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effectLst>
            <a:reflection blurRad="0" dir="5400000" dist="952500" endA="0" endPos="30000" fadeDir="5400012" kx="0" rotWithShape="0" algn="bl" stA="34000" stPos="0" sy="-100000" ky="0"/>
          </a:effectLst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262875" y="67050"/>
            <a:ext cx="8404500" cy="5760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C4587"/>
                </a:solidFill>
              </a:rPr>
              <a:t>s</a:t>
            </a:r>
            <a:endParaRPr>
              <a:solidFill>
                <a:srgbClr val="1C4587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