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Merriweathe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Merriweather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Merriweather-italic.fntdata"/><Relationship Id="rId23" Type="http://schemas.openxmlformats.org/officeDocument/2006/relationships/font" Target="fonts/Merriweather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504747"/>
            <a:ext cx="42426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1108233"/>
            <a:ext cx="5334900" cy="165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828567"/>
            <a:ext cx="5334900" cy="12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64132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58833"/>
            <a:ext cx="4313625" cy="5865687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5860653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667900"/>
            <a:ext cx="3706500" cy="33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667900"/>
            <a:ext cx="4166400" cy="54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2007600"/>
            <a:ext cx="3999900" cy="4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2007600"/>
            <a:ext cx="3999900" cy="4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667900"/>
            <a:ext cx="3127500" cy="24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3187533"/>
            <a:ext cx="3127500" cy="30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1064800"/>
            <a:ext cx="6247800" cy="47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667900"/>
            <a:ext cx="3704400" cy="27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3502300"/>
            <a:ext cx="3704400" cy="12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667900"/>
            <a:ext cx="3954000" cy="54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5825333"/>
            <a:ext cx="9144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6028533"/>
            <a:ext cx="7979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Mainstream Party Strategies and the Populist Radical Right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42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Isolation vs Cooperation in Europe</a:t>
            </a:r>
            <a:endParaRPr/>
          </a:p>
          <a:p>
            <a:pPr indent="0" lvl="0" marL="342900" rtl="0" algn="ctr">
              <a:spcBef>
                <a:spcPts val="640"/>
              </a:spcBef>
              <a:spcAft>
                <a:spcPts val="120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Methods in the Study of Europe and Germany (54699)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&amp; Sources</a:t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Party manifestos and speeches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Coalition agreements and parliamentary debates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Official election results f</a:t>
            </a:r>
            <a:r>
              <a:rPr lang="en-US"/>
              <a:t>ollowing mainstream party decision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national newspapers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Validity &amp; Limitations</a:t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validity strengthened via mechanism tracing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validity limited to similar European democracies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Alternative explanations explicitly considered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Contribution &amp; Next Steps</a:t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Clarifies when isolation </a:t>
            </a:r>
            <a:r>
              <a:rPr lang="en-US"/>
              <a:t>limits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/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empowers PRR parties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Offers theory-driven explanation of electoral divergence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extension to additional country pairs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Puzzle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Across Europe, mainstream parties adopt different strategies toward PRR parties.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Despite similar voter bases and ideologies, PRR electoral growth varies sharply.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 similar populist parties experience different electoral trajectories?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Question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effect of mainstream party strategy toward the populist radical right</a:t>
            </a:r>
            <a:r>
              <a:rPr lang="en-US"/>
              <a:t> (IV)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PRR electoral growth (DV)</a:t>
            </a:r>
            <a:r>
              <a:rPr lang="en-US"/>
              <a:t>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</a:rPr>
              <a:t>Independent Variable (IV):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Mainstream party strateg</a:t>
            </a:r>
            <a:r>
              <a:rPr lang="en-US"/>
              <a:t>y (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Isolation /</a:t>
            </a:r>
            <a:r>
              <a:rPr lang="en-US"/>
              <a:t>“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cordon sanitaire</a:t>
            </a:r>
            <a:r>
              <a:rPr lang="en-US"/>
              <a:t>” vs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Cooperation / coalition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</a:rPr>
              <a:t>Dependent Variable (DV):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PRR electoral growth</a:t>
            </a:r>
            <a:r>
              <a:rPr lang="en-US"/>
              <a:t> (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Vote share over time)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Theoretical Framework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457200" y="162418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Political parties compete with each other, but their strategies also shape voter behavior.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Mainstream parties decide whether populist radical right parties are treated as legitimate political actors, or kept outside the political system.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These choices affect: how visible populist parties are,and whether they appear as protest options or governing alternatives.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As a result, mainstream party strategy is expected to influence populist parties’ electoral growth.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Hypotheses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H1: Isolation reduces legitimacy → lower long-term electoral growth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H2: Isolation produces backlash → higher electoral growth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H3: Cooperation creates responsibility costs → reduced long-term growth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Causal Mechanisms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Isolation → legitimacy denial → protest mobilization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Isolation → indirect issue adoption → voter activation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Cooperation → institutional access → responsibility costs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Policy influence operates as an intervening mechanism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Design &amp; Variable Control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Small-N comparative case study (most-similar systems)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Controls via case selection: regime type, PR electoral systems, EU membership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/>
              <a:t>iming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sequencing ensures IV precedes DV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Methodology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tracing of strategic decisions and electoral outcomes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analysis of mainstream party discourse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Qualitative focus fits causal-mechanism research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