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j5odfRXXtyScyT9jjTkJRZ9y5T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" name="Google Shape;2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" name="Google Shape;3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0617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2667307" y="1701254"/>
            <a:ext cx="3809387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Mischlingskinder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2282785" y="2402235"/>
            <a:ext cx="4578429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Afro-German Children in Post-War Germany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2894560" y="3255615"/>
            <a:ext cx="3354732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5,000–7,000 Stories of Identity, Belonging &amp; Resistance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"/>
          <p:cNvSpPr/>
          <p:nvPr/>
        </p:nvSpPr>
        <p:spPr>
          <a:xfrm>
            <a:off x="609600" y="609600"/>
            <a:ext cx="7924800" cy="8227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Legacy: Identity Fragmentation &amp; Delayed Justice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0"/>
          <p:cNvSpPr/>
          <p:nvPr/>
        </p:nvSpPr>
        <p:spPr>
          <a:xfrm>
            <a:off x="914400" y="1584722"/>
            <a:ext cx="7620000" cy="1504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Those adopted to USA: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Cut off from birth country, navigating American racism &amp; Jim Crow South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Those remaining in Germany: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Excluded from German society; marginalized through 1970s–1980s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1980s Turning Point: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Afro-German movement (ISD) emerges; May Ayim &amp; Katharina Oguntoye reclaim voice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Contemporary reckoning: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Germany now acknowledging colonial past &amp; post-war racial injustice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Question: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Was "adoption" help or complicit erasure?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0"/>
          <p:cNvSpPr/>
          <p:nvPr/>
        </p:nvSpPr>
        <p:spPr>
          <a:xfrm>
            <a:off x="609600" y="3241477"/>
            <a:ext cx="8083296" cy="1705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"/>
          <p:cNvSpPr/>
          <p:nvPr/>
        </p:nvSpPr>
        <p:spPr>
          <a:xfrm>
            <a:off x="2541158" y="1543348"/>
            <a:ext cx="4061534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Questions for Reflection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1"/>
          <p:cNvSpPr/>
          <p:nvPr/>
        </p:nvSpPr>
        <p:spPr>
          <a:xfrm>
            <a:off x="1888331" y="2183309"/>
            <a:ext cx="5672138" cy="14168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How did postwar Germany attempt to "solve" the race question through adoption?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Why were personal narratives (May Ayim, Theodor Michael) so crucial to reclaiming this history?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What does the 40-year silence (1950s–1980s) tell us about German national identity?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How do we distinguish between genuine help and systemic erasure?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0617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"/>
          <p:cNvSpPr/>
          <p:nvPr/>
        </p:nvSpPr>
        <p:spPr>
          <a:xfrm>
            <a:off x="3619881" y="1177677"/>
            <a:ext cx="1904238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2"/>
          <p:cNvSpPr/>
          <p:nvPr/>
        </p:nvSpPr>
        <p:spPr>
          <a:xfrm>
            <a:off x="609600" y="1817638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The Mischlingskinder represent a pivotal, often-erased chapter in German social history—revealing how race, national identity, and belonging were contested in postwar society.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2"/>
          <p:cNvSpPr/>
          <p:nvPr/>
        </p:nvSpPr>
        <p:spPr>
          <a:xfrm>
            <a:off x="609600" y="2526060"/>
            <a:ext cx="7924800" cy="719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Their voices matter: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From May Ayim's poetry to Theodor Michael's testimony, from Katharina Oguntoye's scholarship to Mabel Grammer's activism—these are stories of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resistance, survival, and reclamation.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2"/>
          <p:cNvSpPr/>
          <p:nvPr/>
        </p:nvSpPr>
        <p:spPr>
          <a:xfrm>
            <a:off x="3267240" y="3779193"/>
            <a:ext cx="2609371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Further reading:  |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pplx-res.cloudinary.com/image/upload/v1767660692/search_images/a97e8fbc542a812c8d03ef3b2fb64f62e476f262.jpg" id="24" name="Google Shape;2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249561"/>
            <a:ext cx="952500" cy="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2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Voices from the Past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1866900" y="1249561"/>
            <a:ext cx="6800850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May Ayim (1960–1996)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1866900" y="1523851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Poet, activist, co-founder of Initiative Schwarze Deutsche (ISD)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1866900" y="1786682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"I have lived and experienced more than many..."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— suicide note, Aug. 1996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866900" y="2049512"/>
            <a:ext cx="6800850" cy="1705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609600" y="2448669"/>
            <a:ext cx="7924800" cy="3732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Her anthology </a:t>
            </a: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Farbe Bekennen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(1986) / </a:t>
            </a: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Showing Our Colors: Afro-German Women Speak Out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broke silence on lived experiences.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609600" y="2898130"/>
            <a:ext cx="8083296" cy="1705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Ref: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pplx-res.cloudinary.com/image/upload/v1767660691/search_images/db1531c151951854855fa2fee334e799be4244e1.jpg" id="37" name="Google Shape;3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173361"/>
            <a:ext cx="952500" cy="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3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Hans Massaquoi: Nazi to American Dream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1866900" y="1173361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Born 1926, Hamburg.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Child of German mother &amp; Liberian diplomat father.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1866900" y="1436191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Survived Nazi era (low-priority for extermination due to small numbers).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/>
          <p:nvPr/>
        </p:nvSpPr>
        <p:spPr>
          <a:xfrm>
            <a:off x="1866900" y="1699022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Later: Managing Editor of </a:t>
            </a: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Ebony Magazine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in USA.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1866900" y="1961852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Autobiography: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Destined to Witness: Growing Up Black in Nazi Germany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(1999)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609600" y="2377083"/>
            <a:ext cx="8083296" cy="1705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Film (2006):  | Book: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pplx-res.cloudinary.com/image/upload/v1767660691/search_images/c6831d1b11c1e71f8c7d48b4935bea05c2d8a89f.jpg" id="49" name="Google Shape;4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173361"/>
            <a:ext cx="952500" cy="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4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Theodor Wonja Michael: Survivor &amp; Witness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1866900" y="1173361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Born 1925, Berlin.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Forced into "human zoos" during childhood.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1866900" y="1436191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Only survivor of pre-WWII Afro-German cohort to write memoir.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1866900" y="1699022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Autobiography: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Black German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(2018 English trans.)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1866900" y="1961852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Featured in DW documentaries as living testimony.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609600" y="2377083"/>
            <a:ext cx="8083296" cy="1705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pplx-res.cloudinary.com/image/upload/v1767660691/search_images/5bc241903e5707c64d7eff4142e0945023182b24.jpg" id="61" name="Google Shape;6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173361"/>
            <a:ext cx="952500" cy="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5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Mabel Grammer: "Children's Airlift"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1866900" y="1173361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American journalist &amp; activist (1920s–2000s)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1866900" y="1436191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Stationed in Mannheim, Germany (1950). Discovered orphanages full of Afro-German children.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1866900" y="1699022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"Brown Baby Plan":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Facilitated adoption of 500+ children to Black American families.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1866900" y="1961852"/>
            <a:ext cx="680085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Personally adopted 12 children. Recognized by Pope Paul VI (1968).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609600" y="2377083"/>
            <a:ext cx="8083296" cy="1705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Sources:  |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Katharina Oguntoye: Naming &amp; Reclaiming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6"/>
          <p:cNvSpPr/>
          <p:nvPr/>
        </p:nvSpPr>
        <p:spPr>
          <a:xfrm>
            <a:off x="609600" y="1173361"/>
            <a:ext cx="8083296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Obermayer Award-winning Afro-German scholar &amp; activist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914400" y="1512391"/>
            <a:ext cx="7620000" cy="11882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1986: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Co-authored </a:t>
            </a: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Farbe Bekennen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with May Ayim &amp; others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Master's thesis (1986):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Eine Afro-Deutsche Geschichte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— first systematic history of Afro-Germans (1884–1950)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Pioneered term "Afro-German" to reclaim identity; documented Nazi persecution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Key insight: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"We Black Germans began the search for our identity"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6"/>
          <p:cNvSpPr/>
          <p:nvPr/>
        </p:nvSpPr>
        <p:spPr>
          <a:xfrm>
            <a:off x="609600" y="2853035"/>
            <a:ext cx="8083296" cy="1705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7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Essential Sources &amp; Documentaries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7"/>
          <p:cNvSpPr/>
          <p:nvPr/>
        </p:nvSpPr>
        <p:spPr>
          <a:xfrm>
            <a:off x="914400" y="1249561"/>
            <a:ext cx="7620000" cy="1428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Books: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Farbe Bekennen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Showing Our Colors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(Ayim et al., 1986); </a:t>
            </a: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Destined to Witness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(Massaquoi, 1999); </a:t>
            </a:r>
            <a:r>
              <a:rPr b="0" i="1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Black German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(T. Michael, 2018)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Film: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 (2019 interview)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Documentary: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 (DW, 2017) — features T. Michael &amp; others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Academic: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 (JSTOR) — scholarly analysis of occupation children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7"/>
          <p:cNvSpPr/>
          <p:nvPr/>
        </p:nvSpPr>
        <p:spPr>
          <a:xfrm>
            <a:off x="609600" y="2830116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All links verified 2026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8"/>
          <p:cNvSpPr/>
          <p:nvPr/>
        </p:nvSpPr>
        <p:spPr>
          <a:xfrm>
            <a:off x="609600" y="609600"/>
            <a:ext cx="7924800" cy="8227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Occupation (1945–1951): Why These Children Existed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8"/>
          <p:cNvSpPr/>
          <p:nvPr/>
        </p:nvSpPr>
        <p:spPr>
          <a:xfrm>
            <a:off x="609600" y="1584722"/>
            <a:ext cx="8083296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Context: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~94,000 occupation children born to German mothers &amp; Allied soldiers; ~5,000–7,000 were Afro-German.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8"/>
          <p:cNvSpPr/>
          <p:nvPr/>
        </p:nvSpPr>
        <p:spPr>
          <a:xfrm>
            <a:off x="914400" y="1923752"/>
            <a:ext cx="7620000" cy="11882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Black GIs: </a:t>
            </a: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Escaped Jim Crow South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— first time without segregation laws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Fraternization rules officially banned, but widely ignored by desperate population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US formally recognized children as orphans under </a:t>
            </a: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Displaced Persons Act (1951)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Problem: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German society viewed children as unwanted racial "stains" on postwar recovery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8"/>
          <p:cNvSpPr/>
          <p:nvPr/>
        </p:nvSpPr>
        <p:spPr>
          <a:xfrm>
            <a:off x="609600" y="3264396"/>
            <a:ext cx="8083296" cy="1705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"/>
          <p:cNvSpPr/>
          <p:nvPr/>
        </p:nvSpPr>
        <p:spPr>
          <a:xfrm>
            <a:off x="609600" y="609600"/>
            <a:ext cx="7924800" cy="8227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German Response: Erasure &amp; Marginalization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9"/>
          <p:cNvSpPr/>
          <p:nvPr/>
        </p:nvSpPr>
        <p:spPr>
          <a:xfrm>
            <a:off x="914400" y="1660922"/>
            <a:ext cx="7620000" cy="1504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Denied citizenship: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No legal status despite being born in Germany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Forced into orphanages: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Many separated from living mothers due to social stigma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Racial resentment: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Blamed for "contaminating" German racial purity post-Nazi ideology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No adoption in Germany: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German families refused; adoption reframed as "rescue" to America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Postwar irony:</a:t>
            </a:r>
            <a:r>
              <a:rPr b="0" i="0" lang="en-US" sz="10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Nazi sterilization of earlier Afro-Germans (1937) had targeted same population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9"/>
          <p:cNvSpPr/>
          <p:nvPr/>
        </p:nvSpPr>
        <p:spPr>
          <a:xfrm>
            <a:off x="-145850" y="3478427"/>
            <a:ext cx="8083200" cy="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Academic source: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2026-01-06T00:53:28Z</dcterms:created>
  <dc:creator>Perplexity</dc:creator>
</cp:coreProperties>
</file>