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2" y="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37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3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09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7788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8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90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63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0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7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5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1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DE6FF9-07E7-4E08-BF4D-8C3553D06DB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8EEEE9-37DC-415B-BB43-9CAE21403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25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r="16022"/>
          <a:stretch>
            <a:fillRect/>
          </a:stretch>
        </p:blipFill>
        <p:spPr bwMode="auto">
          <a:xfrm>
            <a:off x="818325" y="828408"/>
            <a:ext cx="1358150" cy="120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916349" y="2310319"/>
            <a:ext cx="7645502" cy="2819400"/>
            <a:chOff x="191666" y="2209800"/>
            <a:chExt cx="8723734" cy="3581400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2" t="23659" r="24136" b="50691"/>
            <a:stretch>
              <a:fillRect/>
            </a:stretch>
          </p:blipFill>
          <p:spPr bwMode="auto">
            <a:xfrm>
              <a:off x="284163" y="2209800"/>
              <a:ext cx="8631237" cy="3581400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91666" y="2649123"/>
              <a:ext cx="4892900" cy="89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Tahoma" pitchFamily="34" charset="0"/>
                  <a:ea typeface="SimSun" pitchFamily="2" charset="-122"/>
                </a:rPr>
                <a:t>NetIS</a:t>
              </a:r>
              <a:r>
                <a:rPr lang="en-US" altLang="zh-CN" sz="4000" dirty="0" smtClean="0">
                  <a:solidFill>
                    <a:srgbClr val="C00000"/>
                  </a:solidFill>
                  <a:latin typeface="Tahoma" pitchFamily="34" charset="0"/>
                  <a:ea typeface="SimSun" pitchFamily="2" charset="-122"/>
                </a:rPr>
                <a:t>™</a:t>
              </a:r>
              <a:endParaRPr lang="en-US" altLang="zh-CN" sz="4000" dirty="0">
                <a:solidFill>
                  <a:srgbClr val="C00000"/>
                </a:solidFill>
                <a:latin typeface="Tahoma" pitchFamily="34" charset="0"/>
                <a:ea typeface="SimSun" pitchFamily="2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76475" y="3483407"/>
            <a:ext cx="3767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ahoma" pitchFamily="34" charset="0"/>
                <a:ea typeface="SimSun" pitchFamily="2" charset="-122"/>
              </a:rPr>
              <a:t>A real ecommerce platform for the secure distribution and sales of content</a:t>
            </a:r>
          </a:p>
          <a:p>
            <a:pPr algn="ctr"/>
            <a:endParaRPr lang="en-US" dirty="0"/>
          </a:p>
        </p:txBody>
      </p:sp>
      <p:sp>
        <p:nvSpPr>
          <p:cNvPr id="12" name="מלבן 11"/>
          <p:cNvSpPr/>
          <p:nvPr/>
        </p:nvSpPr>
        <p:spPr>
          <a:xfrm>
            <a:off x="2176475" y="1428521"/>
            <a:ext cx="6978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CDI Systems is proud to present:</a:t>
            </a:r>
            <a:endParaRPr lang="en-US" altLang="zh-CN" sz="3200" b="1" dirty="0">
              <a:solidFill>
                <a:srgbClr val="FF0000"/>
              </a:solidFill>
              <a:latin typeface="Tahoma" pitchFamily="34" charset="0"/>
              <a:ea typeface="SimSun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572" y="3323613"/>
            <a:ext cx="3399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rush Script Std" panose="03060802040607070404" pitchFamily="66" charset="0"/>
              </a:rPr>
              <a:t>Sell Books </a:t>
            </a:r>
            <a:br>
              <a:rPr lang="en-US" sz="4000" dirty="0" smtClean="0">
                <a:latin typeface="Brush Script Std" panose="03060802040607070404" pitchFamily="66" charset="0"/>
              </a:rPr>
            </a:br>
            <a:r>
              <a:rPr lang="en-US" sz="4000" dirty="0" smtClean="0">
                <a:latin typeface="Brush Script Std" panose="03060802040607070404" pitchFamily="66" charset="0"/>
              </a:rPr>
              <a:t>on Your OWN</a:t>
            </a:r>
            <a:endParaRPr lang="en-US" sz="4000" dirty="0">
              <a:latin typeface="Brush Script Std" panose="0306080204060707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8000" fill="hold" nodeType="click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xit" presetSubtype="8" accel="20000" decel="2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20000" de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xit" presetSubtype="8" accel="20000" decel="2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20000" de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1" grpId="1"/>
          <p:bldP spid="1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Advantages Publisher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7928" y="1224951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Easy. No need to deal with digital books sales.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07928" y="1904469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 to reseller’s large customer base</a:t>
            </a:r>
            <a:endParaRPr lang="en-US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37" y="2705902"/>
            <a:ext cx="2508950" cy="26479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4654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Disadvantages Publisher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7928" y="1224951"/>
            <a:ext cx="629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Reseller takes a LARGE part of the </a:t>
            </a:r>
            <a:r>
              <a:rPr lang="en-US" dirty="0" err="1" smtClean="0"/>
              <a:t>reveue</a:t>
            </a:r>
            <a:r>
              <a:rPr lang="en-US" dirty="0" smtClean="0"/>
              <a:t> (30-70%)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07928" y="1594283"/>
            <a:ext cx="476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of ability to freely determine prices (Even with non-</a:t>
            </a:r>
            <a:r>
              <a:rPr lang="en-US" dirty="0" err="1" smtClean="0"/>
              <a:t>didgital</a:t>
            </a:r>
            <a:r>
              <a:rPr lang="en-US" dirty="0" smtClean="0"/>
              <a:t>)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37" y="2705902"/>
            <a:ext cx="2508950" cy="26479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1807928" y="2336570"/>
            <a:ext cx="629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of brand name and prestige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07928" y="2733584"/>
            <a:ext cx="629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Diminished marketing abilities, lack of information </a:t>
            </a:r>
          </a:p>
          <a:p>
            <a:r>
              <a:rPr lang="en-US" dirty="0" smtClean="0"/>
              <a:t>And access </a:t>
            </a:r>
            <a:r>
              <a:rPr lang="en-US" smtClean="0"/>
              <a:t>to buyers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9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Adding “ADD to CART”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37" y="2705902"/>
            <a:ext cx="2508950" cy="26479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" name="Untitled_Screenc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2087" y="1053548"/>
            <a:ext cx="9972262" cy="49861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1315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Solution</a:t>
            </a:r>
            <a:endParaRPr lang="en-US" sz="2400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07929" y="988558"/>
            <a:ext cx="1150620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NetIS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™ 5.0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 powerful ecommerce platform for the secure distribution &amp; sales of content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93" y="1776622"/>
            <a:ext cx="7931421" cy="49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986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NetIS</a:t>
            </a:r>
            <a:r>
              <a:rPr lang="en-US" sz="2400" dirty="0" smtClean="0"/>
              <a:t> Basic Modules</a:t>
            </a:r>
            <a:endParaRPr lang="en-US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17643" y="1421296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17643" y="1939715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17643" y="2449779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17642" y="295984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7642" y="355279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Contributors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7642" y="4020372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7642" y="4538791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System Administration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7142" y="502939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Reports</a:t>
            </a:r>
          </a:p>
        </p:txBody>
      </p:sp>
      <p:pic>
        <p:nvPicPr>
          <p:cNvPr id="13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76" y="1631533"/>
            <a:ext cx="3399282" cy="2290598"/>
          </a:xfrm>
          <a:prstGeom prst="rect">
            <a:avLst/>
          </a:prstGeom>
          <a:noFill/>
        </p:spPr>
      </p:pic>
      <p:pic>
        <p:nvPicPr>
          <p:cNvPr id="14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18" y="3373386"/>
            <a:ext cx="3252470" cy="2032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90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Traditional Book Cost Structure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07928" y="1333363"/>
            <a:ext cx="196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Author Royalties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929" y="1786006"/>
            <a:ext cx="21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Book Preparation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227" y="2238649"/>
            <a:ext cx="63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7928" y="2691292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Distribution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7928" y="3143935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Promotion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7928" y="3596578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Wholesaler</a:t>
            </a:r>
          </a:p>
          <a:p>
            <a:endParaRPr lang="en-US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30" y="5412509"/>
            <a:ext cx="1011753" cy="77703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94" y="5412509"/>
            <a:ext cx="1011753" cy="777038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53" y="5241637"/>
            <a:ext cx="1011753" cy="777038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12" y="5070765"/>
            <a:ext cx="1011753" cy="777038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11" y="4899893"/>
            <a:ext cx="1011753" cy="77703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32" y="4853118"/>
            <a:ext cx="1011753" cy="777038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55" y="4612084"/>
            <a:ext cx="1011753" cy="777038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06" y="5389123"/>
            <a:ext cx="1011753" cy="777038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35" y="5086694"/>
            <a:ext cx="1011753" cy="777038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49" y="4768275"/>
            <a:ext cx="1011753" cy="777038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42" y="1062027"/>
            <a:ext cx="4479943" cy="3706248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15" y="1198366"/>
            <a:ext cx="5238750" cy="342900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42" y="336854"/>
            <a:ext cx="5332413" cy="4431421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85" y="1046097"/>
            <a:ext cx="5580615" cy="3525739"/>
          </a:xfrm>
          <a:prstGeom prst="rect">
            <a:avLst/>
          </a:prstGeom>
        </p:spPr>
      </p:pic>
      <p:pic>
        <p:nvPicPr>
          <p:cNvPr id="26" name="תמונה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36" y="554132"/>
            <a:ext cx="4371884" cy="36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remove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9000">
                                          <p:cBhvr>
                                            <p:cTn id="64" dur="3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3.33333E-6 L 0.25 -0.25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7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7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7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7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8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remove" grpId="0" nodeType="withEffect" p14:presetBounceEnd="2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3000">
                                          <p:cBhvr>
                                            <p:cTn id="108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fill="remove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146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5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fill="remove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0000">
                                          <p:cBhvr>
                                            <p:cTn id="165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6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3" fill="hold">
                          <p:stCondLst>
                            <p:cond delay="indefinite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3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by x="400000" y="4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3.33333E-6 L 0.25 -0.25 " pathEditMode="relative" rAng="0" ptsTypes="AA">
                                          <p:cBhvr>
                                            <p:cTn id="6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0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7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7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7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7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8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6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7" fill="hold">
                          <p:stCondLst>
                            <p:cond delay="indefinite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5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6" fill="hold">
                          <p:stCondLst>
                            <p:cond delay="indefinite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-0.25 E" pathEditMode="relative" ptsTypes="">
                                          <p:cBhvr>
                                            <p:cTn id="16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3" fill="hold">
                          <p:stCondLst>
                            <p:cond delay="indefinite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7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Digital Content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07928" y="1333363"/>
            <a:ext cx="196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Author Royalties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929" y="1786006"/>
            <a:ext cx="21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Book Preparation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227" y="2238649"/>
            <a:ext cx="63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7928" y="2691292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Distribution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7928" y="3143935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Promotion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7928" y="3596578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Wholesaler</a:t>
            </a:r>
          </a:p>
          <a:p>
            <a:endParaRPr lang="en-US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37" y="3579512"/>
            <a:ext cx="1011753" cy="77703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94" y="5412509"/>
            <a:ext cx="1011753" cy="777038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53" y="3454678"/>
            <a:ext cx="1011753" cy="777038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70" y="3413066"/>
            <a:ext cx="1011753" cy="777038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25" y="3496289"/>
            <a:ext cx="1011753" cy="77703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82" y="2865350"/>
            <a:ext cx="1011753" cy="777038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49" y="2963276"/>
            <a:ext cx="1011753" cy="777038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4" y="2902004"/>
            <a:ext cx="1011753" cy="777038"/>
          </a:xfrm>
          <a:prstGeom prst="rect">
            <a:avLst/>
          </a:prstGeom>
        </p:spPr>
      </p:pic>
      <p:cxnSp>
        <p:nvCxnSpPr>
          <p:cNvPr id="3" name="מחבר ישר 2"/>
          <p:cNvCxnSpPr/>
          <p:nvPr/>
        </p:nvCxnSpPr>
        <p:spPr>
          <a:xfrm>
            <a:off x="1706880" y="3791114"/>
            <a:ext cx="1463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מחבר ישר 26"/>
          <p:cNvCxnSpPr/>
          <p:nvPr/>
        </p:nvCxnSpPr>
        <p:spPr>
          <a:xfrm>
            <a:off x="1696720" y="2865350"/>
            <a:ext cx="1463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מחבר ישר 27"/>
          <p:cNvCxnSpPr/>
          <p:nvPr/>
        </p:nvCxnSpPr>
        <p:spPr>
          <a:xfrm>
            <a:off x="1696720" y="2419514"/>
            <a:ext cx="1463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תמונה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002" y="563524"/>
            <a:ext cx="5939337" cy="3793026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18" y="436880"/>
            <a:ext cx="4910679" cy="4032084"/>
          </a:xfrm>
          <a:prstGeom prst="rect">
            <a:avLst/>
          </a:prstGeom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951" y="436880"/>
            <a:ext cx="4805858" cy="39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54935 -0.005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46237 0.004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46953 -0.012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7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Middle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7928" y="1333363"/>
            <a:ext cx="196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Author Royalties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929" y="1786006"/>
            <a:ext cx="21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Book Preparation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227" y="2238649"/>
            <a:ext cx="63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7928" y="2691292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Distribution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7928" y="3143935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Promotion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7928" y="3596578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Wholesaler</a:t>
            </a:r>
          </a:p>
          <a:p>
            <a:endParaRPr lang="en-US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17" y="5412730"/>
            <a:ext cx="1011753" cy="777038"/>
          </a:xfrm>
          <a:prstGeom prst="rect">
            <a:avLst/>
          </a:prstGeom>
        </p:spPr>
      </p:pic>
      <p:cxnSp>
        <p:nvCxnSpPr>
          <p:cNvPr id="3" name="מחבר ישר 2"/>
          <p:cNvCxnSpPr/>
          <p:nvPr/>
        </p:nvCxnSpPr>
        <p:spPr>
          <a:xfrm>
            <a:off x="1706880" y="3791114"/>
            <a:ext cx="1463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מחבר ישר 26"/>
          <p:cNvCxnSpPr/>
          <p:nvPr/>
        </p:nvCxnSpPr>
        <p:spPr>
          <a:xfrm>
            <a:off x="1696720" y="2865350"/>
            <a:ext cx="1463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מחבר ישר 27"/>
          <p:cNvCxnSpPr/>
          <p:nvPr/>
        </p:nvCxnSpPr>
        <p:spPr>
          <a:xfrm>
            <a:off x="1696720" y="2419514"/>
            <a:ext cx="14630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תמונה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72" y="5259140"/>
            <a:ext cx="1011753" cy="777038"/>
          </a:xfrm>
          <a:prstGeom prst="rect">
            <a:avLst/>
          </a:prstGeom>
        </p:spPr>
      </p:pic>
      <p:pic>
        <p:nvPicPr>
          <p:cNvPr id="25" name="תמונה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50" y="4870621"/>
            <a:ext cx="1011753" cy="77703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779" y="4870621"/>
            <a:ext cx="1011753" cy="777038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08" y="4777667"/>
            <a:ext cx="1011753" cy="777038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36" y="4761358"/>
            <a:ext cx="1011753" cy="777038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62" y="5406399"/>
            <a:ext cx="1011753" cy="77703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88" y="5571013"/>
            <a:ext cx="1011753" cy="777038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52" y="5582707"/>
            <a:ext cx="1011753" cy="77703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31" y="5571013"/>
            <a:ext cx="1011753" cy="7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6.2963E-6 L 1.25E-6 -6.2963E-6 C 0.00247 0.00092 0.00495 0.00185 0.00742 0.003 C 0.00833 0.00347 0.00911 0.00439 0.00989 0.00439 C 0.02109 0.00393 0.03216 0.00254 0.04323 0.00138 C 0.04857 -0.00649 0.0539 -0.01413 0.05911 -0.02223 C 0.06146 -0.02593 0.06289 -0.03195 0.06575 -0.03403 C 0.07982 -0.04491 0.09466 -0.05163 0.10911 -0.06065 C 0.11497 -0.06436 0.12083 -0.06852 0.12656 -0.07269 C 0.23776 -0.06667 0.20534 -0.11783 0.21159 -0.05626 C 0.21185 -0.05487 0.21224 -0.05325 0.2125 -0.05186 C 0.21224 -0.04491 0.21224 -0.03797 0.21159 -0.03102 C 0.21133 -0.02755 0.21002 -0.02431 0.21002 -0.02084 C 0.21002 -0.01899 0.2108 -0.01714 0.21159 -0.01621 C 0.21289 -0.01505 0.21445 -0.01551 0.21575 -0.01482 C 0.21718 -0.01413 0.21849 -0.01251 0.21992 -0.01181 C 0.22239 -0.01065 0.225 -0.00996 0.22747 -0.0088 C 0.23229 -0.00464 0.23463 -0.00348 0.23828 0.003 C 0.24453 0.01411 0.23737 0.00486 0.24336 0.0118 C 0.24401 0.0155 0.24414 0.01782 0.24583 0.02083 C 0.24648 0.02199 0.24752 0.02268 0.2483 0.02384 C 0.24922 0.02499 0.24987 0.02685 0.25078 0.02824 C 0.25234 0.03032 0.25416 0.03217 0.25586 0.03402 C 0.26367 0.04328 0.25729 0.0368 0.27747 0.04004 C 0.28047 0.04421 0.28398 0.04837 0.2858 0.05486 C 0.2862 0.05624 0.28711 0.0581 0.28659 0.05925 C 0.2862 0.06041 0.28502 0.05925 0.28411 0.05925 L 0.28411 0.05925 " pathEditMode="relative" ptsTypes="AAAAAAAAAAAAAAAAAAAAAAAAAAAA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3444 0.020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41744 0.0136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8802 -0.0064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0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49219 -0.1196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42487 -0.1722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543 -0.19213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27643 -0.2157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078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0.00248 -0.132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Middle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7928" y="1333363"/>
            <a:ext cx="196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Author Royalties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7929" y="1786006"/>
            <a:ext cx="210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Book Preparation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7928" y="2179951"/>
            <a:ext cx="11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Promotion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1805953" y="4854359"/>
            <a:ext cx="654553" cy="1281338"/>
            <a:chOff x="8527242" y="3779957"/>
            <a:chExt cx="1098783" cy="2409811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617" y="5412730"/>
              <a:ext cx="1011753" cy="777038"/>
            </a:xfrm>
            <a:prstGeom prst="rect">
              <a:avLst/>
            </a:prstGeom>
          </p:spPr>
        </p:pic>
        <p:pic>
          <p:nvPicPr>
            <p:cNvPr id="24" name="תמונה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272" y="5259140"/>
              <a:ext cx="1011753" cy="777038"/>
            </a:xfrm>
            <a:prstGeom prst="rect">
              <a:avLst/>
            </a:prstGeom>
          </p:spPr>
        </p:pic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962" y="5085324"/>
              <a:ext cx="1011753" cy="777038"/>
            </a:xfrm>
            <a:prstGeom prst="rect">
              <a:avLst/>
            </a:prstGeom>
          </p:spPr>
        </p:pic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866" y="4892684"/>
              <a:ext cx="1011753" cy="777038"/>
            </a:xfrm>
            <a:prstGeom prst="rect">
              <a:avLst/>
            </a:prstGeom>
          </p:spPr>
        </p:pic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757" y="4700044"/>
              <a:ext cx="1011753" cy="777038"/>
            </a:xfrm>
            <a:prstGeom prst="rect">
              <a:avLst/>
            </a:prstGeom>
          </p:spPr>
        </p:pic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152" y="4475228"/>
              <a:ext cx="1011753" cy="777038"/>
            </a:xfrm>
            <a:prstGeom prst="rect">
              <a:avLst/>
            </a:prstGeom>
          </p:spPr>
        </p:pic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6556" y="4307073"/>
              <a:ext cx="1011753" cy="777038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460" y="4133257"/>
              <a:ext cx="1011753" cy="777038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351" y="3972597"/>
              <a:ext cx="1011753" cy="777038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242" y="3779957"/>
              <a:ext cx="1011753" cy="777038"/>
            </a:xfrm>
            <a:prstGeom prst="rect">
              <a:avLst/>
            </a:prstGeom>
          </p:spPr>
        </p:pic>
      </p:grpSp>
      <p:pic>
        <p:nvPicPr>
          <p:cNvPr id="20" name="תמונה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64" y="2899866"/>
            <a:ext cx="2508950" cy="26479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2" name="מחבר ישר 21"/>
          <p:cNvCxnSpPr/>
          <p:nvPr/>
        </p:nvCxnSpPr>
        <p:spPr>
          <a:xfrm flipH="1" flipV="1">
            <a:off x="2626468" y="4620638"/>
            <a:ext cx="6001966" cy="38911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/>
          <p:cNvCxnSpPr/>
          <p:nvPr/>
        </p:nvCxnSpPr>
        <p:spPr>
          <a:xfrm flipH="1" flipV="1">
            <a:off x="2642902" y="4615775"/>
            <a:ext cx="346247" cy="48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תמונה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25" y="3685070"/>
            <a:ext cx="1111566" cy="935568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8" y="2804072"/>
            <a:ext cx="2794133" cy="27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4668 0.0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56732 0.00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9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61445 0.089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29" y="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Middle Man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64" y="2899866"/>
            <a:ext cx="2508950" cy="26479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22" name="מחבר ישר 21"/>
          <p:cNvCxnSpPr/>
          <p:nvPr/>
        </p:nvCxnSpPr>
        <p:spPr>
          <a:xfrm flipH="1" flipV="1">
            <a:off x="2642902" y="4615775"/>
            <a:ext cx="5985532" cy="43775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/>
          <p:cNvCxnSpPr/>
          <p:nvPr/>
        </p:nvCxnSpPr>
        <p:spPr>
          <a:xfrm flipH="1" flipV="1">
            <a:off x="2642902" y="4615775"/>
            <a:ext cx="346247" cy="48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תמונה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8" y="2804072"/>
            <a:ext cx="2794133" cy="2794133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25" y="3685070"/>
            <a:ext cx="1111566" cy="93556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9" y="1258834"/>
            <a:ext cx="2596573" cy="803939"/>
          </a:xfrm>
          <a:prstGeom prst="rect">
            <a:avLst/>
          </a:prstGeom>
        </p:spPr>
      </p:pic>
      <p:cxnSp>
        <p:nvCxnSpPr>
          <p:cNvPr id="10" name="מחבר ישר 9"/>
          <p:cNvCxnSpPr/>
          <p:nvPr/>
        </p:nvCxnSpPr>
        <p:spPr>
          <a:xfrm flipV="1">
            <a:off x="2724727" y="2062773"/>
            <a:ext cx="1514762" cy="24261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ישר 27"/>
          <p:cNvCxnSpPr>
            <a:stCxn id="29" idx="2"/>
          </p:cNvCxnSpPr>
          <p:nvPr/>
        </p:nvCxnSpPr>
        <p:spPr>
          <a:xfrm flipH="1" flipV="1">
            <a:off x="6836062" y="2126224"/>
            <a:ext cx="1874546" cy="249441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H="1">
            <a:off x="2743200" y="4128655"/>
            <a:ext cx="203200" cy="3232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 flipH="1" flipV="1">
            <a:off x="6862619" y="2161309"/>
            <a:ext cx="212436" cy="2586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קבוצה 1"/>
          <p:cNvGrpSpPr/>
          <p:nvPr/>
        </p:nvGrpSpPr>
        <p:grpSpPr>
          <a:xfrm>
            <a:off x="1805950" y="4854357"/>
            <a:ext cx="654554" cy="1281340"/>
            <a:chOff x="8527242" y="3779957"/>
            <a:chExt cx="1098785" cy="2409815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623" y="5412735"/>
              <a:ext cx="1011754" cy="777037"/>
            </a:xfrm>
            <a:prstGeom prst="rect">
              <a:avLst/>
            </a:prstGeom>
          </p:spPr>
        </p:pic>
        <p:pic>
          <p:nvPicPr>
            <p:cNvPr id="24" name="תמונה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273" y="5259144"/>
              <a:ext cx="1011754" cy="777037"/>
            </a:xfrm>
            <a:prstGeom prst="rect">
              <a:avLst/>
            </a:prstGeom>
          </p:spPr>
        </p:pic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957" y="5085328"/>
              <a:ext cx="1011754" cy="777037"/>
            </a:xfrm>
            <a:prstGeom prst="rect">
              <a:avLst/>
            </a:prstGeom>
          </p:spPr>
        </p:pic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7867" y="4892688"/>
              <a:ext cx="1011754" cy="777037"/>
            </a:xfrm>
            <a:prstGeom prst="rect">
              <a:avLst/>
            </a:prstGeom>
          </p:spPr>
        </p:pic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758" y="4700048"/>
              <a:ext cx="1011754" cy="777037"/>
            </a:xfrm>
            <a:prstGeom prst="rect">
              <a:avLst/>
            </a:prstGeom>
          </p:spPr>
        </p:pic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154" y="4475233"/>
              <a:ext cx="1011754" cy="777037"/>
            </a:xfrm>
            <a:prstGeom prst="rect">
              <a:avLst/>
            </a:prstGeom>
          </p:spPr>
        </p:pic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6555" y="4307078"/>
              <a:ext cx="1011754" cy="777037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460" y="4133258"/>
              <a:ext cx="1011754" cy="777037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353" y="3972597"/>
              <a:ext cx="1011754" cy="777037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242" y="3779957"/>
              <a:ext cx="1011754" cy="777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17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6" presetClass="path" presetSubtype="0" repeatCount="25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0756 -0.3062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153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13672 0.3247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27721 -0.423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Middle Man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64" y="2899866"/>
            <a:ext cx="2508950" cy="264793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3" name="תמונה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8" y="2804072"/>
            <a:ext cx="2794133" cy="2794133"/>
          </a:xfrm>
          <a:prstGeom prst="rect">
            <a:avLst/>
          </a:prstGeom>
        </p:spPr>
      </p:pic>
      <p:pic>
        <p:nvPicPr>
          <p:cNvPr id="29" name="תמונה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825" y="3685070"/>
            <a:ext cx="1111566" cy="93556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9" y="1258834"/>
            <a:ext cx="2596573" cy="803939"/>
          </a:xfrm>
          <a:prstGeom prst="rect">
            <a:avLst/>
          </a:prstGeom>
        </p:spPr>
      </p:pic>
      <p:cxnSp>
        <p:nvCxnSpPr>
          <p:cNvPr id="10" name="מחבר ישר 9"/>
          <p:cNvCxnSpPr/>
          <p:nvPr/>
        </p:nvCxnSpPr>
        <p:spPr>
          <a:xfrm flipV="1">
            <a:off x="2724727" y="2062773"/>
            <a:ext cx="1514762" cy="24261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ישר 27"/>
          <p:cNvCxnSpPr>
            <a:stCxn id="29" idx="2"/>
          </p:cNvCxnSpPr>
          <p:nvPr/>
        </p:nvCxnSpPr>
        <p:spPr>
          <a:xfrm flipH="1" flipV="1">
            <a:off x="6836062" y="2126224"/>
            <a:ext cx="1874546" cy="249441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H="1">
            <a:off x="2743200" y="4128655"/>
            <a:ext cx="203200" cy="3232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 flipH="1" flipV="1">
            <a:off x="6862619" y="2161309"/>
            <a:ext cx="212436" cy="2586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קבוצה 4"/>
          <p:cNvGrpSpPr/>
          <p:nvPr/>
        </p:nvGrpSpPr>
        <p:grpSpPr>
          <a:xfrm>
            <a:off x="5095382" y="2465787"/>
            <a:ext cx="628631" cy="792112"/>
            <a:chOff x="5090788" y="2502027"/>
            <a:chExt cx="628631" cy="792112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3344" y="2880975"/>
              <a:ext cx="602709" cy="413164"/>
            </a:xfrm>
            <a:prstGeom prst="rect">
              <a:avLst/>
            </a:prstGeom>
          </p:spPr>
        </p:pic>
        <p:pic>
          <p:nvPicPr>
            <p:cNvPr id="24" name="תמונה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10" y="2799308"/>
              <a:ext cx="602709" cy="413164"/>
            </a:xfrm>
            <a:prstGeom prst="rect">
              <a:avLst/>
            </a:prstGeom>
          </p:spPr>
        </p:pic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969" y="2706887"/>
              <a:ext cx="602709" cy="413164"/>
            </a:xfrm>
            <a:prstGeom prst="rect">
              <a:avLst/>
            </a:prstGeom>
          </p:spPr>
        </p:pic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980" y="2604457"/>
              <a:ext cx="602709" cy="413164"/>
            </a:xfrm>
            <a:prstGeom prst="rect">
              <a:avLst/>
            </a:prstGeom>
          </p:spPr>
        </p:pic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788" y="2502027"/>
              <a:ext cx="602709" cy="413164"/>
            </a:xfrm>
            <a:prstGeom prst="rect">
              <a:avLst/>
            </a:prstGeom>
          </p:spPr>
        </p:pic>
      </p:grpSp>
      <p:grpSp>
        <p:nvGrpSpPr>
          <p:cNvPr id="6" name="קבוצה 5"/>
          <p:cNvGrpSpPr/>
          <p:nvPr/>
        </p:nvGrpSpPr>
        <p:grpSpPr>
          <a:xfrm>
            <a:off x="5064865" y="2012799"/>
            <a:ext cx="632085" cy="782854"/>
            <a:chOff x="5064865" y="2012799"/>
            <a:chExt cx="632085" cy="782854"/>
          </a:xfrm>
        </p:grpSpPr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215" y="2382489"/>
              <a:ext cx="602709" cy="413164"/>
            </a:xfrm>
            <a:prstGeom prst="rect">
              <a:avLst/>
            </a:prstGeom>
          </p:spPr>
        </p:pic>
        <p:pic>
          <p:nvPicPr>
            <p:cNvPr id="18" name="תמונה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241" y="2293078"/>
              <a:ext cx="602709" cy="413164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5249" y="2200655"/>
              <a:ext cx="602709" cy="413164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5058" y="2115229"/>
              <a:ext cx="602709" cy="413164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865" y="2012799"/>
              <a:ext cx="602709" cy="413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9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0756 -0.30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1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13672 0.324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59778 0.09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Advantages Reader</a:t>
            </a:r>
          </a:p>
        </p:txBody>
      </p:sp>
      <p:pic>
        <p:nvPicPr>
          <p:cNvPr id="33" name="תמונה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94" y="2760939"/>
            <a:ext cx="2794133" cy="27941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928" y="1224951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Book selection from numerous publishers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07928" y="1594283"/>
            <a:ext cx="564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Compliance with proprietary digital reader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07928" y="1963615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Various payment &amp; subscription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7929" y="268434"/>
            <a:ext cx="4700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Advantages Reseller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7928" y="1224951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Fees, Commissions, Income. Virtually effortlessly 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07928" y="1594283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Sales of proprietary digital reader</a:t>
            </a:r>
            <a:endParaRPr lang="en-US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60" y="4149816"/>
            <a:ext cx="2596573" cy="803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7928" y="1937623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Brand growth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07928" y="2332947"/>
            <a:ext cx="476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Data on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פרוסות">
  <a:themeElements>
    <a:clrScheme name="פרוסות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פרוסות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פרוסות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665</TotalTime>
  <Words>204</Words>
  <Application>Microsoft Office PowerPoint</Application>
  <PresentationFormat>מסך רחב</PresentationFormat>
  <Paragraphs>62</Paragraphs>
  <Slides>14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5" baseType="lpstr">
      <vt:lpstr>SimSun</vt:lpstr>
      <vt:lpstr>Arial</vt:lpstr>
      <vt:lpstr>Book Antiqua</vt:lpstr>
      <vt:lpstr>Brush Script Std</vt:lpstr>
      <vt:lpstr>Calibri</vt:lpstr>
      <vt:lpstr>Century Gothic</vt:lpstr>
      <vt:lpstr>Gisha</vt:lpstr>
      <vt:lpstr>Tahoma</vt:lpstr>
      <vt:lpstr>Times New Roman</vt:lpstr>
      <vt:lpstr>Wingdings 3</vt:lpstr>
      <vt:lpstr>פרוסות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Benny Hochster</dc:creator>
  <cp:lastModifiedBy>Benny Hochster</cp:lastModifiedBy>
  <cp:revision>41</cp:revision>
  <dcterms:created xsi:type="dcterms:W3CDTF">2016-02-17T16:06:29Z</dcterms:created>
  <dcterms:modified xsi:type="dcterms:W3CDTF">2016-02-24T09:35:14Z</dcterms:modified>
</cp:coreProperties>
</file>