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af259cad1f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g3af259cad1f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3af259cad1f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f259cad1f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f259cad1f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af259cad1f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f259cad1f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f259cad1f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af259cad1f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f259cad1f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f259cad1f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af259cad1f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f259cad1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af259cad1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af259cad1f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f259cad1f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f259cad1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af259cad1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f259cad1f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f259cad1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af259cad1f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f259cad1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af259cad1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af259cad1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f259cad1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f259cad1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af259cad1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af259cad1f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3af259cad1f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3af259cad1f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f259cad1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f259cad1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af259cad1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f259cad1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f259cad1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af259cad1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af259cad1f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3af259cad1f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3af259cad1f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af259cad1f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af259cad1f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3af259cad1f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af259cad1f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3af259cad1f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3af259cad1f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af259cad1f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af259cad1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3af259cad1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af259cad1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af259cad1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af259cad1f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f259cad1f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f259cad1f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3af259cad1f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f259cad1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f259cad1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af259cad1f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bbc.com/news/world-europe-4460047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7" name="Google Shape;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09600" y="1249561"/>
            <a:ext cx="7924800" cy="1331714"/>
          </a:xfrm>
          <a:prstGeom prst="rect">
            <a:avLst/>
          </a:prstGeom>
          <a:solidFill>
            <a:srgbClr val="1E293B"/>
          </a:solidFill>
          <a:ln>
            <a:noFill/>
          </a:ln>
          <a:effectLst>
            <a:outerShdw blurRad="152400" rotWithShape="0" algn="bl" dir="5400000" dist="762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609600" y="2809875"/>
            <a:ext cx="7924800" cy="1331714"/>
          </a:xfrm>
          <a:prstGeom prst="rect">
            <a:avLst/>
          </a:prstGeom>
          <a:solidFill>
            <a:srgbClr val="1E293B"/>
          </a:solidFill>
          <a:ln>
            <a:noFill/>
          </a:ln>
          <a:effectLst>
            <a:outerShdw blurRad="152400" rotWithShape="0" algn="bl" dir="5400000" dist="762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BDF8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8BDF8"/>
                </a:solidFill>
                <a:latin typeface="Arial"/>
                <a:ea typeface="Arial"/>
                <a:cs typeface="Arial"/>
                <a:sym typeface="Arial"/>
              </a:rPr>
              <a:t>Who Has to Adjust? The Court's Answer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838200" y="1478161"/>
            <a:ext cx="7616952" cy="21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F5F9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1F5F9"/>
                </a:solidFill>
                <a:latin typeface="Arial"/>
                <a:ea typeface="Arial"/>
                <a:cs typeface="Arial"/>
                <a:sym typeface="Arial"/>
              </a:rPr>
              <a:t>Court Logic: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838200" y="1813322"/>
            <a:ext cx="7616952" cy="202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40"/>
              <a:buFont typeface="Arial"/>
              <a:buNone/>
            </a:pPr>
            <a:r>
              <a:rPr b="0" i="0" lang="en-US" sz="114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Minorities must adjust to majority secular values. "Living in Western metropolis means accepting diversity."</a:t>
            </a:r>
            <a:endParaRPr b="0" i="0" sz="1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838200" y="3038475"/>
            <a:ext cx="7616952" cy="21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F5F9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1F5F9"/>
                </a:solidFill>
                <a:latin typeface="Arial"/>
                <a:ea typeface="Arial"/>
                <a:cs typeface="Arial"/>
                <a:sym typeface="Arial"/>
              </a:rPr>
              <a:t>Critical View: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838200" y="3373636"/>
            <a:ext cx="7467600" cy="405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40"/>
              <a:buFont typeface="Arial"/>
              <a:buNone/>
            </a:pPr>
            <a:r>
              <a:rPr b="0" i="0" lang="en-US" sz="114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Unilateral accommodation required. Schools could implement gender-separated PE/swimming without compromising educational standards.</a:t>
            </a:r>
            <a:endParaRPr b="0" i="0" sz="1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09600" y="4293989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Question remains: Does integration require minorities to abandon religious identity markers?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autify this slide"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28"/>
            <a:ext cx="9144000" cy="50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BDF8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8BDF8"/>
                </a:solidFill>
                <a:latin typeface="Arial"/>
                <a:ea typeface="Arial"/>
                <a:cs typeface="Arial"/>
                <a:sym typeface="Arial"/>
              </a:rPr>
              <a:t>2018 &amp; Beyond: The Burkini Debate Continues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June 2018: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 German school buys 20 burkinis. 15 Muslim girls now participate in swimming.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641750" y="1495122"/>
            <a:ext cx="7924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Family Minister Franziska Giffey (SPD):</a:t>
            </a:r>
            <a:r>
              <a:rPr b="0" i="0" lang="en-US" sz="1350" u="none" cap="none" strike="noStrike">
                <a:solidFill>
                  <a:srgbClr val="CBD5E1"/>
                </a:solidFill>
                <a:highlight>
                  <a:srgbClr val="0F172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350" u="sng" cap="none" strike="noStrike">
                <a:solidFill>
                  <a:srgbClr val="38BDF8"/>
                </a:solidFill>
                <a:highlight>
                  <a:srgbClr val="0F172A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"Most important is children's well-being. Everyone must learn to swim."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609600" y="1969294"/>
            <a:ext cx="79248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CDU Opposition: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 Burkini "cements discriminatory understanding of women" in place where they learn equality.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09600" y="2449116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Debate continues: Integration through inclusion or through enforcement of secular norms?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609600" y="2765227"/>
            <a:ext cx="8083296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94A3B8"/>
                </a:solidFill>
                <a:latin typeface="Arial"/>
                <a:ea typeface="Arial"/>
                <a:cs typeface="Arial"/>
                <a:sym typeface="Arial"/>
              </a:rPr>
              <a:t>Source: BBC (Jun 24, 2018). See:  |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3" name="Google Shape;2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