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58" d="100"/>
          <a:sy n="58" d="100"/>
        </p:scale>
        <p:origin x="10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3231-5553-4E30-BA36-95EC5CA75932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357D8-D70C-41FB-A388-9CC52658A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328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3231-5553-4E30-BA36-95EC5CA75932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357D8-D70C-41FB-A388-9CC52658A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067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3231-5553-4E30-BA36-95EC5CA75932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357D8-D70C-41FB-A388-9CC52658A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94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3231-5553-4E30-BA36-95EC5CA75932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357D8-D70C-41FB-A388-9CC52658A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754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3231-5553-4E30-BA36-95EC5CA75932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357D8-D70C-41FB-A388-9CC52658A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733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3231-5553-4E30-BA36-95EC5CA75932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357D8-D70C-41FB-A388-9CC52658A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461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3231-5553-4E30-BA36-95EC5CA75932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357D8-D70C-41FB-A388-9CC52658A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794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3231-5553-4E30-BA36-95EC5CA75932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357D8-D70C-41FB-A388-9CC52658A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407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3231-5553-4E30-BA36-95EC5CA75932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357D8-D70C-41FB-A388-9CC52658A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215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3231-5553-4E30-BA36-95EC5CA75932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357D8-D70C-41FB-A388-9CC52658A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862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3231-5553-4E30-BA36-95EC5CA75932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357D8-D70C-41FB-A388-9CC52658A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155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883231-5553-4E30-BA36-95EC5CA75932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357D8-D70C-41FB-A388-9CC52658A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230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187687" y="569844"/>
            <a:ext cx="77922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e-IL" sz="2800" dirty="0"/>
              <a:t>ובנות ירושלים יוצאות וחולות </a:t>
            </a:r>
            <a:r>
              <a:rPr lang="he-IL" sz="2800" dirty="0" smtClean="0"/>
              <a:t>בכרמים. </a:t>
            </a:r>
            <a:r>
              <a:rPr lang="he-IL" sz="2800" dirty="0"/>
              <a:t>ומה היו </a:t>
            </a:r>
            <a:r>
              <a:rPr lang="he-IL" sz="2800" dirty="0" smtClean="0"/>
              <a:t>אומרות? 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357809" y="1112702"/>
            <a:ext cx="116221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e-IL" sz="2800" dirty="0" smtClean="0"/>
              <a:t>בחור שא נא עיניך וראה מה אתה בורר לך אל </a:t>
            </a:r>
            <a:r>
              <a:rPr lang="he-IL" sz="2800" dirty="0" err="1" smtClean="0"/>
              <a:t>תתן</a:t>
            </a:r>
            <a:r>
              <a:rPr lang="he-IL" sz="2800" dirty="0" smtClean="0"/>
              <a:t> עיניך בנוי תן עיניך במשפחה </a:t>
            </a:r>
          </a:p>
          <a:p>
            <a:pPr algn="r"/>
            <a:r>
              <a:rPr lang="he-IL" sz="2800" dirty="0" smtClean="0"/>
              <a:t>שקר החן והבל היופי </a:t>
            </a:r>
            <a:r>
              <a:rPr lang="he-IL" sz="2800" dirty="0" err="1" smtClean="0"/>
              <a:t>אשה</a:t>
            </a:r>
            <a:r>
              <a:rPr lang="he-IL" sz="2800" dirty="0" smtClean="0"/>
              <a:t> יראת ה' היא תתהלל</a:t>
            </a:r>
            <a:endParaRPr lang="en-US" sz="28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993913" y="1126435"/>
            <a:ext cx="52478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e-IL" sz="2800" dirty="0">
                <a:solidFill>
                  <a:prstClr val="black"/>
                </a:solidFill>
              </a:rPr>
              <a:t>אל </a:t>
            </a:r>
            <a:r>
              <a:rPr lang="he-IL" sz="2800" dirty="0" err="1">
                <a:solidFill>
                  <a:prstClr val="black"/>
                </a:solidFill>
              </a:rPr>
              <a:t>תתן</a:t>
            </a:r>
            <a:r>
              <a:rPr lang="he-IL" sz="2800" dirty="0">
                <a:solidFill>
                  <a:prstClr val="black"/>
                </a:solidFill>
              </a:rPr>
              <a:t> עיניך בנוי תן עיניך במשפחה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810540" y="1543589"/>
            <a:ext cx="71694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r>
              <a:rPr lang="he-IL" sz="2800" dirty="0">
                <a:solidFill>
                  <a:prstClr val="black"/>
                </a:solidFill>
              </a:rPr>
              <a:t>שקר החן והבל היופי </a:t>
            </a:r>
            <a:r>
              <a:rPr lang="he-IL" sz="2800" dirty="0" err="1">
                <a:solidFill>
                  <a:prstClr val="black"/>
                </a:solidFill>
              </a:rPr>
              <a:t>אשה</a:t>
            </a:r>
            <a:r>
              <a:rPr lang="he-IL" sz="2800" dirty="0">
                <a:solidFill>
                  <a:prstClr val="black"/>
                </a:solidFill>
              </a:rPr>
              <a:t> יראת ה' היא </a:t>
            </a:r>
            <a:r>
              <a:rPr lang="he-IL" sz="2800" dirty="0" smtClean="0">
                <a:solidFill>
                  <a:prstClr val="black"/>
                </a:solidFill>
              </a:rPr>
              <a:t>תתהלל</a:t>
            </a:r>
            <a:endParaRPr lang="en-US" sz="2800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2365" y="1119519"/>
            <a:ext cx="2875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e-IL" sz="2800" dirty="0">
                <a:solidFill>
                  <a:prstClr val="black"/>
                </a:solidFill>
              </a:rPr>
              <a:t>שא נא עיניך וראה</a:t>
            </a:r>
            <a:endParaRPr lang="en-US" dirty="0"/>
          </a:p>
        </p:txBody>
      </p:sp>
      <p:sp>
        <p:nvSpPr>
          <p:cNvPr id="11" name="מלבן 10"/>
          <p:cNvSpPr/>
          <p:nvPr/>
        </p:nvSpPr>
        <p:spPr>
          <a:xfrm>
            <a:off x="10575234" y="2948105"/>
            <a:ext cx="140473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he-IL" sz="2800" dirty="0" smtClean="0"/>
              <a:t>תנו רבנן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10972800" y="388288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7421217" y="3359667"/>
            <a:ext cx="45587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e-IL" sz="2800" dirty="0" smtClean="0">
                <a:solidFill>
                  <a:srgbClr val="FF0000"/>
                </a:solidFill>
              </a:rPr>
              <a:t>יפיפיות שבהן מה היו אומרות?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34888" y="3359667"/>
            <a:ext cx="6294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r>
              <a:rPr lang="he-IL" sz="2800" dirty="0">
                <a:solidFill>
                  <a:srgbClr val="FF0000"/>
                </a:solidFill>
              </a:rPr>
              <a:t>תנו עיניכם ליופי שאין </a:t>
            </a:r>
            <a:r>
              <a:rPr lang="he-IL" sz="2800" dirty="0" err="1">
                <a:solidFill>
                  <a:srgbClr val="FF0000"/>
                </a:solidFill>
              </a:rPr>
              <a:t>האשה</a:t>
            </a:r>
            <a:r>
              <a:rPr lang="he-IL" sz="2800" dirty="0">
                <a:solidFill>
                  <a:srgbClr val="FF0000"/>
                </a:solidFill>
              </a:rPr>
              <a:t> אלא </a:t>
            </a:r>
            <a:r>
              <a:rPr lang="he-IL" sz="2800" dirty="0" smtClean="0">
                <a:solidFill>
                  <a:srgbClr val="FF0000"/>
                </a:solidFill>
              </a:rPr>
              <a:t>ליופי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421217" y="4402171"/>
            <a:ext cx="45587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e-IL" sz="2800" dirty="0">
                <a:solidFill>
                  <a:schemeClr val="accent5">
                    <a:lumMod val="75000"/>
                  </a:schemeClr>
                </a:solidFill>
              </a:rPr>
              <a:t>מיוחסות שבהן מה היו </a:t>
            </a:r>
            <a:r>
              <a:rPr lang="he-IL" sz="2800" dirty="0" smtClean="0">
                <a:solidFill>
                  <a:schemeClr val="accent5">
                    <a:lumMod val="75000"/>
                  </a:schemeClr>
                </a:solidFill>
              </a:rPr>
              <a:t>אומרות?</a:t>
            </a:r>
            <a:endParaRPr lang="en-US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275443" y="5444675"/>
            <a:ext cx="47045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e-IL" sz="2800" dirty="0" smtClean="0">
                <a:solidFill>
                  <a:schemeClr val="accent2">
                    <a:lumMod val="75000"/>
                  </a:schemeClr>
                </a:solidFill>
              </a:rPr>
              <a:t>מכוערות שבהם מה היו אומרות?</a:t>
            </a:r>
            <a:endParaRPr lang="en-US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57809" y="4402171"/>
            <a:ext cx="67718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r>
              <a:rPr lang="he-IL" sz="2800" dirty="0">
                <a:solidFill>
                  <a:schemeClr val="accent5">
                    <a:lumMod val="75000"/>
                  </a:schemeClr>
                </a:solidFill>
              </a:rPr>
              <a:t>תנו עיניכם למשפחה לפי שאין </a:t>
            </a:r>
            <a:r>
              <a:rPr lang="he-IL" sz="2800" dirty="0" err="1">
                <a:solidFill>
                  <a:schemeClr val="accent5">
                    <a:lumMod val="75000"/>
                  </a:schemeClr>
                </a:solidFill>
              </a:rPr>
              <a:t>האשה</a:t>
            </a:r>
            <a:r>
              <a:rPr lang="he-IL" sz="2800" dirty="0">
                <a:solidFill>
                  <a:schemeClr val="accent5">
                    <a:lumMod val="75000"/>
                  </a:schemeClr>
                </a:solidFill>
              </a:rPr>
              <a:t> אלא לבנים</a:t>
            </a:r>
            <a:endParaRPr lang="en-US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34888" y="5444675"/>
            <a:ext cx="6294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r>
              <a:rPr lang="he-IL" sz="2800" dirty="0">
                <a:solidFill>
                  <a:schemeClr val="accent2">
                    <a:lumMod val="75000"/>
                  </a:schemeClr>
                </a:solidFill>
              </a:rPr>
              <a:t>קחו </a:t>
            </a:r>
            <a:r>
              <a:rPr lang="he-IL" sz="2800" dirty="0" err="1">
                <a:solidFill>
                  <a:schemeClr val="accent2">
                    <a:lumMod val="75000"/>
                  </a:schemeClr>
                </a:solidFill>
              </a:rPr>
              <a:t>מקחכם</a:t>
            </a:r>
            <a:r>
              <a:rPr lang="he-IL" sz="28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he-IL" sz="2800" dirty="0" smtClean="0">
                <a:solidFill>
                  <a:schemeClr val="accent2">
                    <a:lumMod val="75000"/>
                  </a:schemeClr>
                </a:solidFill>
              </a:rPr>
              <a:t>לשם </a:t>
            </a:r>
            <a:r>
              <a:rPr lang="he-IL" sz="2800" dirty="0">
                <a:solidFill>
                  <a:schemeClr val="accent2">
                    <a:lumMod val="75000"/>
                  </a:schemeClr>
                </a:solidFill>
              </a:rPr>
              <a:t>שמים</a:t>
            </a:r>
            <a:endParaRPr lang="en-US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21" name="תמונה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7270" y="2497696"/>
            <a:ext cx="6751700" cy="429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56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mph" presetSubtype="1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45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11111E-6 L -0.20378 0.3956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195" y="19769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mph" presetSubtype="1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0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-4.81481E-6 L 0.24779 0.54931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83" y="27454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mph" presetSubtype="1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75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4.44444E-6 L -0.13528 0.6625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71" y="33125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6"/>
                                            </p:cond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9" grpId="1"/>
      <p:bldP spid="9" grpId="2"/>
      <p:bldP spid="10" grpId="0"/>
      <p:bldP spid="10" grpId="1"/>
      <p:bldP spid="10" grpId="2"/>
      <p:bldP spid="8" grpId="0"/>
      <p:bldP spid="8" grpId="1"/>
      <p:bldP spid="8" grpId="2"/>
      <p:bldP spid="11" grpId="0"/>
      <p:bldP spid="13" grpId="0"/>
      <p:bldP spid="14" grpId="0"/>
      <p:bldP spid="15" grpId="0"/>
      <p:bldP spid="16" grpId="0"/>
      <p:bldP spid="19" grpId="0"/>
      <p:bldP spid="20" grpId="0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86</Words>
  <Application>Microsoft Office PowerPoint</Application>
  <PresentationFormat>מסך רחב</PresentationFormat>
  <Paragraphs>13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ערכת נושא Office</vt:lpstr>
      <vt:lpstr>מצגת של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Benny Hochster</dc:creator>
  <cp:lastModifiedBy>Benny Hochster</cp:lastModifiedBy>
  <cp:revision>6</cp:revision>
  <dcterms:created xsi:type="dcterms:W3CDTF">2017-03-22T11:40:51Z</dcterms:created>
  <dcterms:modified xsi:type="dcterms:W3CDTF">2017-03-22T12:19:34Z</dcterms:modified>
</cp:coreProperties>
</file>