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555" r:id="rId5"/>
    <p:sldId id="304" r:id="rId6"/>
    <p:sldId id="553" r:id="rId7"/>
    <p:sldId id="550" r:id="rId8"/>
    <p:sldId id="556" r:id="rId9"/>
    <p:sldId id="558" r:id="rId10"/>
    <p:sldId id="559" r:id="rId11"/>
    <p:sldId id="560" r:id="rId12"/>
    <p:sldId id="557" r:id="rId13"/>
    <p:sldId id="562" r:id="rId14"/>
    <p:sldId id="563" r:id="rId15"/>
    <p:sldId id="554" r:id="rId16"/>
    <p:sldId id="274" r:id="rId17"/>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8A0935-C861-5FBE-3C9B-1751A916CE1D}" name="Adi Tzabar" initials="AT" userId="S::adi.tzabar@lnet.co.il::00e8934b-9f6a-4acc-933a-ae4651199214" providerId="AD"/>
  <p188:author id="{83656186-BF6C-C62D-757D-B938E8D5244F}" name="Shahar Ezer" initials="SE" userId="S::shahare@lnet.co.il::44daab7d-8fe6-4564-967d-dc0e926250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1A11"/>
    <a:srgbClr val="C00000"/>
    <a:srgbClr val="820000"/>
    <a:srgbClr val="C6382F"/>
    <a:srgbClr val="E26F4A"/>
    <a:srgbClr val="3B3B3B"/>
    <a:srgbClr val="6E2914"/>
    <a:srgbClr val="DE5F36"/>
    <a:srgbClr val="651C05"/>
    <a:srgbClr val="2158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85563" autoAdjust="0"/>
  </p:normalViewPr>
  <p:slideViewPr>
    <p:cSldViewPr snapToGrid="0">
      <p:cViewPr varScale="1">
        <p:scale>
          <a:sx n="69" d="100"/>
          <a:sy n="69" d="100"/>
        </p:scale>
        <p:origin x="1190" y="6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720D592-689C-4C56-BA95-C6AC515321A7}" type="datetimeFigureOut">
              <a:rPr lang="he-IL" smtClean="0"/>
              <a:t>כ"ו/אייר/תשפ"ד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7F2FA53-CC7D-4995-87E6-A3E4FC0D0D9D}" type="slidenum">
              <a:rPr lang="he-IL" smtClean="0"/>
              <a:t>‹#›</a:t>
            </a:fld>
            <a:endParaRPr lang="he-IL"/>
          </a:p>
        </p:txBody>
      </p:sp>
    </p:spTree>
    <p:extLst>
      <p:ext uri="{BB962C8B-B14F-4D97-AF65-F5344CB8AC3E}">
        <p14:creationId xmlns:p14="http://schemas.microsoft.com/office/powerpoint/2010/main" val="286018176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a:t>
            </a:fld>
            <a:endParaRPr lang="he-IL"/>
          </a:p>
        </p:txBody>
      </p:sp>
    </p:spTree>
    <p:extLst>
      <p:ext uri="{BB962C8B-B14F-4D97-AF65-F5344CB8AC3E}">
        <p14:creationId xmlns:p14="http://schemas.microsoft.com/office/powerpoint/2010/main" val="3489160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800"/>
              </a:spcAft>
            </a:pP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13</a:t>
            </a:fld>
            <a:endParaRPr lang="he-IL"/>
          </a:p>
        </p:txBody>
      </p:sp>
    </p:spTree>
    <p:extLst>
      <p:ext uri="{BB962C8B-B14F-4D97-AF65-F5344CB8AC3E}">
        <p14:creationId xmlns:p14="http://schemas.microsoft.com/office/powerpoint/2010/main" val="353117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a:t>
            </a:fld>
            <a:endParaRPr lang="he-IL"/>
          </a:p>
        </p:txBody>
      </p:sp>
    </p:spTree>
    <p:extLst>
      <p:ext uri="{BB962C8B-B14F-4D97-AF65-F5344CB8AC3E}">
        <p14:creationId xmlns:p14="http://schemas.microsoft.com/office/powerpoint/2010/main" val="384574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3</a:t>
            </a:fld>
            <a:endParaRPr lang="he-IL"/>
          </a:p>
        </p:txBody>
      </p:sp>
    </p:spTree>
    <p:extLst>
      <p:ext uri="{BB962C8B-B14F-4D97-AF65-F5344CB8AC3E}">
        <p14:creationId xmlns:p14="http://schemas.microsoft.com/office/powerpoint/2010/main" val="160378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Bef>
                <a:spcPts val="1000"/>
              </a:spcBef>
              <a:spcAft>
                <a:spcPts val="1000"/>
              </a:spcAft>
            </a:pPr>
            <a:endParaRPr lang="en-US" sz="1800" dirty="0">
              <a:effectLst/>
              <a:latin typeface="Arial" panose="020B0604020202020204" pitchFamily="34" charset="0"/>
              <a:ea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4</a:t>
            </a:fld>
            <a:endParaRPr lang="he-IL"/>
          </a:p>
        </p:txBody>
      </p:sp>
    </p:spTree>
    <p:extLst>
      <p:ext uri="{BB962C8B-B14F-4D97-AF65-F5344CB8AC3E}">
        <p14:creationId xmlns:p14="http://schemas.microsoft.com/office/powerpoint/2010/main" val="565415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Bef>
                <a:spcPts val="1000"/>
              </a:spcBef>
              <a:spcAft>
                <a:spcPts val="1000"/>
              </a:spcAft>
            </a:pPr>
            <a:endParaRPr lang="en-US" sz="1800" dirty="0">
              <a:effectLst/>
              <a:latin typeface="Arial" panose="020B0604020202020204" pitchFamily="34" charset="0"/>
              <a:ea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5</a:t>
            </a:fld>
            <a:endParaRPr lang="he-IL"/>
          </a:p>
        </p:txBody>
      </p:sp>
    </p:spTree>
    <p:extLst>
      <p:ext uri="{BB962C8B-B14F-4D97-AF65-F5344CB8AC3E}">
        <p14:creationId xmlns:p14="http://schemas.microsoft.com/office/powerpoint/2010/main" val="3873657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9</a:t>
            </a:fld>
            <a:endParaRPr lang="he-IL"/>
          </a:p>
        </p:txBody>
      </p:sp>
    </p:spTree>
    <p:extLst>
      <p:ext uri="{BB962C8B-B14F-4D97-AF65-F5344CB8AC3E}">
        <p14:creationId xmlns:p14="http://schemas.microsoft.com/office/powerpoint/2010/main" val="1604895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10</a:t>
            </a:fld>
            <a:endParaRPr lang="he-IL"/>
          </a:p>
        </p:txBody>
      </p:sp>
    </p:spTree>
    <p:extLst>
      <p:ext uri="{BB962C8B-B14F-4D97-AF65-F5344CB8AC3E}">
        <p14:creationId xmlns:p14="http://schemas.microsoft.com/office/powerpoint/2010/main" val="577998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11</a:t>
            </a:fld>
            <a:endParaRPr lang="he-IL"/>
          </a:p>
        </p:txBody>
      </p:sp>
    </p:spTree>
    <p:extLst>
      <p:ext uri="{BB962C8B-B14F-4D97-AF65-F5344CB8AC3E}">
        <p14:creationId xmlns:p14="http://schemas.microsoft.com/office/powerpoint/2010/main" val="1408551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12</a:t>
            </a:fld>
            <a:endParaRPr lang="he-IL"/>
          </a:p>
        </p:txBody>
      </p:sp>
    </p:spTree>
    <p:extLst>
      <p:ext uri="{BB962C8B-B14F-4D97-AF65-F5344CB8AC3E}">
        <p14:creationId xmlns:p14="http://schemas.microsoft.com/office/powerpoint/2010/main" val="2447774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574E-32EC-6ACC-EB68-FB7C58DC5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07BB6523-163E-1CBA-1586-A817A0E2C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6EFCBCB6-E501-4A82-D921-042346491AF6}"/>
              </a:ext>
            </a:extLst>
          </p:cNvPr>
          <p:cNvSpPr>
            <a:spLocks noGrp="1"/>
          </p:cNvSpPr>
          <p:nvPr>
            <p:ph type="dt" sz="half" idx="10"/>
          </p:nvPr>
        </p:nvSpPr>
        <p:spPr/>
        <p:txBody>
          <a:bodyPr/>
          <a:lstStyle/>
          <a:p>
            <a:fld id="{5D254225-3F03-4420-B971-81E9095DE63A}" type="datetimeFigureOut">
              <a:rPr lang="en-IL" smtClean="0"/>
              <a:t>03/06/2024</a:t>
            </a:fld>
            <a:endParaRPr lang="en-IL"/>
          </a:p>
        </p:txBody>
      </p:sp>
      <p:sp>
        <p:nvSpPr>
          <p:cNvPr id="5" name="Footer Placeholder 4">
            <a:extLst>
              <a:ext uri="{FF2B5EF4-FFF2-40B4-BE49-F238E27FC236}">
                <a16:creationId xmlns:a16="http://schemas.microsoft.com/office/drawing/2014/main" id="{B44D5206-9BCC-1704-572F-66B75ED77CD0}"/>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2C5A75F-62A2-B4A0-C4A1-0812D9B7F48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4450144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4584-D29D-7110-A37D-1C396702564F}"/>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595AE9C1-DB0F-03E6-B037-F0D7C5EF3B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024F16E-49F2-0731-F869-9D0D3BE37F67}"/>
              </a:ext>
            </a:extLst>
          </p:cNvPr>
          <p:cNvSpPr>
            <a:spLocks noGrp="1"/>
          </p:cNvSpPr>
          <p:nvPr>
            <p:ph type="dt" sz="half" idx="10"/>
          </p:nvPr>
        </p:nvSpPr>
        <p:spPr/>
        <p:txBody>
          <a:bodyPr/>
          <a:lstStyle/>
          <a:p>
            <a:fld id="{5D254225-3F03-4420-B971-81E9095DE63A}" type="datetimeFigureOut">
              <a:rPr lang="en-IL" smtClean="0"/>
              <a:t>03/06/2024</a:t>
            </a:fld>
            <a:endParaRPr lang="en-IL"/>
          </a:p>
        </p:txBody>
      </p:sp>
      <p:sp>
        <p:nvSpPr>
          <p:cNvPr id="5" name="Footer Placeholder 4">
            <a:extLst>
              <a:ext uri="{FF2B5EF4-FFF2-40B4-BE49-F238E27FC236}">
                <a16:creationId xmlns:a16="http://schemas.microsoft.com/office/drawing/2014/main" id="{E4914FB1-E080-5418-534E-05A506281CE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F9D51C33-BF9B-0211-35F2-C656A409A51F}"/>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8442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9FB8FA-0F71-4319-AE74-4ED68A53C8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3AB3BED8-D35F-18E1-1646-CC81A210DD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0D59C222-7675-23C5-C129-FF3D3EDC0618}"/>
              </a:ext>
            </a:extLst>
          </p:cNvPr>
          <p:cNvSpPr>
            <a:spLocks noGrp="1"/>
          </p:cNvSpPr>
          <p:nvPr>
            <p:ph type="dt" sz="half" idx="10"/>
          </p:nvPr>
        </p:nvSpPr>
        <p:spPr/>
        <p:txBody>
          <a:bodyPr/>
          <a:lstStyle/>
          <a:p>
            <a:fld id="{5D254225-3F03-4420-B971-81E9095DE63A}" type="datetimeFigureOut">
              <a:rPr lang="en-IL" smtClean="0"/>
              <a:t>03/06/2024</a:t>
            </a:fld>
            <a:endParaRPr lang="en-IL"/>
          </a:p>
        </p:txBody>
      </p:sp>
      <p:sp>
        <p:nvSpPr>
          <p:cNvPr id="5" name="Footer Placeholder 4">
            <a:extLst>
              <a:ext uri="{FF2B5EF4-FFF2-40B4-BE49-F238E27FC236}">
                <a16:creationId xmlns:a16="http://schemas.microsoft.com/office/drawing/2014/main" id="{8D4C80EC-CB33-B2BB-5CDD-43E8238B883C}"/>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64E09AB-09B3-1464-A2C1-EF2D490E4F9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84154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8A93-8CD8-E752-CAB2-36200CDA2E2A}"/>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E7500A4-D131-FFCC-08CB-D2BC6056BC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39CF27B-43CF-CA2C-121C-6C3993E3A973}"/>
              </a:ext>
            </a:extLst>
          </p:cNvPr>
          <p:cNvSpPr>
            <a:spLocks noGrp="1"/>
          </p:cNvSpPr>
          <p:nvPr>
            <p:ph type="dt" sz="half" idx="10"/>
          </p:nvPr>
        </p:nvSpPr>
        <p:spPr/>
        <p:txBody>
          <a:bodyPr/>
          <a:lstStyle/>
          <a:p>
            <a:fld id="{5D254225-3F03-4420-B971-81E9095DE63A}" type="datetimeFigureOut">
              <a:rPr lang="en-IL" smtClean="0"/>
              <a:t>03/06/2024</a:t>
            </a:fld>
            <a:endParaRPr lang="en-IL"/>
          </a:p>
        </p:txBody>
      </p:sp>
      <p:sp>
        <p:nvSpPr>
          <p:cNvPr id="5" name="Footer Placeholder 4">
            <a:extLst>
              <a:ext uri="{FF2B5EF4-FFF2-40B4-BE49-F238E27FC236}">
                <a16:creationId xmlns:a16="http://schemas.microsoft.com/office/drawing/2014/main" id="{81E4CE5F-E20F-A81C-85C5-F3C6396F2DB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EC9CC6ED-9F4C-A1F7-0FDB-B1B88B3B1AE0}"/>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0480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7F253-0782-E709-B66F-7469BE4647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BAA1131F-BCC7-E105-4567-C90E5275D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1525D-C426-01F6-0474-471111AD2FA9}"/>
              </a:ext>
            </a:extLst>
          </p:cNvPr>
          <p:cNvSpPr>
            <a:spLocks noGrp="1"/>
          </p:cNvSpPr>
          <p:nvPr>
            <p:ph type="dt" sz="half" idx="10"/>
          </p:nvPr>
        </p:nvSpPr>
        <p:spPr/>
        <p:txBody>
          <a:bodyPr/>
          <a:lstStyle/>
          <a:p>
            <a:fld id="{5D254225-3F03-4420-B971-81E9095DE63A}" type="datetimeFigureOut">
              <a:rPr lang="en-IL" smtClean="0"/>
              <a:t>03/06/2024</a:t>
            </a:fld>
            <a:endParaRPr lang="en-IL"/>
          </a:p>
        </p:txBody>
      </p:sp>
      <p:sp>
        <p:nvSpPr>
          <p:cNvPr id="5" name="Footer Placeholder 4">
            <a:extLst>
              <a:ext uri="{FF2B5EF4-FFF2-40B4-BE49-F238E27FC236}">
                <a16:creationId xmlns:a16="http://schemas.microsoft.com/office/drawing/2014/main" id="{47F6DCA7-5634-BA0E-C3B4-E2D070A89EF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D8710865-3FD1-BD6A-D63D-782CFF4FF1B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0708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A839-0E3B-A7E8-9AE3-8321D09D75E8}"/>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3A44AB5-0679-1033-A79C-59953D298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DAACB098-0871-7283-6C30-C98D142E99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F2AE78C8-6EB2-E3CF-8F1F-88FC6CEAC976}"/>
              </a:ext>
            </a:extLst>
          </p:cNvPr>
          <p:cNvSpPr>
            <a:spLocks noGrp="1"/>
          </p:cNvSpPr>
          <p:nvPr>
            <p:ph type="dt" sz="half" idx="10"/>
          </p:nvPr>
        </p:nvSpPr>
        <p:spPr/>
        <p:txBody>
          <a:bodyPr/>
          <a:lstStyle/>
          <a:p>
            <a:fld id="{5D254225-3F03-4420-B971-81E9095DE63A}" type="datetimeFigureOut">
              <a:rPr lang="en-IL" smtClean="0"/>
              <a:t>03/06/2024</a:t>
            </a:fld>
            <a:endParaRPr lang="en-IL"/>
          </a:p>
        </p:txBody>
      </p:sp>
      <p:sp>
        <p:nvSpPr>
          <p:cNvPr id="6" name="Footer Placeholder 5">
            <a:extLst>
              <a:ext uri="{FF2B5EF4-FFF2-40B4-BE49-F238E27FC236}">
                <a16:creationId xmlns:a16="http://schemas.microsoft.com/office/drawing/2014/main" id="{E49A360A-9A27-0308-AE70-92CB8C1501A9}"/>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7F4291C5-339F-29D5-7691-9DBB97684B2B}"/>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55558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0241-3034-96AB-F48B-5B679441DF59}"/>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90732949-681E-9D8B-1870-DD4C7D6129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B1F7DF-BDCF-9B52-FE31-A4A56E6AD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38D4CAF3-2213-2C1E-EFB9-1DE345EDE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7BD89-D515-F697-16A3-3D2BADCAD9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1625D6F0-4BC2-678B-3F7B-553DFDDDABB9}"/>
              </a:ext>
            </a:extLst>
          </p:cNvPr>
          <p:cNvSpPr>
            <a:spLocks noGrp="1"/>
          </p:cNvSpPr>
          <p:nvPr>
            <p:ph type="dt" sz="half" idx="10"/>
          </p:nvPr>
        </p:nvSpPr>
        <p:spPr/>
        <p:txBody>
          <a:bodyPr/>
          <a:lstStyle/>
          <a:p>
            <a:fld id="{5D254225-3F03-4420-B971-81E9095DE63A}" type="datetimeFigureOut">
              <a:rPr lang="en-IL" smtClean="0"/>
              <a:t>03/06/2024</a:t>
            </a:fld>
            <a:endParaRPr lang="en-IL"/>
          </a:p>
        </p:txBody>
      </p:sp>
      <p:sp>
        <p:nvSpPr>
          <p:cNvPr id="8" name="Footer Placeholder 7">
            <a:extLst>
              <a:ext uri="{FF2B5EF4-FFF2-40B4-BE49-F238E27FC236}">
                <a16:creationId xmlns:a16="http://schemas.microsoft.com/office/drawing/2014/main" id="{6F3F99D2-0C3B-F423-2764-9C178DC1E29F}"/>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696BBA1E-4B6D-29A7-0EC3-4295EE4402F4}"/>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19110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319B-3D06-F7D5-59F4-BB6A0C4B62AF}"/>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A28E32DB-D077-E6CF-3571-058CCA3092B6}"/>
              </a:ext>
            </a:extLst>
          </p:cNvPr>
          <p:cNvSpPr>
            <a:spLocks noGrp="1"/>
          </p:cNvSpPr>
          <p:nvPr>
            <p:ph type="dt" sz="half" idx="10"/>
          </p:nvPr>
        </p:nvSpPr>
        <p:spPr/>
        <p:txBody>
          <a:bodyPr/>
          <a:lstStyle/>
          <a:p>
            <a:fld id="{5D254225-3F03-4420-B971-81E9095DE63A}" type="datetimeFigureOut">
              <a:rPr lang="en-IL" smtClean="0"/>
              <a:t>03/06/2024</a:t>
            </a:fld>
            <a:endParaRPr lang="en-IL"/>
          </a:p>
        </p:txBody>
      </p:sp>
      <p:sp>
        <p:nvSpPr>
          <p:cNvPr id="4" name="Footer Placeholder 3">
            <a:extLst>
              <a:ext uri="{FF2B5EF4-FFF2-40B4-BE49-F238E27FC236}">
                <a16:creationId xmlns:a16="http://schemas.microsoft.com/office/drawing/2014/main" id="{8DEC2B12-65AE-7A51-27C8-4A2BE5390848}"/>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7F4CFF00-48B1-050B-1267-A6774AC0913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4165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650032-2560-E467-89ED-4024613A6E42}"/>
              </a:ext>
            </a:extLst>
          </p:cNvPr>
          <p:cNvSpPr>
            <a:spLocks noGrp="1"/>
          </p:cNvSpPr>
          <p:nvPr>
            <p:ph type="dt" sz="half" idx="10"/>
          </p:nvPr>
        </p:nvSpPr>
        <p:spPr/>
        <p:txBody>
          <a:bodyPr/>
          <a:lstStyle/>
          <a:p>
            <a:fld id="{5D254225-3F03-4420-B971-81E9095DE63A}" type="datetimeFigureOut">
              <a:rPr lang="en-IL" smtClean="0"/>
              <a:t>03/06/2024</a:t>
            </a:fld>
            <a:endParaRPr lang="en-IL"/>
          </a:p>
        </p:txBody>
      </p:sp>
      <p:sp>
        <p:nvSpPr>
          <p:cNvPr id="3" name="Footer Placeholder 2">
            <a:extLst>
              <a:ext uri="{FF2B5EF4-FFF2-40B4-BE49-F238E27FC236}">
                <a16:creationId xmlns:a16="http://schemas.microsoft.com/office/drawing/2014/main" id="{433B266F-DFB9-0C57-E555-80820D058B6A}"/>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DB70B4CF-4266-3CEF-68DC-111F55ADEA9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75630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BC5C-5579-9106-298B-C03CF4200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19EE568E-D249-B197-9EA7-E09E2E820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C1DCE150-9058-5940-67A9-D299723B7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829B6-43BD-251F-A4FB-B04D0CE053F8}"/>
              </a:ext>
            </a:extLst>
          </p:cNvPr>
          <p:cNvSpPr>
            <a:spLocks noGrp="1"/>
          </p:cNvSpPr>
          <p:nvPr>
            <p:ph type="dt" sz="half" idx="10"/>
          </p:nvPr>
        </p:nvSpPr>
        <p:spPr/>
        <p:txBody>
          <a:bodyPr/>
          <a:lstStyle/>
          <a:p>
            <a:fld id="{5D254225-3F03-4420-B971-81E9095DE63A}" type="datetimeFigureOut">
              <a:rPr lang="en-IL" smtClean="0"/>
              <a:t>03/06/2024</a:t>
            </a:fld>
            <a:endParaRPr lang="en-IL"/>
          </a:p>
        </p:txBody>
      </p:sp>
      <p:sp>
        <p:nvSpPr>
          <p:cNvPr id="6" name="Footer Placeholder 5">
            <a:extLst>
              <a:ext uri="{FF2B5EF4-FFF2-40B4-BE49-F238E27FC236}">
                <a16:creationId xmlns:a16="http://schemas.microsoft.com/office/drawing/2014/main" id="{D47F7722-6BD9-9F81-7CBD-ACFAC97831FD}"/>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A0545AB7-12B5-82F9-A7F8-F5A094BA17C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07038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6F64-3722-9CC6-B44C-58768265F2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13C86ECF-9BC2-D1A9-ABE8-8CE551930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1092EB2B-1635-C71B-FE0D-A5A610858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FBAE6-F30A-8A89-7324-0C64DB371F01}"/>
              </a:ext>
            </a:extLst>
          </p:cNvPr>
          <p:cNvSpPr>
            <a:spLocks noGrp="1"/>
          </p:cNvSpPr>
          <p:nvPr>
            <p:ph type="dt" sz="half" idx="10"/>
          </p:nvPr>
        </p:nvSpPr>
        <p:spPr/>
        <p:txBody>
          <a:bodyPr/>
          <a:lstStyle/>
          <a:p>
            <a:fld id="{5D254225-3F03-4420-B971-81E9095DE63A}" type="datetimeFigureOut">
              <a:rPr lang="en-IL" smtClean="0"/>
              <a:t>03/06/2024</a:t>
            </a:fld>
            <a:endParaRPr lang="en-IL"/>
          </a:p>
        </p:txBody>
      </p:sp>
      <p:sp>
        <p:nvSpPr>
          <p:cNvPr id="6" name="Footer Placeholder 5">
            <a:extLst>
              <a:ext uri="{FF2B5EF4-FFF2-40B4-BE49-F238E27FC236}">
                <a16:creationId xmlns:a16="http://schemas.microsoft.com/office/drawing/2014/main" id="{659C5F4C-6EF3-D70B-9CCC-F81F254FBAB0}"/>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41E84926-6A2C-4AD2-415F-1ECC5FF2C8ED}"/>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99373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036561-9CE0-5399-52AB-B0171B76E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8768ABAA-88EA-5DE0-5404-CEE025E84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EE1CA598-EF39-59EC-8001-F46CF0CEA4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54225-3F03-4420-B971-81E9095DE63A}" type="datetimeFigureOut">
              <a:rPr lang="en-IL" smtClean="0"/>
              <a:t>03/06/2024</a:t>
            </a:fld>
            <a:endParaRPr lang="en-IL"/>
          </a:p>
        </p:txBody>
      </p:sp>
      <p:sp>
        <p:nvSpPr>
          <p:cNvPr id="5" name="Footer Placeholder 4">
            <a:extLst>
              <a:ext uri="{FF2B5EF4-FFF2-40B4-BE49-F238E27FC236}">
                <a16:creationId xmlns:a16="http://schemas.microsoft.com/office/drawing/2014/main" id="{A52936CC-E6D3-D988-D233-F502B50CE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L"/>
          </a:p>
        </p:txBody>
      </p:sp>
      <p:sp>
        <p:nvSpPr>
          <p:cNvPr id="6" name="Slide Number Placeholder 5">
            <a:extLst>
              <a:ext uri="{FF2B5EF4-FFF2-40B4-BE49-F238E27FC236}">
                <a16:creationId xmlns:a16="http://schemas.microsoft.com/office/drawing/2014/main" id="{E3F477FC-AFA9-E0CF-DED8-C0FE76CFCF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6C86C-51E9-4B7F-84A6-DEA124E27E8C}" type="slidenum">
              <a:rPr lang="en-IL" smtClean="0"/>
              <a:t>‹#›</a:t>
            </a:fld>
            <a:endParaRPr lang="en-IL"/>
          </a:p>
        </p:txBody>
      </p:sp>
    </p:spTree>
    <p:extLst>
      <p:ext uri="{BB962C8B-B14F-4D97-AF65-F5344CB8AC3E}">
        <p14:creationId xmlns:p14="http://schemas.microsoft.com/office/powerpoint/2010/main" val="3801497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5.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737152-0F72-8772-EA8F-DF3E3ACB8FD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r="28947"/>
          <a:stretch/>
        </p:blipFill>
        <p:spPr>
          <a:xfrm>
            <a:off x="2938689" y="0"/>
            <a:ext cx="9253311"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2" name="תמונה 1">
            <a:extLst>
              <a:ext uri="{FF2B5EF4-FFF2-40B4-BE49-F238E27FC236}">
                <a16:creationId xmlns:a16="http://schemas.microsoft.com/office/drawing/2014/main" id="{EA0AE50D-0BFF-95A1-1E78-EE9FA46C681F}"/>
              </a:ext>
            </a:extLst>
          </p:cNvPr>
          <p:cNvPicPr>
            <a:picLocks noChangeAspect="1"/>
          </p:cNvPicPr>
          <p:nvPr/>
        </p:nvPicPr>
        <p:blipFill>
          <a:blip r:embed="rId5">
            <a:extLst>
              <a:ext uri="{28A0092B-C50C-407E-A947-70E740481C1C}">
                <a14:useLocalDpi xmlns:a14="http://schemas.microsoft.com/office/drawing/2010/main" val="0"/>
              </a:ext>
            </a:extLst>
          </a:blip>
          <a:srcRect t="2408" b="2408"/>
          <a:stretch/>
        </p:blipFill>
        <p:spPr>
          <a:xfrm>
            <a:off x="202496" y="5592659"/>
            <a:ext cx="1152579" cy="1158240"/>
          </a:xfrm>
          <a:prstGeom prst="rect">
            <a:avLst/>
          </a:prstGeom>
        </p:spPr>
      </p:pic>
      <p:pic>
        <p:nvPicPr>
          <p:cNvPr id="5" name="גרפיקה 12">
            <a:extLst>
              <a:ext uri="{FF2B5EF4-FFF2-40B4-BE49-F238E27FC236}">
                <a16:creationId xmlns:a16="http://schemas.microsoft.com/office/drawing/2014/main" id="{B5C581B0-ABD2-B678-88BC-DA48D36B6E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42151" y="263631"/>
            <a:ext cx="1662190" cy="354322"/>
          </a:xfrm>
          <a:prstGeom prst="rect">
            <a:avLst/>
          </a:prstGeom>
        </p:spPr>
      </p:pic>
      <p:pic>
        <p:nvPicPr>
          <p:cNvPr id="8" name="Picture 5">
            <a:extLst>
              <a:ext uri="{FF2B5EF4-FFF2-40B4-BE49-F238E27FC236}">
                <a16:creationId xmlns:a16="http://schemas.microsoft.com/office/drawing/2014/main" id="{B09429C5-20EF-9E36-6988-E9D47D827C2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74557" y="1367451"/>
            <a:ext cx="5886976" cy="2126525"/>
          </a:xfrm>
          <a:prstGeom prst="rect">
            <a:avLst/>
          </a:prstGeom>
        </p:spPr>
      </p:pic>
      <p:sp>
        <p:nvSpPr>
          <p:cNvPr id="10" name="TextBox 11">
            <a:extLst>
              <a:ext uri="{FF2B5EF4-FFF2-40B4-BE49-F238E27FC236}">
                <a16:creationId xmlns:a16="http://schemas.microsoft.com/office/drawing/2014/main" id="{63546790-0478-F81C-77B9-FD6368BDD8D4}"/>
              </a:ext>
            </a:extLst>
          </p:cNvPr>
          <p:cNvSpPr txBox="1"/>
          <p:nvPr/>
        </p:nvSpPr>
        <p:spPr>
          <a:xfrm>
            <a:off x="1096391" y="1929740"/>
            <a:ext cx="5586334" cy="553998"/>
          </a:xfrm>
          <a:prstGeom prst="rect">
            <a:avLst/>
          </a:prstGeom>
          <a:noFill/>
        </p:spPr>
        <p:txBody>
          <a:bodyPr wrap="square" rtlCol="0">
            <a:spAutoFit/>
          </a:bodyPr>
          <a:lstStyle/>
          <a:p>
            <a:pPr algn="ctr"/>
            <a:r>
              <a:rPr lang="he-IL" sz="3000" b="1" dirty="0">
                <a:effectLst/>
                <a:latin typeface="Calibri" panose="020F0502020204030204" pitchFamily="34" charset="0"/>
                <a:cs typeface="Calibri" panose="020F0502020204030204" pitchFamily="34" charset="0"/>
              </a:rPr>
              <a:t>חיים מתוך מחלוקת- מפגשי השביל</a:t>
            </a:r>
            <a:endParaRPr lang="en-IL" sz="3000" b="1" dirty="0">
              <a:solidFill>
                <a:srgbClr val="16308B"/>
              </a:solidFill>
              <a:latin typeface="Calibri" panose="020F0502020204030204" pitchFamily="34" charset="0"/>
              <a:cs typeface="Calibri" panose="020F0502020204030204" pitchFamily="34" charset="0"/>
            </a:endParaRPr>
          </a:p>
        </p:txBody>
      </p:sp>
      <p:sp>
        <p:nvSpPr>
          <p:cNvPr id="14" name="TextBox 12">
            <a:extLst>
              <a:ext uri="{FF2B5EF4-FFF2-40B4-BE49-F238E27FC236}">
                <a16:creationId xmlns:a16="http://schemas.microsoft.com/office/drawing/2014/main" id="{3AB46C5F-36EE-16B4-6844-EBB86034E997}"/>
              </a:ext>
            </a:extLst>
          </p:cNvPr>
          <p:cNvSpPr txBox="1"/>
          <p:nvPr/>
        </p:nvSpPr>
        <p:spPr>
          <a:xfrm>
            <a:off x="2384608" y="2430714"/>
            <a:ext cx="3009901" cy="461665"/>
          </a:xfrm>
          <a:prstGeom prst="rect">
            <a:avLst/>
          </a:prstGeom>
          <a:noFill/>
        </p:spPr>
        <p:txBody>
          <a:bodyPr wrap="square" rtlCol="0">
            <a:spAutoFit/>
          </a:bodyPr>
          <a:lstStyle/>
          <a:p>
            <a:pPr algn="ctr"/>
            <a:r>
              <a:rPr lang="he-IL" sz="2400" dirty="0">
                <a:effectLst/>
                <a:latin typeface="Calibri" panose="020F0502020204030204" pitchFamily="34" charset="0"/>
                <a:cs typeface="Calibri" panose="020F0502020204030204" pitchFamily="34" charset="0"/>
              </a:rPr>
              <a:t>אזרחות - ממיר בגרות</a:t>
            </a:r>
            <a:endParaRPr lang="en-IL" sz="2400" dirty="0">
              <a:solidFill>
                <a:srgbClr val="16308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601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B9AD1619-C711-F9A8-4D42-3EF8898EAE7C}"/>
              </a:ext>
            </a:extLst>
          </p:cNvPr>
          <p:cNvSpPr/>
          <p:nvPr/>
        </p:nvSpPr>
        <p:spPr>
          <a:xfrm>
            <a:off x="1" y="0"/>
            <a:ext cx="12192000" cy="6858000"/>
          </a:xfrm>
          <a:prstGeom prst="rect">
            <a:avLst/>
          </a:prstGeom>
          <a:solidFill>
            <a:srgbClr val="651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73F92C5-4801-F7C3-32AE-EB3C255AB1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3" name="גרפיקה 12">
            <a:extLst>
              <a:ext uri="{FF2B5EF4-FFF2-40B4-BE49-F238E27FC236}">
                <a16:creationId xmlns:a16="http://schemas.microsoft.com/office/drawing/2014/main" id="{1480D4E9-D659-79B4-AB32-3DF0D05915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2151" y="263631"/>
            <a:ext cx="1662190" cy="354322"/>
          </a:xfrm>
          <a:prstGeom prst="rect">
            <a:avLst/>
          </a:prstGeom>
        </p:spPr>
      </p:pic>
      <p:sp>
        <p:nvSpPr>
          <p:cNvPr id="4" name="תיבת טקסט 3">
            <a:extLst>
              <a:ext uri="{FF2B5EF4-FFF2-40B4-BE49-F238E27FC236}">
                <a16:creationId xmlns:a16="http://schemas.microsoft.com/office/drawing/2014/main" id="{34B9B703-5A2B-2BB5-A82C-6956294EE731}"/>
              </a:ext>
            </a:extLst>
          </p:cNvPr>
          <p:cNvSpPr txBox="1"/>
          <p:nvPr/>
        </p:nvSpPr>
        <p:spPr>
          <a:xfrm>
            <a:off x="5319131" y="2180242"/>
            <a:ext cx="6585209" cy="2610843"/>
          </a:xfrm>
          <a:prstGeom prst="rect">
            <a:avLst/>
          </a:prstGeom>
          <a:noFill/>
        </p:spPr>
        <p:txBody>
          <a:bodyPr wrap="square">
            <a:spAutoFit/>
          </a:bodyPr>
          <a:lstStyle/>
          <a:p>
            <a:pPr algn="r" rtl="1">
              <a:lnSpc>
                <a:spcPct val="150000"/>
              </a:lnSpc>
            </a:pPr>
            <a:r>
              <a:rPr lang="he-IL" sz="2800" dirty="0">
                <a:solidFill>
                  <a:schemeClr val="bg1"/>
                </a:solidFill>
                <a:effectLst/>
                <a:ea typeface="Calibri" panose="020F0502020204030204" pitchFamily="34" charset="0"/>
                <a:cs typeface="Calibri" panose="020F0502020204030204" pitchFamily="34" charset="0"/>
              </a:rPr>
              <a:t>בשיעור המקוון צפיתם בפאנל המומחים של פרופ' ידידיה שטרן, ובפאנל מסביב למדורה. </a:t>
            </a:r>
          </a:p>
          <a:p>
            <a:pPr algn="r" rtl="1">
              <a:lnSpc>
                <a:spcPct val="150000"/>
              </a:lnSpc>
            </a:pPr>
            <a:r>
              <a:rPr lang="he-IL" sz="2800" dirty="0">
                <a:solidFill>
                  <a:schemeClr val="bg1"/>
                </a:solidFill>
                <a:effectLst/>
                <a:ea typeface="Calibri" panose="020F0502020204030204" pitchFamily="34" charset="0"/>
                <a:cs typeface="Calibri" panose="020F0502020204030204" pitchFamily="34" charset="0"/>
              </a:rPr>
              <a:t>ביחידה זו נערוך דיון בקבוצות סביב הסוגיות שעלו בפאנלים השונים. להלן מספר שאלות מנחות.</a:t>
            </a:r>
            <a:endParaRPr lang="he-IL" sz="2800" dirty="0">
              <a:solidFill>
                <a:schemeClr val="bg1"/>
              </a:solidFill>
              <a:effectLst/>
              <a:latin typeface="Calibri" panose="020F0502020204030204" pitchFamily="34" charset="0"/>
              <a:cs typeface="Calibri" panose="020F0502020204030204" pitchFamily="34" charset="0"/>
            </a:endParaRPr>
          </a:p>
        </p:txBody>
      </p:sp>
      <p:grpSp>
        <p:nvGrpSpPr>
          <p:cNvPr id="8" name="קבוצה 7">
            <a:extLst>
              <a:ext uri="{FF2B5EF4-FFF2-40B4-BE49-F238E27FC236}">
                <a16:creationId xmlns:a16="http://schemas.microsoft.com/office/drawing/2014/main" id="{3DAF7781-64F5-EA62-EEFD-8B4E539ECA24}"/>
              </a:ext>
            </a:extLst>
          </p:cNvPr>
          <p:cNvGrpSpPr/>
          <p:nvPr/>
        </p:nvGrpSpPr>
        <p:grpSpPr>
          <a:xfrm>
            <a:off x="516100" y="1446255"/>
            <a:ext cx="4948807" cy="4599084"/>
            <a:chOff x="537594" y="3628403"/>
            <a:chExt cx="3043211" cy="2828153"/>
          </a:xfrm>
        </p:grpSpPr>
        <p:pic>
          <p:nvPicPr>
            <p:cNvPr id="10" name="Picture 9" descr="Shape, square&#10;&#10;Description automatically generated">
              <a:extLst>
                <a:ext uri="{FF2B5EF4-FFF2-40B4-BE49-F238E27FC236}">
                  <a16:creationId xmlns:a16="http://schemas.microsoft.com/office/drawing/2014/main" id="{00EB352F-E49D-952E-D3B2-31272E8B6D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9137" y="3628403"/>
              <a:ext cx="381668" cy="381668"/>
            </a:xfrm>
            <a:prstGeom prst="rect">
              <a:avLst/>
            </a:prstGeom>
          </p:spPr>
        </p:pic>
        <p:pic>
          <p:nvPicPr>
            <p:cNvPr id="12" name="Picture 11" descr="Shape, square&#10;&#10;Description automatically generated">
              <a:extLst>
                <a:ext uri="{FF2B5EF4-FFF2-40B4-BE49-F238E27FC236}">
                  <a16:creationId xmlns:a16="http://schemas.microsoft.com/office/drawing/2014/main" id="{3D1C79FC-867F-92F4-5226-48BE7BFAF5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594" y="6059782"/>
              <a:ext cx="396774" cy="396774"/>
            </a:xfrm>
            <a:prstGeom prst="rect">
              <a:avLst/>
            </a:prstGeom>
          </p:spPr>
        </p:pic>
        <p:pic>
          <p:nvPicPr>
            <p:cNvPr id="2" name="תמונה 1" descr="תמונה שמכילה אדם, בחוץ, לבוש, פני אדם&#10;&#10;התיאור נוצר באופן אוטומטי">
              <a:extLst>
                <a:ext uri="{FF2B5EF4-FFF2-40B4-BE49-F238E27FC236}">
                  <a16:creationId xmlns:a16="http://schemas.microsoft.com/office/drawing/2014/main" id="{D55522A8-E0A8-A9BE-16D2-5BDDCB6C10B8}"/>
                </a:ext>
              </a:extLst>
            </p:cNvPr>
            <p:cNvPicPr>
              <a:picLocks noChangeAspect="1"/>
            </p:cNvPicPr>
            <p:nvPr/>
          </p:nvPicPr>
          <p:blipFill rotWithShape="1">
            <a:blip r:embed="rId7">
              <a:extLst>
                <a:ext uri="{28A0092B-C50C-407E-A947-70E740481C1C}">
                  <a14:useLocalDpi xmlns:a14="http://schemas.microsoft.com/office/drawing/2010/main" val="0"/>
                </a:ext>
              </a:extLst>
            </a:blip>
            <a:srcRect l="15928" r="13076"/>
            <a:stretch/>
          </p:blipFill>
          <p:spPr>
            <a:xfrm>
              <a:off x="718804" y="3784952"/>
              <a:ext cx="2698595" cy="2525806"/>
            </a:xfrm>
            <a:prstGeom prst="rect">
              <a:avLst/>
            </a:prstGeom>
          </p:spPr>
        </p:pic>
      </p:grpSp>
    </p:spTree>
    <p:extLst>
      <p:ext uri="{BB962C8B-B14F-4D97-AF65-F5344CB8AC3E}">
        <p14:creationId xmlns:p14="http://schemas.microsoft.com/office/powerpoint/2010/main" val="3582198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B9AD1619-C711-F9A8-4D42-3EF8898EAE7C}"/>
              </a:ext>
            </a:extLst>
          </p:cNvPr>
          <p:cNvSpPr/>
          <p:nvPr/>
        </p:nvSpPr>
        <p:spPr>
          <a:xfrm>
            <a:off x="1" y="0"/>
            <a:ext cx="12192000" cy="6858000"/>
          </a:xfrm>
          <a:prstGeom prst="rect">
            <a:avLst/>
          </a:prstGeom>
          <a:solidFill>
            <a:srgbClr val="651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73F92C5-4801-F7C3-32AE-EB3C255AB1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3" name="גרפיקה 12">
            <a:extLst>
              <a:ext uri="{FF2B5EF4-FFF2-40B4-BE49-F238E27FC236}">
                <a16:creationId xmlns:a16="http://schemas.microsoft.com/office/drawing/2014/main" id="{1480D4E9-D659-79B4-AB32-3DF0D05915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2151" y="263631"/>
            <a:ext cx="1662190" cy="354322"/>
          </a:xfrm>
          <a:prstGeom prst="rect">
            <a:avLst/>
          </a:prstGeom>
        </p:spPr>
      </p:pic>
      <p:sp>
        <p:nvSpPr>
          <p:cNvPr id="14" name="תיבת טקסט 13">
            <a:extLst>
              <a:ext uri="{FF2B5EF4-FFF2-40B4-BE49-F238E27FC236}">
                <a16:creationId xmlns:a16="http://schemas.microsoft.com/office/drawing/2014/main" id="{34B9B703-5A2B-2BB5-A82C-6956294EE731}"/>
              </a:ext>
            </a:extLst>
          </p:cNvPr>
          <p:cNvSpPr txBox="1"/>
          <p:nvPr/>
        </p:nvSpPr>
        <p:spPr>
          <a:xfrm>
            <a:off x="1170878" y="787354"/>
            <a:ext cx="10695385" cy="5431743"/>
          </a:xfrm>
          <a:prstGeom prst="rect">
            <a:avLst/>
          </a:prstGeom>
          <a:noFill/>
        </p:spPr>
        <p:txBody>
          <a:bodyPr wrap="square">
            <a:spAutoFit/>
          </a:bodyPr>
          <a:lstStyle/>
          <a:p>
            <a:pPr marL="457200" indent="-457200" algn="just" rtl="1">
              <a:lnSpc>
                <a:spcPct val="150000"/>
              </a:lnSpc>
              <a:buFont typeface="Arial" panose="020B0604020202020204" pitchFamily="34" charset="0"/>
              <a:buChar char="•"/>
            </a:pPr>
            <a:r>
              <a:rPr lang="he-IL" sz="2600" dirty="0">
                <a:solidFill>
                  <a:schemeClr val="bg1"/>
                </a:solidFill>
                <a:effectLst/>
                <a:ea typeface="Calibri" panose="020F0502020204030204" pitchFamily="34" charset="0"/>
                <a:cs typeface="Calibri" panose="020F0502020204030204" pitchFamily="34" charset="0"/>
              </a:rPr>
              <a:t>איך הרגשתם לאחר הצפייה בפאנל? האם יצאתם עם תחושת תקווה לחיים בישראל או דווקא עם תחושה מנוגדת?</a:t>
            </a:r>
          </a:p>
          <a:p>
            <a:pPr marL="457200" indent="-457200" algn="just" rtl="1">
              <a:lnSpc>
                <a:spcPct val="150000"/>
              </a:lnSpc>
              <a:buFont typeface="Arial" panose="020B0604020202020204" pitchFamily="34" charset="0"/>
              <a:buChar char="•"/>
            </a:pPr>
            <a:r>
              <a:rPr lang="he-IL" sz="2600" dirty="0">
                <a:solidFill>
                  <a:schemeClr val="bg1"/>
                </a:solidFill>
                <a:effectLst/>
                <a:ea typeface="Calibri" panose="020F0502020204030204" pitchFamily="34" charset="0"/>
                <a:cs typeface="Calibri" panose="020F0502020204030204" pitchFamily="34" charset="0"/>
              </a:rPr>
              <a:t>מי מהדוברים עניין אתכם ולמה?</a:t>
            </a:r>
          </a:p>
          <a:p>
            <a:pPr marL="457200" indent="-457200" algn="just" rtl="1">
              <a:lnSpc>
                <a:spcPct val="150000"/>
              </a:lnSpc>
              <a:buFont typeface="Arial" panose="020B0604020202020204" pitchFamily="34" charset="0"/>
              <a:buChar char="•"/>
            </a:pPr>
            <a:r>
              <a:rPr lang="he-IL" sz="2600" dirty="0">
                <a:solidFill>
                  <a:schemeClr val="bg1"/>
                </a:solidFill>
                <a:effectLst/>
                <a:ea typeface="Calibri" panose="020F0502020204030204" pitchFamily="34" charset="0"/>
                <a:cs typeface="Calibri" panose="020F0502020204030204" pitchFamily="34" charset="0"/>
              </a:rPr>
              <a:t>האם משהו מהנאמר הפתיע אתכם? </a:t>
            </a:r>
          </a:p>
          <a:p>
            <a:pPr marL="457200" indent="-457200" algn="just" rtl="1">
              <a:lnSpc>
                <a:spcPct val="150000"/>
              </a:lnSpc>
              <a:buFont typeface="Arial" panose="020B0604020202020204" pitchFamily="34" charset="0"/>
              <a:buChar char="•"/>
            </a:pPr>
            <a:r>
              <a:rPr lang="he-IL" sz="2600" dirty="0">
                <a:solidFill>
                  <a:schemeClr val="bg1"/>
                </a:solidFill>
                <a:effectLst/>
                <a:ea typeface="Calibri" panose="020F0502020204030204" pitchFamily="34" charset="0"/>
                <a:cs typeface="Calibri" panose="020F0502020204030204" pitchFamily="34" charset="0"/>
              </a:rPr>
              <a:t>מי מהדוברים הילידים או מהמומחים שיקף באופן הקרוב ביותר את עמדתכם?</a:t>
            </a:r>
          </a:p>
          <a:p>
            <a:pPr marL="457200" indent="-457200" algn="just" rtl="1">
              <a:lnSpc>
                <a:spcPct val="150000"/>
              </a:lnSpc>
              <a:buFont typeface="Arial" panose="020B0604020202020204" pitchFamily="34" charset="0"/>
              <a:buChar char="•"/>
            </a:pPr>
            <a:r>
              <a:rPr lang="he-IL" sz="2600" dirty="0">
                <a:solidFill>
                  <a:schemeClr val="bg1"/>
                </a:solidFill>
                <a:effectLst/>
                <a:ea typeface="Calibri" panose="020F0502020204030204" pitchFamily="34" charset="0"/>
                <a:cs typeface="Calibri" panose="020F0502020204030204" pitchFamily="34" charset="0"/>
              </a:rPr>
              <a:t>מה הייתם רוצים לשאול את המומחים?</a:t>
            </a:r>
          </a:p>
          <a:p>
            <a:pPr marL="457200" indent="-457200" algn="just" rtl="1">
              <a:lnSpc>
                <a:spcPct val="150000"/>
              </a:lnSpc>
              <a:buFont typeface="Arial" panose="020B0604020202020204" pitchFamily="34" charset="0"/>
              <a:buChar char="•"/>
            </a:pPr>
            <a:r>
              <a:rPr lang="he-IL" sz="2600" dirty="0">
                <a:solidFill>
                  <a:schemeClr val="bg1"/>
                </a:solidFill>
                <a:effectLst/>
                <a:ea typeface="Calibri" panose="020F0502020204030204" pitchFamily="34" charset="0"/>
                <a:cs typeface="Calibri" panose="020F0502020204030204" pitchFamily="34" charset="0"/>
              </a:rPr>
              <a:t>האם משהו ממה שנאמר הכעיס אתכם?</a:t>
            </a:r>
          </a:p>
          <a:p>
            <a:pPr marL="457200" indent="-457200" algn="just" rtl="1">
              <a:lnSpc>
                <a:spcPct val="150000"/>
              </a:lnSpc>
              <a:buFont typeface="Arial" panose="020B0604020202020204" pitchFamily="34" charset="0"/>
              <a:buChar char="•"/>
            </a:pPr>
            <a:r>
              <a:rPr lang="he-IL" sz="2600" dirty="0">
                <a:solidFill>
                  <a:schemeClr val="bg1"/>
                </a:solidFill>
                <a:effectLst/>
                <a:ea typeface="Calibri" panose="020F0502020204030204" pitchFamily="34" charset="0"/>
                <a:cs typeface="Calibri" panose="020F0502020204030204" pitchFamily="34" charset="0"/>
              </a:rPr>
              <a:t>מה אתם חושבים על חיים מתוך מחלוקת: האם מגורים בערים מעורבות, הכרת האחר וחיים יחד עשויים לשפר את המציאות או עדיף שכל קהילה תגור בנפרד?</a:t>
            </a:r>
          </a:p>
        </p:txBody>
      </p:sp>
      <p:pic>
        <p:nvPicPr>
          <p:cNvPr id="16" name="Picture 9" descr="Shape, square&#10;&#10;Description automatically generated">
            <a:extLst>
              <a:ext uri="{FF2B5EF4-FFF2-40B4-BE49-F238E27FC236}">
                <a16:creationId xmlns:a16="http://schemas.microsoft.com/office/drawing/2014/main" id="{D2DE1B8E-BA56-8260-6F3C-0D916FE54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287" y="6053181"/>
            <a:ext cx="455846" cy="455846"/>
          </a:xfrm>
          <a:prstGeom prst="rect">
            <a:avLst/>
          </a:prstGeom>
        </p:spPr>
      </p:pic>
    </p:spTree>
    <p:extLst>
      <p:ext uri="{BB962C8B-B14F-4D97-AF65-F5344CB8AC3E}">
        <p14:creationId xmlns:p14="http://schemas.microsoft.com/office/powerpoint/2010/main" val="393206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צילום מסך, אומנות קליפיפם, גרפיקה, עיצוב&#10;&#10;התיאור נוצר באופן אוטומטי">
            <a:extLst>
              <a:ext uri="{FF2B5EF4-FFF2-40B4-BE49-F238E27FC236}">
                <a16:creationId xmlns:a16="http://schemas.microsoft.com/office/drawing/2014/main" id="{8488C313-5647-3E56-0C5F-0169F0DBC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35" y="352210"/>
            <a:ext cx="11876527" cy="5551416"/>
          </a:xfrm>
          <a:prstGeom prst="rect">
            <a:avLst/>
          </a:prstGeom>
        </p:spPr>
      </p:pic>
      <p:sp>
        <p:nvSpPr>
          <p:cNvPr id="6" name="מלבן 5">
            <a:extLst>
              <a:ext uri="{FF2B5EF4-FFF2-40B4-BE49-F238E27FC236}">
                <a16:creationId xmlns:a16="http://schemas.microsoft.com/office/drawing/2014/main" id="{F4B5AC8E-9C62-5A9C-2D1C-B94ED4ED1D24}"/>
              </a:ext>
            </a:extLst>
          </p:cNvPr>
          <p:cNvSpPr/>
          <p:nvPr/>
        </p:nvSpPr>
        <p:spPr>
          <a:xfrm>
            <a:off x="1" y="6405295"/>
            <a:ext cx="12193706" cy="45270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1" name="TextBox 1">
            <a:extLst>
              <a:ext uri="{FF2B5EF4-FFF2-40B4-BE49-F238E27FC236}">
                <a16:creationId xmlns:a16="http://schemas.microsoft.com/office/drawing/2014/main" id="{0C1FE16F-58D2-B4F6-A9A6-6F1C4506D622}"/>
              </a:ext>
            </a:extLst>
          </p:cNvPr>
          <p:cNvSpPr txBox="1"/>
          <p:nvPr/>
        </p:nvSpPr>
        <p:spPr>
          <a:xfrm>
            <a:off x="4862180" y="1800697"/>
            <a:ext cx="3471248" cy="892552"/>
          </a:xfrm>
          <a:prstGeom prst="rect">
            <a:avLst/>
          </a:prstGeom>
          <a:noFill/>
        </p:spPr>
        <p:txBody>
          <a:bodyPr wrap="square" rtlCol="0">
            <a:spAutoFit/>
          </a:bodyPr>
          <a:lstStyle/>
          <a:p>
            <a:pPr algn="ctr" rtl="1"/>
            <a:r>
              <a:rPr lang="he-IL" sz="5200" b="1" dirty="0">
                <a:solidFill>
                  <a:srgbClr val="C6382F"/>
                </a:solidFill>
                <a:latin typeface="Calibri" panose="020F0502020204030204" pitchFamily="34" charset="0"/>
                <a:cs typeface="Calibri" panose="020F0502020204030204" pitchFamily="34" charset="0"/>
              </a:rPr>
              <a:t>הצגת תוצרים</a:t>
            </a:r>
          </a:p>
        </p:txBody>
      </p:sp>
      <p:pic>
        <p:nvPicPr>
          <p:cNvPr id="2" name="Picture 10" descr="A picture containing text&#10;&#10;Description automatically generated">
            <a:extLst>
              <a:ext uri="{FF2B5EF4-FFF2-40B4-BE49-F238E27FC236}">
                <a16:creationId xmlns:a16="http://schemas.microsoft.com/office/drawing/2014/main" id="{2D91A099-5D9B-BC31-9C9A-5E4D385DD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3" name="תמונה 2" descr="תמונה שמכילה גרפיקה, גופן, עיצוב גרפי, צילום מסך&#10;&#10;התיאור נוצר באופן אוטומטי">
            <a:extLst>
              <a:ext uri="{FF2B5EF4-FFF2-40B4-BE49-F238E27FC236}">
                <a16:creationId xmlns:a16="http://schemas.microsoft.com/office/drawing/2014/main" id="{0D6FD757-1144-3BB4-C44F-8AAC2273B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spTree>
    <p:extLst>
      <p:ext uri="{BB962C8B-B14F-4D97-AF65-F5344CB8AC3E}">
        <p14:creationId xmlns:p14="http://schemas.microsoft.com/office/powerpoint/2010/main" val="1398444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8E5F70A4-50BC-E7EE-7CC9-200E53726946}"/>
              </a:ext>
            </a:extLst>
          </p:cNvPr>
          <p:cNvSpPr/>
          <p:nvPr/>
        </p:nvSpPr>
        <p:spPr>
          <a:xfrm>
            <a:off x="0" y="0"/>
            <a:ext cx="8458200" cy="6858000"/>
          </a:xfrm>
          <a:prstGeom prst="rect">
            <a:avLst/>
          </a:prstGeom>
          <a:solidFill>
            <a:srgbClr val="82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sp>
        <p:nvSpPr>
          <p:cNvPr id="21" name="TextBox 20">
            <a:extLst>
              <a:ext uri="{FF2B5EF4-FFF2-40B4-BE49-F238E27FC236}">
                <a16:creationId xmlns:a16="http://schemas.microsoft.com/office/drawing/2014/main" id="{DC5715F2-5A6C-7E3F-E53F-6073C18EA350}"/>
              </a:ext>
            </a:extLst>
          </p:cNvPr>
          <p:cNvSpPr txBox="1"/>
          <p:nvPr/>
        </p:nvSpPr>
        <p:spPr>
          <a:xfrm>
            <a:off x="1374594" y="2786712"/>
            <a:ext cx="4992997" cy="1015663"/>
          </a:xfrm>
          <a:prstGeom prst="rect">
            <a:avLst/>
          </a:prstGeom>
          <a:noFill/>
        </p:spPr>
        <p:txBody>
          <a:bodyPr wrap="square" rtlCol="0">
            <a:spAutoFit/>
          </a:bodyPr>
          <a:lstStyle/>
          <a:p>
            <a:pPr algn="ctr"/>
            <a:r>
              <a:rPr lang="he-IL" sz="6000" b="1" dirty="0">
                <a:solidFill>
                  <a:schemeClr val="bg1"/>
                </a:solidFill>
                <a:latin typeface="Calibri" panose="020F0502020204030204" pitchFamily="34" charset="0"/>
                <a:cs typeface="Calibri" panose="020F0502020204030204" pitchFamily="34" charset="0"/>
              </a:rPr>
              <a:t>סיכום</a:t>
            </a:r>
            <a:endParaRPr lang="he-IL" sz="6000" b="1" dirty="0">
              <a:solidFill>
                <a:schemeClr val="bg1"/>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76729F4-0403-6590-3815-82AC1D68D3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6" name="תמונה 5" descr="תמונה שמכילה גרפיקה, גופן, עיצוב גרפי, צילום מסך&#10;&#10;התיאור נוצר באופן אוטומטי">
            <a:extLst>
              <a:ext uri="{FF2B5EF4-FFF2-40B4-BE49-F238E27FC236}">
                <a16:creationId xmlns:a16="http://schemas.microsoft.com/office/drawing/2014/main" id="{1D0812E0-827B-456A-F7F0-221850D82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9" name="תמונה 8" descr="תמונה שמכילה מפה, שרטוט, אומנות, טקסט&#10;&#10;התיאור נוצר באופן אוטומטי">
            <a:extLst>
              <a:ext uri="{FF2B5EF4-FFF2-40B4-BE49-F238E27FC236}">
                <a16:creationId xmlns:a16="http://schemas.microsoft.com/office/drawing/2014/main" id="{0097E5A5-5618-7914-7A4E-F3399EC24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298" y="281380"/>
            <a:ext cx="3034155" cy="6576620"/>
          </a:xfrm>
          <a:prstGeom prst="rect">
            <a:avLst/>
          </a:prstGeom>
        </p:spPr>
      </p:pic>
      <p:sp>
        <p:nvSpPr>
          <p:cNvPr id="10" name="מלבן 9">
            <a:extLst>
              <a:ext uri="{FF2B5EF4-FFF2-40B4-BE49-F238E27FC236}">
                <a16:creationId xmlns:a16="http://schemas.microsoft.com/office/drawing/2014/main" id="{69A1DB91-DC9A-A69B-DB75-B4EA965A1344}"/>
              </a:ext>
            </a:extLst>
          </p:cNvPr>
          <p:cNvSpPr/>
          <p:nvPr/>
        </p:nvSpPr>
        <p:spPr>
          <a:xfrm>
            <a:off x="11432471" y="615439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579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15" name="Picture 14" hidden="1">
            <a:extLst>
              <a:ext uri="{FF2B5EF4-FFF2-40B4-BE49-F238E27FC236}">
                <a16:creationId xmlns:a16="http://schemas.microsoft.com/office/drawing/2014/main" id="{7D093CE1-A4D0-0257-7F3F-C6B81CDC6B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0117" y="1063512"/>
            <a:ext cx="10931765" cy="3892518"/>
          </a:xfrm>
          <a:prstGeom prst="rect">
            <a:avLst/>
          </a:prstGeom>
        </p:spPr>
      </p:pic>
      <p:pic>
        <p:nvPicPr>
          <p:cNvPr id="4" name="תמונה 3" descr="תמונה שמכילה גרפיקה, גופן, עיצוב גרפי, צילום מסך&#10;&#10;התיאור נוצר באופן אוטומטי">
            <a:extLst>
              <a:ext uri="{FF2B5EF4-FFF2-40B4-BE49-F238E27FC236}">
                <a16:creationId xmlns:a16="http://schemas.microsoft.com/office/drawing/2014/main" id="{A3CEA238-26CB-F0A7-81CB-C899C5F1F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sp>
        <p:nvSpPr>
          <p:cNvPr id="5" name="Picture 5">
            <a:extLst>
              <a:ext uri="{FF2B5EF4-FFF2-40B4-BE49-F238E27FC236}">
                <a16:creationId xmlns:a16="http://schemas.microsoft.com/office/drawing/2014/main" id="{306FEA5E-E8BF-5B1D-5CE4-3A9C914C1808}"/>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grpSp>
        <p:nvGrpSpPr>
          <p:cNvPr id="9" name="קבוצה 8">
            <a:extLst>
              <a:ext uri="{FF2B5EF4-FFF2-40B4-BE49-F238E27FC236}">
                <a16:creationId xmlns:a16="http://schemas.microsoft.com/office/drawing/2014/main" id="{20479E5D-DFC6-1202-2027-6F958EB26134}"/>
              </a:ext>
            </a:extLst>
          </p:cNvPr>
          <p:cNvGrpSpPr/>
          <p:nvPr/>
        </p:nvGrpSpPr>
        <p:grpSpPr>
          <a:xfrm>
            <a:off x="6452921" y="4749976"/>
            <a:ext cx="1866915" cy="804833"/>
            <a:chOff x="6816531" y="4789266"/>
            <a:chExt cx="1866915" cy="804833"/>
          </a:xfrm>
        </p:grpSpPr>
        <p:sp>
          <p:nvSpPr>
            <p:cNvPr id="7" name="מלבן 6">
              <a:extLst>
                <a:ext uri="{FF2B5EF4-FFF2-40B4-BE49-F238E27FC236}">
                  <a16:creationId xmlns:a16="http://schemas.microsoft.com/office/drawing/2014/main" id="{CFF46663-363F-1A15-2E3E-A5922474EADB}"/>
                </a:ext>
              </a:extLst>
            </p:cNvPr>
            <p:cNvSpPr/>
            <p:nvPr/>
          </p:nvSpPr>
          <p:spPr>
            <a:xfrm>
              <a:off x="6816531" y="4789266"/>
              <a:ext cx="1866915" cy="804833"/>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תיבת טקסט 13">
              <a:extLst>
                <a:ext uri="{FF2B5EF4-FFF2-40B4-BE49-F238E27FC236}">
                  <a16:creationId xmlns:a16="http://schemas.microsoft.com/office/drawing/2014/main" id="{6AB8F926-9978-89B3-B8C2-66353138C3F0}"/>
                </a:ext>
              </a:extLst>
            </p:cNvPr>
            <p:cNvSpPr txBox="1"/>
            <p:nvPr/>
          </p:nvSpPr>
          <p:spPr>
            <a:xfrm>
              <a:off x="6836360" y="4975546"/>
              <a:ext cx="1847086" cy="461665"/>
            </a:xfrm>
            <a:prstGeom prst="rect">
              <a:avLst/>
            </a:prstGeom>
            <a:noFill/>
          </p:spPr>
          <p:txBody>
            <a:bodyPr wrap="square" rtlCol="1">
              <a:spAutoFit/>
            </a:bodyPr>
            <a:ls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e-IL" sz="1200" dirty="0">
                  <a:solidFill>
                    <a:schemeClr val="bg1"/>
                  </a:solidFill>
                  <a:latin typeface="Assistant" pitchFamily="2" charset="-79"/>
                  <a:cs typeface="Assistant" pitchFamily="2" charset="-79"/>
                </a:rPr>
                <a:t>שיעור מקוון </a:t>
              </a:r>
            </a:p>
            <a:p>
              <a:pPr algn="ctr"/>
              <a:r>
                <a:rPr lang="he-IL" sz="1200" b="1" dirty="0">
                  <a:solidFill>
                    <a:schemeClr val="bg1"/>
                  </a:solidFill>
                  <a:latin typeface="Assistant" pitchFamily="2" charset="-79"/>
                  <a:cs typeface="Assistant" pitchFamily="2" charset="-79"/>
                </a:rPr>
                <a:t>חיים מתוך מחלוקת</a:t>
              </a:r>
            </a:p>
          </p:txBody>
        </p:sp>
      </p:grpSp>
      <p:pic>
        <p:nvPicPr>
          <p:cNvPr id="8" name="גרפיקה 7" descr="תוו ^ כלפי מטה עם מילוי מלא">
            <a:extLst>
              <a:ext uri="{FF2B5EF4-FFF2-40B4-BE49-F238E27FC236}">
                <a16:creationId xmlns:a16="http://schemas.microsoft.com/office/drawing/2014/main" id="{0F21892A-3DFC-BBFC-DC55-6025FC7B9F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5907774" y="4975546"/>
            <a:ext cx="353695" cy="353695"/>
          </a:xfrm>
          <a:prstGeom prst="rect">
            <a:avLst/>
          </a:prstGeom>
        </p:spPr>
      </p:pic>
      <p:grpSp>
        <p:nvGrpSpPr>
          <p:cNvPr id="10" name="קבוצה 9">
            <a:extLst>
              <a:ext uri="{FF2B5EF4-FFF2-40B4-BE49-F238E27FC236}">
                <a16:creationId xmlns:a16="http://schemas.microsoft.com/office/drawing/2014/main" id="{AED23E36-0CA2-7BFC-7346-F13A9CE46504}"/>
              </a:ext>
            </a:extLst>
          </p:cNvPr>
          <p:cNvGrpSpPr/>
          <p:nvPr/>
        </p:nvGrpSpPr>
        <p:grpSpPr>
          <a:xfrm>
            <a:off x="3831738" y="4749976"/>
            <a:ext cx="1866915" cy="804833"/>
            <a:chOff x="6816531" y="4789266"/>
            <a:chExt cx="1866915" cy="804833"/>
          </a:xfrm>
        </p:grpSpPr>
        <p:sp>
          <p:nvSpPr>
            <p:cNvPr id="12" name="מלבן 11">
              <a:extLst>
                <a:ext uri="{FF2B5EF4-FFF2-40B4-BE49-F238E27FC236}">
                  <a16:creationId xmlns:a16="http://schemas.microsoft.com/office/drawing/2014/main" id="{D9C3E301-30CA-79CF-B253-0B1217BDD1F5}"/>
                </a:ext>
              </a:extLst>
            </p:cNvPr>
            <p:cNvSpPr/>
            <p:nvPr/>
          </p:nvSpPr>
          <p:spPr>
            <a:xfrm>
              <a:off x="6816531" y="4789266"/>
              <a:ext cx="1866915" cy="804833"/>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תיבת טקסט 13">
              <a:extLst>
                <a:ext uri="{FF2B5EF4-FFF2-40B4-BE49-F238E27FC236}">
                  <a16:creationId xmlns:a16="http://schemas.microsoft.com/office/drawing/2014/main" id="{90409ACE-9F7A-3925-3A13-FD0F98AAB47A}"/>
                </a:ext>
              </a:extLst>
            </p:cNvPr>
            <p:cNvSpPr txBox="1"/>
            <p:nvPr/>
          </p:nvSpPr>
          <p:spPr>
            <a:xfrm>
              <a:off x="6836360" y="4975546"/>
              <a:ext cx="1847086" cy="461665"/>
            </a:xfrm>
            <a:prstGeom prst="rect">
              <a:avLst/>
            </a:prstGeom>
            <a:noFill/>
          </p:spPr>
          <p:txBody>
            <a:bodyPr wrap="square" rtlCol="1">
              <a:spAutoFit/>
            </a:bodyPr>
            <a:ls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e-IL" sz="1200" dirty="0">
                  <a:solidFill>
                    <a:schemeClr val="bg1"/>
                  </a:solidFill>
                  <a:latin typeface="Assistant" pitchFamily="2" charset="-79"/>
                  <a:cs typeface="Assistant" pitchFamily="2" charset="-79"/>
                </a:rPr>
                <a:t>שיעור פרונטלי </a:t>
              </a:r>
            </a:p>
            <a:p>
              <a:pPr algn="ctr"/>
              <a:r>
                <a:rPr lang="he-IL" sz="1200" b="1" dirty="0">
                  <a:solidFill>
                    <a:schemeClr val="bg1"/>
                  </a:solidFill>
                  <a:latin typeface="Assistant" pitchFamily="2" charset="-79"/>
                  <a:cs typeface="Assistant" pitchFamily="2" charset="-79"/>
                </a:rPr>
                <a:t>חיים מתוך מחלוקת</a:t>
              </a:r>
            </a:p>
          </p:txBody>
        </p:sp>
      </p:grpSp>
      <p:grpSp>
        <p:nvGrpSpPr>
          <p:cNvPr id="2" name="קבוצה 1">
            <a:extLst>
              <a:ext uri="{FF2B5EF4-FFF2-40B4-BE49-F238E27FC236}">
                <a16:creationId xmlns:a16="http://schemas.microsoft.com/office/drawing/2014/main" id="{033EAEEE-192C-1CCA-3ED0-F6184C8FF801}"/>
              </a:ext>
            </a:extLst>
          </p:cNvPr>
          <p:cNvGrpSpPr/>
          <p:nvPr/>
        </p:nvGrpSpPr>
        <p:grpSpPr>
          <a:xfrm>
            <a:off x="-5096608" y="1375454"/>
            <a:ext cx="4784681" cy="2126525"/>
            <a:chOff x="1335475" y="1375454"/>
            <a:chExt cx="4784681" cy="2126525"/>
          </a:xfrm>
        </p:grpSpPr>
        <p:pic>
          <p:nvPicPr>
            <p:cNvPr id="6" name="Picture 5">
              <a:extLst>
                <a:ext uri="{FF2B5EF4-FFF2-40B4-BE49-F238E27FC236}">
                  <a16:creationId xmlns:a16="http://schemas.microsoft.com/office/drawing/2014/main" id="{3B904C1B-8E4B-39E4-FFA3-B1210AB3218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335475" y="1375454"/>
              <a:ext cx="4784681" cy="2126525"/>
            </a:xfrm>
            <a:prstGeom prst="rect">
              <a:avLst/>
            </a:prstGeom>
          </p:spPr>
        </p:pic>
        <p:sp>
          <p:nvSpPr>
            <p:cNvPr id="14" name="TextBox 11">
              <a:extLst>
                <a:ext uri="{FF2B5EF4-FFF2-40B4-BE49-F238E27FC236}">
                  <a16:creationId xmlns:a16="http://schemas.microsoft.com/office/drawing/2014/main" id="{B1ECD7B3-BFDD-46B7-8B65-306F54CCA9C1}"/>
                </a:ext>
              </a:extLst>
            </p:cNvPr>
            <p:cNvSpPr txBox="1"/>
            <p:nvPr/>
          </p:nvSpPr>
          <p:spPr>
            <a:xfrm>
              <a:off x="1683116" y="1962974"/>
              <a:ext cx="4412884" cy="584775"/>
            </a:xfrm>
            <a:prstGeom prst="rect">
              <a:avLst/>
            </a:prstGeom>
            <a:noFill/>
          </p:spPr>
          <p:txBody>
            <a:bodyPr wrap="square" rtlCol="0">
              <a:spAutoFit/>
            </a:bodyPr>
            <a:lstStyle/>
            <a:p>
              <a:pPr algn="ctr"/>
              <a:r>
                <a:rPr lang="he-IL" sz="3200" b="1" dirty="0">
                  <a:effectLst/>
                  <a:latin typeface="Calibri" panose="020F0502020204030204" pitchFamily="34" charset="0"/>
                  <a:cs typeface="Calibri" panose="020F0502020204030204" pitchFamily="34" charset="0"/>
                </a:rPr>
                <a:t>מבוא לפסיפס החלומות</a:t>
              </a:r>
              <a:endParaRPr lang="en-IL" sz="3200" b="1" dirty="0">
                <a:solidFill>
                  <a:srgbClr val="16308B"/>
                </a:solidFill>
                <a:latin typeface="Calibri" panose="020F0502020204030204" pitchFamily="34" charset="0"/>
                <a:cs typeface="Calibri" panose="020F0502020204030204" pitchFamily="34" charset="0"/>
              </a:endParaRPr>
            </a:p>
          </p:txBody>
        </p:sp>
        <p:sp>
          <p:nvSpPr>
            <p:cNvPr id="16" name="TextBox 12">
              <a:extLst>
                <a:ext uri="{FF2B5EF4-FFF2-40B4-BE49-F238E27FC236}">
                  <a16:creationId xmlns:a16="http://schemas.microsoft.com/office/drawing/2014/main" id="{53DBAB27-E181-C348-B36D-B660254A5973}"/>
                </a:ext>
              </a:extLst>
            </p:cNvPr>
            <p:cNvSpPr txBox="1"/>
            <p:nvPr/>
          </p:nvSpPr>
          <p:spPr>
            <a:xfrm>
              <a:off x="2384608" y="2430714"/>
              <a:ext cx="3009901" cy="461665"/>
            </a:xfrm>
            <a:prstGeom prst="rect">
              <a:avLst/>
            </a:prstGeom>
            <a:noFill/>
          </p:spPr>
          <p:txBody>
            <a:bodyPr wrap="square" rtlCol="0">
              <a:spAutoFit/>
            </a:bodyPr>
            <a:lstStyle/>
            <a:p>
              <a:pPr algn="ctr"/>
              <a:r>
                <a:rPr lang="he-IL" sz="2400" dirty="0">
                  <a:effectLst/>
                  <a:latin typeface="Calibri" panose="020F0502020204030204" pitchFamily="34" charset="0"/>
                  <a:cs typeface="Calibri" panose="020F0502020204030204" pitchFamily="34" charset="0"/>
                </a:rPr>
                <a:t>אזרחות - ממיר בגרות</a:t>
              </a:r>
              <a:endParaRPr lang="en-IL" sz="2400" dirty="0">
                <a:solidFill>
                  <a:srgbClr val="16308B"/>
                </a:solidFill>
                <a:latin typeface="Calibri" panose="020F0502020204030204" pitchFamily="34" charset="0"/>
                <a:cs typeface="Calibri" panose="020F0502020204030204" pitchFamily="34" charset="0"/>
              </a:endParaRPr>
            </a:p>
          </p:txBody>
        </p:sp>
      </p:grpSp>
      <p:pic>
        <p:nvPicPr>
          <p:cNvPr id="17" name="Picture 8">
            <a:extLst>
              <a:ext uri="{FF2B5EF4-FFF2-40B4-BE49-F238E27FC236}">
                <a16:creationId xmlns:a16="http://schemas.microsoft.com/office/drawing/2014/main" id="{773A7DA3-7BF8-C6A0-6B33-96E387DB8D6F}"/>
              </a:ext>
            </a:extLst>
          </p:cNvPr>
          <p:cNvPicPr>
            <a:picLocks noChangeAspect="1"/>
          </p:cNvPicPr>
          <p:nvPr/>
        </p:nvPicPr>
        <p:blipFill rotWithShape="1">
          <a:blip r:embed="rId9">
            <a:grayscl/>
            <a:extLst>
              <a:ext uri="{28A0092B-C50C-407E-A947-70E740481C1C}">
                <a14:useLocalDpi xmlns:a14="http://schemas.microsoft.com/office/drawing/2010/main" val="0"/>
              </a:ext>
            </a:extLst>
          </a:blip>
          <a:srcRect r="28947"/>
          <a:stretch/>
        </p:blipFill>
        <p:spPr>
          <a:xfrm>
            <a:off x="12394633" y="0"/>
            <a:ext cx="9253311" cy="6858000"/>
          </a:xfrm>
          <a:prstGeom prst="rect">
            <a:avLst/>
          </a:prstGeom>
        </p:spPr>
      </p:pic>
      <p:pic>
        <p:nvPicPr>
          <p:cNvPr id="18" name="תמונה 17">
            <a:extLst>
              <a:ext uri="{FF2B5EF4-FFF2-40B4-BE49-F238E27FC236}">
                <a16:creationId xmlns:a16="http://schemas.microsoft.com/office/drawing/2014/main" id="{91E7CA5F-E775-ADC0-C4A8-0E1F49233226}"/>
              </a:ext>
            </a:extLst>
          </p:cNvPr>
          <p:cNvPicPr>
            <a:picLocks noChangeAspect="1"/>
          </p:cNvPicPr>
          <p:nvPr/>
        </p:nvPicPr>
        <p:blipFill>
          <a:blip r:embed="rId10">
            <a:extLst>
              <a:ext uri="{28A0092B-C50C-407E-A947-70E740481C1C}">
                <a14:useLocalDpi xmlns:a14="http://schemas.microsoft.com/office/drawing/2010/main" val="0"/>
              </a:ext>
            </a:extLst>
          </a:blip>
          <a:srcRect t="2408" b="2408"/>
          <a:stretch/>
        </p:blipFill>
        <p:spPr>
          <a:xfrm>
            <a:off x="-1583275" y="5592659"/>
            <a:ext cx="1152579" cy="1158240"/>
          </a:xfrm>
          <a:prstGeom prst="rect">
            <a:avLst/>
          </a:prstGeom>
        </p:spPr>
      </p:pic>
      <p:pic>
        <p:nvPicPr>
          <p:cNvPr id="22" name="Picture 21">
            <a:extLst>
              <a:ext uri="{FF2B5EF4-FFF2-40B4-BE49-F238E27FC236}">
                <a16:creationId xmlns:a16="http://schemas.microsoft.com/office/drawing/2014/main" id="{EAA1F56C-7574-2C13-47FB-01F62508A3D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43252" y="1181515"/>
            <a:ext cx="10918630" cy="3754923"/>
          </a:xfrm>
          <a:prstGeom prst="rect">
            <a:avLst/>
          </a:prstGeom>
        </p:spPr>
      </p:pic>
    </p:spTree>
    <p:extLst>
      <p:ext uri="{BB962C8B-B14F-4D97-AF65-F5344CB8AC3E}">
        <p14:creationId xmlns:p14="http://schemas.microsoft.com/office/powerpoint/2010/main" val="174690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מציין מיקום תוכן 4" descr="תמונה שמכילה בחוץ, שמיים, הרפתקה, הר&#10;&#10;התיאור נוצר באופן אוטומטי">
            <a:extLst>
              <a:ext uri="{FF2B5EF4-FFF2-40B4-BE49-F238E27FC236}">
                <a16:creationId xmlns:a16="http://schemas.microsoft.com/office/drawing/2014/main" id="{A6801188-A30D-2EAB-4AC6-DA90172D9DC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428" b="8001"/>
          <a:stretch/>
        </p:blipFill>
        <p:spPr>
          <a:xfrm>
            <a:off x="20" y="1282"/>
            <a:ext cx="12191980" cy="6856718"/>
          </a:xfrm>
          <a:prstGeom prst="rect">
            <a:avLst/>
          </a:prstGeom>
        </p:spPr>
      </p:pic>
      <p:pic>
        <p:nvPicPr>
          <p:cNvPr id="24" name="תמונה 7" descr="A white square with black border&#10;&#10;Description automatically generated">
            <a:extLst>
              <a:ext uri="{FF2B5EF4-FFF2-40B4-BE49-F238E27FC236}">
                <a16:creationId xmlns:a16="http://schemas.microsoft.com/office/drawing/2014/main" id="{9B05455E-EA78-F3E2-3B06-E6CD08478024}"/>
              </a:ext>
            </a:extLst>
          </p:cNvPr>
          <p:cNvPicPr>
            <a:picLocks noChangeAspect="1"/>
          </p:cNvPicPr>
          <p:nvPr/>
        </p:nvPicPr>
        <p:blipFill>
          <a:blip r:embed="rId4">
            <a:alphaModFix amt="82000"/>
            <a:extLst>
              <a:ext uri="{28A0092B-C50C-407E-A947-70E740481C1C}">
                <a14:useLocalDpi xmlns:a14="http://schemas.microsoft.com/office/drawing/2010/main" val="0"/>
              </a:ext>
            </a:extLst>
          </a:blip>
          <a:stretch>
            <a:fillRect/>
          </a:stretch>
        </p:blipFill>
        <p:spPr>
          <a:xfrm>
            <a:off x="5576340" y="3233567"/>
            <a:ext cx="6298020" cy="2897410"/>
          </a:xfrm>
          <a:prstGeom prst="rect">
            <a:avLst/>
          </a:prstGeom>
          <a:effectLst>
            <a:outerShdw blurRad="194253" dist="50800" dir="5400000" sx="97696" sy="97696" algn="ctr" rotWithShape="0">
              <a:srgbClr val="000000">
                <a:alpha val="0"/>
              </a:srgbClr>
            </a:outerShdw>
          </a:effectLst>
        </p:spPr>
      </p:pic>
      <p:sp>
        <p:nvSpPr>
          <p:cNvPr id="27" name="מלבן 26">
            <a:extLst>
              <a:ext uri="{FF2B5EF4-FFF2-40B4-BE49-F238E27FC236}">
                <a16:creationId xmlns:a16="http://schemas.microsoft.com/office/drawing/2014/main" id="{3379C03C-59D4-BC4E-1E00-49E225A95589}"/>
              </a:ext>
            </a:extLst>
          </p:cNvPr>
          <p:cNvSpPr/>
          <p:nvPr/>
        </p:nvSpPr>
        <p:spPr>
          <a:xfrm>
            <a:off x="7120329" y="2726339"/>
            <a:ext cx="4671346" cy="944597"/>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he-IL"/>
          </a:p>
        </p:txBody>
      </p:sp>
      <p:sp>
        <p:nvSpPr>
          <p:cNvPr id="25" name="TextBox 4">
            <a:extLst>
              <a:ext uri="{FF2B5EF4-FFF2-40B4-BE49-F238E27FC236}">
                <a16:creationId xmlns:a16="http://schemas.microsoft.com/office/drawing/2014/main" id="{5942C1C2-E273-01F8-7425-02B966AB2423}"/>
              </a:ext>
            </a:extLst>
          </p:cNvPr>
          <p:cNvSpPr txBox="1"/>
          <p:nvPr/>
        </p:nvSpPr>
        <p:spPr>
          <a:xfrm>
            <a:off x="7037644" y="2934385"/>
            <a:ext cx="4514689" cy="733375"/>
          </a:xfrm>
          <a:prstGeom prst="rect">
            <a:avLst/>
          </a:prstGeom>
          <a:noFill/>
        </p:spPr>
        <p:txBody>
          <a:bodyPr vert="horz" lIns="91440" tIns="45720" rIns="91440" bIns="45720" rtlCol="0" anchor="t">
            <a:normAutofit/>
          </a:bodyPr>
          <a:lstStyle/>
          <a:p>
            <a:pPr algn="r">
              <a:lnSpc>
                <a:spcPct val="90000"/>
              </a:lnSpc>
              <a:spcBef>
                <a:spcPct val="0"/>
              </a:spcBef>
              <a:spcAft>
                <a:spcPts val="600"/>
              </a:spcAft>
            </a:pPr>
            <a:r>
              <a:rPr lang="en-US" sz="3600" b="1" kern="1200" dirty="0" err="1">
                <a:solidFill>
                  <a:schemeClr val="bg1"/>
                </a:solidFill>
                <a:effectLst/>
                <a:latin typeface="Calibri" panose="020F0502020204030204" pitchFamily="34" charset="0"/>
                <a:ea typeface="+mj-ea"/>
                <a:cs typeface="Calibri" panose="020F0502020204030204" pitchFamily="34" charset="0"/>
              </a:rPr>
              <a:t>קצת</a:t>
            </a:r>
            <a:r>
              <a:rPr lang="en-US" sz="3600" b="1" kern="1200" dirty="0">
                <a:solidFill>
                  <a:schemeClr val="bg1"/>
                </a:solidFill>
                <a:effectLst/>
                <a:latin typeface="Calibri" panose="020F0502020204030204" pitchFamily="34" charset="0"/>
                <a:ea typeface="+mj-ea"/>
                <a:cs typeface="Calibri" panose="020F0502020204030204" pitchFamily="34" charset="0"/>
              </a:rPr>
              <a:t> </a:t>
            </a:r>
            <a:r>
              <a:rPr lang="en-US" sz="3600" b="1" kern="1200" dirty="0" err="1">
                <a:solidFill>
                  <a:schemeClr val="bg1"/>
                </a:solidFill>
                <a:effectLst/>
                <a:latin typeface="Calibri" panose="020F0502020204030204" pitchFamily="34" charset="0"/>
                <a:ea typeface="+mj-ea"/>
                <a:cs typeface="Calibri" panose="020F0502020204030204" pitchFamily="34" charset="0"/>
              </a:rPr>
              <a:t>על</a:t>
            </a:r>
            <a:r>
              <a:rPr lang="en-US" sz="3600" b="1" kern="1200" dirty="0">
                <a:solidFill>
                  <a:schemeClr val="bg1"/>
                </a:solidFill>
                <a:effectLst/>
                <a:latin typeface="Calibri" panose="020F0502020204030204" pitchFamily="34" charset="0"/>
                <a:ea typeface="+mj-ea"/>
                <a:cs typeface="Calibri" panose="020F0502020204030204" pitchFamily="34" charset="0"/>
              </a:rPr>
              <a:t> </a:t>
            </a:r>
            <a:r>
              <a:rPr lang="en-US" sz="3600" b="1" kern="1200" dirty="0" err="1">
                <a:solidFill>
                  <a:schemeClr val="bg1"/>
                </a:solidFill>
                <a:effectLst/>
                <a:latin typeface="Calibri" panose="020F0502020204030204" pitchFamily="34" charset="0"/>
                <a:ea typeface="+mj-ea"/>
                <a:cs typeface="Calibri" panose="020F0502020204030204" pitchFamily="34" charset="0"/>
              </a:rPr>
              <a:t>מפגשי</a:t>
            </a:r>
            <a:r>
              <a:rPr lang="en-US" sz="3600" b="1" kern="1200" dirty="0">
                <a:solidFill>
                  <a:schemeClr val="bg1"/>
                </a:solidFill>
                <a:effectLst/>
                <a:latin typeface="Calibri" panose="020F0502020204030204" pitchFamily="34" charset="0"/>
                <a:ea typeface="+mj-ea"/>
                <a:cs typeface="Calibri" panose="020F0502020204030204" pitchFamily="34" charset="0"/>
              </a:rPr>
              <a:t> </a:t>
            </a:r>
            <a:r>
              <a:rPr lang="en-US" sz="3600" b="1" kern="1200" dirty="0" err="1">
                <a:solidFill>
                  <a:schemeClr val="bg1"/>
                </a:solidFill>
                <a:effectLst/>
                <a:latin typeface="Calibri" panose="020F0502020204030204" pitchFamily="34" charset="0"/>
                <a:ea typeface="+mj-ea"/>
                <a:cs typeface="Calibri" panose="020F0502020204030204" pitchFamily="34" charset="0"/>
              </a:rPr>
              <a:t>השביל</a:t>
            </a:r>
            <a:endParaRPr lang="en-US" sz="3600" b="1" kern="1200" dirty="0">
              <a:solidFill>
                <a:schemeClr val="bg1"/>
              </a:solidFill>
              <a:effectLst/>
              <a:latin typeface="Calibri" panose="020F0502020204030204" pitchFamily="34" charset="0"/>
              <a:ea typeface="+mj-ea"/>
              <a:cs typeface="Calibri" panose="020F0502020204030204" pitchFamily="34" charset="0"/>
            </a:endParaRPr>
          </a:p>
        </p:txBody>
      </p:sp>
      <p:sp>
        <p:nvSpPr>
          <p:cNvPr id="26" name="TextBox 5">
            <a:extLst>
              <a:ext uri="{FF2B5EF4-FFF2-40B4-BE49-F238E27FC236}">
                <a16:creationId xmlns:a16="http://schemas.microsoft.com/office/drawing/2014/main" id="{A54F3795-8A6A-06B8-EFEF-0E8E0283B005}"/>
              </a:ext>
            </a:extLst>
          </p:cNvPr>
          <p:cNvSpPr txBox="1"/>
          <p:nvPr/>
        </p:nvSpPr>
        <p:spPr>
          <a:xfrm>
            <a:off x="6051020" y="3717314"/>
            <a:ext cx="5470741" cy="2126864"/>
          </a:xfrm>
          <a:prstGeom prst="rect">
            <a:avLst/>
          </a:prstGeom>
          <a:noFill/>
        </p:spPr>
        <p:txBody>
          <a:bodyPr wrap="square" rtlCol="0">
            <a:spAutoFit/>
          </a:bodyPr>
          <a:lstStyle/>
          <a:p>
            <a:pPr algn="r">
              <a:lnSpc>
                <a:spcPct val="150000"/>
              </a:lnSpc>
            </a:pPr>
            <a:r>
              <a:rPr lang="he-IL" sz="1800" dirty="0">
                <a:effectLst/>
                <a:ea typeface="Calibri" panose="020F0502020204030204" pitchFamily="34" charset="0"/>
                <a:cs typeface="Calibri" panose="020F0502020204030204" pitchFamily="34" charset="0"/>
              </a:rPr>
              <a:t>אחד הדברים המיוחדים שמתרחשים במסעות הוא פגישה עם אנשים בדרך. אנשים שאנחנו פוגשים יכולים ללמד אותנו לא מעט על המקום שאנחנו נמצאים בו ולאפשר לנו לראות את המציאות גם מתוך נקודת מבטם, להכיר את עולמם וללמוד עוד זה על זה. זו בדיוק מטרתה של פינה זו. </a:t>
            </a:r>
            <a:endParaRPr lang="he-IL" sz="2800" b="1" dirty="0">
              <a:solidFill>
                <a:schemeClr val="bg1"/>
              </a:solidFill>
              <a:effectLst/>
              <a:latin typeface="Calibri Light" panose="020F0302020204030204" pitchFamily="34" charset="0"/>
              <a:cs typeface="Calibri Light" panose="020F0302020204030204" pitchFamily="34" charset="0"/>
            </a:endParaRPr>
          </a:p>
        </p:txBody>
      </p:sp>
      <p:pic>
        <p:nvPicPr>
          <p:cNvPr id="28" name="Picture 10" descr="A picture containing text&#10;&#10;Description automatically generated">
            <a:extLst>
              <a:ext uri="{FF2B5EF4-FFF2-40B4-BE49-F238E27FC236}">
                <a16:creationId xmlns:a16="http://schemas.microsoft.com/office/drawing/2014/main" id="{DF6D44E8-528F-7DAC-D127-F5D20BB0F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29" name="תמונה 28" descr="תמונה שמכילה גרפיקה, גופן, עיצוב גרפי, צילום מסך&#10;&#10;התיאור נוצר באופן אוטומטי">
            <a:extLst>
              <a:ext uri="{FF2B5EF4-FFF2-40B4-BE49-F238E27FC236}">
                <a16:creationId xmlns:a16="http://schemas.microsoft.com/office/drawing/2014/main" id="{53618E75-EAED-1D24-63C4-295C605650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sp>
        <p:nvSpPr>
          <p:cNvPr id="30" name="Picture 5">
            <a:extLst>
              <a:ext uri="{FF2B5EF4-FFF2-40B4-BE49-F238E27FC236}">
                <a16:creationId xmlns:a16="http://schemas.microsoft.com/office/drawing/2014/main" id="{3C3C35F2-CFA8-9B5C-5FEE-CE7F14EAC397}"/>
              </a:ext>
            </a:extLst>
          </p:cNvPr>
          <p:cNvSpPr/>
          <p:nvPr/>
        </p:nvSpPr>
        <p:spPr>
          <a:xfrm>
            <a:off x="11405366" y="6180531"/>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Tree>
    <p:extLst>
      <p:ext uri="{BB962C8B-B14F-4D97-AF65-F5344CB8AC3E}">
        <p14:creationId xmlns:p14="http://schemas.microsoft.com/office/powerpoint/2010/main" val="3362200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תמונה 6" descr="תמונה שמכילה בחוץ, שמיים, הר, לבוש&#10;&#10;התיאור נוצר באופן אוטומטי">
            <a:extLst>
              <a:ext uri="{FF2B5EF4-FFF2-40B4-BE49-F238E27FC236}">
                <a16:creationId xmlns:a16="http://schemas.microsoft.com/office/drawing/2014/main" id="{8C6CBC5B-CFA1-73CB-EAE9-2105A9C99635}"/>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2555441" y="10"/>
            <a:ext cx="9669656" cy="6858000"/>
          </a:xfrm>
          <a:prstGeom prst="rect">
            <a:avLst/>
          </a:prstGeom>
          <a:effectLst>
            <a:softEdge rad="0"/>
          </a:effectLst>
        </p:spPr>
      </p:pic>
      <p:sp>
        <p:nvSpPr>
          <p:cNvPr id="25"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מלבן 33">
            <a:extLst>
              <a:ext uri="{FF2B5EF4-FFF2-40B4-BE49-F238E27FC236}">
                <a16:creationId xmlns:a16="http://schemas.microsoft.com/office/drawing/2014/main" id="{90818D46-B59A-ADA0-6838-E4AA4B32EAA8}"/>
              </a:ext>
            </a:extLst>
          </p:cNvPr>
          <p:cNvSpPr/>
          <p:nvPr/>
        </p:nvSpPr>
        <p:spPr>
          <a:xfrm>
            <a:off x="4885934" y="2229332"/>
            <a:ext cx="806211" cy="72351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19" name="Picture 5">
            <a:extLst>
              <a:ext uri="{FF2B5EF4-FFF2-40B4-BE49-F238E27FC236}">
                <a16:creationId xmlns:a16="http://schemas.microsoft.com/office/drawing/2014/main" id="{2EBF91DB-0D0B-04BB-CABC-A891448370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1448" y="1670196"/>
            <a:ext cx="5042562" cy="3955290"/>
          </a:xfrm>
          <a:prstGeom prst="rect">
            <a:avLst/>
          </a:prstGeom>
          <a:effectLst>
            <a:outerShdw blurRad="388920" dist="50800" dir="5400000" algn="ctr" rotWithShape="0">
              <a:srgbClr val="000000">
                <a:alpha val="18741"/>
              </a:srgbClr>
            </a:outerShdw>
            <a:reflection endPos="0" dir="5400000" sy="-100000" algn="bl" rotWithShape="0"/>
          </a:effectLst>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2" name="מלבן 1">
            <a:extLst>
              <a:ext uri="{FF2B5EF4-FFF2-40B4-BE49-F238E27FC236}">
                <a16:creationId xmlns:a16="http://schemas.microsoft.com/office/drawing/2014/main" id="{408B8256-AB5D-6AF8-C739-106FD19F2924}"/>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9" name="תמונה 8" descr="תמונה שמכילה גרפיקה, גופן, עיצוב גרפי, צילום מסך&#10;&#10;התיאור נוצר באופן אוטומטי">
            <a:extLst>
              <a:ext uri="{FF2B5EF4-FFF2-40B4-BE49-F238E27FC236}">
                <a16:creationId xmlns:a16="http://schemas.microsoft.com/office/drawing/2014/main" id="{AFF31F13-3ACD-2BF9-33EC-0C5593D3F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sp>
        <p:nvSpPr>
          <p:cNvPr id="30" name="TextBox 5">
            <a:extLst>
              <a:ext uri="{FF2B5EF4-FFF2-40B4-BE49-F238E27FC236}">
                <a16:creationId xmlns:a16="http://schemas.microsoft.com/office/drawing/2014/main" id="{9C404DED-B20E-C76A-DC44-F566B2A9F70E}"/>
              </a:ext>
            </a:extLst>
          </p:cNvPr>
          <p:cNvSpPr txBox="1"/>
          <p:nvPr/>
        </p:nvSpPr>
        <p:spPr>
          <a:xfrm>
            <a:off x="1051575" y="1961161"/>
            <a:ext cx="4237465" cy="3373359"/>
          </a:xfrm>
          <a:prstGeom prst="rect">
            <a:avLst/>
          </a:prstGeom>
          <a:noFill/>
        </p:spPr>
        <p:txBody>
          <a:bodyPr wrap="square" rtlCol="0">
            <a:spAutoFit/>
          </a:bodyPr>
          <a:lstStyle/>
          <a:p>
            <a:pPr algn="r">
              <a:lnSpc>
                <a:spcPct val="150000"/>
              </a:lnSpc>
            </a:pPr>
            <a:r>
              <a:rPr lang="he-IL" sz="1800" dirty="0">
                <a:effectLst/>
                <a:ea typeface="Calibri" panose="020F0502020204030204" pitchFamily="34" charset="0"/>
                <a:cs typeface="Calibri" panose="020F0502020204030204" pitchFamily="34" charset="0"/>
              </a:rPr>
              <a:t>פינת מפגשי השביל היא המקום שבו ניפגש בעזרת הזום או אם יתאפשר – פנים מול פנים עם תלמידים, בדיוק כמוכם. תפגשו תלמידים מכיתה אחרת, ממגזר אחר, מעיר אחרת, ויחד תוכלו לקיים דיון מעשיר בנושא הנלמד. מפגשי השביל יתקיימו מספר פעמים, ויתאפשר לכם להכיר כמה שיותר זה את זה. זכרו שזו הזדמנות יוצאת דופן ללמוד, ולא פחות – להכיר.</a:t>
            </a:r>
            <a:r>
              <a:rPr lang="en-US" dirty="0">
                <a:effectLst/>
              </a:rPr>
              <a:t> </a:t>
            </a:r>
            <a:endParaRPr lang="he-IL" sz="2800" b="1" dirty="0">
              <a:solidFill>
                <a:schemeClr val="bg1"/>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85185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10DF4056-6D74-1347-459C-792CA011D7EE}"/>
              </a:ext>
            </a:extLst>
          </p:cNvPr>
          <p:cNvSpPr/>
          <p:nvPr/>
        </p:nvSpPr>
        <p:spPr>
          <a:xfrm>
            <a:off x="7448523" y="446641"/>
            <a:ext cx="1461301" cy="72351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8" name="תמונה 7" descr="תמונה שמכילה בחוץ, לבוש, שמיים, הליכה&#10;&#10;התיאור נוצר באופן אוטומטי">
            <a:extLst>
              <a:ext uri="{FF2B5EF4-FFF2-40B4-BE49-F238E27FC236}">
                <a16:creationId xmlns:a16="http://schemas.microsoft.com/office/drawing/2014/main" id="{E48B2DC2-FC7C-59EB-9116-80FDE4D418BC}"/>
              </a:ext>
            </a:extLst>
          </p:cNvPr>
          <p:cNvPicPr>
            <a:picLocks noChangeAspect="1"/>
          </p:cNvPicPr>
          <p:nvPr/>
        </p:nvPicPr>
        <p:blipFill rotWithShape="1">
          <a:blip r:embed="rId3">
            <a:extLst>
              <a:ext uri="{28A0092B-C50C-407E-A947-70E740481C1C}">
                <a14:useLocalDpi xmlns:a14="http://schemas.microsoft.com/office/drawing/2010/main" val="0"/>
              </a:ext>
            </a:extLst>
          </a:blip>
          <a:srcRect l="23445"/>
          <a:stretch/>
        </p:blipFill>
        <p:spPr>
          <a:xfrm flipH="1">
            <a:off x="0" y="0"/>
            <a:ext cx="7874000"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968ADB93-DB15-3FC3-536C-12AF5117ACD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35663" y="173849"/>
            <a:ext cx="453841" cy="450931"/>
          </a:xfrm>
          <a:prstGeom prst="rect">
            <a:avLst/>
          </a:prstGeom>
        </p:spPr>
      </p:pic>
      <p:sp>
        <p:nvSpPr>
          <p:cNvPr id="2" name="מלבן 1">
            <a:extLst>
              <a:ext uri="{FF2B5EF4-FFF2-40B4-BE49-F238E27FC236}">
                <a16:creationId xmlns:a16="http://schemas.microsoft.com/office/drawing/2014/main" id="{408B8256-AB5D-6AF8-C739-106FD19F2924}"/>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תמונה 8" descr="תמונה שמכילה גרפיקה, גופן, עיצוב גרפי, צילום מסך&#10;&#10;התיאור נוצר באופן אוטומטי">
            <a:extLst>
              <a:ext uri="{FF2B5EF4-FFF2-40B4-BE49-F238E27FC236}">
                <a16:creationId xmlns:a16="http://schemas.microsoft.com/office/drawing/2014/main" id="{AFF31F13-3ACD-2BF9-33EC-0C5593D3F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3" name="Picture 5">
            <a:extLst>
              <a:ext uri="{FF2B5EF4-FFF2-40B4-BE49-F238E27FC236}">
                <a16:creationId xmlns:a16="http://schemas.microsoft.com/office/drawing/2014/main" id="{33788C0A-484B-BA3E-1D6D-DFFAA2E96B7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469316" y="1848616"/>
            <a:ext cx="6518240" cy="3955290"/>
          </a:xfrm>
          <a:prstGeom prst="rect">
            <a:avLst/>
          </a:prstGeom>
          <a:effectLst>
            <a:outerShdw blurRad="388920" dist="50800" dir="5400000" algn="ctr" rotWithShape="0">
              <a:srgbClr val="000000">
                <a:alpha val="18741"/>
              </a:srgbClr>
            </a:outerShdw>
            <a:reflection endPos="0" dir="5400000" sy="-100000" algn="bl" rotWithShape="0"/>
          </a:effectLst>
        </p:spPr>
      </p:pic>
      <p:sp>
        <p:nvSpPr>
          <p:cNvPr id="4" name="TextBox 4">
            <a:extLst>
              <a:ext uri="{FF2B5EF4-FFF2-40B4-BE49-F238E27FC236}">
                <a16:creationId xmlns:a16="http://schemas.microsoft.com/office/drawing/2014/main" id="{095841BC-998F-51C9-9337-29B0DE8102C2}"/>
              </a:ext>
            </a:extLst>
          </p:cNvPr>
          <p:cNvSpPr txBox="1"/>
          <p:nvPr/>
        </p:nvSpPr>
        <p:spPr>
          <a:xfrm>
            <a:off x="7491133" y="2081994"/>
            <a:ext cx="4318000" cy="923330"/>
          </a:xfrm>
          <a:prstGeom prst="rect">
            <a:avLst/>
          </a:prstGeom>
          <a:noFill/>
        </p:spPr>
        <p:txBody>
          <a:bodyPr wrap="square" rtlCol="0">
            <a:spAutoFit/>
          </a:bodyPr>
          <a:lstStyle/>
          <a:p>
            <a:pPr algn="r"/>
            <a:r>
              <a:rPr lang="he-IL" sz="5400" b="1" dirty="0">
                <a:solidFill>
                  <a:srgbClr val="AD1A11"/>
                </a:solidFill>
                <a:latin typeface="Calibri" panose="020F0502020204030204" pitchFamily="34" charset="0"/>
                <a:cs typeface="Calibri" panose="020F0502020204030204" pitchFamily="34" charset="0"/>
              </a:rPr>
              <a:t>לו"ז למפגש</a:t>
            </a:r>
            <a:endParaRPr lang="he-IL" sz="5400" b="1" dirty="0">
              <a:solidFill>
                <a:srgbClr val="AD1A11"/>
              </a:solidFill>
              <a:effectLst/>
              <a:latin typeface="Calibri" panose="020F0502020204030204" pitchFamily="34" charset="0"/>
              <a:cs typeface="Calibri" panose="020F0502020204030204" pitchFamily="34" charset="0"/>
            </a:endParaRPr>
          </a:p>
        </p:txBody>
      </p:sp>
      <p:sp>
        <p:nvSpPr>
          <p:cNvPr id="12" name="TextBox 4">
            <a:extLst>
              <a:ext uri="{FF2B5EF4-FFF2-40B4-BE49-F238E27FC236}">
                <a16:creationId xmlns:a16="http://schemas.microsoft.com/office/drawing/2014/main" id="{42D70395-11E6-43FE-A87D-5F0D3223F4CA}"/>
              </a:ext>
            </a:extLst>
          </p:cNvPr>
          <p:cNvSpPr txBox="1"/>
          <p:nvPr/>
        </p:nvSpPr>
        <p:spPr>
          <a:xfrm>
            <a:off x="6206505" y="2948777"/>
            <a:ext cx="5601417" cy="1754968"/>
          </a:xfrm>
          <a:prstGeom prst="rect">
            <a:avLst/>
          </a:prstGeom>
          <a:noFill/>
        </p:spPr>
        <p:txBody>
          <a:bodyPr wrap="square" rtlCol="0">
            <a:spAutoFit/>
          </a:bodyPr>
          <a:lstStyle/>
          <a:p>
            <a:pPr marL="285750" lvl="0" indent="-285750" algn="r" rtl="1">
              <a:lnSpc>
                <a:spcPct val="115000"/>
              </a:lnSpc>
              <a:spcAft>
                <a:spcPts val="800"/>
              </a:spcAft>
              <a:buFont typeface="Arial" panose="020B0604020202020204" pitchFamily="34" charset="0"/>
              <a:buChar char="•"/>
            </a:pPr>
            <a:r>
              <a:rPr lang="he-IL" sz="2800" dirty="0">
                <a:effectLst/>
                <a:latin typeface="Calibri" panose="020F0502020204030204" pitchFamily="34" charset="0"/>
                <a:ea typeface="Calibri" panose="020F0502020204030204" pitchFamily="34" charset="0"/>
                <a:cs typeface="Calibri" panose="020F0502020204030204" pitchFamily="34" charset="0"/>
              </a:rPr>
              <a:t>חלק א' – רה-קטגוריזציה- חלוקה מחדש</a:t>
            </a:r>
            <a:endParaRPr lang="he-IL" sz="2800" dirty="0">
              <a:latin typeface="Calibri" panose="020F0502020204030204" pitchFamily="34" charset="0"/>
              <a:ea typeface="Calibri" panose="020F0502020204030204" pitchFamily="34" charset="0"/>
              <a:cs typeface="Calibri" panose="020F0502020204030204" pitchFamily="34" charset="0"/>
            </a:endParaRPr>
          </a:p>
          <a:p>
            <a:pPr marL="285750" lvl="0" indent="-285750" algn="r" rtl="1">
              <a:lnSpc>
                <a:spcPct val="115000"/>
              </a:lnSpc>
              <a:spcAft>
                <a:spcPts val="800"/>
              </a:spcAft>
              <a:buFont typeface="Arial" panose="020B0604020202020204" pitchFamily="34" charset="0"/>
              <a:buChar char="•"/>
            </a:pPr>
            <a:r>
              <a:rPr lang="he-IL" sz="2800" dirty="0">
                <a:effectLst/>
                <a:latin typeface="Calibri" panose="020F0502020204030204" pitchFamily="34" charset="0"/>
                <a:ea typeface="Calibri" panose="020F0502020204030204" pitchFamily="34" charset="0"/>
                <a:cs typeface="Calibri" panose="020F0502020204030204" pitchFamily="34" charset="0"/>
              </a:rPr>
              <a:t>חלק ב' – היכרות</a:t>
            </a:r>
          </a:p>
          <a:p>
            <a:pPr marL="285750" lvl="0" indent="-285750" algn="r" rtl="1">
              <a:lnSpc>
                <a:spcPct val="115000"/>
              </a:lnSpc>
              <a:spcAft>
                <a:spcPts val="800"/>
              </a:spcAft>
              <a:buFont typeface="Arial" panose="020B0604020202020204" pitchFamily="34" charset="0"/>
              <a:buChar char="•"/>
            </a:pPr>
            <a:r>
              <a:rPr lang="he-IL" sz="2800" dirty="0">
                <a:effectLst/>
                <a:latin typeface="Calibri" panose="020F0502020204030204" pitchFamily="34" charset="0"/>
                <a:cs typeface="Calibri" panose="020F0502020204030204" pitchFamily="34" charset="0"/>
              </a:rPr>
              <a:t>חלק ג׳ – פעילות סביב סוגיה נבחרת</a:t>
            </a:r>
          </a:p>
        </p:txBody>
      </p:sp>
    </p:spTree>
    <p:extLst>
      <p:ext uri="{BB962C8B-B14F-4D97-AF65-F5344CB8AC3E}">
        <p14:creationId xmlns:p14="http://schemas.microsoft.com/office/powerpoint/2010/main" val="1122950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C114AF2-E55F-C5B6-C665-1537CBD54199}"/>
              </a:ext>
            </a:extLst>
          </p:cNvPr>
          <p:cNvSpPr>
            <a:spLocks noGrp="1"/>
          </p:cNvSpPr>
          <p:nvPr>
            <p:ph type="title"/>
          </p:nvPr>
        </p:nvSpPr>
        <p:spPr/>
        <p:txBody>
          <a:bodyPr/>
          <a:lstStyle/>
          <a:p>
            <a:endParaRPr lang="en-US"/>
          </a:p>
        </p:txBody>
      </p:sp>
      <p:pic>
        <p:nvPicPr>
          <p:cNvPr id="5" name="מציין מיקום תוכן 4" descr="תמונה שמכילה בחוץ, שמיים, הליכה, דשא&#10;&#10;התיאור נוצר באופן אוטומטי">
            <a:extLst>
              <a:ext uri="{FF2B5EF4-FFF2-40B4-BE49-F238E27FC236}">
                <a16:creationId xmlns:a16="http://schemas.microsoft.com/office/drawing/2014/main" id="{C8B17A52-975A-C429-8826-7B2EB64407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6194"/>
            <a:ext cx="12192000" cy="8128000"/>
          </a:xfrm>
        </p:spPr>
      </p:pic>
      <p:sp>
        <p:nvSpPr>
          <p:cNvPr id="6" name="מלבן 5">
            <a:extLst>
              <a:ext uri="{FF2B5EF4-FFF2-40B4-BE49-F238E27FC236}">
                <a16:creationId xmlns:a16="http://schemas.microsoft.com/office/drawing/2014/main" id="{1EA048C0-55D7-20CB-8698-240769F3681C}"/>
              </a:ext>
            </a:extLst>
          </p:cNvPr>
          <p:cNvSpPr/>
          <p:nvPr/>
        </p:nvSpPr>
        <p:spPr>
          <a:xfrm>
            <a:off x="1270421" y="2440404"/>
            <a:ext cx="9651158" cy="1445796"/>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7" name="TextBox 1">
            <a:extLst>
              <a:ext uri="{FF2B5EF4-FFF2-40B4-BE49-F238E27FC236}">
                <a16:creationId xmlns:a16="http://schemas.microsoft.com/office/drawing/2014/main" id="{1DE395DD-0494-2B14-DFE9-723CE5B6A355}"/>
              </a:ext>
            </a:extLst>
          </p:cNvPr>
          <p:cNvSpPr txBox="1"/>
          <p:nvPr/>
        </p:nvSpPr>
        <p:spPr>
          <a:xfrm>
            <a:off x="1831063" y="2717026"/>
            <a:ext cx="8529873" cy="892552"/>
          </a:xfrm>
          <a:prstGeom prst="rect">
            <a:avLst/>
          </a:prstGeom>
          <a:noFill/>
        </p:spPr>
        <p:txBody>
          <a:bodyPr wrap="square" rtlCol="0">
            <a:spAutoFit/>
          </a:bodyPr>
          <a:lstStyle/>
          <a:p>
            <a:pPr algn="ctr" rtl="1"/>
            <a:r>
              <a:rPr lang="he-IL" sz="5200" dirty="0">
                <a:solidFill>
                  <a:schemeClr val="bg1"/>
                </a:solidFill>
                <a:latin typeface="Calibri" panose="020F0502020204030204" pitchFamily="34" charset="0"/>
                <a:cs typeface="Calibri" panose="020F0502020204030204" pitchFamily="34" charset="0"/>
              </a:rPr>
              <a:t>חלק א' – חלוקה מחדש</a:t>
            </a:r>
          </a:p>
        </p:txBody>
      </p:sp>
      <p:sp>
        <p:nvSpPr>
          <p:cNvPr id="8" name="מלבן 7">
            <a:extLst>
              <a:ext uri="{FF2B5EF4-FFF2-40B4-BE49-F238E27FC236}">
                <a16:creationId xmlns:a16="http://schemas.microsoft.com/office/drawing/2014/main" id="{8D085B4E-79E2-C495-E048-0BD84602A2D0}"/>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גרפיקה 12">
            <a:extLst>
              <a:ext uri="{FF2B5EF4-FFF2-40B4-BE49-F238E27FC236}">
                <a16:creationId xmlns:a16="http://schemas.microsoft.com/office/drawing/2014/main" id="{EBDB2791-09F3-5E39-11F7-DE336D7DF8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2151" y="263631"/>
            <a:ext cx="1662190" cy="354322"/>
          </a:xfrm>
          <a:prstGeom prst="rect">
            <a:avLst/>
          </a:prstGeom>
        </p:spPr>
      </p:pic>
      <p:pic>
        <p:nvPicPr>
          <p:cNvPr id="10" name="Picture 14">
            <a:extLst>
              <a:ext uri="{FF2B5EF4-FFF2-40B4-BE49-F238E27FC236}">
                <a16:creationId xmlns:a16="http://schemas.microsoft.com/office/drawing/2014/main" id="{988B3FFE-D6DC-68C2-38A5-719537B37F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Tree>
    <p:extLst>
      <p:ext uri="{BB962C8B-B14F-4D97-AF65-F5344CB8AC3E}">
        <p14:creationId xmlns:p14="http://schemas.microsoft.com/office/powerpoint/2010/main" val="1600263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401E6F7-F590-DD06-3A18-90D5EF28B7F1}"/>
              </a:ext>
            </a:extLst>
          </p:cNvPr>
          <p:cNvSpPr>
            <a:spLocks noGrp="1"/>
          </p:cNvSpPr>
          <p:nvPr>
            <p:ph type="title"/>
          </p:nvPr>
        </p:nvSpPr>
        <p:spPr/>
        <p:txBody>
          <a:bodyPr/>
          <a:lstStyle/>
          <a:p>
            <a:endParaRPr lang="en-US"/>
          </a:p>
        </p:txBody>
      </p:sp>
      <p:pic>
        <p:nvPicPr>
          <p:cNvPr id="5" name="מציין מיקום תוכן 4" descr="תמונה שמכילה בחוץ, שמיים, הליכה, אדם&#10;&#10;התיאור נוצר באופן אוטומטי">
            <a:extLst>
              <a:ext uri="{FF2B5EF4-FFF2-40B4-BE49-F238E27FC236}">
                <a16:creationId xmlns:a16="http://schemas.microsoft.com/office/drawing/2014/main" id="{AB1ED302-0667-3974-A1DC-15795AB342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7987"/>
            <a:ext cx="12192000" cy="8128000"/>
          </a:xfrm>
        </p:spPr>
      </p:pic>
      <p:sp>
        <p:nvSpPr>
          <p:cNvPr id="6" name="מלבן 5">
            <a:extLst>
              <a:ext uri="{FF2B5EF4-FFF2-40B4-BE49-F238E27FC236}">
                <a16:creationId xmlns:a16="http://schemas.microsoft.com/office/drawing/2014/main" id="{70E465FB-A7E0-A96A-136D-82F96D21F863}"/>
              </a:ext>
            </a:extLst>
          </p:cNvPr>
          <p:cNvSpPr/>
          <p:nvPr/>
        </p:nvSpPr>
        <p:spPr>
          <a:xfrm>
            <a:off x="1270421" y="2440404"/>
            <a:ext cx="9651158" cy="1445796"/>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מלבן 6">
            <a:extLst>
              <a:ext uri="{FF2B5EF4-FFF2-40B4-BE49-F238E27FC236}">
                <a16:creationId xmlns:a16="http://schemas.microsoft.com/office/drawing/2014/main" id="{D1D05805-840F-2EC6-F95D-470AC9928EC8}"/>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גרפיקה 12">
            <a:extLst>
              <a:ext uri="{FF2B5EF4-FFF2-40B4-BE49-F238E27FC236}">
                <a16:creationId xmlns:a16="http://schemas.microsoft.com/office/drawing/2014/main" id="{BA31B1AE-6D35-1882-1809-18FCC37218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2151" y="263631"/>
            <a:ext cx="1662190" cy="354322"/>
          </a:xfrm>
          <a:prstGeom prst="rect">
            <a:avLst/>
          </a:prstGeom>
        </p:spPr>
      </p:pic>
      <p:pic>
        <p:nvPicPr>
          <p:cNvPr id="9" name="Picture 14">
            <a:extLst>
              <a:ext uri="{FF2B5EF4-FFF2-40B4-BE49-F238E27FC236}">
                <a16:creationId xmlns:a16="http://schemas.microsoft.com/office/drawing/2014/main" id="{C819032E-0BEB-04FD-F691-C9860E105C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10" name="TextBox 1">
            <a:extLst>
              <a:ext uri="{FF2B5EF4-FFF2-40B4-BE49-F238E27FC236}">
                <a16:creationId xmlns:a16="http://schemas.microsoft.com/office/drawing/2014/main" id="{7A014428-ABC0-857E-A9A0-7039B2B1706E}"/>
              </a:ext>
            </a:extLst>
          </p:cNvPr>
          <p:cNvSpPr txBox="1"/>
          <p:nvPr/>
        </p:nvSpPr>
        <p:spPr>
          <a:xfrm>
            <a:off x="1831063" y="2717026"/>
            <a:ext cx="8529873" cy="892552"/>
          </a:xfrm>
          <a:prstGeom prst="rect">
            <a:avLst/>
          </a:prstGeom>
          <a:noFill/>
        </p:spPr>
        <p:txBody>
          <a:bodyPr wrap="square" rtlCol="0">
            <a:spAutoFit/>
          </a:bodyPr>
          <a:lstStyle/>
          <a:p>
            <a:pPr algn="ctr" rtl="1"/>
            <a:r>
              <a:rPr lang="he-IL" sz="5200" dirty="0">
                <a:solidFill>
                  <a:schemeClr val="bg1"/>
                </a:solidFill>
                <a:latin typeface="Calibri" panose="020F0502020204030204" pitchFamily="34" charset="0"/>
                <a:cs typeface="Calibri" panose="020F0502020204030204" pitchFamily="34" charset="0"/>
              </a:rPr>
              <a:t>חלק ב' – היכרות</a:t>
            </a:r>
          </a:p>
        </p:txBody>
      </p:sp>
    </p:spTree>
    <p:extLst>
      <p:ext uri="{BB962C8B-B14F-4D97-AF65-F5344CB8AC3E}">
        <p14:creationId xmlns:p14="http://schemas.microsoft.com/office/powerpoint/2010/main" val="929129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מציין מיקום תוכן 13" descr="תמונה שמכילה בחוץ, שמיים, אדם, הליכה&#10;&#10;התיאור נוצר באופן אוטומטי">
            <a:extLst>
              <a:ext uri="{FF2B5EF4-FFF2-40B4-BE49-F238E27FC236}">
                <a16:creationId xmlns:a16="http://schemas.microsoft.com/office/drawing/2014/main" id="{08348AB8-7C6A-664A-2341-997D1EB3BC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H="1">
            <a:off x="0" y="-512954"/>
            <a:ext cx="12192000" cy="8128000"/>
          </a:xfrm>
        </p:spPr>
      </p:pic>
      <p:sp>
        <p:nvSpPr>
          <p:cNvPr id="6" name="מלבן 5">
            <a:extLst>
              <a:ext uri="{FF2B5EF4-FFF2-40B4-BE49-F238E27FC236}">
                <a16:creationId xmlns:a16="http://schemas.microsoft.com/office/drawing/2014/main" id="{8C8950D7-03E4-D6E7-8B35-4AD2FEABF2D5}"/>
              </a:ext>
            </a:extLst>
          </p:cNvPr>
          <p:cNvSpPr/>
          <p:nvPr/>
        </p:nvSpPr>
        <p:spPr>
          <a:xfrm>
            <a:off x="1270421" y="1169164"/>
            <a:ext cx="9651158" cy="1445796"/>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
            <a:extLst>
              <a:ext uri="{FF2B5EF4-FFF2-40B4-BE49-F238E27FC236}">
                <a16:creationId xmlns:a16="http://schemas.microsoft.com/office/drawing/2014/main" id="{043E3DA4-D30A-61A0-D75B-B58CAE7CAD0A}"/>
              </a:ext>
            </a:extLst>
          </p:cNvPr>
          <p:cNvSpPr txBox="1"/>
          <p:nvPr/>
        </p:nvSpPr>
        <p:spPr>
          <a:xfrm>
            <a:off x="1584716" y="1445786"/>
            <a:ext cx="9022567" cy="892552"/>
          </a:xfrm>
          <a:prstGeom prst="rect">
            <a:avLst/>
          </a:prstGeom>
          <a:noFill/>
        </p:spPr>
        <p:txBody>
          <a:bodyPr wrap="square" rtlCol="0">
            <a:spAutoFit/>
          </a:bodyPr>
          <a:lstStyle/>
          <a:p>
            <a:pPr algn="ctr" rtl="1"/>
            <a:r>
              <a:rPr lang="he-IL" sz="5200" dirty="0">
                <a:solidFill>
                  <a:schemeClr val="bg1"/>
                </a:solidFill>
                <a:latin typeface="Calibri" panose="020F0502020204030204" pitchFamily="34" charset="0"/>
                <a:cs typeface="Calibri" panose="020F0502020204030204" pitchFamily="34" charset="0"/>
              </a:rPr>
              <a:t>חלק ג' – פעילות סביב סוגיה נבחרת</a:t>
            </a:r>
          </a:p>
        </p:txBody>
      </p:sp>
      <p:sp>
        <p:nvSpPr>
          <p:cNvPr id="8" name="מלבן 7">
            <a:extLst>
              <a:ext uri="{FF2B5EF4-FFF2-40B4-BE49-F238E27FC236}">
                <a16:creationId xmlns:a16="http://schemas.microsoft.com/office/drawing/2014/main" id="{F7CA8FAA-19D9-546C-26F3-600DE0D82094}"/>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9" name="גרפיקה 12">
            <a:extLst>
              <a:ext uri="{FF2B5EF4-FFF2-40B4-BE49-F238E27FC236}">
                <a16:creationId xmlns:a16="http://schemas.microsoft.com/office/drawing/2014/main" id="{33B4B649-4901-8A6D-38DA-7FB4A0EF84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2151" y="263631"/>
            <a:ext cx="1662190" cy="354322"/>
          </a:xfrm>
          <a:prstGeom prst="rect">
            <a:avLst/>
          </a:prstGeom>
        </p:spPr>
      </p:pic>
      <p:pic>
        <p:nvPicPr>
          <p:cNvPr id="10" name="Picture 14">
            <a:extLst>
              <a:ext uri="{FF2B5EF4-FFF2-40B4-BE49-F238E27FC236}">
                <a16:creationId xmlns:a16="http://schemas.microsoft.com/office/drawing/2014/main" id="{24BF19C3-6981-174E-4AD6-AC67FDD929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Tree>
    <p:extLst>
      <p:ext uri="{BB962C8B-B14F-4D97-AF65-F5344CB8AC3E}">
        <p14:creationId xmlns:p14="http://schemas.microsoft.com/office/powerpoint/2010/main" val="3590970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אדם, בחוץ, לבוש, פני אדם&#10;&#10;התיאור נוצר באופן אוטומטי">
            <a:extLst>
              <a:ext uri="{FF2B5EF4-FFF2-40B4-BE49-F238E27FC236}">
                <a16:creationId xmlns:a16="http://schemas.microsoft.com/office/drawing/2014/main" id="{D55522A8-E0A8-A9BE-16D2-5BDDCB6C10B8}"/>
              </a:ext>
            </a:extLst>
          </p:cNvPr>
          <p:cNvPicPr>
            <a:picLocks noChangeAspect="1"/>
          </p:cNvPicPr>
          <p:nvPr/>
        </p:nvPicPr>
        <p:blipFill rotWithShape="1">
          <a:blip r:embed="rId3">
            <a:extLst>
              <a:ext uri="{28A0092B-C50C-407E-A947-70E740481C1C}">
                <a14:useLocalDpi xmlns:a14="http://schemas.microsoft.com/office/drawing/2010/main" val="0"/>
              </a:ext>
            </a:extLst>
          </a:blip>
          <a:srcRect l="15928" r="13076"/>
          <a:stretch/>
        </p:blipFill>
        <p:spPr>
          <a:xfrm>
            <a:off x="0" y="-1"/>
            <a:ext cx="7327152" cy="6858000"/>
          </a:xfrm>
          <a:prstGeom prst="rect">
            <a:avLst/>
          </a:prstGeom>
        </p:spPr>
      </p:pic>
      <p:sp>
        <p:nvSpPr>
          <p:cNvPr id="7" name="מלבן 6">
            <a:extLst>
              <a:ext uri="{FF2B5EF4-FFF2-40B4-BE49-F238E27FC236}">
                <a16:creationId xmlns:a16="http://schemas.microsoft.com/office/drawing/2014/main" id="{B9AD1619-C711-F9A8-4D42-3EF8898EAE7C}"/>
              </a:ext>
            </a:extLst>
          </p:cNvPr>
          <p:cNvSpPr/>
          <p:nvPr/>
        </p:nvSpPr>
        <p:spPr>
          <a:xfrm>
            <a:off x="7228575" y="0"/>
            <a:ext cx="4963425" cy="6858000"/>
          </a:xfrm>
          <a:prstGeom prst="rect">
            <a:avLst/>
          </a:prstGeom>
          <a:solidFill>
            <a:srgbClr val="651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 square&#10;&#10;Description automatically generated">
            <a:extLst>
              <a:ext uri="{FF2B5EF4-FFF2-40B4-BE49-F238E27FC236}">
                <a16:creationId xmlns:a16="http://schemas.microsoft.com/office/drawing/2014/main" id="{00EB352F-E49D-952E-D3B2-31272E8B6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698" y="276587"/>
            <a:ext cx="575193" cy="575193"/>
          </a:xfrm>
          <a:prstGeom prst="rect">
            <a:avLst/>
          </a:prstGeom>
        </p:spPr>
      </p:pic>
      <p:pic>
        <p:nvPicPr>
          <p:cNvPr id="12" name="Picture 11" descr="Shape, square&#10;&#10;Description automatically generated">
            <a:extLst>
              <a:ext uri="{FF2B5EF4-FFF2-40B4-BE49-F238E27FC236}">
                <a16:creationId xmlns:a16="http://schemas.microsoft.com/office/drawing/2014/main" id="{3D1C79FC-867F-92F4-5226-48BE7BFAF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9279" y="5953888"/>
            <a:ext cx="575193" cy="575193"/>
          </a:xfrm>
          <a:prstGeom prst="rect">
            <a:avLst/>
          </a:prstGeom>
        </p:spPr>
      </p:pic>
      <p:pic>
        <p:nvPicPr>
          <p:cNvPr id="15" name="Picture 14">
            <a:extLst>
              <a:ext uri="{FF2B5EF4-FFF2-40B4-BE49-F238E27FC236}">
                <a16:creationId xmlns:a16="http://schemas.microsoft.com/office/drawing/2014/main" id="{D73F92C5-4801-F7C3-32AE-EB3C255AB1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3" name="גרפיקה 12">
            <a:extLst>
              <a:ext uri="{FF2B5EF4-FFF2-40B4-BE49-F238E27FC236}">
                <a16:creationId xmlns:a16="http://schemas.microsoft.com/office/drawing/2014/main" id="{1480D4E9-D659-79B4-AB32-3DF0D05915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42151" y="263631"/>
            <a:ext cx="1662190" cy="354322"/>
          </a:xfrm>
          <a:prstGeom prst="rect">
            <a:avLst/>
          </a:prstGeom>
        </p:spPr>
      </p:pic>
      <p:sp>
        <p:nvSpPr>
          <p:cNvPr id="4" name="תיבת טקסט 3">
            <a:extLst>
              <a:ext uri="{FF2B5EF4-FFF2-40B4-BE49-F238E27FC236}">
                <a16:creationId xmlns:a16="http://schemas.microsoft.com/office/drawing/2014/main" id="{34B9B703-5A2B-2BB5-A82C-6956294EE731}"/>
              </a:ext>
            </a:extLst>
          </p:cNvPr>
          <p:cNvSpPr txBox="1"/>
          <p:nvPr/>
        </p:nvSpPr>
        <p:spPr>
          <a:xfrm>
            <a:off x="7535698" y="2543845"/>
            <a:ext cx="4517111" cy="1015663"/>
          </a:xfrm>
          <a:prstGeom prst="rect">
            <a:avLst/>
          </a:prstGeom>
          <a:noFill/>
        </p:spPr>
        <p:txBody>
          <a:bodyPr wrap="square">
            <a:spAutoFit/>
          </a:bodyPr>
          <a:lstStyle/>
          <a:p>
            <a:pPr algn="ctr" rtl="1"/>
            <a:r>
              <a:rPr lang="he-IL" sz="6000" b="1" dirty="0">
                <a:solidFill>
                  <a:schemeClr val="bg1"/>
                </a:solidFill>
                <a:effectLst/>
                <a:ea typeface="Calibri" panose="020F0502020204030204" pitchFamily="34" charset="0"/>
                <a:cs typeface="Calibri" panose="020F0502020204030204" pitchFamily="34" charset="0"/>
              </a:rPr>
              <a:t>דיון כיתתי</a:t>
            </a:r>
            <a:endParaRPr lang="he-IL" sz="6000" b="1"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9825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492D56DE807D4A85809F43D016E1B8" ma:contentTypeVersion="2" ma:contentTypeDescription="Create a new document." ma:contentTypeScope="" ma:versionID="b1bab809095cb01c36a8f8238c8d4993">
  <xsd:schema xmlns:xsd="http://www.w3.org/2001/XMLSchema" xmlns:xs="http://www.w3.org/2001/XMLSchema" xmlns:p="http://schemas.microsoft.com/office/2006/metadata/properties" xmlns:ns3="403a8d0d-ec59-4e4a-aa6b-8da36811ff4b" targetNamespace="http://schemas.microsoft.com/office/2006/metadata/properties" ma:root="true" ma:fieldsID="bdba4f67237cefe2db88642c5ebdc308" ns3:_="">
    <xsd:import namespace="403a8d0d-ec59-4e4a-aa6b-8da36811ff4b"/>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a8d0d-ec59-4e4a-aa6b-8da36811ff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7858F7-3E3D-4099-AF67-5E4C2360E6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3a8d0d-ec59-4e4a-aa6b-8da36811ff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092506-2147-4A14-995F-F7DA0FADE405}">
  <ds:schemaRefs>
    <ds:schemaRef ds:uri="http://purl.org/dc/elements/1.1/"/>
    <ds:schemaRef ds:uri="403a8d0d-ec59-4e4a-aa6b-8da36811ff4b"/>
    <ds:schemaRef ds:uri="http://purl.org/dc/dcmityp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82CA89A-5EA6-4683-96B8-A25B320BF6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14311</TotalTime>
  <Words>320</Words>
  <Application>Microsoft Office PowerPoint</Application>
  <PresentationFormat>Widescreen</PresentationFormat>
  <Paragraphs>40</Paragraphs>
  <Slides>13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Assistant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 Tzabar</dc:creator>
  <cp:lastModifiedBy>Bar Moyal</cp:lastModifiedBy>
  <cp:revision>149</cp:revision>
  <dcterms:created xsi:type="dcterms:W3CDTF">2022-11-23T07:47:57Z</dcterms:created>
  <dcterms:modified xsi:type="dcterms:W3CDTF">2024-06-03T07:18:59Z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0x01010000492D56DE807D4A85809F43D016E1B8</vt:lpwstr>
  </property>
</Properties>
</file>