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sldIdLst>
    <p:sldId id="256" r:id="rId5"/>
    <p:sldId id="304" r:id="rId6"/>
    <p:sldId id="259" r:id="rId7"/>
    <p:sldId id="477" r:id="rId8"/>
    <p:sldId id="484" r:id="rId9"/>
    <p:sldId id="495" r:id="rId10"/>
    <p:sldId id="422" r:id="rId11"/>
    <p:sldId id="493" r:id="rId12"/>
    <p:sldId id="441" r:id="rId13"/>
    <p:sldId id="534" r:id="rId14"/>
    <p:sldId id="501" r:id="rId15"/>
    <p:sldId id="502" r:id="rId16"/>
    <p:sldId id="505" r:id="rId17"/>
    <p:sldId id="503" r:id="rId18"/>
    <p:sldId id="506" r:id="rId19"/>
    <p:sldId id="504" r:id="rId20"/>
    <p:sldId id="494" r:id="rId21"/>
    <p:sldId id="436" r:id="rId22"/>
    <p:sldId id="500" r:id="rId23"/>
    <p:sldId id="467" r:id="rId24"/>
    <p:sldId id="533" r:id="rId25"/>
    <p:sldId id="341" r:id="rId26"/>
    <p:sldId id="507" r:id="rId27"/>
    <p:sldId id="528" r:id="rId28"/>
    <p:sldId id="517" r:id="rId29"/>
    <p:sldId id="521" r:id="rId30"/>
    <p:sldId id="522" r:id="rId31"/>
    <p:sldId id="523" r:id="rId32"/>
    <p:sldId id="524" r:id="rId33"/>
    <p:sldId id="525" r:id="rId34"/>
    <p:sldId id="515" r:id="rId35"/>
    <p:sldId id="508" r:id="rId36"/>
    <p:sldId id="509" r:id="rId37"/>
    <p:sldId id="531" r:id="rId38"/>
    <p:sldId id="532" r:id="rId39"/>
    <p:sldId id="526" r:id="rId40"/>
    <p:sldId id="527" r:id="rId41"/>
    <p:sldId id="476" r:id="rId42"/>
    <p:sldId id="274" r:id="rId43"/>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מקטע ברירת מחדל" id="{CEB698BC-558A-4745-9F37-CE5A1AEA6D8F}">
          <p14:sldIdLst>
            <p14:sldId id="256"/>
            <p14:sldId id="304"/>
            <p14:sldId id="259"/>
            <p14:sldId id="477"/>
            <p14:sldId id="484"/>
            <p14:sldId id="495"/>
            <p14:sldId id="422"/>
            <p14:sldId id="493"/>
            <p14:sldId id="441"/>
            <p14:sldId id="534"/>
            <p14:sldId id="501"/>
            <p14:sldId id="502"/>
            <p14:sldId id="505"/>
            <p14:sldId id="503"/>
            <p14:sldId id="506"/>
            <p14:sldId id="504"/>
            <p14:sldId id="494"/>
            <p14:sldId id="436"/>
            <p14:sldId id="500"/>
            <p14:sldId id="467"/>
            <p14:sldId id="533"/>
            <p14:sldId id="341"/>
            <p14:sldId id="507"/>
            <p14:sldId id="528"/>
            <p14:sldId id="517"/>
            <p14:sldId id="521"/>
            <p14:sldId id="522"/>
            <p14:sldId id="523"/>
            <p14:sldId id="524"/>
            <p14:sldId id="525"/>
            <p14:sldId id="515"/>
            <p14:sldId id="508"/>
            <p14:sldId id="509"/>
            <p14:sldId id="531"/>
            <p14:sldId id="532"/>
            <p14:sldId id="526"/>
            <p14:sldId id="527"/>
            <p14:sldId id="476"/>
            <p14:sldId id="27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8A0935-C861-5FBE-3C9B-1751A916CE1D}" name="Adi Tzabar" initials="AT" userId="S::adi.tzabar@lnet.co.il::00e8934b-9f6a-4acc-933a-ae4651199214" providerId="AD"/>
  <p188:author id="{83656186-BF6C-C62D-757D-B938E8D5244F}" name="Shahar Ezer" initials="SE" userId="S::shahare@lnet.co.il::44daab7d-8fe6-4564-967d-dc0e9262500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5844"/>
    <a:srgbClr val="1D986C"/>
    <a:srgbClr val="A4D0C0"/>
    <a:srgbClr val="006633"/>
    <a:srgbClr val="575756"/>
    <a:srgbClr val="16308B"/>
    <a:srgbClr val="A4B2F8"/>
    <a:srgbClr val="588DB5"/>
    <a:srgbClr val="CC86C0"/>
    <a:srgbClr val="C38F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75978" autoAdjust="0"/>
  </p:normalViewPr>
  <p:slideViewPr>
    <p:cSldViewPr snapToGrid="0">
      <p:cViewPr>
        <p:scale>
          <a:sx n="33" d="100"/>
          <a:sy n="33" d="100"/>
        </p:scale>
        <p:origin x="1972" y="420"/>
      </p:cViewPr>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dirty="0"/>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5720D592-689C-4C56-BA95-C6AC515321A7}" type="datetimeFigureOut">
              <a:rPr lang="he-IL" smtClean="0"/>
              <a:t>כ"ו/אדר א/תשפ"ד</a:t>
            </a:fld>
            <a:endParaRPr lang="he-IL" dirty="0"/>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dirty="0"/>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dirty="0"/>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67F2FA53-CC7D-4995-87E6-A3E4FC0D0D9D}" type="slidenum">
              <a:rPr lang="he-IL" smtClean="0"/>
              <a:t>‹#›</a:t>
            </a:fld>
            <a:endParaRPr lang="he-IL" dirty="0"/>
          </a:p>
        </p:txBody>
      </p:sp>
    </p:spTree>
    <p:extLst>
      <p:ext uri="{BB962C8B-B14F-4D97-AF65-F5344CB8AC3E}">
        <p14:creationId xmlns:p14="http://schemas.microsoft.com/office/powerpoint/2010/main" val="286018176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1</a:t>
            </a:fld>
            <a:endParaRPr lang="he-IL" dirty="0"/>
          </a:p>
        </p:txBody>
      </p:sp>
    </p:spTree>
    <p:extLst>
      <p:ext uri="{BB962C8B-B14F-4D97-AF65-F5344CB8AC3E}">
        <p14:creationId xmlns:p14="http://schemas.microsoft.com/office/powerpoint/2010/main" val="4067125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10</a:t>
            </a:fld>
            <a:endParaRPr lang="he-IL" dirty="0"/>
          </a:p>
        </p:txBody>
      </p:sp>
    </p:spTree>
    <p:extLst>
      <p:ext uri="{BB962C8B-B14F-4D97-AF65-F5344CB8AC3E}">
        <p14:creationId xmlns:p14="http://schemas.microsoft.com/office/powerpoint/2010/main" val="982061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11</a:t>
            </a:fld>
            <a:endParaRPr lang="he-IL" dirty="0"/>
          </a:p>
        </p:txBody>
      </p:sp>
    </p:spTree>
    <p:extLst>
      <p:ext uri="{BB962C8B-B14F-4D97-AF65-F5344CB8AC3E}">
        <p14:creationId xmlns:p14="http://schemas.microsoft.com/office/powerpoint/2010/main" val="3463920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12</a:t>
            </a:fld>
            <a:endParaRPr lang="he-IL"/>
          </a:p>
        </p:txBody>
      </p:sp>
    </p:spTree>
    <p:extLst>
      <p:ext uri="{BB962C8B-B14F-4D97-AF65-F5344CB8AC3E}">
        <p14:creationId xmlns:p14="http://schemas.microsoft.com/office/powerpoint/2010/main" val="4278770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13</a:t>
            </a:fld>
            <a:endParaRPr lang="he-IL"/>
          </a:p>
        </p:txBody>
      </p:sp>
    </p:spTree>
    <p:extLst>
      <p:ext uri="{BB962C8B-B14F-4D97-AF65-F5344CB8AC3E}">
        <p14:creationId xmlns:p14="http://schemas.microsoft.com/office/powerpoint/2010/main" val="3159736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14</a:t>
            </a:fld>
            <a:endParaRPr lang="he-IL"/>
          </a:p>
        </p:txBody>
      </p:sp>
    </p:spTree>
    <p:extLst>
      <p:ext uri="{BB962C8B-B14F-4D97-AF65-F5344CB8AC3E}">
        <p14:creationId xmlns:p14="http://schemas.microsoft.com/office/powerpoint/2010/main" val="1083924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15</a:t>
            </a:fld>
            <a:endParaRPr lang="he-IL"/>
          </a:p>
        </p:txBody>
      </p:sp>
    </p:spTree>
    <p:extLst>
      <p:ext uri="{BB962C8B-B14F-4D97-AF65-F5344CB8AC3E}">
        <p14:creationId xmlns:p14="http://schemas.microsoft.com/office/powerpoint/2010/main" val="1088535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16</a:t>
            </a:fld>
            <a:endParaRPr lang="he-IL"/>
          </a:p>
        </p:txBody>
      </p:sp>
    </p:spTree>
    <p:extLst>
      <p:ext uri="{BB962C8B-B14F-4D97-AF65-F5344CB8AC3E}">
        <p14:creationId xmlns:p14="http://schemas.microsoft.com/office/powerpoint/2010/main" val="2251689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Bef>
                <a:spcPts val="1000"/>
              </a:spcBef>
              <a:spcAft>
                <a:spcPts val="1000"/>
              </a:spcAft>
            </a:pPr>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17</a:t>
            </a:fld>
            <a:endParaRPr lang="he-IL"/>
          </a:p>
        </p:txBody>
      </p:sp>
    </p:spTree>
    <p:extLst>
      <p:ext uri="{BB962C8B-B14F-4D97-AF65-F5344CB8AC3E}">
        <p14:creationId xmlns:p14="http://schemas.microsoft.com/office/powerpoint/2010/main" val="2979905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18</a:t>
            </a:fld>
            <a:endParaRPr lang="he-IL"/>
          </a:p>
        </p:txBody>
      </p:sp>
    </p:spTree>
    <p:extLst>
      <p:ext uri="{BB962C8B-B14F-4D97-AF65-F5344CB8AC3E}">
        <p14:creationId xmlns:p14="http://schemas.microsoft.com/office/powerpoint/2010/main" val="1027994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19</a:t>
            </a:fld>
            <a:endParaRPr lang="he-IL"/>
          </a:p>
        </p:txBody>
      </p:sp>
    </p:spTree>
    <p:extLst>
      <p:ext uri="{BB962C8B-B14F-4D97-AF65-F5344CB8AC3E}">
        <p14:creationId xmlns:p14="http://schemas.microsoft.com/office/powerpoint/2010/main" val="3243553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2</a:t>
            </a:fld>
            <a:endParaRPr lang="he-IL" dirty="0"/>
          </a:p>
        </p:txBody>
      </p:sp>
    </p:spTree>
    <p:extLst>
      <p:ext uri="{BB962C8B-B14F-4D97-AF65-F5344CB8AC3E}">
        <p14:creationId xmlns:p14="http://schemas.microsoft.com/office/powerpoint/2010/main" val="3845749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endParaRPr lang="en-IL"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7F2FA53-CC7D-4995-87E6-A3E4FC0D0D9D}" type="slidenum">
              <a:rPr lang="he-IL" smtClean="0"/>
              <a:t>20</a:t>
            </a:fld>
            <a:endParaRPr lang="he-IL"/>
          </a:p>
        </p:txBody>
      </p:sp>
    </p:spTree>
    <p:extLst>
      <p:ext uri="{BB962C8B-B14F-4D97-AF65-F5344CB8AC3E}">
        <p14:creationId xmlns:p14="http://schemas.microsoft.com/office/powerpoint/2010/main" val="3718055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endParaRPr lang="en-IL"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7F2FA53-CC7D-4995-87E6-A3E4FC0D0D9D}" type="slidenum">
              <a:rPr lang="he-IL" smtClean="0"/>
              <a:t>21</a:t>
            </a:fld>
            <a:endParaRPr lang="he-IL"/>
          </a:p>
        </p:txBody>
      </p:sp>
    </p:spTree>
    <p:extLst>
      <p:ext uri="{BB962C8B-B14F-4D97-AF65-F5344CB8AC3E}">
        <p14:creationId xmlns:p14="http://schemas.microsoft.com/office/powerpoint/2010/main" val="4158546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sz="1800" kern="0" dirty="0">
                <a:effectLst/>
                <a:ea typeface="Times New Roman" panose="02020603050405020304" pitchFamily="18" charset="0"/>
                <a:cs typeface="Calibri" panose="020F0502020204030204" pitchFamily="34" charset="0"/>
              </a:rPr>
              <a:t>בשקף הבא מספר היגדים אשר מתארים את כל אחת מהרשויות. על הכיתה לנחש מי היא כל רשות.</a:t>
            </a:r>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22</a:t>
            </a:fld>
            <a:endParaRPr lang="he-IL"/>
          </a:p>
        </p:txBody>
      </p:sp>
    </p:spTree>
    <p:extLst>
      <p:ext uri="{BB962C8B-B14F-4D97-AF65-F5344CB8AC3E}">
        <p14:creationId xmlns:p14="http://schemas.microsoft.com/office/powerpoint/2010/main" val="3117428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23</a:t>
            </a:fld>
            <a:endParaRPr lang="he-IL"/>
          </a:p>
        </p:txBody>
      </p:sp>
    </p:spTree>
    <p:extLst>
      <p:ext uri="{BB962C8B-B14F-4D97-AF65-F5344CB8AC3E}">
        <p14:creationId xmlns:p14="http://schemas.microsoft.com/office/powerpoint/2010/main" val="2752794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24</a:t>
            </a:fld>
            <a:endParaRPr lang="he-IL"/>
          </a:p>
        </p:txBody>
      </p:sp>
    </p:spTree>
    <p:extLst>
      <p:ext uri="{BB962C8B-B14F-4D97-AF65-F5344CB8AC3E}">
        <p14:creationId xmlns:p14="http://schemas.microsoft.com/office/powerpoint/2010/main" val="3093612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25</a:t>
            </a:fld>
            <a:endParaRPr lang="he-IL" dirty="0"/>
          </a:p>
        </p:txBody>
      </p:sp>
    </p:spTree>
    <p:extLst>
      <p:ext uri="{BB962C8B-B14F-4D97-AF65-F5344CB8AC3E}">
        <p14:creationId xmlns:p14="http://schemas.microsoft.com/office/powerpoint/2010/main" val="339124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26</a:t>
            </a:fld>
            <a:endParaRPr lang="he-IL"/>
          </a:p>
        </p:txBody>
      </p:sp>
    </p:spTree>
    <p:extLst>
      <p:ext uri="{BB962C8B-B14F-4D97-AF65-F5344CB8AC3E}">
        <p14:creationId xmlns:p14="http://schemas.microsoft.com/office/powerpoint/2010/main" val="3906025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27</a:t>
            </a:fld>
            <a:endParaRPr lang="he-IL" dirty="0"/>
          </a:p>
        </p:txBody>
      </p:sp>
    </p:spTree>
    <p:extLst>
      <p:ext uri="{BB962C8B-B14F-4D97-AF65-F5344CB8AC3E}">
        <p14:creationId xmlns:p14="http://schemas.microsoft.com/office/powerpoint/2010/main" val="3477054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28</a:t>
            </a:fld>
            <a:endParaRPr lang="he-IL"/>
          </a:p>
        </p:txBody>
      </p:sp>
    </p:spTree>
    <p:extLst>
      <p:ext uri="{BB962C8B-B14F-4D97-AF65-F5344CB8AC3E}">
        <p14:creationId xmlns:p14="http://schemas.microsoft.com/office/powerpoint/2010/main" val="14199240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29</a:t>
            </a:fld>
            <a:endParaRPr lang="he-IL" dirty="0"/>
          </a:p>
        </p:txBody>
      </p:sp>
    </p:spTree>
    <p:extLst>
      <p:ext uri="{BB962C8B-B14F-4D97-AF65-F5344CB8AC3E}">
        <p14:creationId xmlns:p14="http://schemas.microsoft.com/office/powerpoint/2010/main" val="2999818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spcBef>
                <a:spcPts val="800"/>
              </a:spcBef>
              <a:spcAft>
                <a:spcPts val="0"/>
              </a:spcAft>
            </a:pPr>
            <a:br>
              <a:rPr lang="he-IL" sz="2800" b="0" dirty="0">
                <a:effectLst/>
              </a:rPr>
            </a:br>
            <a:br>
              <a:rPr lang="he-IL" sz="2800" dirty="0"/>
            </a:br>
            <a:endParaRPr lang="en-US" sz="1800" dirty="0">
              <a:effectLst/>
              <a:latin typeface="Arial" panose="020B0604020202020204" pitchFamily="34" charset="0"/>
              <a:ea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3</a:t>
            </a:fld>
            <a:endParaRPr lang="he-IL" dirty="0"/>
          </a:p>
        </p:txBody>
      </p:sp>
    </p:spTree>
    <p:extLst>
      <p:ext uri="{BB962C8B-B14F-4D97-AF65-F5344CB8AC3E}">
        <p14:creationId xmlns:p14="http://schemas.microsoft.com/office/powerpoint/2010/main" val="36766622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30</a:t>
            </a:fld>
            <a:endParaRPr lang="he-IL"/>
          </a:p>
        </p:txBody>
      </p:sp>
    </p:spTree>
    <p:extLst>
      <p:ext uri="{BB962C8B-B14F-4D97-AF65-F5344CB8AC3E}">
        <p14:creationId xmlns:p14="http://schemas.microsoft.com/office/powerpoint/2010/main" val="35403853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31</a:t>
            </a:fld>
            <a:endParaRPr lang="he-IL" dirty="0"/>
          </a:p>
        </p:txBody>
      </p:sp>
    </p:spTree>
    <p:extLst>
      <p:ext uri="{BB962C8B-B14F-4D97-AF65-F5344CB8AC3E}">
        <p14:creationId xmlns:p14="http://schemas.microsoft.com/office/powerpoint/2010/main" val="11903967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32</a:t>
            </a:fld>
            <a:endParaRPr lang="he-IL"/>
          </a:p>
        </p:txBody>
      </p:sp>
    </p:spTree>
    <p:extLst>
      <p:ext uri="{BB962C8B-B14F-4D97-AF65-F5344CB8AC3E}">
        <p14:creationId xmlns:p14="http://schemas.microsoft.com/office/powerpoint/2010/main" val="30979026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33</a:t>
            </a:fld>
            <a:endParaRPr lang="he-IL" dirty="0"/>
          </a:p>
        </p:txBody>
      </p:sp>
    </p:spTree>
    <p:extLst>
      <p:ext uri="{BB962C8B-B14F-4D97-AF65-F5344CB8AC3E}">
        <p14:creationId xmlns:p14="http://schemas.microsoft.com/office/powerpoint/2010/main" val="11883329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34</a:t>
            </a:fld>
            <a:endParaRPr lang="he-IL"/>
          </a:p>
        </p:txBody>
      </p:sp>
    </p:spTree>
    <p:extLst>
      <p:ext uri="{BB962C8B-B14F-4D97-AF65-F5344CB8AC3E}">
        <p14:creationId xmlns:p14="http://schemas.microsoft.com/office/powerpoint/2010/main" val="36082311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35</a:t>
            </a:fld>
            <a:endParaRPr lang="he-IL" dirty="0"/>
          </a:p>
        </p:txBody>
      </p:sp>
    </p:spTree>
    <p:extLst>
      <p:ext uri="{BB962C8B-B14F-4D97-AF65-F5344CB8AC3E}">
        <p14:creationId xmlns:p14="http://schemas.microsoft.com/office/powerpoint/2010/main" val="20734636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36</a:t>
            </a:fld>
            <a:endParaRPr lang="he-IL"/>
          </a:p>
        </p:txBody>
      </p:sp>
    </p:spTree>
    <p:extLst>
      <p:ext uri="{BB962C8B-B14F-4D97-AF65-F5344CB8AC3E}">
        <p14:creationId xmlns:p14="http://schemas.microsoft.com/office/powerpoint/2010/main" val="4063618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37</a:t>
            </a:fld>
            <a:endParaRPr lang="he-IL" dirty="0"/>
          </a:p>
        </p:txBody>
      </p:sp>
    </p:spTree>
    <p:extLst>
      <p:ext uri="{BB962C8B-B14F-4D97-AF65-F5344CB8AC3E}">
        <p14:creationId xmlns:p14="http://schemas.microsoft.com/office/powerpoint/2010/main" val="24068647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rtl="0">
              <a:lnSpc>
                <a:spcPct val="107000"/>
              </a:lnSpc>
              <a:spcAft>
                <a:spcPts val="800"/>
              </a:spcAft>
            </a:pPr>
            <a:r>
              <a:rPr lang="he-IL" sz="1800" kern="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IL"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מציין מיקום של מספר שקופית 3"/>
          <p:cNvSpPr>
            <a:spLocks noGrp="1"/>
          </p:cNvSpPr>
          <p:nvPr>
            <p:ph type="sldNum" sz="quarter" idx="5"/>
          </p:nvPr>
        </p:nvSpPr>
        <p:spPr/>
        <p:txBody>
          <a:bodyPr/>
          <a:lstStyle/>
          <a:p>
            <a:fld id="{67F2FA53-CC7D-4995-87E6-A3E4FC0D0D9D}" type="slidenum">
              <a:rPr lang="he-IL" smtClean="0"/>
              <a:t>39</a:t>
            </a:fld>
            <a:endParaRPr lang="he-IL" dirty="0"/>
          </a:p>
        </p:txBody>
      </p:sp>
    </p:spTree>
    <p:extLst>
      <p:ext uri="{BB962C8B-B14F-4D97-AF65-F5344CB8AC3E}">
        <p14:creationId xmlns:p14="http://schemas.microsoft.com/office/powerpoint/2010/main" val="3531178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spcBef>
                <a:spcPts val="0"/>
              </a:spcBef>
              <a:spcAft>
                <a:spcPts val="0"/>
              </a:spcAft>
            </a:pPr>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4</a:t>
            </a:fld>
            <a:endParaRPr lang="he-IL" dirty="0"/>
          </a:p>
        </p:txBody>
      </p:sp>
    </p:spTree>
    <p:extLst>
      <p:ext uri="{BB962C8B-B14F-4D97-AF65-F5344CB8AC3E}">
        <p14:creationId xmlns:p14="http://schemas.microsoft.com/office/powerpoint/2010/main" val="1467401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Bef>
                <a:spcPts val="1000"/>
              </a:spcBef>
              <a:spcAft>
                <a:spcPts val="1000"/>
              </a:spcAft>
            </a:pPr>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5</a:t>
            </a:fld>
            <a:endParaRPr lang="he-IL" dirty="0"/>
          </a:p>
        </p:txBody>
      </p:sp>
    </p:spTree>
    <p:extLst>
      <p:ext uri="{BB962C8B-B14F-4D97-AF65-F5344CB8AC3E}">
        <p14:creationId xmlns:p14="http://schemas.microsoft.com/office/powerpoint/2010/main" val="1698805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6</a:t>
            </a:fld>
            <a:endParaRPr lang="he-IL" dirty="0"/>
          </a:p>
        </p:txBody>
      </p:sp>
    </p:spTree>
    <p:extLst>
      <p:ext uri="{BB962C8B-B14F-4D97-AF65-F5344CB8AC3E}">
        <p14:creationId xmlns:p14="http://schemas.microsoft.com/office/powerpoint/2010/main" val="1782836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50000"/>
              </a:lnSpc>
              <a:spcAft>
                <a:spcPts val="800"/>
              </a:spcAft>
            </a:pPr>
            <a:endParaRPr lang="en-IL" sz="1000" dirty="0"/>
          </a:p>
        </p:txBody>
      </p:sp>
      <p:sp>
        <p:nvSpPr>
          <p:cNvPr id="4" name="Slide Number Placeholder 3"/>
          <p:cNvSpPr>
            <a:spLocks noGrp="1"/>
          </p:cNvSpPr>
          <p:nvPr>
            <p:ph type="sldNum" sz="quarter" idx="5"/>
          </p:nvPr>
        </p:nvSpPr>
        <p:spPr/>
        <p:txBody>
          <a:bodyPr/>
          <a:lstStyle/>
          <a:p>
            <a:fld id="{67F2FA53-CC7D-4995-87E6-A3E4FC0D0D9D}" type="slidenum">
              <a:rPr lang="he-IL" smtClean="0"/>
              <a:t>7</a:t>
            </a:fld>
            <a:endParaRPr lang="he-IL" dirty="0"/>
          </a:p>
        </p:txBody>
      </p:sp>
    </p:spTree>
    <p:extLst>
      <p:ext uri="{BB962C8B-B14F-4D97-AF65-F5344CB8AC3E}">
        <p14:creationId xmlns:p14="http://schemas.microsoft.com/office/powerpoint/2010/main" val="4231923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Bef>
                <a:spcPts val="1000"/>
              </a:spcBef>
              <a:spcAft>
                <a:spcPts val="1000"/>
              </a:spcAft>
            </a:pPr>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8</a:t>
            </a:fld>
            <a:endParaRPr lang="he-IL" dirty="0"/>
          </a:p>
        </p:txBody>
      </p:sp>
    </p:spTree>
    <p:extLst>
      <p:ext uri="{BB962C8B-B14F-4D97-AF65-F5344CB8AC3E}">
        <p14:creationId xmlns:p14="http://schemas.microsoft.com/office/powerpoint/2010/main" val="2970239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67F2FA53-CC7D-4995-87E6-A3E4FC0D0D9D}" type="slidenum">
              <a:rPr lang="he-IL" smtClean="0"/>
              <a:t>9</a:t>
            </a:fld>
            <a:endParaRPr lang="he-IL" dirty="0"/>
          </a:p>
        </p:txBody>
      </p:sp>
    </p:spTree>
    <p:extLst>
      <p:ext uri="{BB962C8B-B14F-4D97-AF65-F5344CB8AC3E}">
        <p14:creationId xmlns:p14="http://schemas.microsoft.com/office/powerpoint/2010/main" val="937219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4574E-32EC-6ACC-EB68-FB7C58DC55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L"/>
          </a:p>
        </p:txBody>
      </p:sp>
      <p:sp>
        <p:nvSpPr>
          <p:cNvPr id="3" name="Subtitle 2">
            <a:extLst>
              <a:ext uri="{FF2B5EF4-FFF2-40B4-BE49-F238E27FC236}">
                <a16:creationId xmlns:a16="http://schemas.microsoft.com/office/drawing/2014/main" id="{07BB6523-163E-1CBA-1586-A817A0E2C1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L"/>
          </a:p>
        </p:txBody>
      </p:sp>
      <p:sp>
        <p:nvSpPr>
          <p:cNvPr id="4" name="Date Placeholder 3">
            <a:extLst>
              <a:ext uri="{FF2B5EF4-FFF2-40B4-BE49-F238E27FC236}">
                <a16:creationId xmlns:a16="http://schemas.microsoft.com/office/drawing/2014/main" id="{6EFCBCB6-E501-4A82-D921-042346491AF6}"/>
              </a:ext>
            </a:extLst>
          </p:cNvPr>
          <p:cNvSpPr>
            <a:spLocks noGrp="1"/>
          </p:cNvSpPr>
          <p:nvPr>
            <p:ph type="dt" sz="half" idx="10"/>
          </p:nvPr>
        </p:nvSpPr>
        <p:spPr/>
        <p:txBody>
          <a:bodyPr/>
          <a:lstStyle/>
          <a:p>
            <a:fld id="{5D254225-3F03-4420-B971-81E9095DE63A}" type="datetimeFigureOut">
              <a:rPr lang="en-IL" smtClean="0"/>
              <a:t>06/03/2024</a:t>
            </a:fld>
            <a:endParaRPr lang="en-IL"/>
          </a:p>
        </p:txBody>
      </p:sp>
      <p:sp>
        <p:nvSpPr>
          <p:cNvPr id="5" name="Footer Placeholder 4">
            <a:extLst>
              <a:ext uri="{FF2B5EF4-FFF2-40B4-BE49-F238E27FC236}">
                <a16:creationId xmlns:a16="http://schemas.microsoft.com/office/drawing/2014/main" id="{B44D5206-9BCC-1704-572F-66B75ED77CD0}"/>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12C5A75F-62A2-B4A0-C4A1-0812D9B7F485}"/>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14450144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54584-D29D-7110-A37D-1C396702564F}"/>
              </a:ext>
            </a:extLst>
          </p:cNvPr>
          <p:cNvSpPr>
            <a:spLocks noGrp="1"/>
          </p:cNvSpPr>
          <p:nvPr>
            <p:ph type="title"/>
          </p:nvPr>
        </p:nvSpPr>
        <p:spPr/>
        <p:txBody>
          <a:bodyPr/>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595AE9C1-DB0F-03E6-B037-F0D7C5EF3B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C024F16E-49F2-0731-F869-9D0D3BE37F67}"/>
              </a:ext>
            </a:extLst>
          </p:cNvPr>
          <p:cNvSpPr>
            <a:spLocks noGrp="1"/>
          </p:cNvSpPr>
          <p:nvPr>
            <p:ph type="dt" sz="half" idx="10"/>
          </p:nvPr>
        </p:nvSpPr>
        <p:spPr/>
        <p:txBody>
          <a:bodyPr/>
          <a:lstStyle/>
          <a:p>
            <a:fld id="{5D254225-3F03-4420-B971-81E9095DE63A}" type="datetimeFigureOut">
              <a:rPr lang="en-IL" smtClean="0"/>
              <a:t>06/03/2024</a:t>
            </a:fld>
            <a:endParaRPr lang="en-IL"/>
          </a:p>
        </p:txBody>
      </p:sp>
      <p:sp>
        <p:nvSpPr>
          <p:cNvPr id="5" name="Footer Placeholder 4">
            <a:extLst>
              <a:ext uri="{FF2B5EF4-FFF2-40B4-BE49-F238E27FC236}">
                <a16:creationId xmlns:a16="http://schemas.microsoft.com/office/drawing/2014/main" id="{E4914FB1-E080-5418-534E-05A506281CED}"/>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F9D51C33-BF9B-0211-35F2-C656A409A51F}"/>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3684427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9FB8FA-0F71-4319-AE74-4ED68A53C89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3AB3BED8-D35F-18E1-1646-CC81A210DD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0D59C222-7675-23C5-C129-FF3D3EDC0618}"/>
              </a:ext>
            </a:extLst>
          </p:cNvPr>
          <p:cNvSpPr>
            <a:spLocks noGrp="1"/>
          </p:cNvSpPr>
          <p:nvPr>
            <p:ph type="dt" sz="half" idx="10"/>
          </p:nvPr>
        </p:nvSpPr>
        <p:spPr/>
        <p:txBody>
          <a:bodyPr/>
          <a:lstStyle/>
          <a:p>
            <a:fld id="{5D254225-3F03-4420-B971-81E9095DE63A}" type="datetimeFigureOut">
              <a:rPr lang="en-IL" smtClean="0"/>
              <a:t>06/03/2024</a:t>
            </a:fld>
            <a:endParaRPr lang="en-IL"/>
          </a:p>
        </p:txBody>
      </p:sp>
      <p:sp>
        <p:nvSpPr>
          <p:cNvPr id="5" name="Footer Placeholder 4">
            <a:extLst>
              <a:ext uri="{FF2B5EF4-FFF2-40B4-BE49-F238E27FC236}">
                <a16:creationId xmlns:a16="http://schemas.microsoft.com/office/drawing/2014/main" id="{8D4C80EC-CB33-B2BB-5CDD-43E8238B883C}"/>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164E09AB-09B3-1464-A2C1-EF2D490E4F95}"/>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841547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A8A93-8CD8-E752-CAB2-36200CDA2E2A}"/>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CE7500A4-D131-FFCC-08CB-D2BC6056BC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C39CF27B-43CF-CA2C-121C-6C3993E3A973}"/>
              </a:ext>
            </a:extLst>
          </p:cNvPr>
          <p:cNvSpPr>
            <a:spLocks noGrp="1"/>
          </p:cNvSpPr>
          <p:nvPr>
            <p:ph type="dt" sz="half" idx="10"/>
          </p:nvPr>
        </p:nvSpPr>
        <p:spPr/>
        <p:txBody>
          <a:bodyPr/>
          <a:lstStyle/>
          <a:p>
            <a:fld id="{5D254225-3F03-4420-B971-81E9095DE63A}" type="datetimeFigureOut">
              <a:rPr lang="en-IL" smtClean="0"/>
              <a:t>06/03/2024</a:t>
            </a:fld>
            <a:endParaRPr lang="en-IL"/>
          </a:p>
        </p:txBody>
      </p:sp>
      <p:sp>
        <p:nvSpPr>
          <p:cNvPr id="5" name="Footer Placeholder 4">
            <a:extLst>
              <a:ext uri="{FF2B5EF4-FFF2-40B4-BE49-F238E27FC236}">
                <a16:creationId xmlns:a16="http://schemas.microsoft.com/office/drawing/2014/main" id="{81E4CE5F-E20F-A81C-85C5-F3C6396F2DBD}"/>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EC9CC6ED-9F4C-A1F7-0FDB-B1B88B3B1AE0}"/>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0480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7F253-0782-E709-B66F-7469BE4647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L"/>
          </a:p>
        </p:txBody>
      </p:sp>
      <p:sp>
        <p:nvSpPr>
          <p:cNvPr id="3" name="Text Placeholder 2">
            <a:extLst>
              <a:ext uri="{FF2B5EF4-FFF2-40B4-BE49-F238E27FC236}">
                <a16:creationId xmlns:a16="http://schemas.microsoft.com/office/drawing/2014/main" id="{BAA1131F-BCC7-E105-4567-C90E5275D7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1525D-C426-01F6-0474-471111AD2FA9}"/>
              </a:ext>
            </a:extLst>
          </p:cNvPr>
          <p:cNvSpPr>
            <a:spLocks noGrp="1"/>
          </p:cNvSpPr>
          <p:nvPr>
            <p:ph type="dt" sz="half" idx="10"/>
          </p:nvPr>
        </p:nvSpPr>
        <p:spPr/>
        <p:txBody>
          <a:bodyPr/>
          <a:lstStyle/>
          <a:p>
            <a:fld id="{5D254225-3F03-4420-B971-81E9095DE63A}" type="datetimeFigureOut">
              <a:rPr lang="en-IL" smtClean="0"/>
              <a:t>06/03/2024</a:t>
            </a:fld>
            <a:endParaRPr lang="en-IL"/>
          </a:p>
        </p:txBody>
      </p:sp>
      <p:sp>
        <p:nvSpPr>
          <p:cNvPr id="5" name="Footer Placeholder 4">
            <a:extLst>
              <a:ext uri="{FF2B5EF4-FFF2-40B4-BE49-F238E27FC236}">
                <a16:creationId xmlns:a16="http://schemas.microsoft.com/office/drawing/2014/main" id="{47F6DCA7-5634-BA0E-C3B4-E2D070A89EF6}"/>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D8710865-3FD1-BD6A-D63D-782CFF4FF1BC}"/>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3307088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8A839-0E3B-A7E8-9AE3-8321D09D75E8}"/>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C3A44AB5-0679-1033-A79C-59953D2983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Content Placeholder 3">
            <a:extLst>
              <a:ext uri="{FF2B5EF4-FFF2-40B4-BE49-F238E27FC236}">
                <a16:creationId xmlns:a16="http://schemas.microsoft.com/office/drawing/2014/main" id="{DAACB098-0871-7283-6C30-C98D142E99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Date Placeholder 4">
            <a:extLst>
              <a:ext uri="{FF2B5EF4-FFF2-40B4-BE49-F238E27FC236}">
                <a16:creationId xmlns:a16="http://schemas.microsoft.com/office/drawing/2014/main" id="{F2AE78C8-6EB2-E3CF-8F1F-88FC6CEAC976}"/>
              </a:ext>
            </a:extLst>
          </p:cNvPr>
          <p:cNvSpPr>
            <a:spLocks noGrp="1"/>
          </p:cNvSpPr>
          <p:nvPr>
            <p:ph type="dt" sz="half" idx="10"/>
          </p:nvPr>
        </p:nvSpPr>
        <p:spPr/>
        <p:txBody>
          <a:bodyPr/>
          <a:lstStyle/>
          <a:p>
            <a:fld id="{5D254225-3F03-4420-B971-81E9095DE63A}" type="datetimeFigureOut">
              <a:rPr lang="en-IL" smtClean="0"/>
              <a:t>06/03/2024</a:t>
            </a:fld>
            <a:endParaRPr lang="en-IL"/>
          </a:p>
        </p:txBody>
      </p:sp>
      <p:sp>
        <p:nvSpPr>
          <p:cNvPr id="6" name="Footer Placeholder 5">
            <a:extLst>
              <a:ext uri="{FF2B5EF4-FFF2-40B4-BE49-F238E27FC236}">
                <a16:creationId xmlns:a16="http://schemas.microsoft.com/office/drawing/2014/main" id="{E49A360A-9A27-0308-AE70-92CB8C1501A9}"/>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7F4291C5-339F-29D5-7691-9DBB97684B2B}"/>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555580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50241-3034-96AB-F48B-5B679441DF59}"/>
              </a:ext>
            </a:extLst>
          </p:cNvPr>
          <p:cNvSpPr>
            <a:spLocks noGrp="1"/>
          </p:cNvSpPr>
          <p:nvPr>
            <p:ph type="title"/>
          </p:nvPr>
        </p:nvSpPr>
        <p:spPr>
          <a:xfrm>
            <a:off x="839788" y="365125"/>
            <a:ext cx="10515600" cy="1325563"/>
          </a:xfrm>
        </p:spPr>
        <p:txBody>
          <a:bodyPr/>
          <a:lstStyle/>
          <a:p>
            <a:r>
              <a:rPr lang="en-US"/>
              <a:t>Click to edit Master title style</a:t>
            </a:r>
            <a:endParaRPr lang="en-IL"/>
          </a:p>
        </p:txBody>
      </p:sp>
      <p:sp>
        <p:nvSpPr>
          <p:cNvPr id="3" name="Text Placeholder 2">
            <a:extLst>
              <a:ext uri="{FF2B5EF4-FFF2-40B4-BE49-F238E27FC236}">
                <a16:creationId xmlns:a16="http://schemas.microsoft.com/office/drawing/2014/main" id="{90732949-681E-9D8B-1870-DD4C7D6129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B1F7DF-BDCF-9B52-FE31-A4A56E6ADA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Text Placeholder 4">
            <a:extLst>
              <a:ext uri="{FF2B5EF4-FFF2-40B4-BE49-F238E27FC236}">
                <a16:creationId xmlns:a16="http://schemas.microsoft.com/office/drawing/2014/main" id="{38D4CAF3-2213-2C1E-EFB9-1DE345EDE9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7BD89-D515-F697-16A3-3D2BADCAD9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7" name="Date Placeholder 6">
            <a:extLst>
              <a:ext uri="{FF2B5EF4-FFF2-40B4-BE49-F238E27FC236}">
                <a16:creationId xmlns:a16="http://schemas.microsoft.com/office/drawing/2014/main" id="{1625D6F0-4BC2-678B-3F7B-553DFDDDABB9}"/>
              </a:ext>
            </a:extLst>
          </p:cNvPr>
          <p:cNvSpPr>
            <a:spLocks noGrp="1"/>
          </p:cNvSpPr>
          <p:nvPr>
            <p:ph type="dt" sz="half" idx="10"/>
          </p:nvPr>
        </p:nvSpPr>
        <p:spPr/>
        <p:txBody>
          <a:bodyPr/>
          <a:lstStyle/>
          <a:p>
            <a:fld id="{5D254225-3F03-4420-B971-81E9095DE63A}" type="datetimeFigureOut">
              <a:rPr lang="en-IL" smtClean="0"/>
              <a:t>06/03/2024</a:t>
            </a:fld>
            <a:endParaRPr lang="en-IL"/>
          </a:p>
        </p:txBody>
      </p:sp>
      <p:sp>
        <p:nvSpPr>
          <p:cNvPr id="8" name="Footer Placeholder 7">
            <a:extLst>
              <a:ext uri="{FF2B5EF4-FFF2-40B4-BE49-F238E27FC236}">
                <a16:creationId xmlns:a16="http://schemas.microsoft.com/office/drawing/2014/main" id="{6F3F99D2-0C3B-F423-2764-9C178DC1E29F}"/>
              </a:ext>
            </a:extLst>
          </p:cNvPr>
          <p:cNvSpPr>
            <a:spLocks noGrp="1"/>
          </p:cNvSpPr>
          <p:nvPr>
            <p:ph type="ftr" sz="quarter" idx="11"/>
          </p:nvPr>
        </p:nvSpPr>
        <p:spPr/>
        <p:txBody>
          <a:bodyPr/>
          <a:lstStyle/>
          <a:p>
            <a:endParaRPr lang="en-IL"/>
          </a:p>
        </p:txBody>
      </p:sp>
      <p:sp>
        <p:nvSpPr>
          <p:cNvPr id="9" name="Slide Number Placeholder 8">
            <a:extLst>
              <a:ext uri="{FF2B5EF4-FFF2-40B4-BE49-F238E27FC236}">
                <a16:creationId xmlns:a16="http://schemas.microsoft.com/office/drawing/2014/main" id="{696BBA1E-4B6D-29A7-0EC3-4295EE4402F4}"/>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191103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D319B-3D06-F7D5-59F4-BB6A0C4B62AF}"/>
              </a:ext>
            </a:extLst>
          </p:cNvPr>
          <p:cNvSpPr>
            <a:spLocks noGrp="1"/>
          </p:cNvSpPr>
          <p:nvPr>
            <p:ph type="title"/>
          </p:nvPr>
        </p:nvSpPr>
        <p:spPr/>
        <p:txBody>
          <a:bodyPr/>
          <a:lstStyle/>
          <a:p>
            <a:r>
              <a:rPr lang="en-US"/>
              <a:t>Click to edit Master title style</a:t>
            </a:r>
            <a:endParaRPr lang="en-IL"/>
          </a:p>
        </p:txBody>
      </p:sp>
      <p:sp>
        <p:nvSpPr>
          <p:cNvPr id="3" name="Date Placeholder 2">
            <a:extLst>
              <a:ext uri="{FF2B5EF4-FFF2-40B4-BE49-F238E27FC236}">
                <a16:creationId xmlns:a16="http://schemas.microsoft.com/office/drawing/2014/main" id="{A28E32DB-D077-E6CF-3571-058CCA3092B6}"/>
              </a:ext>
            </a:extLst>
          </p:cNvPr>
          <p:cNvSpPr>
            <a:spLocks noGrp="1"/>
          </p:cNvSpPr>
          <p:nvPr>
            <p:ph type="dt" sz="half" idx="10"/>
          </p:nvPr>
        </p:nvSpPr>
        <p:spPr/>
        <p:txBody>
          <a:bodyPr/>
          <a:lstStyle/>
          <a:p>
            <a:fld id="{5D254225-3F03-4420-B971-81E9095DE63A}" type="datetimeFigureOut">
              <a:rPr lang="en-IL" smtClean="0"/>
              <a:t>06/03/2024</a:t>
            </a:fld>
            <a:endParaRPr lang="en-IL"/>
          </a:p>
        </p:txBody>
      </p:sp>
      <p:sp>
        <p:nvSpPr>
          <p:cNvPr id="4" name="Footer Placeholder 3">
            <a:extLst>
              <a:ext uri="{FF2B5EF4-FFF2-40B4-BE49-F238E27FC236}">
                <a16:creationId xmlns:a16="http://schemas.microsoft.com/office/drawing/2014/main" id="{8DEC2B12-65AE-7A51-27C8-4A2BE5390848}"/>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7F4CFF00-48B1-050B-1267-A6774AC09139}"/>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3341654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650032-2560-E467-89ED-4024613A6E42}"/>
              </a:ext>
            </a:extLst>
          </p:cNvPr>
          <p:cNvSpPr>
            <a:spLocks noGrp="1"/>
          </p:cNvSpPr>
          <p:nvPr>
            <p:ph type="dt" sz="half" idx="10"/>
          </p:nvPr>
        </p:nvSpPr>
        <p:spPr/>
        <p:txBody>
          <a:bodyPr/>
          <a:lstStyle/>
          <a:p>
            <a:fld id="{5D254225-3F03-4420-B971-81E9095DE63A}" type="datetimeFigureOut">
              <a:rPr lang="en-IL" smtClean="0"/>
              <a:t>06/03/2024</a:t>
            </a:fld>
            <a:endParaRPr lang="en-IL"/>
          </a:p>
        </p:txBody>
      </p:sp>
      <p:sp>
        <p:nvSpPr>
          <p:cNvPr id="3" name="Footer Placeholder 2">
            <a:extLst>
              <a:ext uri="{FF2B5EF4-FFF2-40B4-BE49-F238E27FC236}">
                <a16:creationId xmlns:a16="http://schemas.microsoft.com/office/drawing/2014/main" id="{433B266F-DFB9-0C57-E555-80820D058B6A}"/>
              </a:ext>
            </a:extLst>
          </p:cNvPr>
          <p:cNvSpPr>
            <a:spLocks noGrp="1"/>
          </p:cNvSpPr>
          <p:nvPr>
            <p:ph type="ftr" sz="quarter" idx="11"/>
          </p:nvPr>
        </p:nvSpPr>
        <p:spPr/>
        <p:txBody>
          <a:bodyPr/>
          <a:lstStyle/>
          <a:p>
            <a:endParaRPr lang="en-IL"/>
          </a:p>
        </p:txBody>
      </p:sp>
      <p:sp>
        <p:nvSpPr>
          <p:cNvPr id="4" name="Slide Number Placeholder 3">
            <a:extLst>
              <a:ext uri="{FF2B5EF4-FFF2-40B4-BE49-F238E27FC236}">
                <a16:creationId xmlns:a16="http://schemas.microsoft.com/office/drawing/2014/main" id="{DB70B4CF-4266-3CEF-68DC-111F55ADEA9C}"/>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2756308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BC5C-5579-9106-298B-C03CF42006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Content Placeholder 2">
            <a:extLst>
              <a:ext uri="{FF2B5EF4-FFF2-40B4-BE49-F238E27FC236}">
                <a16:creationId xmlns:a16="http://schemas.microsoft.com/office/drawing/2014/main" id="{19EE568E-D249-B197-9EA7-E09E2E820E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Text Placeholder 3">
            <a:extLst>
              <a:ext uri="{FF2B5EF4-FFF2-40B4-BE49-F238E27FC236}">
                <a16:creationId xmlns:a16="http://schemas.microsoft.com/office/drawing/2014/main" id="{C1DCE150-9058-5940-67A9-D299723B71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B829B6-43BD-251F-A4FB-B04D0CE053F8}"/>
              </a:ext>
            </a:extLst>
          </p:cNvPr>
          <p:cNvSpPr>
            <a:spLocks noGrp="1"/>
          </p:cNvSpPr>
          <p:nvPr>
            <p:ph type="dt" sz="half" idx="10"/>
          </p:nvPr>
        </p:nvSpPr>
        <p:spPr/>
        <p:txBody>
          <a:bodyPr/>
          <a:lstStyle/>
          <a:p>
            <a:fld id="{5D254225-3F03-4420-B971-81E9095DE63A}" type="datetimeFigureOut">
              <a:rPr lang="en-IL" smtClean="0"/>
              <a:t>06/03/2024</a:t>
            </a:fld>
            <a:endParaRPr lang="en-IL"/>
          </a:p>
        </p:txBody>
      </p:sp>
      <p:sp>
        <p:nvSpPr>
          <p:cNvPr id="6" name="Footer Placeholder 5">
            <a:extLst>
              <a:ext uri="{FF2B5EF4-FFF2-40B4-BE49-F238E27FC236}">
                <a16:creationId xmlns:a16="http://schemas.microsoft.com/office/drawing/2014/main" id="{D47F7722-6BD9-9F81-7CBD-ACFAC97831FD}"/>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A0545AB7-12B5-82F9-A7F8-F5A094BA17C9}"/>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3607038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56F64-3722-9CC6-B44C-58768265F2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Picture Placeholder 2">
            <a:extLst>
              <a:ext uri="{FF2B5EF4-FFF2-40B4-BE49-F238E27FC236}">
                <a16:creationId xmlns:a16="http://schemas.microsoft.com/office/drawing/2014/main" id="{13C86ECF-9BC2-D1A9-ABE8-8CE551930E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L"/>
          </a:p>
        </p:txBody>
      </p:sp>
      <p:sp>
        <p:nvSpPr>
          <p:cNvPr id="4" name="Text Placeholder 3">
            <a:extLst>
              <a:ext uri="{FF2B5EF4-FFF2-40B4-BE49-F238E27FC236}">
                <a16:creationId xmlns:a16="http://schemas.microsoft.com/office/drawing/2014/main" id="{1092EB2B-1635-C71B-FE0D-A5A6108580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EFBAE6-F30A-8A89-7324-0C64DB371F01}"/>
              </a:ext>
            </a:extLst>
          </p:cNvPr>
          <p:cNvSpPr>
            <a:spLocks noGrp="1"/>
          </p:cNvSpPr>
          <p:nvPr>
            <p:ph type="dt" sz="half" idx="10"/>
          </p:nvPr>
        </p:nvSpPr>
        <p:spPr/>
        <p:txBody>
          <a:bodyPr/>
          <a:lstStyle/>
          <a:p>
            <a:fld id="{5D254225-3F03-4420-B971-81E9095DE63A}" type="datetimeFigureOut">
              <a:rPr lang="en-IL" smtClean="0"/>
              <a:t>06/03/2024</a:t>
            </a:fld>
            <a:endParaRPr lang="en-IL"/>
          </a:p>
        </p:txBody>
      </p:sp>
      <p:sp>
        <p:nvSpPr>
          <p:cNvPr id="6" name="Footer Placeholder 5">
            <a:extLst>
              <a:ext uri="{FF2B5EF4-FFF2-40B4-BE49-F238E27FC236}">
                <a16:creationId xmlns:a16="http://schemas.microsoft.com/office/drawing/2014/main" id="{659C5F4C-6EF3-D70B-9CCC-F81F254FBAB0}"/>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41E84926-6A2C-4AD2-415F-1ECC5FF2C8ED}"/>
              </a:ext>
            </a:extLst>
          </p:cNvPr>
          <p:cNvSpPr>
            <a:spLocks noGrp="1"/>
          </p:cNvSpPr>
          <p:nvPr>
            <p:ph type="sldNum" sz="quarter" idx="12"/>
          </p:nvPr>
        </p:nvSpPr>
        <p:spPr/>
        <p:txBody>
          <a:bodyPr/>
          <a:lstStyle/>
          <a:p>
            <a:fld id="{3756C86C-51E9-4B7F-84A6-DEA124E27E8C}" type="slidenum">
              <a:rPr lang="en-IL" smtClean="0"/>
              <a:t>‹#›</a:t>
            </a:fld>
            <a:endParaRPr lang="en-IL"/>
          </a:p>
        </p:txBody>
      </p:sp>
    </p:spTree>
    <p:extLst>
      <p:ext uri="{BB962C8B-B14F-4D97-AF65-F5344CB8AC3E}">
        <p14:creationId xmlns:p14="http://schemas.microsoft.com/office/powerpoint/2010/main" val="1993738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036561-9CE0-5399-52AB-B0171B76EC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L"/>
          </a:p>
        </p:txBody>
      </p:sp>
      <p:sp>
        <p:nvSpPr>
          <p:cNvPr id="3" name="Text Placeholder 2">
            <a:extLst>
              <a:ext uri="{FF2B5EF4-FFF2-40B4-BE49-F238E27FC236}">
                <a16:creationId xmlns:a16="http://schemas.microsoft.com/office/drawing/2014/main" id="{8768ABAA-88EA-5DE0-5404-CEE025E84F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EE1CA598-EF39-59EC-8001-F46CF0CEA4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254225-3F03-4420-B971-81E9095DE63A}" type="datetimeFigureOut">
              <a:rPr lang="en-IL" smtClean="0"/>
              <a:t>06/03/2024</a:t>
            </a:fld>
            <a:endParaRPr lang="en-IL"/>
          </a:p>
        </p:txBody>
      </p:sp>
      <p:sp>
        <p:nvSpPr>
          <p:cNvPr id="5" name="Footer Placeholder 4">
            <a:extLst>
              <a:ext uri="{FF2B5EF4-FFF2-40B4-BE49-F238E27FC236}">
                <a16:creationId xmlns:a16="http://schemas.microsoft.com/office/drawing/2014/main" id="{A52936CC-E6D3-D988-D233-F502B50CE3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L"/>
          </a:p>
        </p:txBody>
      </p:sp>
      <p:sp>
        <p:nvSpPr>
          <p:cNvPr id="6" name="Slide Number Placeholder 5">
            <a:extLst>
              <a:ext uri="{FF2B5EF4-FFF2-40B4-BE49-F238E27FC236}">
                <a16:creationId xmlns:a16="http://schemas.microsoft.com/office/drawing/2014/main" id="{E3F477FC-AFA9-E0CF-DED8-C0FE76CFCF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56C86C-51E9-4B7F-84A6-DEA124E27E8C}" type="slidenum">
              <a:rPr lang="en-IL" smtClean="0"/>
              <a:t>‹#›</a:t>
            </a:fld>
            <a:endParaRPr lang="en-IL"/>
          </a:p>
        </p:txBody>
      </p:sp>
    </p:spTree>
    <p:extLst>
      <p:ext uri="{BB962C8B-B14F-4D97-AF65-F5344CB8AC3E}">
        <p14:creationId xmlns:p14="http://schemas.microsoft.com/office/powerpoint/2010/main" val="3801497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33.png"/><Relationship Id="rId12" Type="http://schemas.openxmlformats.org/officeDocument/2006/relationships/slide" Target="slide16.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slide" Target="slide14.xml"/><Relationship Id="rId5" Type="http://schemas.openxmlformats.org/officeDocument/2006/relationships/image" Target="../media/image31.png"/><Relationship Id="rId10" Type="http://schemas.openxmlformats.org/officeDocument/2006/relationships/slide" Target="slide12.xml"/><Relationship Id="rId4" Type="http://schemas.openxmlformats.org/officeDocument/2006/relationships/image" Target="../media/image6.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33.png"/><Relationship Id="rId12" Type="http://schemas.openxmlformats.org/officeDocument/2006/relationships/slide" Target="slide16.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slide" Target="slide14.xml"/><Relationship Id="rId5" Type="http://schemas.openxmlformats.org/officeDocument/2006/relationships/image" Target="../media/image31.png"/><Relationship Id="rId10" Type="http://schemas.openxmlformats.org/officeDocument/2006/relationships/slide" Target="slide12.xml"/><Relationship Id="rId4" Type="http://schemas.openxmlformats.org/officeDocument/2006/relationships/image" Target="../media/image6.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8.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33.png"/><Relationship Id="rId12" Type="http://schemas.openxmlformats.org/officeDocument/2006/relationships/slide" Target="slide16.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slide" Target="slide14.xml"/><Relationship Id="rId5" Type="http://schemas.openxmlformats.org/officeDocument/2006/relationships/image" Target="../media/image31.png"/><Relationship Id="rId10" Type="http://schemas.openxmlformats.org/officeDocument/2006/relationships/slide" Target="slide12.xml"/><Relationship Id="rId4" Type="http://schemas.openxmlformats.org/officeDocument/2006/relationships/image" Target="../media/image6.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9.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22.sv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media/image15.sv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5.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9.png"/><Relationship Id="rId7"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5.png"/><Relationship Id="rId5" Type="http://schemas.openxmlformats.org/officeDocument/2006/relationships/image" Target="../media/image46.png"/><Relationship Id="rId10" Type="http://schemas.microsoft.com/office/2007/relationships/hdphoto" Target="../media/hdphoto5.wdp"/><Relationship Id="rId4" Type="http://schemas.openxmlformats.org/officeDocument/2006/relationships/image" Target="../media/image45.pn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9.png"/><Relationship Id="rId7" Type="http://schemas.microsoft.com/office/2007/relationships/hdphoto" Target="../media/hdphoto4.wdp"/><Relationship Id="rId12"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7.png"/><Relationship Id="rId11" Type="http://schemas.microsoft.com/office/2007/relationships/hdphoto" Target="../media/hdphoto5.wdp"/><Relationship Id="rId5" Type="http://schemas.openxmlformats.org/officeDocument/2006/relationships/image" Target="../media/image49.png"/><Relationship Id="rId10" Type="http://schemas.openxmlformats.org/officeDocument/2006/relationships/image" Target="../media/image48.png"/><Relationship Id="rId4" Type="http://schemas.openxmlformats.org/officeDocument/2006/relationships/image" Target="../media/image45.png"/><Relationship Id="rId9"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51.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9.png"/><Relationship Id="rId7" Type="http://schemas.microsoft.com/office/2007/relationships/hdphoto" Target="../media/hdphoto4.wdp"/><Relationship Id="rId12"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7.png"/><Relationship Id="rId11" Type="http://schemas.microsoft.com/office/2007/relationships/hdphoto" Target="../media/hdphoto5.wdp"/><Relationship Id="rId5" Type="http://schemas.openxmlformats.org/officeDocument/2006/relationships/image" Target="../media/image49.png"/><Relationship Id="rId10" Type="http://schemas.openxmlformats.org/officeDocument/2006/relationships/image" Target="../media/image48.png"/><Relationship Id="rId4" Type="http://schemas.openxmlformats.org/officeDocument/2006/relationships/image" Target="../media/image45.png"/><Relationship Id="rId9"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9.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9.png"/><Relationship Id="rId7" Type="http://schemas.microsoft.com/office/2007/relationships/hdphoto" Target="../media/hdphoto4.wdp"/><Relationship Id="rId12"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7.png"/><Relationship Id="rId11" Type="http://schemas.microsoft.com/office/2007/relationships/hdphoto" Target="../media/hdphoto5.wdp"/><Relationship Id="rId5" Type="http://schemas.openxmlformats.org/officeDocument/2006/relationships/image" Target="../media/image49.png"/><Relationship Id="rId10" Type="http://schemas.openxmlformats.org/officeDocument/2006/relationships/image" Target="../media/image48.png"/><Relationship Id="rId4" Type="http://schemas.openxmlformats.org/officeDocument/2006/relationships/image" Target="../media/image45.png"/><Relationship Id="rId9"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9.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9.png"/><Relationship Id="rId7" Type="http://schemas.microsoft.com/office/2007/relationships/hdphoto" Target="../media/hdphoto4.wdp"/><Relationship Id="rId12"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7.png"/><Relationship Id="rId11" Type="http://schemas.microsoft.com/office/2007/relationships/hdphoto" Target="../media/hdphoto5.wdp"/><Relationship Id="rId5" Type="http://schemas.openxmlformats.org/officeDocument/2006/relationships/image" Target="../media/image49.png"/><Relationship Id="rId10" Type="http://schemas.openxmlformats.org/officeDocument/2006/relationships/image" Target="../media/image48.png"/><Relationship Id="rId4" Type="http://schemas.openxmlformats.org/officeDocument/2006/relationships/image" Target="../media/image45.png"/><Relationship Id="rId9"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52.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9.png"/><Relationship Id="rId7" Type="http://schemas.microsoft.com/office/2007/relationships/hdphoto" Target="../media/hdphoto4.wdp"/><Relationship Id="rId12"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7.png"/><Relationship Id="rId11" Type="http://schemas.microsoft.com/office/2007/relationships/hdphoto" Target="../media/hdphoto5.wdp"/><Relationship Id="rId5" Type="http://schemas.openxmlformats.org/officeDocument/2006/relationships/image" Target="../media/image49.png"/><Relationship Id="rId10" Type="http://schemas.openxmlformats.org/officeDocument/2006/relationships/image" Target="../media/image48.png"/><Relationship Id="rId4" Type="http://schemas.openxmlformats.org/officeDocument/2006/relationships/image" Target="../media/image45.png"/><Relationship Id="rId9" Type="http://schemas.microsoft.com/office/2007/relationships/hdphoto" Target="../media/hdphoto6.wdp"/></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9.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9.png"/><Relationship Id="rId7" Type="http://schemas.microsoft.com/office/2007/relationships/hdphoto" Target="../media/hdphoto4.wdp"/><Relationship Id="rId12"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7.png"/><Relationship Id="rId11" Type="http://schemas.microsoft.com/office/2007/relationships/hdphoto" Target="../media/hdphoto5.wdp"/><Relationship Id="rId5" Type="http://schemas.openxmlformats.org/officeDocument/2006/relationships/image" Target="../media/image49.png"/><Relationship Id="rId10" Type="http://schemas.openxmlformats.org/officeDocument/2006/relationships/image" Target="../media/image48.png"/><Relationship Id="rId4" Type="http://schemas.openxmlformats.org/officeDocument/2006/relationships/image" Target="../media/image45.png"/><Relationship Id="rId9" Type="http://schemas.microsoft.com/office/2007/relationships/hdphoto" Target="../media/hdphoto6.wdp"/></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51.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9.png"/><Relationship Id="rId7" Type="http://schemas.microsoft.com/office/2007/relationships/hdphoto" Target="../media/hdphoto4.wdp"/><Relationship Id="rId12"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7.png"/><Relationship Id="rId11" Type="http://schemas.microsoft.com/office/2007/relationships/hdphoto" Target="../media/hdphoto5.wdp"/><Relationship Id="rId5" Type="http://schemas.openxmlformats.org/officeDocument/2006/relationships/image" Target="../media/image49.png"/><Relationship Id="rId10" Type="http://schemas.openxmlformats.org/officeDocument/2006/relationships/image" Target="../media/image48.png"/><Relationship Id="rId4" Type="http://schemas.openxmlformats.org/officeDocument/2006/relationships/image" Target="../media/image45.png"/><Relationship Id="rId9" Type="http://schemas.microsoft.com/office/2007/relationships/hdphoto" Target="../media/hdphoto6.wdp"/></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52.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4.jp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6.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6.png"/><Relationship Id="rId10" Type="http://schemas.openxmlformats.org/officeDocument/2006/relationships/image" Target="../media/image22.svg"/><Relationship Id="rId4" Type="http://schemas.openxmlformats.org/officeDocument/2006/relationships/image" Target="../media/image27.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9.jpeg"/><Relationship Id="rId10" Type="http://schemas.openxmlformats.org/officeDocument/2006/relationships/image" Target="../media/image22.svg"/><Relationship Id="rId4" Type="http://schemas.openxmlformats.org/officeDocument/2006/relationships/image" Target="../media/image23.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large building with a large structure in the background&#10;&#10;Description automatically generated with medium confidence">
            <a:extLst>
              <a:ext uri="{FF2B5EF4-FFF2-40B4-BE49-F238E27FC236}">
                <a16:creationId xmlns:a16="http://schemas.microsoft.com/office/drawing/2014/main" id="{B9737152-0F72-8772-EA8F-DF3E3ACB8F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8690" y="0"/>
            <a:ext cx="9253310" cy="6858000"/>
          </a:xfrm>
          <a:prstGeom prst="rect">
            <a:avLst/>
          </a:prstGeom>
        </p:spPr>
      </p:pic>
      <p:pic>
        <p:nvPicPr>
          <p:cNvPr id="6" name="Picture 5">
            <a:extLst>
              <a:ext uri="{FF2B5EF4-FFF2-40B4-BE49-F238E27FC236}">
                <a16:creationId xmlns:a16="http://schemas.microsoft.com/office/drawing/2014/main" id="{F335D7D8-20D5-B44C-C337-4FB261E2A2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1830" y="1367451"/>
            <a:ext cx="5443398" cy="2126525"/>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12" name="TextBox 11">
            <a:extLst>
              <a:ext uri="{FF2B5EF4-FFF2-40B4-BE49-F238E27FC236}">
                <a16:creationId xmlns:a16="http://schemas.microsoft.com/office/drawing/2014/main" id="{98E58C6E-CB96-C9C4-F563-B52C26DC7C38}"/>
              </a:ext>
            </a:extLst>
          </p:cNvPr>
          <p:cNvSpPr txBox="1"/>
          <p:nvPr/>
        </p:nvSpPr>
        <p:spPr>
          <a:xfrm>
            <a:off x="1683116" y="1962974"/>
            <a:ext cx="4412884" cy="584775"/>
          </a:xfrm>
          <a:prstGeom prst="rect">
            <a:avLst/>
          </a:prstGeom>
          <a:noFill/>
        </p:spPr>
        <p:txBody>
          <a:bodyPr wrap="square" rtlCol="0">
            <a:spAutoFit/>
          </a:bodyPr>
          <a:lstStyle/>
          <a:p>
            <a:pPr algn="ctr"/>
            <a:r>
              <a:rPr lang="he-IL" sz="3200" b="1" dirty="0">
                <a:effectLst/>
                <a:latin typeface="Calibri" panose="020F0502020204030204" pitchFamily="34" charset="0"/>
                <a:cs typeface="Calibri" panose="020F0502020204030204" pitchFamily="34" charset="0"/>
              </a:rPr>
              <a:t>מבוא - הפרדת הרשויות</a:t>
            </a:r>
            <a:endParaRPr lang="en-IL" sz="3200" b="1" dirty="0">
              <a:solidFill>
                <a:srgbClr val="16308B"/>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8282B3AB-7C04-481B-9A2E-A940207A1DC9}"/>
              </a:ext>
            </a:extLst>
          </p:cNvPr>
          <p:cNvSpPr txBox="1"/>
          <p:nvPr/>
        </p:nvSpPr>
        <p:spPr>
          <a:xfrm>
            <a:off x="2384608" y="2430714"/>
            <a:ext cx="3009901" cy="461665"/>
          </a:xfrm>
          <a:prstGeom prst="rect">
            <a:avLst/>
          </a:prstGeom>
          <a:noFill/>
        </p:spPr>
        <p:txBody>
          <a:bodyPr wrap="square" rtlCol="0">
            <a:spAutoFit/>
          </a:bodyPr>
          <a:lstStyle/>
          <a:p>
            <a:pPr algn="ctr"/>
            <a:r>
              <a:rPr lang="he-IL" sz="2400" dirty="0">
                <a:effectLst/>
                <a:latin typeface="Calibri" panose="020F0502020204030204" pitchFamily="34" charset="0"/>
                <a:cs typeface="Calibri" panose="020F0502020204030204" pitchFamily="34" charset="0"/>
              </a:rPr>
              <a:t>אזרחות - ממיר בגרות</a:t>
            </a:r>
            <a:endParaRPr lang="en-IL" sz="2400" dirty="0">
              <a:solidFill>
                <a:srgbClr val="16308B"/>
              </a:solidFill>
              <a:latin typeface="Calibri" panose="020F0502020204030204" pitchFamily="34" charset="0"/>
              <a:cs typeface="Calibri" panose="020F0502020204030204" pitchFamily="34" charset="0"/>
            </a:endParaRPr>
          </a:p>
        </p:txBody>
      </p:sp>
      <p:pic>
        <p:nvPicPr>
          <p:cNvPr id="2" name="תמונה 1">
            <a:extLst>
              <a:ext uri="{FF2B5EF4-FFF2-40B4-BE49-F238E27FC236}">
                <a16:creationId xmlns:a16="http://schemas.microsoft.com/office/drawing/2014/main" id="{EA0AE50D-0BFF-95A1-1E78-EE9FA46C681F}"/>
              </a:ext>
            </a:extLst>
          </p:cNvPr>
          <p:cNvPicPr>
            <a:picLocks noChangeAspect="1"/>
          </p:cNvPicPr>
          <p:nvPr/>
        </p:nvPicPr>
        <p:blipFill>
          <a:blip r:embed="rId6">
            <a:extLst>
              <a:ext uri="{28A0092B-C50C-407E-A947-70E740481C1C}">
                <a14:useLocalDpi xmlns:a14="http://schemas.microsoft.com/office/drawing/2010/main" val="0"/>
              </a:ext>
            </a:extLst>
          </a:blip>
          <a:srcRect t="2408" b="2408"/>
          <a:stretch/>
        </p:blipFill>
        <p:spPr>
          <a:xfrm>
            <a:off x="202496" y="5592659"/>
            <a:ext cx="1152579" cy="1158240"/>
          </a:xfrm>
          <a:prstGeom prst="rect">
            <a:avLst/>
          </a:prstGeom>
        </p:spPr>
      </p:pic>
      <p:pic>
        <p:nvPicPr>
          <p:cNvPr id="4" name="תמונה 3" descr="תמונה שמכילה גרפיקה, גופן, עיצוב גרפי, צילום מסך&#10;&#10;התיאור נוצר באופן אוטומטי">
            <a:extLst>
              <a:ext uri="{FF2B5EF4-FFF2-40B4-BE49-F238E27FC236}">
                <a16:creationId xmlns:a16="http://schemas.microsoft.com/office/drawing/2014/main" id="{A01F6DE5-200E-5E58-DAA2-3702B87D53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59909" y="147312"/>
            <a:ext cx="1869195" cy="367048"/>
          </a:xfrm>
          <a:prstGeom prst="rect">
            <a:avLst/>
          </a:prstGeom>
        </p:spPr>
      </p:pic>
    </p:spTree>
    <p:extLst>
      <p:ext uri="{BB962C8B-B14F-4D97-AF65-F5344CB8AC3E}">
        <p14:creationId xmlns:p14="http://schemas.microsoft.com/office/powerpoint/2010/main" val="1319344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0E9148F-6834-CD0A-52BD-6E260F3F2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2" name="תמונה 1" descr="תמונה שמכילה גרפיקה, גופן, עיצוב גרפי, צילום מסך&#10;&#10;התיאור נוצר באופן אוטומטי">
            <a:extLst>
              <a:ext uri="{FF2B5EF4-FFF2-40B4-BE49-F238E27FC236}">
                <a16:creationId xmlns:a16="http://schemas.microsoft.com/office/drawing/2014/main" id="{87A8C6ED-0F78-815A-C7F6-F405DC9128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9809" y="190679"/>
            <a:ext cx="1869195" cy="367048"/>
          </a:xfrm>
          <a:prstGeom prst="rect">
            <a:avLst/>
          </a:prstGeom>
        </p:spPr>
      </p:pic>
      <p:pic>
        <p:nvPicPr>
          <p:cNvPr id="4" name="Picture 3" descr="A white square with black border&#10;&#10;Description automatically generated">
            <a:extLst>
              <a:ext uri="{FF2B5EF4-FFF2-40B4-BE49-F238E27FC236}">
                <a16:creationId xmlns:a16="http://schemas.microsoft.com/office/drawing/2014/main" id="{07AD5262-D22D-1D96-DC67-8DC9838B25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74286"/>
            <a:ext cx="12191999" cy="3544289"/>
          </a:xfrm>
          <a:prstGeom prst="rect">
            <a:avLst/>
          </a:prstGeom>
        </p:spPr>
      </p:pic>
      <p:grpSp>
        <p:nvGrpSpPr>
          <p:cNvPr id="6" name="Group 4">
            <a:extLst>
              <a:ext uri="{FF2B5EF4-FFF2-40B4-BE49-F238E27FC236}">
                <a16:creationId xmlns:a16="http://schemas.microsoft.com/office/drawing/2014/main" id="{E6363B55-538E-870D-B949-C80C7CB2C3AD}"/>
              </a:ext>
            </a:extLst>
          </p:cNvPr>
          <p:cNvGrpSpPr/>
          <p:nvPr/>
        </p:nvGrpSpPr>
        <p:grpSpPr>
          <a:xfrm rot="5400000">
            <a:off x="331906" y="4530168"/>
            <a:ext cx="1204777" cy="1085958"/>
            <a:chOff x="-153792" y="855996"/>
            <a:chExt cx="3004109" cy="2615096"/>
          </a:xfrm>
        </p:grpSpPr>
        <p:pic>
          <p:nvPicPr>
            <p:cNvPr id="10" name="Picture 5">
              <a:extLst>
                <a:ext uri="{FF2B5EF4-FFF2-40B4-BE49-F238E27FC236}">
                  <a16:creationId xmlns:a16="http://schemas.microsoft.com/office/drawing/2014/main" id="{2088B975-B70C-E48C-A1C6-4B0A27B4698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868777" y="855996"/>
              <a:ext cx="1981540" cy="1677369"/>
            </a:xfrm>
            <a:prstGeom prst="rect">
              <a:avLst/>
            </a:prstGeom>
          </p:spPr>
        </p:pic>
        <p:pic>
          <p:nvPicPr>
            <p:cNvPr id="11" name="Picture 6">
              <a:extLst>
                <a:ext uri="{FF2B5EF4-FFF2-40B4-BE49-F238E27FC236}">
                  <a16:creationId xmlns:a16="http://schemas.microsoft.com/office/drawing/2014/main" id="{2412415A-D952-1F3E-1B9C-229B1FE3332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H="1">
              <a:off x="-153792" y="2090426"/>
              <a:ext cx="1422880" cy="1380666"/>
            </a:xfrm>
            <a:prstGeom prst="rect">
              <a:avLst/>
            </a:prstGeom>
          </p:spPr>
        </p:pic>
      </p:grpSp>
      <p:sp>
        <p:nvSpPr>
          <p:cNvPr id="13" name="תיבת טקסט 12">
            <a:extLst>
              <a:ext uri="{FF2B5EF4-FFF2-40B4-BE49-F238E27FC236}">
                <a16:creationId xmlns:a16="http://schemas.microsoft.com/office/drawing/2014/main" id="{98EC812A-0A52-17E1-31A4-434D96438210}"/>
              </a:ext>
            </a:extLst>
          </p:cNvPr>
          <p:cNvSpPr txBox="1"/>
          <p:nvPr/>
        </p:nvSpPr>
        <p:spPr>
          <a:xfrm>
            <a:off x="723688" y="1889731"/>
            <a:ext cx="10744624" cy="2790764"/>
          </a:xfrm>
          <a:prstGeom prst="rect">
            <a:avLst/>
          </a:prstGeom>
          <a:noFill/>
        </p:spPr>
        <p:txBody>
          <a:bodyPr wrap="square">
            <a:spAutoFit/>
          </a:bodyPr>
          <a:lstStyle/>
          <a:p>
            <a:pPr algn="ctr" rtl="1">
              <a:lnSpc>
                <a:spcPct val="150000"/>
              </a:lnSpc>
            </a:pPr>
            <a:r>
              <a:rPr lang="he-IL" sz="3000" dirty="0">
                <a:effectLst/>
                <a:latin typeface="Calibri" panose="020F0502020204030204" pitchFamily="34" charset="0"/>
                <a:cs typeface="Calibri" panose="020F0502020204030204" pitchFamily="34" charset="0"/>
              </a:rPr>
              <a:t>כדי להשיג את האיזון הנכון, מבוססת מערכת השלטון בדמוקרטיה על מוקדי כוח שונים שיש ביניהם יחסים של </a:t>
            </a:r>
            <a:r>
              <a:rPr lang="he-IL" sz="3000" b="1" dirty="0">
                <a:effectLst/>
                <a:latin typeface="Calibri" panose="020F0502020204030204" pitchFamily="34" charset="0"/>
                <a:cs typeface="Calibri" panose="020F0502020204030204" pitchFamily="34" charset="0"/>
              </a:rPr>
              <a:t>איזונים ובלמים. </a:t>
            </a:r>
            <a:r>
              <a:rPr lang="he-IL" sz="3000" dirty="0">
                <a:effectLst/>
                <a:latin typeface="Calibri" panose="020F0502020204030204" pitchFamily="34" charset="0"/>
                <a:cs typeface="Calibri" panose="020F0502020204030204" pitchFamily="34" charset="0"/>
              </a:rPr>
              <a:t>הכוח מחולק בין הרשויות השונות, וכל אחת מהרשויות מפקחת על הרשות האחרת, במטרה למנוע מרשות אחת לצבור כוח רב מדי. </a:t>
            </a:r>
            <a:endParaRPr lang="he-IL" sz="3000" b="1"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987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0E9148F-6834-CD0A-52BD-6E260F3F2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8" name="Picture 7">
            <a:extLst>
              <a:ext uri="{FF2B5EF4-FFF2-40B4-BE49-F238E27FC236}">
                <a16:creationId xmlns:a16="http://schemas.microsoft.com/office/drawing/2014/main" id="{66EEB4F5-2324-CDF9-3BC7-700AB43625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4964" y="6232495"/>
            <a:ext cx="452705" cy="452381"/>
          </a:xfrm>
          <a:prstGeom prst="rect">
            <a:avLst/>
          </a:prstGeom>
        </p:spPr>
      </p:pic>
      <p:grpSp>
        <p:nvGrpSpPr>
          <p:cNvPr id="3" name="קבוצה 2">
            <a:extLst>
              <a:ext uri="{FF2B5EF4-FFF2-40B4-BE49-F238E27FC236}">
                <a16:creationId xmlns:a16="http://schemas.microsoft.com/office/drawing/2014/main" id="{0D7A1875-A1A1-1FAD-9473-6D17BA3B7FF4}"/>
              </a:ext>
            </a:extLst>
          </p:cNvPr>
          <p:cNvGrpSpPr/>
          <p:nvPr/>
        </p:nvGrpSpPr>
        <p:grpSpPr>
          <a:xfrm>
            <a:off x="4183504" y="2466209"/>
            <a:ext cx="4292563" cy="3992476"/>
            <a:chOff x="3238321" y="714405"/>
            <a:chExt cx="5715356" cy="5315803"/>
          </a:xfrm>
        </p:grpSpPr>
        <p:pic>
          <p:nvPicPr>
            <p:cNvPr id="35" name="!!שופטת">
              <a:extLst>
                <a:ext uri="{FF2B5EF4-FFF2-40B4-BE49-F238E27FC236}">
                  <a16:creationId xmlns:a16="http://schemas.microsoft.com/office/drawing/2014/main" id="{C7FF004F-DFAB-7E99-DC8D-88A319D45D43}"/>
                </a:ext>
              </a:extLst>
            </p:cNvPr>
            <p:cNvPicPr>
              <a:picLocks noChangeAspect="1"/>
            </p:cNvPicPr>
            <p:nvPr/>
          </p:nvPicPr>
          <p:blipFill>
            <a:blip r:embed="rId5">
              <a:alphaModFix amt="0"/>
              <a:extLst>
                <a:ext uri="{28A0092B-C50C-407E-A947-70E740481C1C}">
                  <a14:useLocalDpi xmlns:a14="http://schemas.microsoft.com/office/drawing/2010/main" val="0"/>
                </a:ext>
              </a:extLst>
            </a:blip>
            <a:stretch>
              <a:fillRect/>
            </a:stretch>
          </p:blipFill>
          <p:spPr>
            <a:xfrm>
              <a:off x="4657628" y="2996569"/>
              <a:ext cx="2904284" cy="2904284"/>
            </a:xfrm>
            <a:prstGeom prst="rect">
              <a:avLst/>
            </a:prstGeom>
          </p:spPr>
        </p:pic>
        <p:pic>
          <p:nvPicPr>
            <p:cNvPr id="31" name="!!מבצעת">
              <a:extLst>
                <a:ext uri="{FF2B5EF4-FFF2-40B4-BE49-F238E27FC236}">
                  <a16:creationId xmlns:a16="http://schemas.microsoft.com/office/drawing/2014/main" id="{65A3AD96-2E2F-9A0C-95F7-5D3C0DCF75E4}"/>
                </a:ext>
              </a:extLst>
            </p:cNvPr>
            <p:cNvPicPr>
              <a:picLocks noChangeAspect="1"/>
            </p:cNvPicPr>
            <p:nvPr/>
          </p:nvPicPr>
          <p:blipFill>
            <a:blip r:embed="rId5">
              <a:alphaModFix amt="0"/>
              <a:extLst>
                <a:ext uri="{28A0092B-C50C-407E-A947-70E740481C1C}">
                  <a14:useLocalDpi xmlns:a14="http://schemas.microsoft.com/office/drawing/2010/main" val="0"/>
                </a:ext>
              </a:extLst>
            </a:blip>
            <a:stretch>
              <a:fillRect/>
            </a:stretch>
          </p:blipFill>
          <p:spPr>
            <a:xfrm>
              <a:off x="3358816" y="837943"/>
              <a:ext cx="2904284" cy="2904284"/>
            </a:xfrm>
            <a:prstGeom prst="rect">
              <a:avLst/>
            </a:prstGeom>
          </p:spPr>
        </p:pic>
        <p:pic>
          <p:nvPicPr>
            <p:cNvPr id="30" name="!!מחוקקת">
              <a:extLst>
                <a:ext uri="{FF2B5EF4-FFF2-40B4-BE49-F238E27FC236}">
                  <a16:creationId xmlns:a16="http://schemas.microsoft.com/office/drawing/2014/main" id="{CB7E46DA-7299-2815-CF4B-EB90B000DA2A}"/>
                </a:ext>
              </a:extLst>
            </p:cNvPr>
            <p:cNvPicPr>
              <a:picLocks noChangeAspect="1"/>
            </p:cNvPicPr>
            <p:nvPr/>
          </p:nvPicPr>
          <p:blipFill>
            <a:blip r:embed="rId5">
              <a:alphaModFix amt="0"/>
              <a:extLst>
                <a:ext uri="{28A0092B-C50C-407E-A947-70E740481C1C}">
                  <a14:useLocalDpi xmlns:a14="http://schemas.microsoft.com/office/drawing/2010/main" val="0"/>
                </a:ext>
              </a:extLst>
            </a:blip>
            <a:stretch>
              <a:fillRect/>
            </a:stretch>
          </p:blipFill>
          <p:spPr>
            <a:xfrm>
              <a:off x="5843932" y="917089"/>
              <a:ext cx="2904284" cy="2904284"/>
            </a:xfrm>
            <a:prstGeom prst="rect">
              <a:avLst/>
            </a:prstGeom>
          </p:spPr>
        </p:pic>
        <p:pic>
          <p:nvPicPr>
            <p:cNvPr id="7" name="!!דיאגרמה">
              <a:extLst>
                <a:ext uri="{FF2B5EF4-FFF2-40B4-BE49-F238E27FC236}">
                  <a16:creationId xmlns:a16="http://schemas.microsoft.com/office/drawing/2014/main" id="{886D8D2D-5895-DF69-CBEF-91854D4E1D6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238321" y="714405"/>
              <a:ext cx="5715356" cy="5315803"/>
            </a:xfrm>
            <a:prstGeom prst="rect">
              <a:avLst/>
            </a:prstGeom>
          </p:spPr>
        </p:pic>
        <p:sp>
          <p:nvSpPr>
            <p:cNvPr id="9" name="!!הרשות">
              <a:extLst>
                <a:ext uri="{FF2B5EF4-FFF2-40B4-BE49-F238E27FC236}">
                  <a16:creationId xmlns:a16="http://schemas.microsoft.com/office/drawing/2014/main" id="{E9467B38-B3AD-3C54-D5C0-0148E9070CCB}"/>
                </a:ext>
              </a:extLst>
            </p:cNvPr>
            <p:cNvSpPr txBox="1"/>
            <p:nvPr/>
          </p:nvSpPr>
          <p:spPr>
            <a:xfrm>
              <a:off x="6359568" y="1072835"/>
              <a:ext cx="2174907" cy="954107"/>
            </a:xfrm>
            <a:prstGeom prst="rect">
              <a:avLst/>
            </a:prstGeom>
            <a:noFill/>
          </p:spPr>
          <p:txBody>
            <a:bodyPr wrap="square" rtlCol="0">
              <a:spAutoFit/>
            </a:bodyPr>
            <a:lstStyle/>
            <a:p>
              <a:pPr algn="ctr"/>
              <a:r>
                <a:rPr lang="he-IL" sz="2800" b="1" dirty="0">
                  <a:solidFill>
                    <a:srgbClr val="215844"/>
                  </a:solidFill>
                  <a:effectLst/>
                  <a:latin typeface="Calibri" panose="020F0502020204030204" pitchFamily="34" charset="0"/>
                  <a:cs typeface="Calibri" panose="020F0502020204030204" pitchFamily="34" charset="0"/>
                </a:rPr>
                <a:t>הרשות המחוקקת</a:t>
              </a:r>
            </a:p>
          </p:txBody>
        </p:sp>
        <p:pic>
          <p:nvPicPr>
            <p:cNvPr id="15" name="אייקון" descr="A green dots on a black background&#10;&#10;Description automatically generated">
              <a:extLst>
                <a:ext uri="{FF2B5EF4-FFF2-40B4-BE49-F238E27FC236}">
                  <a16:creationId xmlns:a16="http://schemas.microsoft.com/office/drawing/2014/main" id="{B70DD378-D466-2B89-0C2A-579810ADDE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7164" y="2336401"/>
              <a:ext cx="1296210" cy="660167"/>
            </a:xfrm>
            <a:prstGeom prst="rect">
              <a:avLst/>
            </a:prstGeom>
          </p:spPr>
        </p:pic>
        <p:sp>
          <p:nvSpPr>
            <p:cNvPr id="18" name="!!הרשות">
              <a:extLst>
                <a:ext uri="{FF2B5EF4-FFF2-40B4-BE49-F238E27FC236}">
                  <a16:creationId xmlns:a16="http://schemas.microsoft.com/office/drawing/2014/main" id="{FE5AC468-6818-FBC4-07D6-280ED287DDB9}"/>
                </a:ext>
              </a:extLst>
            </p:cNvPr>
            <p:cNvSpPr txBox="1"/>
            <p:nvPr/>
          </p:nvSpPr>
          <p:spPr>
            <a:xfrm>
              <a:off x="3608777" y="1072835"/>
              <a:ext cx="2174907" cy="954107"/>
            </a:xfrm>
            <a:prstGeom prst="rect">
              <a:avLst/>
            </a:prstGeom>
            <a:noFill/>
          </p:spPr>
          <p:txBody>
            <a:bodyPr wrap="square" rtlCol="0">
              <a:spAutoFit/>
            </a:bodyPr>
            <a:lstStyle/>
            <a:p>
              <a:pPr algn="ctr"/>
              <a:r>
                <a:rPr lang="he-IL" sz="2800" b="1" dirty="0">
                  <a:solidFill>
                    <a:srgbClr val="215844"/>
                  </a:solidFill>
                  <a:effectLst/>
                  <a:latin typeface="Calibri" panose="020F0502020204030204" pitchFamily="34" charset="0"/>
                  <a:cs typeface="Calibri" panose="020F0502020204030204" pitchFamily="34" charset="0"/>
                </a:rPr>
                <a:t>הרשות המבצעת</a:t>
              </a:r>
            </a:p>
          </p:txBody>
        </p:sp>
        <p:pic>
          <p:nvPicPr>
            <p:cNvPr id="20" name="אייקון 2" descr="A green and black building with columns&#10;&#10;Description automatically generated">
              <a:extLst>
                <a:ext uri="{FF2B5EF4-FFF2-40B4-BE49-F238E27FC236}">
                  <a16:creationId xmlns:a16="http://schemas.microsoft.com/office/drawing/2014/main" id="{5288B9E8-6020-EF97-0398-70AB8C5642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17681" y="2331218"/>
              <a:ext cx="739039" cy="665351"/>
            </a:xfrm>
            <a:prstGeom prst="rect">
              <a:avLst/>
            </a:prstGeom>
          </p:spPr>
        </p:pic>
        <p:sp>
          <p:nvSpPr>
            <p:cNvPr id="26" name="!!הרשות">
              <a:extLst>
                <a:ext uri="{FF2B5EF4-FFF2-40B4-BE49-F238E27FC236}">
                  <a16:creationId xmlns:a16="http://schemas.microsoft.com/office/drawing/2014/main" id="{574C25B8-9A3E-3386-7605-FF4067D92018}"/>
                </a:ext>
              </a:extLst>
            </p:cNvPr>
            <p:cNvSpPr txBox="1"/>
            <p:nvPr/>
          </p:nvSpPr>
          <p:spPr>
            <a:xfrm>
              <a:off x="5008546" y="3604438"/>
              <a:ext cx="2174907" cy="954107"/>
            </a:xfrm>
            <a:prstGeom prst="rect">
              <a:avLst/>
            </a:prstGeom>
            <a:noFill/>
          </p:spPr>
          <p:txBody>
            <a:bodyPr wrap="square" rtlCol="0">
              <a:spAutoFit/>
            </a:bodyPr>
            <a:lstStyle/>
            <a:p>
              <a:pPr algn="ctr"/>
              <a:r>
                <a:rPr lang="he-IL" sz="2800" b="1" dirty="0">
                  <a:solidFill>
                    <a:srgbClr val="215844"/>
                  </a:solidFill>
                  <a:effectLst/>
                  <a:latin typeface="Calibri" panose="020F0502020204030204" pitchFamily="34" charset="0"/>
                  <a:cs typeface="Calibri" panose="020F0502020204030204" pitchFamily="34" charset="0"/>
                </a:rPr>
                <a:t>הרשות השופטת</a:t>
              </a:r>
            </a:p>
          </p:txBody>
        </p:sp>
        <p:pic>
          <p:nvPicPr>
            <p:cNvPr id="29" name="אייקון 3">
              <a:extLst>
                <a:ext uri="{FF2B5EF4-FFF2-40B4-BE49-F238E27FC236}">
                  <a16:creationId xmlns:a16="http://schemas.microsoft.com/office/drawing/2014/main" id="{F7D5411E-8FC8-06F8-711C-529EB053CC3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725901" y="4823701"/>
              <a:ext cx="681376" cy="653247"/>
            </a:xfrm>
            <a:prstGeom prst="rect">
              <a:avLst/>
            </a:prstGeom>
          </p:spPr>
        </p:pic>
        <p:sp>
          <p:nvSpPr>
            <p:cNvPr id="32" name="Rectangle 31">
              <a:hlinkClick r:id="rId10" action="ppaction://hlinksldjump"/>
              <a:extLst>
                <a:ext uri="{FF2B5EF4-FFF2-40B4-BE49-F238E27FC236}">
                  <a16:creationId xmlns:a16="http://schemas.microsoft.com/office/drawing/2014/main" id="{87E77C48-1E02-2468-4DE9-64971F54A34D}"/>
                </a:ext>
              </a:extLst>
            </p:cNvPr>
            <p:cNvSpPr/>
            <p:nvPr/>
          </p:nvSpPr>
          <p:spPr>
            <a:xfrm>
              <a:off x="6208048" y="951449"/>
              <a:ext cx="2432245" cy="23364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p>
          </p:txBody>
        </p:sp>
        <p:sp>
          <p:nvSpPr>
            <p:cNvPr id="33" name="Rectangle 32">
              <a:hlinkClick r:id="rId11" action="ppaction://hlinksldjump"/>
              <a:extLst>
                <a:ext uri="{FF2B5EF4-FFF2-40B4-BE49-F238E27FC236}">
                  <a16:creationId xmlns:a16="http://schemas.microsoft.com/office/drawing/2014/main" id="{F411BB96-98C8-A386-49C9-DE757C785315}"/>
                </a:ext>
              </a:extLst>
            </p:cNvPr>
            <p:cNvSpPr/>
            <p:nvPr/>
          </p:nvSpPr>
          <p:spPr>
            <a:xfrm>
              <a:off x="3351437" y="1035833"/>
              <a:ext cx="2432246" cy="23364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p>
          </p:txBody>
        </p:sp>
        <p:sp>
          <p:nvSpPr>
            <p:cNvPr id="34" name="Rectangle 33">
              <a:hlinkClick r:id="rId12" action="ppaction://hlinksldjump"/>
              <a:extLst>
                <a:ext uri="{FF2B5EF4-FFF2-40B4-BE49-F238E27FC236}">
                  <a16:creationId xmlns:a16="http://schemas.microsoft.com/office/drawing/2014/main" id="{A3704C2D-9010-48D0-2DE0-72A7B8D00C1D}"/>
                </a:ext>
              </a:extLst>
            </p:cNvPr>
            <p:cNvSpPr/>
            <p:nvPr/>
          </p:nvSpPr>
          <p:spPr>
            <a:xfrm>
              <a:off x="4907508" y="3372306"/>
              <a:ext cx="2432245" cy="23364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p>
          </p:txBody>
        </p:sp>
      </p:grpSp>
      <p:sp>
        <p:nvSpPr>
          <p:cNvPr id="12" name="תיבת טקסט 11">
            <a:extLst>
              <a:ext uri="{FF2B5EF4-FFF2-40B4-BE49-F238E27FC236}">
                <a16:creationId xmlns:a16="http://schemas.microsoft.com/office/drawing/2014/main" id="{98EC812A-0A52-17E1-31A4-434D96438210}"/>
              </a:ext>
            </a:extLst>
          </p:cNvPr>
          <p:cNvSpPr txBox="1"/>
          <p:nvPr/>
        </p:nvSpPr>
        <p:spPr>
          <a:xfrm>
            <a:off x="1106031" y="772813"/>
            <a:ext cx="10447511" cy="1405769"/>
          </a:xfrm>
          <a:prstGeom prst="rect">
            <a:avLst/>
          </a:prstGeom>
          <a:noFill/>
        </p:spPr>
        <p:txBody>
          <a:bodyPr wrap="square">
            <a:spAutoFit/>
          </a:bodyPr>
          <a:lstStyle/>
          <a:p>
            <a:pPr algn="ctr" rtl="1">
              <a:lnSpc>
                <a:spcPct val="150000"/>
              </a:lnSpc>
            </a:pPr>
            <a:r>
              <a:rPr lang="he-IL" sz="3000" b="1" dirty="0">
                <a:solidFill>
                  <a:srgbClr val="215844"/>
                </a:solidFill>
                <a:effectLst/>
                <a:latin typeface="Calibri" panose="020F0502020204030204" pitchFamily="34" charset="0"/>
                <a:cs typeface="Calibri" panose="020F0502020204030204" pitchFamily="34" charset="0"/>
              </a:rPr>
              <a:t>המערכת הדמוקרטית כוללת שלוש רשויות מרכזיות.</a:t>
            </a:r>
          </a:p>
          <a:p>
            <a:pPr algn="ctr" rtl="1">
              <a:lnSpc>
                <a:spcPct val="150000"/>
              </a:lnSpc>
            </a:pPr>
            <a:r>
              <a:rPr lang="he-IL" sz="3000" dirty="0">
                <a:solidFill>
                  <a:srgbClr val="215844"/>
                </a:solidFill>
                <a:effectLst/>
                <a:latin typeface="Calibri" panose="020F0502020204030204" pitchFamily="34" charset="0"/>
                <a:cs typeface="Calibri" panose="020F0502020204030204" pitchFamily="34" charset="0"/>
              </a:rPr>
              <a:t> לחצו להרחבה: </a:t>
            </a:r>
          </a:p>
        </p:txBody>
      </p:sp>
      <p:pic>
        <p:nvPicPr>
          <p:cNvPr id="2" name="תמונה 1" descr="תמונה שמכילה גרפיקה, גופן, עיצוב גרפי, צילום מסך&#10;&#10;התיאור נוצר באופן אוטומטי">
            <a:extLst>
              <a:ext uri="{FF2B5EF4-FFF2-40B4-BE49-F238E27FC236}">
                <a16:creationId xmlns:a16="http://schemas.microsoft.com/office/drawing/2014/main" id="{87A8C6ED-0F78-815A-C7F6-F405DC91289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29809" y="190679"/>
            <a:ext cx="1869195" cy="367048"/>
          </a:xfrm>
          <a:prstGeom prst="rect">
            <a:avLst/>
          </a:prstGeom>
        </p:spPr>
      </p:pic>
    </p:spTree>
    <p:extLst>
      <p:ext uri="{BB962C8B-B14F-4D97-AF65-F5344CB8AC3E}">
        <p14:creationId xmlns:p14="http://schemas.microsoft.com/office/powerpoint/2010/main" val="1105360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0E9148F-6834-CD0A-52BD-6E260F3F2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8" name="Picture 7">
            <a:extLst>
              <a:ext uri="{FF2B5EF4-FFF2-40B4-BE49-F238E27FC236}">
                <a16:creationId xmlns:a16="http://schemas.microsoft.com/office/drawing/2014/main" id="{66EEB4F5-2324-CDF9-3BC7-700AB43625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4964" y="6232495"/>
            <a:ext cx="452705" cy="452381"/>
          </a:xfrm>
          <a:prstGeom prst="rect">
            <a:avLst/>
          </a:prstGeom>
        </p:spPr>
      </p:pic>
      <p:pic>
        <p:nvPicPr>
          <p:cNvPr id="3" name="!!מחוקקת">
            <a:extLst>
              <a:ext uri="{FF2B5EF4-FFF2-40B4-BE49-F238E27FC236}">
                <a16:creationId xmlns:a16="http://schemas.microsoft.com/office/drawing/2014/main" id="{8B2FB78F-6B25-A653-1820-D3C94263432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753968" y="0"/>
            <a:ext cx="6858000" cy="6858000"/>
          </a:xfrm>
          <a:prstGeom prst="rect">
            <a:avLst/>
          </a:prstGeom>
        </p:spPr>
      </p:pic>
      <p:pic>
        <p:nvPicPr>
          <p:cNvPr id="13" name="Picture 12">
            <a:extLst>
              <a:ext uri="{FF2B5EF4-FFF2-40B4-BE49-F238E27FC236}">
                <a16:creationId xmlns:a16="http://schemas.microsoft.com/office/drawing/2014/main" id="{7DCAA70D-CB83-A04D-D138-BC8EBE1B79BC}"/>
              </a:ext>
            </a:extLst>
          </p:cNvPr>
          <p:cNvPicPr>
            <a:picLocks noChangeAspect="1"/>
          </p:cNvPicPr>
          <p:nvPr/>
        </p:nvPicPr>
        <p:blipFill>
          <a:blip r:embed="rId6">
            <a:alphaModFix amt="96000"/>
            <a:extLst>
              <a:ext uri="{28A0092B-C50C-407E-A947-70E740481C1C}">
                <a14:useLocalDpi xmlns:a14="http://schemas.microsoft.com/office/drawing/2010/main" val="0"/>
              </a:ext>
            </a:extLst>
          </a:blip>
          <a:srcRect/>
          <a:stretch/>
        </p:blipFill>
        <p:spPr>
          <a:xfrm>
            <a:off x="-177420" y="3716236"/>
            <a:ext cx="12528645" cy="2953253"/>
          </a:xfrm>
          <a:prstGeom prst="rect">
            <a:avLst/>
          </a:prstGeom>
        </p:spPr>
      </p:pic>
      <p:sp>
        <p:nvSpPr>
          <p:cNvPr id="12" name="TextBox 11">
            <a:extLst>
              <a:ext uri="{FF2B5EF4-FFF2-40B4-BE49-F238E27FC236}">
                <a16:creationId xmlns:a16="http://schemas.microsoft.com/office/drawing/2014/main" id="{8B257748-0ADD-ADE6-8619-6260704C1C18}"/>
              </a:ext>
            </a:extLst>
          </p:cNvPr>
          <p:cNvSpPr txBox="1"/>
          <p:nvPr/>
        </p:nvSpPr>
        <p:spPr>
          <a:xfrm>
            <a:off x="172428" y="3926047"/>
            <a:ext cx="11792552" cy="2389565"/>
          </a:xfrm>
          <a:prstGeom prst="rect">
            <a:avLst/>
          </a:prstGeom>
          <a:noFill/>
        </p:spPr>
        <p:txBody>
          <a:bodyPr wrap="square" rtlCol="0">
            <a:spAutoFit/>
          </a:bodyPr>
          <a:lstStyle/>
          <a:p>
            <a:pPr algn="ctr" rtl="1">
              <a:lnSpc>
                <a:spcPct val="150000"/>
              </a:lnSpc>
            </a:pPr>
            <a:r>
              <a:rPr lang="he-IL" sz="3000" b="1" dirty="0">
                <a:solidFill>
                  <a:srgbClr val="215844"/>
                </a:solidFill>
                <a:latin typeface="Calibri" panose="020F0502020204030204" pitchFamily="34" charset="0"/>
                <a:cs typeface="Calibri" panose="020F0502020204030204" pitchFamily="34" charset="0"/>
              </a:rPr>
              <a:t>הרשות המחוקקת </a:t>
            </a:r>
            <a:r>
              <a:rPr lang="he-IL" sz="2400" dirty="0">
                <a:solidFill>
                  <a:srgbClr val="1D986C"/>
                </a:solidFill>
                <a:latin typeface="Calibri" panose="020F0502020204030204" pitchFamily="34" charset="0"/>
                <a:cs typeface="Calibri" panose="020F0502020204030204" pitchFamily="34" charset="0"/>
              </a:rPr>
              <a:t>היא הכנסת, המוסמכת לחוקק חוקים. </a:t>
            </a:r>
          </a:p>
          <a:p>
            <a:pPr algn="ctr" rtl="1">
              <a:lnSpc>
                <a:spcPct val="150000"/>
              </a:lnSpc>
            </a:pPr>
            <a:r>
              <a:rPr lang="he-IL" sz="2400" dirty="0">
                <a:solidFill>
                  <a:srgbClr val="1D986C"/>
                </a:solidFill>
                <a:latin typeface="Calibri" panose="020F0502020204030204" pitchFamily="34" charset="0"/>
                <a:cs typeface="Calibri" panose="020F0502020204030204" pitchFamily="34" charset="0"/>
              </a:rPr>
              <a:t>היא נבחרת על ידי כל חברי </a:t>
            </a:r>
            <a:r>
              <a:rPr lang="he-IL" sz="2400" dirty="0" err="1">
                <a:solidFill>
                  <a:srgbClr val="1D986C"/>
                </a:solidFill>
                <a:latin typeface="Calibri" panose="020F0502020204030204" pitchFamily="34" charset="0"/>
                <a:cs typeface="Calibri" panose="020F0502020204030204" pitchFamily="34" charset="0"/>
              </a:rPr>
              <a:t>ה"דמוס</a:t>
            </a:r>
            <a:r>
              <a:rPr lang="he-IL" sz="2400" dirty="0">
                <a:solidFill>
                  <a:srgbClr val="1D986C"/>
                </a:solidFill>
                <a:latin typeface="Calibri" panose="020F0502020204030204" pitchFamily="34" charset="0"/>
                <a:cs typeface="Calibri" panose="020F0502020204030204" pitchFamily="34" charset="0"/>
              </a:rPr>
              <a:t>" (העם), כלומר האזרחים, ורק על ידיהם. </a:t>
            </a:r>
          </a:p>
          <a:p>
            <a:pPr algn="ctr" rtl="1">
              <a:lnSpc>
                <a:spcPct val="150000"/>
              </a:lnSpc>
            </a:pPr>
            <a:r>
              <a:rPr lang="he-IL" sz="2400" dirty="0">
                <a:solidFill>
                  <a:srgbClr val="1D986C"/>
                </a:solidFill>
                <a:latin typeface="Calibri" panose="020F0502020204030204" pitchFamily="34" charset="0"/>
                <a:cs typeface="Calibri" panose="020F0502020204030204" pitchFamily="34" charset="0"/>
              </a:rPr>
              <a:t>היא אמורה לשקף במידה הרבה ביותר את עֶקרון הייצוגיות – את הציבור על גווניו השונים – ולכן היא אוחזת בלגיטימציה הגדולה ביותר לגבש חוקים ולחוקק אותם, כלומר לקבוע נורמות כלליות המחייבות את כולם. </a:t>
            </a:r>
          </a:p>
        </p:txBody>
      </p:sp>
      <p:pic>
        <p:nvPicPr>
          <p:cNvPr id="14" name="אייקון" descr="A green dots on a black background&#10;&#10;Description automatically generated">
            <a:extLst>
              <a:ext uri="{FF2B5EF4-FFF2-40B4-BE49-F238E27FC236}">
                <a16:creationId xmlns:a16="http://schemas.microsoft.com/office/drawing/2014/main" id="{EA3D52F2-0D98-261D-95AD-B066B8E04F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7099" y="4111943"/>
            <a:ext cx="1251499" cy="637396"/>
          </a:xfrm>
          <a:prstGeom prst="rect">
            <a:avLst/>
          </a:prstGeom>
        </p:spPr>
      </p:pic>
      <p:pic>
        <p:nvPicPr>
          <p:cNvPr id="2" name="תמונה 1" descr="תמונה שמכילה גרפיקה, גופן, עיצוב גרפי, צילום מסך&#10;&#10;התיאור נוצר באופן אוטומטי">
            <a:extLst>
              <a:ext uri="{FF2B5EF4-FFF2-40B4-BE49-F238E27FC236}">
                <a16:creationId xmlns:a16="http://schemas.microsoft.com/office/drawing/2014/main" id="{BD3707D4-F25D-1921-00B0-B8557B6AEB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29809" y="190679"/>
            <a:ext cx="1869195" cy="367048"/>
          </a:xfrm>
          <a:prstGeom prst="rect">
            <a:avLst/>
          </a:prstGeom>
        </p:spPr>
      </p:pic>
    </p:spTree>
    <p:extLst>
      <p:ext uri="{BB962C8B-B14F-4D97-AF65-F5344CB8AC3E}">
        <p14:creationId xmlns:p14="http://schemas.microsoft.com/office/powerpoint/2010/main" val="643066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0E9148F-6834-CD0A-52BD-6E260F3F2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8" name="Picture 7">
            <a:extLst>
              <a:ext uri="{FF2B5EF4-FFF2-40B4-BE49-F238E27FC236}">
                <a16:creationId xmlns:a16="http://schemas.microsoft.com/office/drawing/2014/main" id="{66EEB4F5-2324-CDF9-3BC7-700AB43625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4964" y="6232495"/>
            <a:ext cx="452705" cy="452381"/>
          </a:xfrm>
          <a:prstGeom prst="rect">
            <a:avLst/>
          </a:prstGeom>
        </p:spPr>
      </p:pic>
      <p:pic>
        <p:nvPicPr>
          <p:cNvPr id="35" name="!!שופטת">
            <a:extLst>
              <a:ext uri="{FF2B5EF4-FFF2-40B4-BE49-F238E27FC236}">
                <a16:creationId xmlns:a16="http://schemas.microsoft.com/office/drawing/2014/main" id="{C7FF004F-DFAB-7E99-DC8D-88A319D45D43}"/>
              </a:ext>
            </a:extLst>
          </p:cNvPr>
          <p:cNvPicPr>
            <a:picLocks noChangeAspect="1"/>
          </p:cNvPicPr>
          <p:nvPr/>
        </p:nvPicPr>
        <p:blipFill>
          <a:blip r:embed="rId5">
            <a:alphaModFix amt="0"/>
            <a:extLst>
              <a:ext uri="{28A0092B-C50C-407E-A947-70E740481C1C}">
                <a14:useLocalDpi xmlns:a14="http://schemas.microsoft.com/office/drawing/2010/main" val="0"/>
              </a:ext>
            </a:extLst>
          </a:blip>
          <a:stretch>
            <a:fillRect/>
          </a:stretch>
        </p:blipFill>
        <p:spPr>
          <a:xfrm>
            <a:off x="4657628" y="2996569"/>
            <a:ext cx="2904284" cy="2904284"/>
          </a:xfrm>
          <a:prstGeom prst="rect">
            <a:avLst/>
          </a:prstGeom>
        </p:spPr>
      </p:pic>
      <p:pic>
        <p:nvPicPr>
          <p:cNvPr id="31" name="!!מבצעת">
            <a:extLst>
              <a:ext uri="{FF2B5EF4-FFF2-40B4-BE49-F238E27FC236}">
                <a16:creationId xmlns:a16="http://schemas.microsoft.com/office/drawing/2014/main" id="{65A3AD96-2E2F-9A0C-95F7-5D3C0DCF75E4}"/>
              </a:ext>
            </a:extLst>
          </p:cNvPr>
          <p:cNvPicPr>
            <a:picLocks noChangeAspect="1"/>
          </p:cNvPicPr>
          <p:nvPr/>
        </p:nvPicPr>
        <p:blipFill>
          <a:blip r:embed="rId5">
            <a:alphaModFix amt="0"/>
            <a:extLst>
              <a:ext uri="{28A0092B-C50C-407E-A947-70E740481C1C}">
                <a14:useLocalDpi xmlns:a14="http://schemas.microsoft.com/office/drawing/2010/main" val="0"/>
              </a:ext>
            </a:extLst>
          </a:blip>
          <a:stretch>
            <a:fillRect/>
          </a:stretch>
        </p:blipFill>
        <p:spPr>
          <a:xfrm>
            <a:off x="3358816" y="837943"/>
            <a:ext cx="2904284" cy="2904284"/>
          </a:xfrm>
          <a:prstGeom prst="rect">
            <a:avLst/>
          </a:prstGeom>
        </p:spPr>
      </p:pic>
      <p:pic>
        <p:nvPicPr>
          <p:cNvPr id="30" name="!!מחוקקת">
            <a:extLst>
              <a:ext uri="{FF2B5EF4-FFF2-40B4-BE49-F238E27FC236}">
                <a16:creationId xmlns:a16="http://schemas.microsoft.com/office/drawing/2014/main" id="{CB7E46DA-7299-2815-CF4B-EB90B000DA2A}"/>
              </a:ext>
            </a:extLst>
          </p:cNvPr>
          <p:cNvPicPr>
            <a:picLocks noChangeAspect="1"/>
          </p:cNvPicPr>
          <p:nvPr/>
        </p:nvPicPr>
        <p:blipFill>
          <a:blip r:embed="rId5">
            <a:alphaModFix amt="0"/>
            <a:extLst>
              <a:ext uri="{28A0092B-C50C-407E-A947-70E740481C1C}">
                <a14:useLocalDpi xmlns:a14="http://schemas.microsoft.com/office/drawing/2010/main" val="0"/>
              </a:ext>
            </a:extLst>
          </a:blip>
          <a:stretch>
            <a:fillRect/>
          </a:stretch>
        </p:blipFill>
        <p:spPr>
          <a:xfrm>
            <a:off x="5843932" y="917089"/>
            <a:ext cx="2904284" cy="2904284"/>
          </a:xfrm>
          <a:prstGeom prst="rect">
            <a:avLst/>
          </a:prstGeom>
        </p:spPr>
      </p:pic>
      <p:pic>
        <p:nvPicPr>
          <p:cNvPr id="7" name="!!דיאגרמה">
            <a:extLst>
              <a:ext uri="{FF2B5EF4-FFF2-40B4-BE49-F238E27FC236}">
                <a16:creationId xmlns:a16="http://schemas.microsoft.com/office/drawing/2014/main" id="{886D8D2D-5895-DF69-CBEF-91854D4E1D6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238321" y="714405"/>
            <a:ext cx="5715356" cy="5315803"/>
          </a:xfrm>
          <a:prstGeom prst="rect">
            <a:avLst/>
          </a:prstGeom>
        </p:spPr>
      </p:pic>
      <p:sp>
        <p:nvSpPr>
          <p:cNvPr id="9" name="!!הרשות">
            <a:extLst>
              <a:ext uri="{FF2B5EF4-FFF2-40B4-BE49-F238E27FC236}">
                <a16:creationId xmlns:a16="http://schemas.microsoft.com/office/drawing/2014/main" id="{E9467B38-B3AD-3C54-D5C0-0148E9070CCB}"/>
              </a:ext>
            </a:extLst>
          </p:cNvPr>
          <p:cNvSpPr txBox="1"/>
          <p:nvPr/>
        </p:nvSpPr>
        <p:spPr>
          <a:xfrm>
            <a:off x="6281950" y="1178669"/>
            <a:ext cx="2174907" cy="954107"/>
          </a:xfrm>
          <a:prstGeom prst="rect">
            <a:avLst/>
          </a:prstGeom>
          <a:noFill/>
        </p:spPr>
        <p:txBody>
          <a:bodyPr wrap="square" rtlCol="0">
            <a:spAutoFit/>
          </a:bodyPr>
          <a:lstStyle/>
          <a:p>
            <a:pPr algn="ctr"/>
            <a:r>
              <a:rPr lang="he-IL" sz="2800" b="1" dirty="0">
                <a:solidFill>
                  <a:srgbClr val="215844"/>
                </a:solidFill>
                <a:effectLst/>
                <a:latin typeface="Calibri" panose="020F0502020204030204" pitchFamily="34" charset="0"/>
                <a:cs typeface="Calibri" panose="020F0502020204030204" pitchFamily="34" charset="0"/>
              </a:rPr>
              <a:t>הרשות המחוקקת</a:t>
            </a:r>
          </a:p>
        </p:txBody>
      </p:sp>
      <p:pic>
        <p:nvPicPr>
          <p:cNvPr id="15" name="אייקון" descr="A green dots on a black background&#10;&#10;Description automatically generated">
            <a:extLst>
              <a:ext uri="{FF2B5EF4-FFF2-40B4-BE49-F238E27FC236}">
                <a16:creationId xmlns:a16="http://schemas.microsoft.com/office/drawing/2014/main" id="{B70DD378-D466-2B89-0C2A-579810ADDE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21298" y="2285342"/>
            <a:ext cx="1296210" cy="660168"/>
          </a:xfrm>
          <a:prstGeom prst="rect">
            <a:avLst/>
          </a:prstGeom>
        </p:spPr>
      </p:pic>
      <p:sp>
        <p:nvSpPr>
          <p:cNvPr id="18" name="!!הרשות">
            <a:extLst>
              <a:ext uri="{FF2B5EF4-FFF2-40B4-BE49-F238E27FC236}">
                <a16:creationId xmlns:a16="http://schemas.microsoft.com/office/drawing/2014/main" id="{FE5AC468-6818-FBC4-07D6-280ED287DDB9}"/>
              </a:ext>
            </a:extLst>
          </p:cNvPr>
          <p:cNvSpPr txBox="1"/>
          <p:nvPr/>
        </p:nvSpPr>
        <p:spPr>
          <a:xfrm>
            <a:off x="3610223" y="1178669"/>
            <a:ext cx="2174907" cy="954107"/>
          </a:xfrm>
          <a:prstGeom prst="rect">
            <a:avLst/>
          </a:prstGeom>
          <a:noFill/>
        </p:spPr>
        <p:txBody>
          <a:bodyPr wrap="square" rtlCol="0">
            <a:spAutoFit/>
          </a:bodyPr>
          <a:lstStyle/>
          <a:p>
            <a:pPr algn="ctr"/>
            <a:r>
              <a:rPr lang="he-IL" sz="2800" b="1" dirty="0">
                <a:solidFill>
                  <a:srgbClr val="215844"/>
                </a:solidFill>
                <a:effectLst/>
                <a:latin typeface="Calibri" panose="020F0502020204030204" pitchFamily="34" charset="0"/>
                <a:cs typeface="Calibri" panose="020F0502020204030204" pitchFamily="34" charset="0"/>
              </a:rPr>
              <a:t>הרשות המבצעת</a:t>
            </a:r>
          </a:p>
        </p:txBody>
      </p:sp>
      <p:pic>
        <p:nvPicPr>
          <p:cNvPr id="20" name="אייקון 2" descr="A green and black building with columns&#10;&#10;Description automatically generated">
            <a:extLst>
              <a:ext uri="{FF2B5EF4-FFF2-40B4-BE49-F238E27FC236}">
                <a16:creationId xmlns:a16="http://schemas.microsoft.com/office/drawing/2014/main" id="{5288B9E8-6020-EF97-0398-70AB8C5642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8689" y="2264364"/>
            <a:ext cx="739039" cy="665351"/>
          </a:xfrm>
          <a:prstGeom prst="rect">
            <a:avLst/>
          </a:prstGeom>
        </p:spPr>
      </p:pic>
      <p:sp>
        <p:nvSpPr>
          <p:cNvPr id="26" name="!!הרשות">
            <a:extLst>
              <a:ext uri="{FF2B5EF4-FFF2-40B4-BE49-F238E27FC236}">
                <a16:creationId xmlns:a16="http://schemas.microsoft.com/office/drawing/2014/main" id="{574C25B8-9A3E-3386-7605-FF4067D92018}"/>
              </a:ext>
            </a:extLst>
          </p:cNvPr>
          <p:cNvSpPr txBox="1"/>
          <p:nvPr/>
        </p:nvSpPr>
        <p:spPr>
          <a:xfrm>
            <a:off x="5008546" y="3604438"/>
            <a:ext cx="2174907" cy="954107"/>
          </a:xfrm>
          <a:prstGeom prst="rect">
            <a:avLst/>
          </a:prstGeom>
          <a:noFill/>
        </p:spPr>
        <p:txBody>
          <a:bodyPr wrap="square" rtlCol="0">
            <a:spAutoFit/>
          </a:bodyPr>
          <a:lstStyle/>
          <a:p>
            <a:pPr algn="ctr"/>
            <a:r>
              <a:rPr lang="he-IL" sz="2800" b="1" dirty="0">
                <a:solidFill>
                  <a:srgbClr val="215844"/>
                </a:solidFill>
                <a:effectLst/>
                <a:latin typeface="Calibri" panose="020F0502020204030204" pitchFamily="34" charset="0"/>
                <a:cs typeface="Calibri" panose="020F0502020204030204" pitchFamily="34" charset="0"/>
              </a:rPr>
              <a:t>הרשות השופטת</a:t>
            </a:r>
          </a:p>
        </p:txBody>
      </p:sp>
      <p:pic>
        <p:nvPicPr>
          <p:cNvPr id="29" name="אייקון 3">
            <a:extLst>
              <a:ext uri="{FF2B5EF4-FFF2-40B4-BE49-F238E27FC236}">
                <a16:creationId xmlns:a16="http://schemas.microsoft.com/office/drawing/2014/main" id="{F7D5411E-8FC8-06F8-711C-529EB053CC3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693396" y="4696186"/>
            <a:ext cx="681376" cy="653246"/>
          </a:xfrm>
          <a:prstGeom prst="rect">
            <a:avLst/>
          </a:prstGeom>
        </p:spPr>
      </p:pic>
      <p:sp>
        <p:nvSpPr>
          <p:cNvPr id="32" name="Rectangle 31">
            <a:hlinkClick r:id="rId10" action="ppaction://hlinksldjump"/>
            <a:extLst>
              <a:ext uri="{FF2B5EF4-FFF2-40B4-BE49-F238E27FC236}">
                <a16:creationId xmlns:a16="http://schemas.microsoft.com/office/drawing/2014/main" id="{87E77C48-1E02-2468-4DE9-64971F54A34D}"/>
              </a:ext>
            </a:extLst>
          </p:cNvPr>
          <p:cNvSpPr/>
          <p:nvPr/>
        </p:nvSpPr>
        <p:spPr>
          <a:xfrm>
            <a:off x="6374772" y="917089"/>
            <a:ext cx="2432246" cy="23364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3" name="Rectangle 32">
            <a:hlinkClick r:id="rId11" action="ppaction://hlinksldjump"/>
            <a:extLst>
              <a:ext uri="{FF2B5EF4-FFF2-40B4-BE49-F238E27FC236}">
                <a16:creationId xmlns:a16="http://schemas.microsoft.com/office/drawing/2014/main" id="{F411BB96-98C8-A386-49C9-DE757C785315}"/>
              </a:ext>
            </a:extLst>
          </p:cNvPr>
          <p:cNvSpPr/>
          <p:nvPr/>
        </p:nvSpPr>
        <p:spPr>
          <a:xfrm>
            <a:off x="3432011" y="973349"/>
            <a:ext cx="2432246" cy="23364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4" name="Rectangle 33">
            <a:hlinkClick r:id="rId12" action="ppaction://hlinksldjump"/>
            <a:extLst>
              <a:ext uri="{FF2B5EF4-FFF2-40B4-BE49-F238E27FC236}">
                <a16:creationId xmlns:a16="http://schemas.microsoft.com/office/drawing/2014/main" id="{A3704C2D-9010-48D0-2DE0-72A7B8D00C1D}"/>
              </a:ext>
            </a:extLst>
          </p:cNvPr>
          <p:cNvSpPr/>
          <p:nvPr/>
        </p:nvSpPr>
        <p:spPr>
          <a:xfrm>
            <a:off x="4854181" y="3261330"/>
            <a:ext cx="2432246" cy="23364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2" name="תמונה 1" descr="תמונה שמכילה גרפיקה, גופן, עיצוב גרפי, צילום מסך&#10;&#10;התיאור נוצר באופן אוטומטי">
            <a:extLst>
              <a:ext uri="{FF2B5EF4-FFF2-40B4-BE49-F238E27FC236}">
                <a16:creationId xmlns:a16="http://schemas.microsoft.com/office/drawing/2014/main" id="{04F479F8-B67B-1E68-9AC4-0A3378C17D5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29809" y="190679"/>
            <a:ext cx="1869195" cy="367048"/>
          </a:xfrm>
          <a:prstGeom prst="rect">
            <a:avLst/>
          </a:prstGeom>
        </p:spPr>
      </p:pic>
    </p:spTree>
    <p:extLst>
      <p:ext uri="{BB962C8B-B14F-4D97-AF65-F5344CB8AC3E}">
        <p14:creationId xmlns:p14="http://schemas.microsoft.com/office/powerpoint/2010/main" val="9825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0E9148F-6834-CD0A-52BD-6E260F3F2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8" name="Picture 7">
            <a:extLst>
              <a:ext uri="{FF2B5EF4-FFF2-40B4-BE49-F238E27FC236}">
                <a16:creationId xmlns:a16="http://schemas.microsoft.com/office/drawing/2014/main" id="{66EEB4F5-2324-CDF9-3BC7-700AB43625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4964" y="6232495"/>
            <a:ext cx="452705" cy="452381"/>
          </a:xfrm>
          <a:prstGeom prst="rect">
            <a:avLst/>
          </a:prstGeom>
        </p:spPr>
      </p:pic>
      <p:pic>
        <p:nvPicPr>
          <p:cNvPr id="3" name="!!מבצעת">
            <a:extLst>
              <a:ext uri="{FF2B5EF4-FFF2-40B4-BE49-F238E27FC236}">
                <a16:creationId xmlns:a16="http://schemas.microsoft.com/office/drawing/2014/main" id="{8B2FB78F-6B25-A653-1820-D3C94263432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753968" y="0"/>
            <a:ext cx="6858000" cy="6858000"/>
          </a:xfrm>
          <a:prstGeom prst="rect">
            <a:avLst/>
          </a:prstGeom>
        </p:spPr>
      </p:pic>
      <p:pic>
        <p:nvPicPr>
          <p:cNvPr id="13" name="Picture 12">
            <a:extLst>
              <a:ext uri="{FF2B5EF4-FFF2-40B4-BE49-F238E27FC236}">
                <a16:creationId xmlns:a16="http://schemas.microsoft.com/office/drawing/2014/main" id="{7DCAA70D-CB83-A04D-D138-BC8EBE1B79BC}"/>
              </a:ext>
            </a:extLst>
          </p:cNvPr>
          <p:cNvPicPr>
            <a:picLocks noChangeAspect="1"/>
          </p:cNvPicPr>
          <p:nvPr/>
        </p:nvPicPr>
        <p:blipFill>
          <a:blip r:embed="rId6">
            <a:alphaModFix amt="96000"/>
            <a:extLst>
              <a:ext uri="{28A0092B-C50C-407E-A947-70E740481C1C}">
                <a14:useLocalDpi xmlns:a14="http://schemas.microsoft.com/office/drawing/2010/main" val="0"/>
              </a:ext>
            </a:extLst>
          </a:blip>
          <a:srcRect/>
          <a:stretch/>
        </p:blipFill>
        <p:spPr>
          <a:xfrm>
            <a:off x="-177420" y="4476466"/>
            <a:ext cx="12528645" cy="2193023"/>
          </a:xfrm>
          <a:prstGeom prst="rect">
            <a:avLst/>
          </a:prstGeom>
        </p:spPr>
      </p:pic>
      <p:sp>
        <p:nvSpPr>
          <p:cNvPr id="12" name="TextBox 11">
            <a:extLst>
              <a:ext uri="{FF2B5EF4-FFF2-40B4-BE49-F238E27FC236}">
                <a16:creationId xmlns:a16="http://schemas.microsoft.com/office/drawing/2014/main" id="{8B257748-0ADD-ADE6-8619-6260704C1C18}"/>
              </a:ext>
            </a:extLst>
          </p:cNvPr>
          <p:cNvSpPr txBox="1"/>
          <p:nvPr/>
        </p:nvSpPr>
        <p:spPr>
          <a:xfrm>
            <a:off x="172428" y="4799508"/>
            <a:ext cx="11792552" cy="1281569"/>
          </a:xfrm>
          <a:prstGeom prst="rect">
            <a:avLst/>
          </a:prstGeom>
          <a:noFill/>
        </p:spPr>
        <p:txBody>
          <a:bodyPr wrap="square" rtlCol="0">
            <a:spAutoFit/>
          </a:bodyPr>
          <a:lstStyle/>
          <a:p>
            <a:pPr algn="ctr" rtl="1">
              <a:lnSpc>
                <a:spcPct val="150000"/>
              </a:lnSpc>
            </a:pPr>
            <a:r>
              <a:rPr lang="he-IL" sz="3000" b="1" dirty="0">
                <a:solidFill>
                  <a:srgbClr val="215844"/>
                </a:solidFill>
                <a:latin typeface="Calibri" panose="020F0502020204030204" pitchFamily="34" charset="0"/>
                <a:cs typeface="Calibri" panose="020F0502020204030204" pitchFamily="34" charset="0"/>
              </a:rPr>
              <a:t>הרשות המבצעת </a:t>
            </a:r>
            <a:r>
              <a:rPr lang="he-IL" sz="2400" dirty="0">
                <a:solidFill>
                  <a:srgbClr val="1D986C"/>
                </a:solidFill>
                <a:latin typeface="Calibri" panose="020F0502020204030204" pitchFamily="34" charset="0"/>
                <a:cs typeface="Calibri" panose="020F0502020204030204" pitchFamily="34" charset="0"/>
              </a:rPr>
              <a:t>– הממשלה – מופקדת על סמכות הביצוע של השלטון. </a:t>
            </a:r>
            <a:br>
              <a:rPr lang="en-US" sz="2400" dirty="0">
                <a:solidFill>
                  <a:srgbClr val="1D986C"/>
                </a:solidFill>
                <a:latin typeface="Calibri" panose="020F0502020204030204" pitchFamily="34" charset="0"/>
                <a:cs typeface="Calibri" panose="020F0502020204030204" pitchFamily="34" charset="0"/>
              </a:rPr>
            </a:br>
            <a:r>
              <a:rPr lang="he-IL" sz="2400" dirty="0">
                <a:solidFill>
                  <a:srgbClr val="1D986C"/>
                </a:solidFill>
                <a:latin typeface="Calibri" panose="020F0502020204030204" pitchFamily="34" charset="0"/>
                <a:cs typeface="Calibri" panose="020F0502020204030204" pitchFamily="34" charset="0"/>
              </a:rPr>
              <a:t>היא מַתווה מדיניות שלצורך ביצועה היא נבחרה, ומוציאה אותה לפועל. </a:t>
            </a:r>
          </a:p>
        </p:txBody>
      </p:sp>
      <p:pic>
        <p:nvPicPr>
          <p:cNvPr id="4" name="אייקון 2" descr="A green and black building with columns&#10;&#10;Description automatically generated">
            <a:extLst>
              <a:ext uri="{FF2B5EF4-FFF2-40B4-BE49-F238E27FC236}">
                <a16:creationId xmlns:a16="http://schemas.microsoft.com/office/drawing/2014/main" id="{B00F0151-EE9F-3C47-6672-E9107AB53A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97191" y="5189789"/>
            <a:ext cx="739039" cy="665351"/>
          </a:xfrm>
          <a:prstGeom prst="rect">
            <a:avLst/>
          </a:prstGeom>
        </p:spPr>
      </p:pic>
      <p:pic>
        <p:nvPicPr>
          <p:cNvPr id="2" name="תמונה 1" descr="תמונה שמכילה גרפיקה, גופן, עיצוב גרפי, צילום מסך&#10;&#10;התיאור נוצר באופן אוטומטי">
            <a:extLst>
              <a:ext uri="{FF2B5EF4-FFF2-40B4-BE49-F238E27FC236}">
                <a16:creationId xmlns:a16="http://schemas.microsoft.com/office/drawing/2014/main" id="{F8D67E19-B30A-E2D9-4F1B-DF56DF814A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29809" y="190679"/>
            <a:ext cx="1869195" cy="367048"/>
          </a:xfrm>
          <a:prstGeom prst="rect">
            <a:avLst/>
          </a:prstGeom>
        </p:spPr>
      </p:pic>
    </p:spTree>
    <p:extLst>
      <p:ext uri="{BB962C8B-B14F-4D97-AF65-F5344CB8AC3E}">
        <p14:creationId xmlns:p14="http://schemas.microsoft.com/office/powerpoint/2010/main" val="1065501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0E9148F-6834-CD0A-52BD-6E260F3F2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8" name="Picture 7">
            <a:extLst>
              <a:ext uri="{FF2B5EF4-FFF2-40B4-BE49-F238E27FC236}">
                <a16:creationId xmlns:a16="http://schemas.microsoft.com/office/drawing/2014/main" id="{66EEB4F5-2324-CDF9-3BC7-700AB43625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4964" y="6232495"/>
            <a:ext cx="452705" cy="452381"/>
          </a:xfrm>
          <a:prstGeom prst="rect">
            <a:avLst/>
          </a:prstGeom>
        </p:spPr>
      </p:pic>
      <p:pic>
        <p:nvPicPr>
          <p:cNvPr id="35" name="!!שופטת">
            <a:extLst>
              <a:ext uri="{FF2B5EF4-FFF2-40B4-BE49-F238E27FC236}">
                <a16:creationId xmlns:a16="http://schemas.microsoft.com/office/drawing/2014/main" id="{C7FF004F-DFAB-7E99-DC8D-88A319D45D43}"/>
              </a:ext>
            </a:extLst>
          </p:cNvPr>
          <p:cNvPicPr>
            <a:picLocks noChangeAspect="1"/>
          </p:cNvPicPr>
          <p:nvPr/>
        </p:nvPicPr>
        <p:blipFill>
          <a:blip r:embed="rId5">
            <a:alphaModFix amt="0"/>
            <a:extLst>
              <a:ext uri="{28A0092B-C50C-407E-A947-70E740481C1C}">
                <a14:useLocalDpi xmlns:a14="http://schemas.microsoft.com/office/drawing/2010/main" val="0"/>
              </a:ext>
            </a:extLst>
          </a:blip>
          <a:stretch>
            <a:fillRect/>
          </a:stretch>
        </p:blipFill>
        <p:spPr>
          <a:xfrm>
            <a:off x="4657628" y="2996569"/>
            <a:ext cx="2904284" cy="2904284"/>
          </a:xfrm>
          <a:prstGeom prst="rect">
            <a:avLst/>
          </a:prstGeom>
        </p:spPr>
      </p:pic>
      <p:pic>
        <p:nvPicPr>
          <p:cNvPr id="31" name="!!מבצעת">
            <a:extLst>
              <a:ext uri="{FF2B5EF4-FFF2-40B4-BE49-F238E27FC236}">
                <a16:creationId xmlns:a16="http://schemas.microsoft.com/office/drawing/2014/main" id="{65A3AD96-2E2F-9A0C-95F7-5D3C0DCF75E4}"/>
              </a:ext>
            </a:extLst>
          </p:cNvPr>
          <p:cNvPicPr>
            <a:picLocks noChangeAspect="1"/>
          </p:cNvPicPr>
          <p:nvPr/>
        </p:nvPicPr>
        <p:blipFill>
          <a:blip r:embed="rId5">
            <a:alphaModFix amt="0"/>
            <a:extLst>
              <a:ext uri="{28A0092B-C50C-407E-A947-70E740481C1C}">
                <a14:useLocalDpi xmlns:a14="http://schemas.microsoft.com/office/drawing/2010/main" val="0"/>
              </a:ext>
            </a:extLst>
          </a:blip>
          <a:stretch>
            <a:fillRect/>
          </a:stretch>
        </p:blipFill>
        <p:spPr>
          <a:xfrm>
            <a:off x="3358816" y="837943"/>
            <a:ext cx="2904284" cy="2904284"/>
          </a:xfrm>
          <a:prstGeom prst="rect">
            <a:avLst/>
          </a:prstGeom>
        </p:spPr>
      </p:pic>
      <p:pic>
        <p:nvPicPr>
          <p:cNvPr id="30" name="!!מחוקקת">
            <a:extLst>
              <a:ext uri="{FF2B5EF4-FFF2-40B4-BE49-F238E27FC236}">
                <a16:creationId xmlns:a16="http://schemas.microsoft.com/office/drawing/2014/main" id="{CB7E46DA-7299-2815-CF4B-EB90B000DA2A}"/>
              </a:ext>
            </a:extLst>
          </p:cNvPr>
          <p:cNvPicPr>
            <a:picLocks noChangeAspect="1"/>
          </p:cNvPicPr>
          <p:nvPr/>
        </p:nvPicPr>
        <p:blipFill>
          <a:blip r:embed="rId5">
            <a:alphaModFix amt="0"/>
            <a:extLst>
              <a:ext uri="{28A0092B-C50C-407E-A947-70E740481C1C}">
                <a14:useLocalDpi xmlns:a14="http://schemas.microsoft.com/office/drawing/2010/main" val="0"/>
              </a:ext>
            </a:extLst>
          </a:blip>
          <a:stretch>
            <a:fillRect/>
          </a:stretch>
        </p:blipFill>
        <p:spPr>
          <a:xfrm>
            <a:off x="5843932" y="917089"/>
            <a:ext cx="2904284" cy="2904284"/>
          </a:xfrm>
          <a:prstGeom prst="rect">
            <a:avLst/>
          </a:prstGeom>
        </p:spPr>
      </p:pic>
      <p:pic>
        <p:nvPicPr>
          <p:cNvPr id="7" name="!!דיאגרמה">
            <a:extLst>
              <a:ext uri="{FF2B5EF4-FFF2-40B4-BE49-F238E27FC236}">
                <a16:creationId xmlns:a16="http://schemas.microsoft.com/office/drawing/2014/main" id="{886D8D2D-5895-DF69-CBEF-91854D4E1D6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238321" y="714405"/>
            <a:ext cx="5715356" cy="5315803"/>
          </a:xfrm>
          <a:prstGeom prst="rect">
            <a:avLst/>
          </a:prstGeom>
        </p:spPr>
      </p:pic>
      <p:sp>
        <p:nvSpPr>
          <p:cNvPr id="9" name="!!הרשות">
            <a:extLst>
              <a:ext uri="{FF2B5EF4-FFF2-40B4-BE49-F238E27FC236}">
                <a16:creationId xmlns:a16="http://schemas.microsoft.com/office/drawing/2014/main" id="{E9467B38-B3AD-3C54-D5C0-0148E9070CCB}"/>
              </a:ext>
            </a:extLst>
          </p:cNvPr>
          <p:cNvSpPr txBox="1"/>
          <p:nvPr/>
        </p:nvSpPr>
        <p:spPr>
          <a:xfrm>
            <a:off x="6281950" y="1178669"/>
            <a:ext cx="2174907" cy="954107"/>
          </a:xfrm>
          <a:prstGeom prst="rect">
            <a:avLst/>
          </a:prstGeom>
          <a:noFill/>
        </p:spPr>
        <p:txBody>
          <a:bodyPr wrap="square" rtlCol="0">
            <a:spAutoFit/>
          </a:bodyPr>
          <a:lstStyle/>
          <a:p>
            <a:pPr algn="ctr"/>
            <a:r>
              <a:rPr lang="he-IL" sz="2800" b="1" dirty="0">
                <a:solidFill>
                  <a:srgbClr val="215844"/>
                </a:solidFill>
                <a:effectLst/>
                <a:latin typeface="Calibri" panose="020F0502020204030204" pitchFamily="34" charset="0"/>
                <a:cs typeface="Calibri" panose="020F0502020204030204" pitchFamily="34" charset="0"/>
              </a:rPr>
              <a:t>הרשות המחוקקת</a:t>
            </a:r>
          </a:p>
        </p:txBody>
      </p:sp>
      <p:pic>
        <p:nvPicPr>
          <p:cNvPr id="15" name="אייקון" descr="A green dots on a black background&#10;&#10;Description automatically generated">
            <a:extLst>
              <a:ext uri="{FF2B5EF4-FFF2-40B4-BE49-F238E27FC236}">
                <a16:creationId xmlns:a16="http://schemas.microsoft.com/office/drawing/2014/main" id="{B70DD378-D466-2B89-0C2A-579810ADDE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21298" y="2285342"/>
            <a:ext cx="1296210" cy="660168"/>
          </a:xfrm>
          <a:prstGeom prst="rect">
            <a:avLst/>
          </a:prstGeom>
        </p:spPr>
      </p:pic>
      <p:sp>
        <p:nvSpPr>
          <p:cNvPr id="18" name="!!הרשות">
            <a:extLst>
              <a:ext uri="{FF2B5EF4-FFF2-40B4-BE49-F238E27FC236}">
                <a16:creationId xmlns:a16="http://schemas.microsoft.com/office/drawing/2014/main" id="{FE5AC468-6818-FBC4-07D6-280ED287DDB9}"/>
              </a:ext>
            </a:extLst>
          </p:cNvPr>
          <p:cNvSpPr txBox="1"/>
          <p:nvPr/>
        </p:nvSpPr>
        <p:spPr>
          <a:xfrm>
            <a:off x="3610223" y="1178669"/>
            <a:ext cx="2174907" cy="954107"/>
          </a:xfrm>
          <a:prstGeom prst="rect">
            <a:avLst/>
          </a:prstGeom>
          <a:noFill/>
        </p:spPr>
        <p:txBody>
          <a:bodyPr wrap="square" rtlCol="0">
            <a:spAutoFit/>
          </a:bodyPr>
          <a:lstStyle/>
          <a:p>
            <a:pPr algn="ctr"/>
            <a:r>
              <a:rPr lang="he-IL" sz="2800" b="1" dirty="0">
                <a:solidFill>
                  <a:srgbClr val="215844"/>
                </a:solidFill>
                <a:effectLst/>
                <a:latin typeface="Calibri" panose="020F0502020204030204" pitchFamily="34" charset="0"/>
                <a:cs typeface="Calibri" panose="020F0502020204030204" pitchFamily="34" charset="0"/>
              </a:rPr>
              <a:t>הרשות המבצעת</a:t>
            </a:r>
          </a:p>
        </p:txBody>
      </p:sp>
      <p:pic>
        <p:nvPicPr>
          <p:cNvPr id="20" name="אייקון 2" descr="A green and black building with columns&#10;&#10;Description automatically generated">
            <a:extLst>
              <a:ext uri="{FF2B5EF4-FFF2-40B4-BE49-F238E27FC236}">
                <a16:creationId xmlns:a16="http://schemas.microsoft.com/office/drawing/2014/main" id="{5288B9E8-6020-EF97-0398-70AB8C5642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8689" y="2264364"/>
            <a:ext cx="739039" cy="665351"/>
          </a:xfrm>
          <a:prstGeom prst="rect">
            <a:avLst/>
          </a:prstGeom>
        </p:spPr>
      </p:pic>
      <p:sp>
        <p:nvSpPr>
          <p:cNvPr id="26" name="!!הרשות">
            <a:extLst>
              <a:ext uri="{FF2B5EF4-FFF2-40B4-BE49-F238E27FC236}">
                <a16:creationId xmlns:a16="http://schemas.microsoft.com/office/drawing/2014/main" id="{574C25B8-9A3E-3386-7605-FF4067D92018}"/>
              </a:ext>
            </a:extLst>
          </p:cNvPr>
          <p:cNvSpPr txBox="1"/>
          <p:nvPr/>
        </p:nvSpPr>
        <p:spPr>
          <a:xfrm>
            <a:off x="5008546" y="3604438"/>
            <a:ext cx="2174907" cy="954107"/>
          </a:xfrm>
          <a:prstGeom prst="rect">
            <a:avLst/>
          </a:prstGeom>
          <a:noFill/>
        </p:spPr>
        <p:txBody>
          <a:bodyPr wrap="square" rtlCol="0">
            <a:spAutoFit/>
          </a:bodyPr>
          <a:lstStyle/>
          <a:p>
            <a:pPr algn="ctr"/>
            <a:r>
              <a:rPr lang="he-IL" sz="2800" b="1" dirty="0">
                <a:solidFill>
                  <a:srgbClr val="215844"/>
                </a:solidFill>
                <a:effectLst/>
                <a:latin typeface="Calibri" panose="020F0502020204030204" pitchFamily="34" charset="0"/>
                <a:cs typeface="Calibri" panose="020F0502020204030204" pitchFamily="34" charset="0"/>
              </a:rPr>
              <a:t>הרשות השופטת</a:t>
            </a:r>
          </a:p>
        </p:txBody>
      </p:sp>
      <p:pic>
        <p:nvPicPr>
          <p:cNvPr id="29" name="אייקון 3">
            <a:extLst>
              <a:ext uri="{FF2B5EF4-FFF2-40B4-BE49-F238E27FC236}">
                <a16:creationId xmlns:a16="http://schemas.microsoft.com/office/drawing/2014/main" id="{F7D5411E-8FC8-06F8-711C-529EB053CC3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693396" y="4696186"/>
            <a:ext cx="681376" cy="653246"/>
          </a:xfrm>
          <a:prstGeom prst="rect">
            <a:avLst/>
          </a:prstGeom>
        </p:spPr>
      </p:pic>
      <p:sp>
        <p:nvSpPr>
          <p:cNvPr id="32" name="Rectangle 31">
            <a:hlinkClick r:id="rId10" action="ppaction://hlinksldjump"/>
            <a:extLst>
              <a:ext uri="{FF2B5EF4-FFF2-40B4-BE49-F238E27FC236}">
                <a16:creationId xmlns:a16="http://schemas.microsoft.com/office/drawing/2014/main" id="{87E77C48-1E02-2468-4DE9-64971F54A34D}"/>
              </a:ext>
            </a:extLst>
          </p:cNvPr>
          <p:cNvSpPr/>
          <p:nvPr/>
        </p:nvSpPr>
        <p:spPr>
          <a:xfrm>
            <a:off x="6374772" y="917089"/>
            <a:ext cx="2432246" cy="23364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3" name="Rectangle 32">
            <a:hlinkClick r:id="rId11" action="ppaction://hlinksldjump"/>
            <a:extLst>
              <a:ext uri="{FF2B5EF4-FFF2-40B4-BE49-F238E27FC236}">
                <a16:creationId xmlns:a16="http://schemas.microsoft.com/office/drawing/2014/main" id="{F411BB96-98C8-A386-49C9-DE757C785315}"/>
              </a:ext>
            </a:extLst>
          </p:cNvPr>
          <p:cNvSpPr/>
          <p:nvPr/>
        </p:nvSpPr>
        <p:spPr>
          <a:xfrm>
            <a:off x="3432011" y="973349"/>
            <a:ext cx="2432246" cy="23364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dirty="0"/>
          </a:p>
        </p:txBody>
      </p:sp>
      <p:sp>
        <p:nvSpPr>
          <p:cNvPr id="34" name="Rectangle 33">
            <a:hlinkClick r:id="rId12" action="ppaction://hlinksldjump"/>
            <a:extLst>
              <a:ext uri="{FF2B5EF4-FFF2-40B4-BE49-F238E27FC236}">
                <a16:creationId xmlns:a16="http://schemas.microsoft.com/office/drawing/2014/main" id="{A3704C2D-9010-48D0-2DE0-72A7B8D00C1D}"/>
              </a:ext>
            </a:extLst>
          </p:cNvPr>
          <p:cNvSpPr/>
          <p:nvPr/>
        </p:nvSpPr>
        <p:spPr>
          <a:xfrm>
            <a:off x="4854181" y="3261330"/>
            <a:ext cx="2432246" cy="23364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2" name="תמונה 1" descr="תמונה שמכילה גרפיקה, גופן, עיצוב גרפי, צילום מסך&#10;&#10;התיאור נוצר באופן אוטומטי">
            <a:extLst>
              <a:ext uri="{FF2B5EF4-FFF2-40B4-BE49-F238E27FC236}">
                <a16:creationId xmlns:a16="http://schemas.microsoft.com/office/drawing/2014/main" id="{381782F7-B8E1-3678-C35D-E9F1C4C5345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29809" y="190679"/>
            <a:ext cx="1869195" cy="367048"/>
          </a:xfrm>
          <a:prstGeom prst="rect">
            <a:avLst/>
          </a:prstGeom>
        </p:spPr>
      </p:pic>
    </p:spTree>
    <p:extLst>
      <p:ext uri="{BB962C8B-B14F-4D97-AF65-F5344CB8AC3E}">
        <p14:creationId xmlns:p14="http://schemas.microsoft.com/office/powerpoint/2010/main" val="2364128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0E9148F-6834-CD0A-52BD-6E260F3F2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8" name="Picture 7">
            <a:extLst>
              <a:ext uri="{FF2B5EF4-FFF2-40B4-BE49-F238E27FC236}">
                <a16:creationId xmlns:a16="http://schemas.microsoft.com/office/drawing/2014/main" id="{66EEB4F5-2324-CDF9-3BC7-700AB436254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4964" y="6232495"/>
            <a:ext cx="452705" cy="452381"/>
          </a:xfrm>
          <a:prstGeom prst="rect">
            <a:avLst/>
          </a:prstGeom>
        </p:spPr>
      </p:pic>
      <p:pic>
        <p:nvPicPr>
          <p:cNvPr id="3" name="!!שופטת">
            <a:extLst>
              <a:ext uri="{FF2B5EF4-FFF2-40B4-BE49-F238E27FC236}">
                <a16:creationId xmlns:a16="http://schemas.microsoft.com/office/drawing/2014/main" id="{8B2FB78F-6B25-A653-1820-D3C94263432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753968" y="0"/>
            <a:ext cx="6858000" cy="6858000"/>
          </a:xfrm>
          <a:prstGeom prst="rect">
            <a:avLst/>
          </a:prstGeom>
        </p:spPr>
      </p:pic>
      <p:pic>
        <p:nvPicPr>
          <p:cNvPr id="13" name="Picture 12">
            <a:extLst>
              <a:ext uri="{FF2B5EF4-FFF2-40B4-BE49-F238E27FC236}">
                <a16:creationId xmlns:a16="http://schemas.microsoft.com/office/drawing/2014/main" id="{7DCAA70D-CB83-A04D-D138-BC8EBE1B79BC}"/>
              </a:ext>
            </a:extLst>
          </p:cNvPr>
          <p:cNvPicPr>
            <a:picLocks noChangeAspect="1"/>
          </p:cNvPicPr>
          <p:nvPr/>
        </p:nvPicPr>
        <p:blipFill>
          <a:blip r:embed="rId6">
            <a:alphaModFix amt="96000"/>
            <a:extLst>
              <a:ext uri="{28A0092B-C50C-407E-A947-70E740481C1C}">
                <a14:useLocalDpi xmlns:a14="http://schemas.microsoft.com/office/drawing/2010/main" val="0"/>
              </a:ext>
            </a:extLst>
          </a:blip>
          <a:srcRect/>
          <a:stretch/>
        </p:blipFill>
        <p:spPr>
          <a:xfrm>
            <a:off x="-177420" y="4271749"/>
            <a:ext cx="12528645" cy="2397740"/>
          </a:xfrm>
          <a:prstGeom prst="rect">
            <a:avLst/>
          </a:prstGeom>
        </p:spPr>
      </p:pic>
      <p:sp>
        <p:nvSpPr>
          <p:cNvPr id="12" name="TextBox 11">
            <a:extLst>
              <a:ext uri="{FF2B5EF4-FFF2-40B4-BE49-F238E27FC236}">
                <a16:creationId xmlns:a16="http://schemas.microsoft.com/office/drawing/2014/main" id="{8B257748-0ADD-ADE6-8619-6260704C1C18}"/>
              </a:ext>
            </a:extLst>
          </p:cNvPr>
          <p:cNvSpPr txBox="1"/>
          <p:nvPr/>
        </p:nvSpPr>
        <p:spPr>
          <a:xfrm>
            <a:off x="172428" y="4444664"/>
            <a:ext cx="11792552" cy="1835567"/>
          </a:xfrm>
          <a:prstGeom prst="rect">
            <a:avLst/>
          </a:prstGeom>
          <a:noFill/>
        </p:spPr>
        <p:txBody>
          <a:bodyPr wrap="square" rtlCol="0">
            <a:spAutoFit/>
          </a:bodyPr>
          <a:lstStyle/>
          <a:p>
            <a:pPr algn="ctr" rtl="1">
              <a:lnSpc>
                <a:spcPct val="150000"/>
              </a:lnSpc>
            </a:pPr>
            <a:r>
              <a:rPr lang="he-IL" sz="3000" b="1" dirty="0">
                <a:solidFill>
                  <a:srgbClr val="215844"/>
                </a:solidFill>
                <a:latin typeface="Calibri" panose="020F0502020204030204" pitchFamily="34" charset="0"/>
                <a:cs typeface="Calibri" panose="020F0502020204030204" pitchFamily="34" charset="0"/>
              </a:rPr>
              <a:t>הרשות השופטת </a:t>
            </a:r>
            <a:r>
              <a:rPr lang="he-IL" sz="2400" dirty="0">
                <a:solidFill>
                  <a:srgbClr val="1D986C"/>
                </a:solidFill>
                <a:latin typeface="Calibri" panose="020F0502020204030204" pitchFamily="34" charset="0"/>
                <a:cs typeface="Calibri" panose="020F0502020204030204" pitchFamily="34" charset="0"/>
              </a:rPr>
              <a:t>מופקדת, באמצעות מערכת בתי המשפט, </a:t>
            </a:r>
            <a:br>
              <a:rPr lang="en-US" sz="2400" dirty="0">
                <a:solidFill>
                  <a:srgbClr val="1D986C"/>
                </a:solidFill>
                <a:latin typeface="Calibri" panose="020F0502020204030204" pitchFamily="34" charset="0"/>
                <a:cs typeface="Calibri" panose="020F0502020204030204" pitchFamily="34" charset="0"/>
              </a:rPr>
            </a:br>
            <a:r>
              <a:rPr lang="he-IL" sz="2400" dirty="0">
                <a:solidFill>
                  <a:srgbClr val="1D986C"/>
                </a:solidFill>
                <a:latin typeface="Calibri" panose="020F0502020204030204" pitchFamily="34" charset="0"/>
                <a:cs typeface="Calibri" panose="020F0502020204030204" pitchFamily="34" charset="0"/>
              </a:rPr>
              <a:t>על יישוב סכסוכים בין פרטים בחברה ובין האזרחים למוסדות המדינה. </a:t>
            </a:r>
            <a:br>
              <a:rPr lang="en-US" sz="2400" dirty="0">
                <a:solidFill>
                  <a:srgbClr val="1D986C"/>
                </a:solidFill>
                <a:latin typeface="Calibri" panose="020F0502020204030204" pitchFamily="34" charset="0"/>
                <a:cs typeface="Calibri" panose="020F0502020204030204" pitchFamily="34" charset="0"/>
              </a:rPr>
            </a:br>
            <a:r>
              <a:rPr lang="he-IL" sz="2400" dirty="0">
                <a:solidFill>
                  <a:srgbClr val="1D986C"/>
                </a:solidFill>
                <a:latin typeface="Calibri" panose="020F0502020204030204" pitchFamily="34" charset="0"/>
                <a:cs typeface="Calibri" panose="020F0502020204030204" pitchFamily="34" charset="0"/>
              </a:rPr>
              <a:t>זאת, היא עושה על פי החוק.</a:t>
            </a:r>
          </a:p>
        </p:txBody>
      </p:sp>
      <p:pic>
        <p:nvPicPr>
          <p:cNvPr id="2" name="אייקון 3">
            <a:extLst>
              <a:ext uri="{FF2B5EF4-FFF2-40B4-BE49-F238E27FC236}">
                <a16:creationId xmlns:a16="http://schemas.microsoft.com/office/drawing/2014/main" id="{424F7873-5B0D-F94D-4542-163EE7064E0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690950" y="4696186"/>
            <a:ext cx="681376" cy="653246"/>
          </a:xfrm>
          <a:prstGeom prst="rect">
            <a:avLst/>
          </a:prstGeom>
        </p:spPr>
      </p:pic>
      <p:pic>
        <p:nvPicPr>
          <p:cNvPr id="4" name="תמונה 3" descr="תמונה שמכילה גרפיקה, גופן, עיצוב גרפי, צילום מסך&#10;&#10;התיאור נוצר באופן אוטומטי">
            <a:extLst>
              <a:ext uri="{FF2B5EF4-FFF2-40B4-BE49-F238E27FC236}">
                <a16:creationId xmlns:a16="http://schemas.microsoft.com/office/drawing/2014/main" id="{A7E6CC3F-77A2-D4AF-1CE3-1B088B4246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29809" y="190679"/>
            <a:ext cx="1869195" cy="367048"/>
          </a:xfrm>
          <a:prstGeom prst="rect">
            <a:avLst/>
          </a:prstGeom>
        </p:spPr>
      </p:pic>
    </p:spTree>
    <p:extLst>
      <p:ext uri="{BB962C8B-B14F-4D97-AF65-F5344CB8AC3E}">
        <p14:creationId xmlns:p14="http://schemas.microsoft.com/office/powerpoint/2010/main" val="980242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flag on a pole&#10;&#10;Description automatically generated">
            <a:extLst>
              <a:ext uri="{FF2B5EF4-FFF2-40B4-BE49-F238E27FC236}">
                <a16:creationId xmlns:a16="http://schemas.microsoft.com/office/drawing/2014/main" id="{60522D49-F240-DB31-FD09-E2F75733F1E1}"/>
              </a:ext>
            </a:extLst>
          </p:cNvPr>
          <p:cNvPicPr>
            <a:picLocks noChangeAspect="1"/>
          </p:cNvPicPr>
          <p:nvPr/>
        </p:nvPicPr>
        <p:blipFill rotWithShape="1">
          <a:blip r:embed="rId3">
            <a:extLst>
              <a:ext uri="{28A0092B-C50C-407E-A947-70E740481C1C}">
                <a14:useLocalDpi xmlns:a14="http://schemas.microsoft.com/office/drawing/2010/main" val="0"/>
              </a:ext>
            </a:extLst>
          </a:blip>
          <a:srcRect t="7819" b="7819"/>
          <a:stretch/>
        </p:blipFill>
        <p:spPr>
          <a:xfrm>
            <a:off x="0" y="0"/>
            <a:ext cx="12192000" cy="6858001"/>
          </a:xfrm>
          <a:prstGeom prst="rect">
            <a:avLst/>
          </a:prstGeom>
        </p:spPr>
      </p:pic>
      <p:pic>
        <p:nvPicPr>
          <p:cNvPr id="6" name="Picture 5" descr="A white rectangular object with black border&#10;&#10;Description automatically generated">
            <a:extLst>
              <a:ext uri="{FF2B5EF4-FFF2-40B4-BE49-F238E27FC236}">
                <a16:creationId xmlns:a16="http://schemas.microsoft.com/office/drawing/2014/main" id="{CA56FF26-32F8-CB89-AC20-B35DA2EC44F4}"/>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2916486" y="617953"/>
            <a:ext cx="6359028" cy="2341270"/>
          </a:xfrm>
          <a:prstGeom prst="rect">
            <a:avLst/>
          </a:prstGeom>
        </p:spPr>
      </p:pic>
      <p:pic>
        <p:nvPicPr>
          <p:cNvPr id="7" name="Picture 6">
            <a:extLst>
              <a:ext uri="{FF2B5EF4-FFF2-40B4-BE49-F238E27FC236}">
                <a16:creationId xmlns:a16="http://schemas.microsoft.com/office/drawing/2014/main" id="{2A300A45-52CF-E538-BECC-7C2F96580D2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9" name="Picture 8">
            <a:extLst>
              <a:ext uri="{FF2B5EF4-FFF2-40B4-BE49-F238E27FC236}">
                <a16:creationId xmlns:a16="http://schemas.microsoft.com/office/drawing/2014/main" id="{355751D8-4C7C-AF69-9026-C661814E76F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 y="6586960"/>
            <a:ext cx="12192000" cy="271040"/>
          </a:xfrm>
          <a:prstGeom prst="rect">
            <a:avLst/>
          </a:prstGeom>
        </p:spPr>
      </p:pic>
      <p:sp>
        <p:nvSpPr>
          <p:cNvPr id="3" name="TextBox 2">
            <a:extLst>
              <a:ext uri="{FF2B5EF4-FFF2-40B4-BE49-F238E27FC236}">
                <a16:creationId xmlns:a16="http://schemas.microsoft.com/office/drawing/2014/main" id="{AC108ABA-0DF3-B31B-D492-9809977794A7}"/>
              </a:ext>
            </a:extLst>
          </p:cNvPr>
          <p:cNvSpPr txBox="1"/>
          <p:nvPr/>
        </p:nvSpPr>
        <p:spPr>
          <a:xfrm>
            <a:off x="1629216" y="728991"/>
            <a:ext cx="8933568" cy="1323439"/>
          </a:xfrm>
          <a:prstGeom prst="rect">
            <a:avLst/>
          </a:prstGeom>
          <a:noFill/>
        </p:spPr>
        <p:txBody>
          <a:bodyPr wrap="square" rtlCol="0">
            <a:spAutoFit/>
          </a:bodyPr>
          <a:lstStyle/>
          <a:p>
            <a:pPr algn="ctr" rtl="1"/>
            <a:r>
              <a:rPr lang="he-IL" sz="8000" b="1" dirty="0">
                <a:effectLst/>
                <a:latin typeface="Calibri" panose="020F0502020204030204" pitchFamily="34" charset="0"/>
                <a:cs typeface="Calibri" panose="020F0502020204030204" pitchFamily="34" charset="0"/>
              </a:rPr>
              <a:t>חלק </a:t>
            </a:r>
            <a:r>
              <a:rPr lang="he-IL" sz="8000" b="1" dirty="0">
                <a:latin typeface="Calibri" panose="020F0502020204030204" pitchFamily="34" charset="0"/>
                <a:cs typeface="Calibri" panose="020F0502020204030204" pitchFamily="34" charset="0"/>
              </a:rPr>
              <a:t>ג</a:t>
            </a:r>
            <a:r>
              <a:rPr lang="he-IL" sz="8000" b="1" dirty="0">
                <a:effectLst/>
                <a:latin typeface="Calibri" panose="020F0502020204030204" pitchFamily="34" charset="0"/>
                <a:cs typeface="Calibri" panose="020F0502020204030204" pitchFamily="34" charset="0"/>
              </a:rPr>
              <a:t>'</a:t>
            </a:r>
          </a:p>
        </p:txBody>
      </p:sp>
      <p:sp>
        <p:nvSpPr>
          <p:cNvPr id="4" name="TextBox 3">
            <a:extLst>
              <a:ext uri="{FF2B5EF4-FFF2-40B4-BE49-F238E27FC236}">
                <a16:creationId xmlns:a16="http://schemas.microsoft.com/office/drawing/2014/main" id="{E11EBA41-3F90-F453-C16D-67C8D3F33206}"/>
              </a:ext>
            </a:extLst>
          </p:cNvPr>
          <p:cNvSpPr txBox="1"/>
          <p:nvPr/>
        </p:nvSpPr>
        <p:spPr>
          <a:xfrm>
            <a:off x="1629216" y="1908219"/>
            <a:ext cx="8933568" cy="784830"/>
          </a:xfrm>
          <a:prstGeom prst="rect">
            <a:avLst/>
          </a:prstGeom>
          <a:noFill/>
        </p:spPr>
        <p:txBody>
          <a:bodyPr wrap="square" rtlCol="0">
            <a:spAutoFit/>
          </a:bodyPr>
          <a:lstStyle/>
          <a:p>
            <a:pPr algn="ctr" rtl="1"/>
            <a:r>
              <a:rPr lang="he-IL" sz="4500" b="1" dirty="0">
                <a:effectLst/>
                <a:latin typeface="Calibri" panose="020F0502020204030204" pitchFamily="34" charset="0"/>
                <a:cs typeface="Calibri" panose="020F0502020204030204" pitchFamily="34" charset="0"/>
              </a:rPr>
              <a:t>עֶקרון הפרדת הרשויות </a:t>
            </a:r>
          </a:p>
        </p:txBody>
      </p:sp>
      <p:pic>
        <p:nvPicPr>
          <p:cNvPr id="8" name="גרפיקה 7">
            <a:extLst>
              <a:ext uri="{FF2B5EF4-FFF2-40B4-BE49-F238E27FC236}">
                <a16:creationId xmlns:a16="http://schemas.microsoft.com/office/drawing/2014/main" id="{BA52C3AB-D8A0-D948-3FFC-9BF7DE49CE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27314" y="228441"/>
            <a:ext cx="1662190" cy="354322"/>
          </a:xfrm>
          <a:prstGeom prst="rect">
            <a:avLst/>
          </a:prstGeom>
        </p:spPr>
      </p:pic>
    </p:spTree>
    <p:extLst>
      <p:ext uri="{BB962C8B-B14F-4D97-AF65-F5344CB8AC3E}">
        <p14:creationId xmlns:p14="http://schemas.microsoft.com/office/powerpoint/2010/main" val="2701953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0488C50-5540-CE56-8DB8-C8FA3B3D5552}"/>
              </a:ext>
            </a:extLst>
          </p:cNvPr>
          <p:cNvPicPr>
            <a:picLocks noChangeAspect="1"/>
          </p:cNvPicPr>
          <p:nvPr/>
        </p:nvPicPr>
        <p:blipFill>
          <a:blip r:embed="rId3">
            <a:extLst>
              <a:ext uri="{28A0092B-C50C-407E-A947-70E740481C1C}">
                <a14:useLocalDpi xmlns:a14="http://schemas.microsoft.com/office/drawing/2010/main" val="0"/>
              </a:ext>
            </a:extLst>
          </a:blip>
          <a:srcRect t="7818" b="7818"/>
          <a:stretch/>
        </p:blipFill>
        <p:spPr>
          <a:xfrm flipH="1">
            <a:off x="-1" y="0"/>
            <a:ext cx="12191998" cy="6858000"/>
          </a:xfrm>
          <a:prstGeom prst="rect">
            <a:avLst/>
          </a:prstGeom>
        </p:spPr>
      </p:pic>
      <p:pic>
        <p:nvPicPr>
          <p:cNvPr id="8" name="Picture 7">
            <a:extLst>
              <a:ext uri="{FF2B5EF4-FFF2-40B4-BE49-F238E27FC236}">
                <a16:creationId xmlns:a16="http://schemas.microsoft.com/office/drawing/2014/main" id="{6E0671D5-C756-FAE8-153E-2E368421D6E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7421" y="3583172"/>
            <a:ext cx="12528645" cy="2751185"/>
          </a:xfrm>
          <a:prstGeom prst="rect">
            <a:avLst/>
          </a:prstGeom>
        </p:spPr>
      </p:pic>
      <p:sp>
        <p:nvSpPr>
          <p:cNvPr id="9" name="TextBox 8">
            <a:extLst>
              <a:ext uri="{FF2B5EF4-FFF2-40B4-BE49-F238E27FC236}">
                <a16:creationId xmlns:a16="http://schemas.microsoft.com/office/drawing/2014/main" id="{85CCD4F0-31DD-A7C3-A8AA-7F26A11E1DC6}"/>
              </a:ext>
            </a:extLst>
          </p:cNvPr>
          <p:cNvSpPr txBox="1"/>
          <p:nvPr/>
        </p:nvSpPr>
        <p:spPr>
          <a:xfrm>
            <a:off x="567314" y="3859515"/>
            <a:ext cx="11057372" cy="1964512"/>
          </a:xfrm>
          <a:prstGeom prst="rect">
            <a:avLst/>
          </a:prstGeom>
          <a:noFill/>
        </p:spPr>
        <p:txBody>
          <a:bodyPr wrap="square" rtlCol="0">
            <a:spAutoFit/>
          </a:bodyPr>
          <a:lstStyle/>
          <a:p>
            <a:pPr algn="ctr" rtl="1">
              <a:lnSpc>
                <a:spcPct val="150000"/>
              </a:lnSpc>
            </a:pPr>
            <a:r>
              <a:rPr lang="he-IL" sz="2800" b="1" dirty="0">
                <a:solidFill>
                  <a:srgbClr val="1D986C"/>
                </a:solidFill>
                <a:latin typeface="Calibri" panose="020F0502020204030204" pitchFamily="34" charset="0"/>
                <a:cs typeface="Calibri" panose="020F0502020204030204" pitchFamily="34" charset="0"/>
              </a:rPr>
              <a:t>הפיצול של סמכויות השלטון בין שלוש רשויות נפרדות ועצמאיות,</a:t>
            </a:r>
            <a:br>
              <a:rPr lang="en-US" sz="2800" b="1" dirty="0">
                <a:solidFill>
                  <a:srgbClr val="1D986C"/>
                </a:solidFill>
                <a:latin typeface="Calibri" panose="020F0502020204030204" pitchFamily="34" charset="0"/>
                <a:cs typeface="Calibri" panose="020F0502020204030204" pitchFamily="34" charset="0"/>
              </a:rPr>
            </a:br>
            <a:r>
              <a:rPr lang="he-IL" sz="2800" b="1" dirty="0">
                <a:solidFill>
                  <a:srgbClr val="1D986C"/>
                </a:solidFill>
                <a:latin typeface="Calibri" panose="020F0502020204030204" pitchFamily="34" charset="0"/>
                <a:cs typeface="Calibri" panose="020F0502020204030204" pitchFamily="34" charset="0"/>
              </a:rPr>
              <a:t>מכונה 'עֶקרון הפרדת רשויות' והוא נועד למנוע ריכוז של כוח רב מדי בידי גורם אחד. </a:t>
            </a:r>
            <a:br>
              <a:rPr lang="en-US" sz="2800" b="1" dirty="0">
                <a:solidFill>
                  <a:srgbClr val="1D986C"/>
                </a:solidFill>
                <a:latin typeface="Calibri" panose="020F0502020204030204" pitchFamily="34" charset="0"/>
                <a:cs typeface="Calibri" panose="020F0502020204030204" pitchFamily="34" charset="0"/>
              </a:rPr>
            </a:br>
            <a:r>
              <a:rPr lang="he-IL" sz="2800" b="1" dirty="0">
                <a:solidFill>
                  <a:srgbClr val="1D986C"/>
                </a:solidFill>
                <a:latin typeface="Calibri" panose="020F0502020204030204" pitchFamily="34" charset="0"/>
                <a:cs typeface="Calibri" panose="020F0502020204030204" pitchFamily="34" charset="0"/>
              </a:rPr>
              <a:t>כך הוא מבטיח את תפקודו היעיל של השלטון ואת השמירה על זכויות האדם. </a:t>
            </a:r>
            <a:endParaRPr lang="he-IL" sz="3200" b="1" dirty="0">
              <a:solidFill>
                <a:srgbClr val="1D986C"/>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6DC7648-AE17-B300-A0D2-01489114F64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4" name="גרפיקה 3">
            <a:extLst>
              <a:ext uri="{FF2B5EF4-FFF2-40B4-BE49-F238E27FC236}">
                <a16:creationId xmlns:a16="http://schemas.microsoft.com/office/drawing/2014/main" id="{384E9E3B-00D2-2734-1321-71B42CF7966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27314" y="228441"/>
            <a:ext cx="1662190" cy="354322"/>
          </a:xfrm>
          <a:prstGeom prst="rect">
            <a:avLst/>
          </a:prstGeom>
        </p:spPr>
      </p:pic>
    </p:spTree>
    <p:extLst>
      <p:ext uri="{BB962C8B-B14F-4D97-AF65-F5344CB8AC3E}">
        <p14:creationId xmlns:p14="http://schemas.microsoft.com/office/powerpoint/2010/main" val="2986703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A2B64A8F-675B-A7BA-6F04-AB6115B117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164" y="251297"/>
            <a:ext cx="627210" cy="891118"/>
          </a:xfrm>
          <a:prstGeom prst="rect">
            <a:avLst/>
          </a:prstGeom>
        </p:spPr>
      </p:pic>
      <p:pic>
        <p:nvPicPr>
          <p:cNvPr id="4" name="Picture 3" descr="A white square with black border&#10;&#10;Description automatically generated">
            <a:extLst>
              <a:ext uri="{FF2B5EF4-FFF2-40B4-BE49-F238E27FC236}">
                <a16:creationId xmlns:a16="http://schemas.microsoft.com/office/drawing/2014/main" id="{EB41343B-9D6C-F2E0-47B3-C8B78DAFA5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9176" y="409103"/>
            <a:ext cx="9703659" cy="3327752"/>
          </a:xfrm>
          <a:prstGeom prst="rect">
            <a:avLst/>
          </a:prstGeom>
        </p:spPr>
      </p:pic>
      <p:grpSp>
        <p:nvGrpSpPr>
          <p:cNvPr id="5" name="Group 4">
            <a:extLst>
              <a:ext uri="{FF2B5EF4-FFF2-40B4-BE49-F238E27FC236}">
                <a16:creationId xmlns:a16="http://schemas.microsoft.com/office/drawing/2014/main" id="{3003B879-2724-76FB-E3A2-E66EE19E998B}"/>
              </a:ext>
            </a:extLst>
          </p:cNvPr>
          <p:cNvGrpSpPr/>
          <p:nvPr/>
        </p:nvGrpSpPr>
        <p:grpSpPr>
          <a:xfrm rot="5400000">
            <a:off x="1825264" y="1563173"/>
            <a:ext cx="1171286" cy="1019612"/>
            <a:chOff x="-153792" y="855996"/>
            <a:chExt cx="3004109" cy="2615096"/>
          </a:xfrm>
        </p:grpSpPr>
        <p:pic>
          <p:nvPicPr>
            <p:cNvPr id="6" name="Picture 5">
              <a:extLst>
                <a:ext uri="{FF2B5EF4-FFF2-40B4-BE49-F238E27FC236}">
                  <a16:creationId xmlns:a16="http://schemas.microsoft.com/office/drawing/2014/main" id="{1C124889-5354-9088-AD29-7D60A2D46F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868777" y="855996"/>
              <a:ext cx="1981540" cy="1677369"/>
            </a:xfrm>
            <a:prstGeom prst="rect">
              <a:avLst/>
            </a:prstGeom>
          </p:spPr>
        </p:pic>
        <p:pic>
          <p:nvPicPr>
            <p:cNvPr id="7" name="Picture 6">
              <a:extLst>
                <a:ext uri="{FF2B5EF4-FFF2-40B4-BE49-F238E27FC236}">
                  <a16:creationId xmlns:a16="http://schemas.microsoft.com/office/drawing/2014/main" id="{CEB2072B-6888-9C87-C190-7C60AB690C9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153792" y="2090426"/>
              <a:ext cx="1422880" cy="1380666"/>
            </a:xfrm>
            <a:prstGeom prst="rect">
              <a:avLst/>
            </a:prstGeom>
          </p:spPr>
        </p:pic>
      </p:grpSp>
      <p:sp>
        <p:nvSpPr>
          <p:cNvPr id="10" name="TextBox 10">
            <a:extLst>
              <a:ext uri="{FF2B5EF4-FFF2-40B4-BE49-F238E27FC236}">
                <a16:creationId xmlns:a16="http://schemas.microsoft.com/office/drawing/2014/main" id="{9750A2E9-FDDA-4272-AA41-D030CBA41553}"/>
              </a:ext>
            </a:extLst>
          </p:cNvPr>
          <p:cNvSpPr txBox="1"/>
          <p:nvPr/>
        </p:nvSpPr>
        <p:spPr>
          <a:xfrm>
            <a:off x="3289110" y="818887"/>
            <a:ext cx="7948930" cy="2251065"/>
          </a:xfrm>
          <a:prstGeom prst="rect">
            <a:avLst/>
          </a:prstGeom>
          <a:noFill/>
        </p:spPr>
        <p:txBody>
          <a:bodyPr wrap="square" rtlCol="0">
            <a:spAutoFit/>
          </a:bodyPr>
          <a:ls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rtl="1">
              <a:lnSpc>
                <a:spcPct val="150000"/>
              </a:lnSpc>
            </a:pPr>
            <a:r>
              <a:rPr lang="he-IL" sz="2400" dirty="0">
                <a:latin typeface="Calibri" panose="020F0502020204030204" pitchFamily="34" charset="0"/>
                <a:cs typeface="Calibri" panose="020F0502020204030204" pitchFamily="34" charset="0"/>
              </a:rPr>
              <a:t>מערכת היחסים בין הרשויות מושתתת על מנגנון של </a:t>
            </a:r>
            <a:r>
              <a:rPr lang="he-IL" sz="2400" b="1" dirty="0">
                <a:latin typeface="Calibri" panose="020F0502020204030204" pitchFamily="34" charset="0"/>
                <a:cs typeface="Calibri" panose="020F0502020204030204" pitchFamily="34" charset="0"/>
              </a:rPr>
              <a:t>איזונים ובלמים</a:t>
            </a:r>
            <a:r>
              <a:rPr lang="he-IL" sz="2400" dirty="0">
                <a:latin typeface="Calibri" panose="020F0502020204030204" pitchFamily="34" charset="0"/>
                <a:cs typeface="Calibri" panose="020F0502020204030204" pitchFamily="34" charset="0"/>
              </a:rPr>
              <a:t>.</a:t>
            </a:r>
            <a:r>
              <a:rPr lang="he-IL" sz="2400" b="1" dirty="0">
                <a:latin typeface="Calibri" panose="020F0502020204030204" pitchFamily="34" charset="0"/>
                <a:cs typeface="Calibri" panose="020F0502020204030204" pitchFamily="34" charset="0"/>
              </a:rPr>
              <a:t> </a:t>
            </a:r>
          </a:p>
          <a:p>
            <a:pPr algn="just" rtl="1">
              <a:lnSpc>
                <a:spcPct val="150000"/>
              </a:lnSpc>
            </a:pPr>
            <a:r>
              <a:rPr lang="he-IL" sz="2400" dirty="0">
                <a:latin typeface="Calibri" panose="020F0502020204030204" pitchFamily="34" charset="0"/>
                <a:cs typeface="Calibri" panose="020F0502020204030204" pitchFamily="34" charset="0"/>
              </a:rPr>
              <a:t>מנגנון זה מעניק לכל אחת מהרשויות את הכוח הנדרש כדי למלא את תפקידיה ועם זאת מאזן את הכוח באמצעות סמכויות שמוענקות לרשויות האחרות שמפקחות עליה. </a:t>
            </a:r>
          </a:p>
        </p:txBody>
      </p:sp>
      <p:pic>
        <p:nvPicPr>
          <p:cNvPr id="11" name="תמונה 6">
            <a:extLst>
              <a:ext uri="{FF2B5EF4-FFF2-40B4-BE49-F238E27FC236}">
                <a16:creationId xmlns:a16="http://schemas.microsoft.com/office/drawing/2014/main" id="{1D9E5FB2-4884-9231-72EA-EE395E16874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22769" y="3241631"/>
            <a:ext cx="5086461" cy="3327752"/>
          </a:xfrm>
          <a:prstGeom prst="rect">
            <a:avLst/>
          </a:prstGeom>
          <a:ln w="38100">
            <a:solidFill>
              <a:srgbClr val="215844"/>
            </a:solidFill>
          </a:ln>
        </p:spPr>
      </p:pic>
      <p:pic>
        <p:nvPicPr>
          <p:cNvPr id="2" name="תמונה 1" descr="תמונה שמכילה גרפיקה, גופן, עיצוב גרפי, צילום מסך&#10;&#10;התיאור נוצר באופן אוטומטי">
            <a:extLst>
              <a:ext uri="{FF2B5EF4-FFF2-40B4-BE49-F238E27FC236}">
                <a16:creationId xmlns:a16="http://schemas.microsoft.com/office/drawing/2014/main" id="{6E8EA273-EA50-FFBA-9D0F-198D76AE1B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29809" y="190679"/>
            <a:ext cx="1869195" cy="367048"/>
          </a:xfrm>
          <a:prstGeom prst="rect">
            <a:avLst/>
          </a:prstGeom>
        </p:spPr>
      </p:pic>
    </p:spTree>
    <p:extLst>
      <p:ext uri="{BB962C8B-B14F-4D97-AF65-F5344CB8AC3E}">
        <p14:creationId xmlns:p14="http://schemas.microsoft.com/office/powerpoint/2010/main" val="3490378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6" name="Picture 5">
            <a:extLst>
              <a:ext uri="{FF2B5EF4-FFF2-40B4-BE49-F238E27FC236}">
                <a16:creationId xmlns:a16="http://schemas.microsoft.com/office/drawing/2014/main" id="{64BF90DE-2365-1DBF-ACE3-972ED0BBB6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3064" y="6232495"/>
            <a:ext cx="452705" cy="452381"/>
          </a:xfrm>
          <a:prstGeom prst="rect">
            <a:avLst/>
          </a:prstGeom>
        </p:spPr>
      </p:pic>
      <p:pic>
        <p:nvPicPr>
          <p:cNvPr id="19" name="Picture 18" descr="A white line on a black background&#10;&#10;Description automatically generated" hidden="1">
            <a:extLst>
              <a:ext uri="{FF2B5EF4-FFF2-40B4-BE49-F238E27FC236}">
                <a16:creationId xmlns:a16="http://schemas.microsoft.com/office/drawing/2014/main" id="{AA5CAED7-B884-21EB-3F8F-DFB204B54F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171" y="1460838"/>
            <a:ext cx="11314263" cy="4062272"/>
          </a:xfrm>
          <a:prstGeom prst="rect">
            <a:avLst/>
          </a:prstGeom>
        </p:spPr>
      </p:pic>
      <p:pic>
        <p:nvPicPr>
          <p:cNvPr id="10" name="Picture 9" descr="A white line on a black background&#10;&#10;Description automatically generated" hidden="1">
            <a:extLst>
              <a:ext uri="{FF2B5EF4-FFF2-40B4-BE49-F238E27FC236}">
                <a16:creationId xmlns:a16="http://schemas.microsoft.com/office/drawing/2014/main" id="{BCB7BA62-714F-B815-99BD-B8E96E4756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6305" y="1643101"/>
            <a:ext cx="11257829" cy="3892518"/>
          </a:xfrm>
          <a:prstGeom prst="rect">
            <a:avLst/>
          </a:prstGeom>
        </p:spPr>
      </p:pic>
      <p:pic>
        <p:nvPicPr>
          <p:cNvPr id="13" name="Picture 12" descr="A white line on a black background&#10;&#10;Description automatically generated" hidden="1">
            <a:extLst>
              <a:ext uri="{FF2B5EF4-FFF2-40B4-BE49-F238E27FC236}">
                <a16:creationId xmlns:a16="http://schemas.microsoft.com/office/drawing/2014/main" id="{0E07EF3C-325E-C3A4-5C32-D39A6CC197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905" y="1640701"/>
            <a:ext cx="11257829" cy="3892518"/>
          </a:xfrm>
          <a:prstGeom prst="rect">
            <a:avLst/>
          </a:prstGeom>
        </p:spPr>
      </p:pic>
      <p:pic>
        <p:nvPicPr>
          <p:cNvPr id="15" name="Picture 14" descr="A white line on a black background&#10;&#10;Description automatically generated" hidden="1">
            <a:extLst>
              <a:ext uri="{FF2B5EF4-FFF2-40B4-BE49-F238E27FC236}">
                <a16:creationId xmlns:a16="http://schemas.microsoft.com/office/drawing/2014/main" id="{7D093CE1-A4D0-0257-7F3F-C6B81CDC6B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1505" y="1638301"/>
            <a:ext cx="11257829" cy="3892518"/>
          </a:xfrm>
          <a:prstGeom prst="rect">
            <a:avLst/>
          </a:prstGeom>
        </p:spPr>
      </p:pic>
      <p:pic>
        <p:nvPicPr>
          <p:cNvPr id="2" name="תמונה 1" descr="תמונה שמכילה גרפיקה, גופן, עיצוב גרפי, צילום מסך&#10;&#10;התיאור נוצר באופן אוטומטי">
            <a:extLst>
              <a:ext uri="{FF2B5EF4-FFF2-40B4-BE49-F238E27FC236}">
                <a16:creationId xmlns:a16="http://schemas.microsoft.com/office/drawing/2014/main" id="{70459D96-AA9E-C1B6-6014-1C825DEE97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29809" y="190679"/>
            <a:ext cx="1869195" cy="367048"/>
          </a:xfrm>
          <a:prstGeom prst="rect">
            <a:avLst/>
          </a:prstGeom>
        </p:spPr>
      </p:pic>
      <p:pic>
        <p:nvPicPr>
          <p:cNvPr id="3" name="Picture 16" descr="A white line on a black background&#10;&#10;Description automatically generated">
            <a:extLst>
              <a:ext uri="{FF2B5EF4-FFF2-40B4-BE49-F238E27FC236}">
                <a16:creationId xmlns:a16="http://schemas.microsoft.com/office/drawing/2014/main" id="{6A0D166D-99B0-5477-CC90-8DE00E30341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1786" y="501296"/>
            <a:ext cx="10397120" cy="3613504"/>
          </a:xfrm>
          <a:prstGeom prst="rect">
            <a:avLst/>
          </a:prstGeom>
        </p:spPr>
      </p:pic>
      <p:pic>
        <p:nvPicPr>
          <p:cNvPr id="4" name="Picture 5">
            <a:extLst>
              <a:ext uri="{FF2B5EF4-FFF2-40B4-BE49-F238E27FC236}">
                <a16:creationId xmlns:a16="http://schemas.microsoft.com/office/drawing/2014/main" id="{F0B39CB5-5279-1152-FCE4-6DAD7D467732}"/>
              </a:ext>
            </a:extLst>
          </p:cNvPr>
          <p:cNvPicPr>
            <a:picLocks noChangeAspect="1"/>
          </p:cNvPicPr>
          <p:nvPr/>
        </p:nvPicPr>
        <p:blipFill>
          <a:blip r:embed="rId11">
            <a:alphaModFix/>
            <a:extLst>
              <a:ext uri="{28A0092B-C50C-407E-A947-70E740481C1C}">
                <a14:useLocalDpi xmlns:a14="http://schemas.microsoft.com/office/drawing/2010/main" val="0"/>
              </a:ext>
            </a:extLst>
          </a:blip>
          <a:srcRect/>
          <a:stretch/>
        </p:blipFill>
        <p:spPr>
          <a:xfrm>
            <a:off x="9490462" y="4431256"/>
            <a:ext cx="1866915" cy="804833"/>
          </a:xfrm>
          <a:prstGeom prst="rect">
            <a:avLst/>
          </a:prstGeom>
        </p:spPr>
      </p:pic>
      <p:pic>
        <p:nvPicPr>
          <p:cNvPr id="5" name="Picture 5">
            <a:extLst>
              <a:ext uri="{FF2B5EF4-FFF2-40B4-BE49-F238E27FC236}">
                <a16:creationId xmlns:a16="http://schemas.microsoft.com/office/drawing/2014/main" id="{7776A93A-7FD8-6220-C108-97361FDCB756}"/>
              </a:ext>
            </a:extLst>
          </p:cNvPr>
          <p:cNvPicPr>
            <a:picLocks noChangeAspect="1"/>
          </p:cNvPicPr>
          <p:nvPr/>
        </p:nvPicPr>
        <p:blipFill>
          <a:blip r:embed="rId12">
            <a:alphaModFix amt="70000"/>
            <a:extLst>
              <a:ext uri="{BEBA8EAE-BF5A-486C-A8C5-ECC9F3942E4B}">
                <a14:imgProps xmlns:a14="http://schemas.microsoft.com/office/drawing/2010/main">
                  <a14:imgLayer r:embed="rId13">
                    <a14:imgEffect>
                      <a14:artisticChalkSketch/>
                    </a14:imgEffect>
                  </a14:imgLayer>
                </a14:imgProps>
              </a:ext>
              <a:ext uri="{28A0092B-C50C-407E-A947-70E740481C1C}">
                <a14:useLocalDpi xmlns:a14="http://schemas.microsoft.com/office/drawing/2010/main" val="0"/>
              </a:ext>
            </a:extLst>
          </a:blip>
          <a:srcRect/>
          <a:stretch/>
        </p:blipFill>
        <p:spPr>
          <a:xfrm>
            <a:off x="7362933" y="4438838"/>
            <a:ext cx="1866915" cy="804833"/>
          </a:xfrm>
          <a:prstGeom prst="rect">
            <a:avLst/>
          </a:prstGeom>
        </p:spPr>
      </p:pic>
      <p:pic>
        <p:nvPicPr>
          <p:cNvPr id="7" name="Picture 5">
            <a:extLst>
              <a:ext uri="{FF2B5EF4-FFF2-40B4-BE49-F238E27FC236}">
                <a16:creationId xmlns:a16="http://schemas.microsoft.com/office/drawing/2014/main" id="{9A8CF2AC-BD4D-AF06-3918-B64561AD1921}"/>
              </a:ext>
            </a:extLst>
          </p:cNvPr>
          <p:cNvPicPr>
            <a:picLocks noChangeAspect="1"/>
          </p:cNvPicPr>
          <p:nvPr/>
        </p:nvPicPr>
        <p:blipFill>
          <a:blip r:embed="rId12">
            <a:alphaModFix amt="70000"/>
            <a:extLst>
              <a:ext uri="{BEBA8EAE-BF5A-486C-A8C5-ECC9F3942E4B}">
                <a14:imgProps xmlns:a14="http://schemas.microsoft.com/office/drawing/2010/main">
                  <a14:imgLayer r:embed="rId13">
                    <a14:imgEffect>
                      <a14:artisticChalkSketch/>
                    </a14:imgEffect>
                  </a14:imgLayer>
                </a14:imgProps>
              </a:ext>
              <a:ext uri="{28A0092B-C50C-407E-A947-70E740481C1C}">
                <a14:useLocalDpi xmlns:a14="http://schemas.microsoft.com/office/drawing/2010/main" val="0"/>
              </a:ext>
            </a:extLst>
          </a:blip>
          <a:srcRect/>
          <a:stretch/>
        </p:blipFill>
        <p:spPr>
          <a:xfrm>
            <a:off x="5234119" y="4431255"/>
            <a:ext cx="1866915" cy="804833"/>
          </a:xfrm>
          <a:prstGeom prst="rect">
            <a:avLst/>
          </a:prstGeom>
        </p:spPr>
      </p:pic>
      <p:pic>
        <p:nvPicPr>
          <p:cNvPr id="8" name="Picture 5">
            <a:extLst>
              <a:ext uri="{FF2B5EF4-FFF2-40B4-BE49-F238E27FC236}">
                <a16:creationId xmlns:a16="http://schemas.microsoft.com/office/drawing/2014/main" id="{D9599EAA-ADEB-5A86-7147-33D0E69BBF10}"/>
              </a:ext>
            </a:extLst>
          </p:cNvPr>
          <p:cNvPicPr>
            <a:picLocks noChangeAspect="1"/>
          </p:cNvPicPr>
          <p:nvPr/>
        </p:nvPicPr>
        <p:blipFill>
          <a:blip r:embed="rId12">
            <a:alphaModFix amt="70000"/>
            <a:extLst>
              <a:ext uri="{BEBA8EAE-BF5A-486C-A8C5-ECC9F3942E4B}">
                <a14:imgProps xmlns:a14="http://schemas.microsoft.com/office/drawing/2010/main">
                  <a14:imgLayer r:embed="rId13">
                    <a14:imgEffect>
                      <a14:artisticChalkSketch/>
                    </a14:imgEffect>
                  </a14:imgLayer>
                </a14:imgProps>
              </a:ext>
              <a:ext uri="{28A0092B-C50C-407E-A947-70E740481C1C}">
                <a14:useLocalDpi xmlns:a14="http://schemas.microsoft.com/office/drawing/2010/main" val="0"/>
              </a:ext>
            </a:extLst>
          </a:blip>
          <a:srcRect/>
          <a:stretch/>
        </p:blipFill>
        <p:spPr>
          <a:xfrm>
            <a:off x="3113016" y="4431254"/>
            <a:ext cx="1866915" cy="804833"/>
          </a:xfrm>
          <a:prstGeom prst="rect">
            <a:avLst/>
          </a:prstGeom>
        </p:spPr>
      </p:pic>
      <p:pic>
        <p:nvPicPr>
          <p:cNvPr id="9" name="Picture 5">
            <a:extLst>
              <a:ext uri="{FF2B5EF4-FFF2-40B4-BE49-F238E27FC236}">
                <a16:creationId xmlns:a16="http://schemas.microsoft.com/office/drawing/2014/main" id="{7E061E4E-BC90-972A-5A89-3004426CFC14}"/>
              </a:ext>
            </a:extLst>
          </p:cNvPr>
          <p:cNvPicPr>
            <a:picLocks noChangeAspect="1"/>
          </p:cNvPicPr>
          <p:nvPr/>
        </p:nvPicPr>
        <p:blipFill>
          <a:blip r:embed="rId12">
            <a:alphaModFix amt="70000"/>
            <a:extLst>
              <a:ext uri="{BEBA8EAE-BF5A-486C-A8C5-ECC9F3942E4B}">
                <a14:imgProps xmlns:a14="http://schemas.microsoft.com/office/drawing/2010/main">
                  <a14:imgLayer r:embed="rId13">
                    <a14:imgEffect>
                      <a14:artisticChalkSketch/>
                    </a14:imgEffect>
                  </a14:imgLayer>
                </a14:imgProps>
              </a:ext>
              <a:ext uri="{28A0092B-C50C-407E-A947-70E740481C1C}">
                <a14:useLocalDpi xmlns:a14="http://schemas.microsoft.com/office/drawing/2010/main" val="0"/>
              </a:ext>
            </a:extLst>
          </a:blip>
          <a:srcRect/>
          <a:stretch/>
        </p:blipFill>
        <p:spPr>
          <a:xfrm>
            <a:off x="981786" y="4431253"/>
            <a:ext cx="1866915" cy="804833"/>
          </a:xfrm>
          <a:prstGeom prst="rect">
            <a:avLst/>
          </a:prstGeom>
        </p:spPr>
      </p:pic>
      <p:sp>
        <p:nvSpPr>
          <p:cNvPr id="12" name="תיבת טקסט 11">
            <a:extLst>
              <a:ext uri="{FF2B5EF4-FFF2-40B4-BE49-F238E27FC236}">
                <a16:creationId xmlns:a16="http://schemas.microsoft.com/office/drawing/2014/main" id="{32570E46-C9CF-7CDA-8941-50792DEB13AC}"/>
              </a:ext>
            </a:extLst>
          </p:cNvPr>
          <p:cNvSpPr txBox="1"/>
          <p:nvPr/>
        </p:nvSpPr>
        <p:spPr>
          <a:xfrm>
            <a:off x="9630563" y="4602840"/>
            <a:ext cx="1586712" cy="461665"/>
          </a:xfrm>
          <a:prstGeom prst="rect">
            <a:avLst/>
          </a:prstGeom>
          <a:noFill/>
        </p:spPr>
        <p:txBody>
          <a:bodyPr wrap="square" rtlCol="1">
            <a:spAutoFit/>
          </a:bodyPr>
          <a:lstStyle/>
          <a:p>
            <a:pPr algn="ctr"/>
            <a:r>
              <a:rPr lang="he-IL" sz="1200" dirty="0">
                <a:latin typeface="Assistant" pitchFamily="2" charset="-79"/>
                <a:cs typeface="Assistant" pitchFamily="2" charset="-79"/>
              </a:rPr>
              <a:t>שיעור פרונטלי </a:t>
            </a:r>
          </a:p>
          <a:p>
            <a:pPr algn="ctr"/>
            <a:r>
              <a:rPr lang="he-IL" sz="1200" b="1" dirty="0">
                <a:latin typeface="Assistant" pitchFamily="2" charset="-79"/>
                <a:cs typeface="Assistant" pitchFamily="2" charset="-79"/>
              </a:rPr>
              <a:t>מבוא</a:t>
            </a:r>
          </a:p>
        </p:txBody>
      </p:sp>
      <p:sp>
        <p:nvSpPr>
          <p:cNvPr id="14" name="תיבת טקסט 13">
            <a:extLst>
              <a:ext uri="{FF2B5EF4-FFF2-40B4-BE49-F238E27FC236}">
                <a16:creationId xmlns:a16="http://schemas.microsoft.com/office/drawing/2014/main" id="{6F63189B-3CE0-A8B3-3080-7595B233D592}"/>
              </a:ext>
            </a:extLst>
          </p:cNvPr>
          <p:cNvSpPr txBox="1"/>
          <p:nvPr/>
        </p:nvSpPr>
        <p:spPr>
          <a:xfrm>
            <a:off x="7362693" y="4610422"/>
            <a:ext cx="1867395" cy="461665"/>
          </a:xfrm>
          <a:prstGeom prst="rect">
            <a:avLst/>
          </a:prstGeom>
          <a:noFill/>
        </p:spPr>
        <p:txBody>
          <a:bodyPr wrap="square" rtlCol="1">
            <a:spAutoFit/>
          </a:bodyPr>
          <a:lstStyle/>
          <a:p>
            <a:pPr algn="ctr"/>
            <a:r>
              <a:rPr lang="he-IL" sz="1200" dirty="0">
                <a:latin typeface="Assistant" pitchFamily="2" charset="-79"/>
                <a:cs typeface="Assistant" pitchFamily="2" charset="-79"/>
              </a:rPr>
              <a:t>שיעור מקוון </a:t>
            </a:r>
          </a:p>
          <a:p>
            <a:pPr algn="ctr"/>
            <a:r>
              <a:rPr lang="he-IL" sz="1200" b="1" dirty="0">
                <a:latin typeface="Assistant" pitchFamily="2" charset="-79"/>
                <a:cs typeface="Assistant" pitchFamily="2" charset="-79"/>
              </a:rPr>
              <a:t>הרשות המחוקקת</a:t>
            </a:r>
          </a:p>
        </p:txBody>
      </p:sp>
      <p:sp>
        <p:nvSpPr>
          <p:cNvPr id="16" name="תיבת טקסט 15">
            <a:extLst>
              <a:ext uri="{FF2B5EF4-FFF2-40B4-BE49-F238E27FC236}">
                <a16:creationId xmlns:a16="http://schemas.microsoft.com/office/drawing/2014/main" id="{CD385A48-096F-4CE6-F6E5-CD881408A0D8}"/>
              </a:ext>
            </a:extLst>
          </p:cNvPr>
          <p:cNvSpPr txBox="1"/>
          <p:nvPr/>
        </p:nvSpPr>
        <p:spPr>
          <a:xfrm>
            <a:off x="5303930" y="4602839"/>
            <a:ext cx="1727293" cy="461665"/>
          </a:xfrm>
          <a:prstGeom prst="rect">
            <a:avLst/>
          </a:prstGeom>
          <a:noFill/>
        </p:spPr>
        <p:txBody>
          <a:bodyPr wrap="square" rtlCol="1">
            <a:spAutoFit/>
          </a:bodyPr>
          <a:lstStyle/>
          <a:p>
            <a:pPr algn="ctr"/>
            <a:r>
              <a:rPr lang="he-IL" sz="1200" dirty="0">
                <a:latin typeface="Assistant" pitchFamily="2" charset="-79"/>
                <a:cs typeface="Assistant" pitchFamily="2" charset="-79"/>
              </a:rPr>
              <a:t>שיעור פרונטלי </a:t>
            </a:r>
          </a:p>
          <a:p>
            <a:pPr algn="ctr"/>
            <a:r>
              <a:rPr lang="he-IL" sz="1200" b="1" dirty="0">
                <a:latin typeface="Assistant" pitchFamily="2" charset="-79"/>
                <a:cs typeface="Assistant" pitchFamily="2" charset="-79"/>
              </a:rPr>
              <a:t>הרשות  המחוקקת</a:t>
            </a:r>
          </a:p>
        </p:txBody>
      </p:sp>
      <p:sp>
        <p:nvSpPr>
          <p:cNvPr id="18" name="תיבת טקסט 17">
            <a:extLst>
              <a:ext uri="{FF2B5EF4-FFF2-40B4-BE49-F238E27FC236}">
                <a16:creationId xmlns:a16="http://schemas.microsoft.com/office/drawing/2014/main" id="{9BA73695-6123-6329-424B-3BDB10CD0755}"/>
              </a:ext>
            </a:extLst>
          </p:cNvPr>
          <p:cNvSpPr txBox="1"/>
          <p:nvPr/>
        </p:nvSpPr>
        <p:spPr>
          <a:xfrm>
            <a:off x="3122930" y="4602838"/>
            <a:ext cx="1847086" cy="461665"/>
          </a:xfrm>
          <a:prstGeom prst="rect">
            <a:avLst/>
          </a:prstGeom>
          <a:noFill/>
        </p:spPr>
        <p:txBody>
          <a:bodyPr wrap="square" rtlCol="1">
            <a:spAutoFit/>
          </a:bodyPr>
          <a:lstStyle/>
          <a:p>
            <a:pPr algn="ctr"/>
            <a:r>
              <a:rPr lang="he-IL" sz="1200" dirty="0">
                <a:latin typeface="Assistant" pitchFamily="2" charset="-79"/>
                <a:cs typeface="Assistant" pitchFamily="2" charset="-79"/>
              </a:rPr>
              <a:t>שיעור מקוון </a:t>
            </a:r>
          </a:p>
          <a:p>
            <a:pPr algn="ctr"/>
            <a:r>
              <a:rPr lang="he-IL" sz="1200" b="1" dirty="0">
                <a:latin typeface="Assistant" pitchFamily="2" charset="-79"/>
                <a:cs typeface="Assistant" pitchFamily="2" charset="-79"/>
              </a:rPr>
              <a:t>הרשות המבצעת</a:t>
            </a:r>
          </a:p>
        </p:txBody>
      </p:sp>
      <p:sp>
        <p:nvSpPr>
          <p:cNvPr id="20" name="תיבת טקסט 19">
            <a:extLst>
              <a:ext uri="{FF2B5EF4-FFF2-40B4-BE49-F238E27FC236}">
                <a16:creationId xmlns:a16="http://schemas.microsoft.com/office/drawing/2014/main" id="{D2AA9AE1-B57F-8BE9-53E6-FBA64E8314FF}"/>
              </a:ext>
            </a:extLst>
          </p:cNvPr>
          <p:cNvSpPr txBox="1"/>
          <p:nvPr/>
        </p:nvSpPr>
        <p:spPr>
          <a:xfrm>
            <a:off x="1104347" y="4602837"/>
            <a:ext cx="1621792" cy="461665"/>
          </a:xfrm>
          <a:prstGeom prst="rect">
            <a:avLst/>
          </a:prstGeom>
          <a:noFill/>
        </p:spPr>
        <p:txBody>
          <a:bodyPr wrap="square" rtlCol="1">
            <a:spAutoFit/>
          </a:bodyPr>
          <a:lstStyle/>
          <a:p>
            <a:pPr algn="ctr"/>
            <a:r>
              <a:rPr lang="he-IL" sz="1200" dirty="0">
                <a:latin typeface="Assistant" pitchFamily="2" charset="-79"/>
                <a:cs typeface="Assistant" pitchFamily="2" charset="-79"/>
              </a:rPr>
              <a:t>שיעור פרונטלי </a:t>
            </a:r>
          </a:p>
          <a:p>
            <a:pPr algn="ctr"/>
            <a:r>
              <a:rPr lang="he-IL" sz="1200" b="1" dirty="0">
                <a:latin typeface="Assistant" pitchFamily="2" charset="-79"/>
                <a:cs typeface="Assistant" pitchFamily="2" charset="-79"/>
              </a:rPr>
              <a:t>הרשות המבצעת</a:t>
            </a:r>
          </a:p>
        </p:txBody>
      </p:sp>
      <p:pic>
        <p:nvPicPr>
          <p:cNvPr id="21" name="Picture 5">
            <a:extLst>
              <a:ext uri="{FF2B5EF4-FFF2-40B4-BE49-F238E27FC236}">
                <a16:creationId xmlns:a16="http://schemas.microsoft.com/office/drawing/2014/main" id="{1D1A58B5-F577-3615-2BD5-450EDBB9C0ED}"/>
              </a:ext>
            </a:extLst>
          </p:cNvPr>
          <p:cNvPicPr>
            <a:picLocks noChangeAspect="1"/>
          </p:cNvPicPr>
          <p:nvPr/>
        </p:nvPicPr>
        <p:blipFill>
          <a:blip r:embed="rId12">
            <a:alphaModFix amt="70000"/>
            <a:extLst>
              <a:ext uri="{BEBA8EAE-BF5A-486C-A8C5-ECC9F3942E4B}">
                <a14:imgProps xmlns:a14="http://schemas.microsoft.com/office/drawing/2010/main">
                  <a14:imgLayer r:embed="rId13">
                    <a14:imgEffect>
                      <a14:artisticChalkSketch/>
                    </a14:imgEffect>
                  </a14:imgLayer>
                </a14:imgProps>
              </a:ext>
              <a:ext uri="{28A0092B-C50C-407E-A947-70E740481C1C}">
                <a14:useLocalDpi xmlns:a14="http://schemas.microsoft.com/office/drawing/2010/main" val="0"/>
              </a:ext>
            </a:extLst>
          </a:blip>
          <a:srcRect/>
          <a:stretch/>
        </p:blipFill>
        <p:spPr>
          <a:xfrm>
            <a:off x="7362933" y="5415255"/>
            <a:ext cx="1866915" cy="804833"/>
          </a:xfrm>
          <a:prstGeom prst="rect">
            <a:avLst/>
          </a:prstGeom>
        </p:spPr>
      </p:pic>
      <p:sp>
        <p:nvSpPr>
          <p:cNvPr id="22" name="תיבת טקסט 21">
            <a:extLst>
              <a:ext uri="{FF2B5EF4-FFF2-40B4-BE49-F238E27FC236}">
                <a16:creationId xmlns:a16="http://schemas.microsoft.com/office/drawing/2014/main" id="{BF706222-130C-13B2-7810-E3AC46822ECE}"/>
              </a:ext>
            </a:extLst>
          </p:cNvPr>
          <p:cNvSpPr txBox="1"/>
          <p:nvPr/>
        </p:nvSpPr>
        <p:spPr>
          <a:xfrm>
            <a:off x="7432983" y="5586839"/>
            <a:ext cx="1726814" cy="461665"/>
          </a:xfrm>
          <a:prstGeom prst="rect">
            <a:avLst/>
          </a:prstGeom>
          <a:noFill/>
        </p:spPr>
        <p:txBody>
          <a:bodyPr wrap="square" rtlCol="1">
            <a:spAutoFit/>
          </a:bodyPr>
          <a:lstStyle/>
          <a:p>
            <a:pPr algn="ctr"/>
            <a:r>
              <a:rPr lang="he-IL" sz="1200" dirty="0">
                <a:latin typeface="Assistant" pitchFamily="2" charset="-79"/>
                <a:cs typeface="Assistant" pitchFamily="2" charset="-79"/>
              </a:rPr>
              <a:t>שיעור מקוון </a:t>
            </a:r>
          </a:p>
          <a:p>
            <a:pPr algn="ctr"/>
            <a:r>
              <a:rPr lang="he-IL" sz="1200" b="1" dirty="0">
                <a:latin typeface="Assistant" pitchFamily="2" charset="-79"/>
                <a:cs typeface="Assistant" pitchFamily="2" charset="-79"/>
              </a:rPr>
              <a:t>הרשות השופטת</a:t>
            </a:r>
          </a:p>
        </p:txBody>
      </p:sp>
      <p:pic>
        <p:nvPicPr>
          <p:cNvPr id="23" name="Picture 5">
            <a:extLst>
              <a:ext uri="{FF2B5EF4-FFF2-40B4-BE49-F238E27FC236}">
                <a16:creationId xmlns:a16="http://schemas.microsoft.com/office/drawing/2014/main" id="{1AAAC6EB-6DA5-681D-3827-A5A1612241AF}"/>
              </a:ext>
            </a:extLst>
          </p:cNvPr>
          <p:cNvPicPr>
            <a:picLocks noChangeAspect="1"/>
          </p:cNvPicPr>
          <p:nvPr/>
        </p:nvPicPr>
        <p:blipFill>
          <a:blip r:embed="rId12">
            <a:alphaModFix amt="70000"/>
            <a:extLst>
              <a:ext uri="{BEBA8EAE-BF5A-486C-A8C5-ECC9F3942E4B}">
                <a14:imgProps xmlns:a14="http://schemas.microsoft.com/office/drawing/2010/main">
                  <a14:imgLayer r:embed="rId13">
                    <a14:imgEffect>
                      <a14:artisticChalkSketch/>
                    </a14:imgEffect>
                    <a14:imgEffect>
                      <a14:saturation sat="0"/>
                    </a14:imgEffect>
                  </a14:imgLayer>
                </a14:imgProps>
              </a:ext>
              <a:ext uri="{28A0092B-C50C-407E-A947-70E740481C1C}">
                <a14:useLocalDpi xmlns:a14="http://schemas.microsoft.com/office/drawing/2010/main" val="0"/>
              </a:ext>
            </a:extLst>
          </a:blip>
          <a:srcRect/>
          <a:stretch/>
        </p:blipFill>
        <p:spPr>
          <a:xfrm>
            <a:off x="5234119" y="5407670"/>
            <a:ext cx="1866915" cy="804833"/>
          </a:xfrm>
          <a:prstGeom prst="rect">
            <a:avLst/>
          </a:prstGeom>
        </p:spPr>
      </p:pic>
      <p:sp>
        <p:nvSpPr>
          <p:cNvPr id="24" name="תיבת טקסט 23">
            <a:extLst>
              <a:ext uri="{FF2B5EF4-FFF2-40B4-BE49-F238E27FC236}">
                <a16:creationId xmlns:a16="http://schemas.microsoft.com/office/drawing/2014/main" id="{DEC3FCB3-6664-2DE0-0028-ED81766B5CD1}"/>
              </a:ext>
            </a:extLst>
          </p:cNvPr>
          <p:cNvSpPr txBox="1"/>
          <p:nvPr/>
        </p:nvSpPr>
        <p:spPr>
          <a:xfrm>
            <a:off x="5304169" y="5579254"/>
            <a:ext cx="1726814" cy="461665"/>
          </a:xfrm>
          <a:prstGeom prst="rect">
            <a:avLst/>
          </a:prstGeom>
          <a:noFill/>
        </p:spPr>
        <p:txBody>
          <a:bodyPr wrap="square" rtlCol="1">
            <a:spAutoFit/>
          </a:bodyPr>
          <a:lstStyle/>
          <a:p>
            <a:pPr algn="ctr"/>
            <a:r>
              <a:rPr lang="he-IL" sz="1200" dirty="0">
                <a:latin typeface="Assistant" pitchFamily="2" charset="-79"/>
                <a:cs typeface="Assistant" pitchFamily="2" charset="-79"/>
              </a:rPr>
              <a:t>שיעור פרונטלי</a:t>
            </a:r>
          </a:p>
          <a:p>
            <a:pPr algn="ctr"/>
            <a:r>
              <a:rPr lang="he-IL" sz="1200" b="1" dirty="0">
                <a:latin typeface="Assistant" pitchFamily="2" charset="-79"/>
                <a:cs typeface="Assistant" pitchFamily="2" charset="-79"/>
              </a:rPr>
              <a:t>הרשות השופטת</a:t>
            </a:r>
          </a:p>
        </p:txBody>
      </p:sp>
      <p:pic>
        <p:nvPicPr>
          <p:cNvPr id="25" name="Picture 5">
            <a:extLst>
              <a:ext uri="{FF2B5EF4-FFF2-40B4-BE49-F238E27FC236}">
                <a16:creationId xmlns:a16="http://schemas.microsoft.com/office/drawing/2014/main" id="{A6BE0F96-388F-F663-C9D5-1CC4922678B3}"/>
              </a:ext>
            </a:extLst>
          </p:cNvPr>
          <p:cNvPicPr>
            <a:picLocks noChangeAspect="1"/>
          </p:cNvPicPr>
          <p:nvPr/>
        </p:nvPicPr>
        <p:blipFill>
          <a:blip r:embed="rId12">
            <a:alphaModFix amt="70000"/>
            <a:extLst>
              <a:ext uri="{BEBA8EAE-BF5A-486C-A8C5-ECC9F3942E4B}">
                <a14:imgProps xmlns:a14="http://schemas.microsoft.com/office/drawing/2010/main">
                  <a14:imgLayer r:embed="rId13">
                    <a14:imgEffect>
                      <a14:artisticChalkSketch/>
                    </a14:imgEffect>
                  </a14:imgLayer>
                </a14:imgProps>
              </a:ext>
              <a:ext uri="{28A0092B-C50C-407E-A947-70E740481C1C}">
                <a14:useLocalDpi xmlns:a14="http://schemas.microsoft.com/office/drawing/2010/main" val="0"/>
              </a:ext>
            </a:extLst>
          </a:blip>
          <a:srcRect/>
          <a:stretch/>
        </p:blipFill>
        <p:spPr>
          <a:xfrm>
            <a:off x="3103101" y="5407670"/>
            <a:ext cx="1866915" cy="804833"/>
          </a:xfrm>
          <a:prstGeom prst="rect">
            <a:avLst/>
          </a:prstGeom>
        </p:spPr>
      </p:pic>
      <p:sp>
        <p:nvSpPr>
          <p:cNvPr id="26" name="תיבת טקסט 25">
            <a:extLst>
              <a:ext uri="{FF2B5EF4-FFF2-40B4-BE49-F238E27FC236}">
                <a16:creationId xmlns:a16="http://schemas.microsoft.com/office/drawing/2014/main" id="{742A939C-67E6-5D4E-5A5D-A98C656418B0}"/>
              </a:ext>
            </a:extLst>
          </p:cNvPr>
          <p:cNvSpPr txBox="1"/>
          <p:nvPr/>
        </p:nvSpPr>
        <p:spPr>
          <a:xfrm>
            <a:off x="2972674" y="5579254"/>
            <a:ext cx="2127769" cy="461665"/>
          </a:xfrm>
          <a:prstGeom prst="rect">
            <a:avLst/>
          </a:prstGeom>
          <a:noFill/>
        </p:spPr>
        <p:txBody>
          <a:bodyPr wrap="square" rtlCol="1">
            <a:spAutoFit/>
          </a:bodyPr>
          <a:lstStyle/>
          <a:p>
            <a:pPr algn="ctr"/>
            <a:r>
              <a:rPr lang="he-IL" sz="1200" dirty="0">
                <a:latin typeface="Assistant" pitchFamily="2" charset="-79"/>
                <a:cs typeface="Assistant" pitchFamily="2" charset="-79"/>
              </a:rPr>
              <a:t>שיעור פרונטלי </a:t>
            </a:r>
          </a:p>
          <a:p>
            <a:pPr algn="ctr"/>
            <a:r>
              <a:rPr lang="he-IL" sz="1200" b="1" dirty="0">
                <a:latin typeface="Assistant" pitchFamily="2" charset="-79"/>
                <a:cs typeface="Assistant" pitchFamily="2" charset="-79"/>
              </a:rPr>
              <a:t>מהפכה חוקתית</a:t>
            </a:r>
          </a:p>
        </p:txBody>
      </p:sp>
      <p:pic>
        <p:nvPicPr>
          <p:cNvPr id="27" name="Picture 5">
            <a:extLst>
              <a:ext uri="{FF2B5EF4-FFF2-40B4-BE49-F238E27FC236}">
                <a16:creationId xmlns:a16="http://schemas.microsoft.com/office/drawing/2014/main" id="{1FC5C2F3-131D-27C4-F95B-19DB4123ED23}"/>
              </a:ext>
            </a:extLst>
          </p:cNvPr>
          <p:cNvPicPr>
            <a:picLocks noChangeAspect="1"/>
          </p:cNvPicPr>
          <p:nvPr/>
        </p:nvPicPr>
        <p:blipFill>
          <a:blip r:embed="rId12">
            <a:alphaModFix amt="70000"/>
            <a:extLst>
              <a:ext uri="{BEBA8EAE-BF5A-486C-A8C5-ECC9F3942E4B}">
                <a14:imgProps xmlns:a14="http://schemas.microsoft.com/office/drawing/2010/main">
                  <a14:imgLayer r:embed="rId13">
                    <a14:imgEffect>
                      <a14:artisticChalkSketch/>
                    </a14:imgEffect>
                  </a14:imgLayer>
                </a14:imgProps>
              </a:ext>
              <a:ext uri="{28A0092B-C50C-407E-A947-70E740481C1C}">
                <a14:useLocalDpi xmlns:a14="http://schemas.microsoft.com/office/drawing/2010/main" val="0"/>
              </a:ext>
            </a:extLst>
          </a:blip>
          <a:srcRect/>
          <a:stretch/>
        </p:blipFill>
        <p:spPr>
          <a:xfrm>
            <a:off x="973933" y="5407670"/>
            <a:ext cx="1866915" cy="804833"/>
          </a:xfrm>
          <a:prstGeom prst="rect">
            <a:avLst/>
          </a:prstGeom>
        </p:spPr>
      </p:pic>
      <p:sp>
        <p:nvSpPr>
          <p:cNvPr id="28" name="תיבת טקסט 27">
            <a:extLst>
              <a:ext uri="{FF2B5EF4-FFF2-40B4-BE49-F238E27FC236}">
                <a16:creationId xmlns:a16="http://schemas.microsoft.com/office/drawing/2014/main" id="{0BDD59D6-33C9-EBAF-B54B-EA6A4F4DAA8D}"/>
              </a:ext>
            </a:extLst>
          </p:cNvPr>
          <p:cNvSpPr txBox="1"/>
          <p:nvPr/>
        </p:nvSpPr>
        <p:spPr>
          <a:xfrm>
            <a:off x="843506" y="5579254"/>
            <a:ext cx="2127769" cy="461665"/>
          </a:xfrm>
          <a:prstGeom prst="rect">
            <a:avLst/>
          </a:prstGeom>
          <a:noFill/>
        </p:spPr>
        <p:txBody>
          <a:bodyPr wrap="square" rtlCol="1">
            <a:spAutoFit/>
          </a:bodyPr>
          <a:lstStyle/>
          <a:p>
            <a:pPr algn="ctr"/>
            <a:r>
              <a:rPr lang="he-IL" sz="1200" dirty="0">
                <a:latin typeface="Assistant" pitchFamily="2" charset="-79"/>
                <a:cs typeface="Assistant" pitchFamily="2" charset="-79"/>
              </a:rPr>
              <a:t>שיעור פרונטלי </a:t>
            </a:r>
          </a:p>
          <a:p>
            <a:pPr algn="ctr"/>
            <a:r>
              <a:rPr lang="he-IL" sz="1200" b="1" dirty="0">
                <a:latin typeface="Assistant" pitchFamily="2" charset="-79"/>
                <a:cs typeface="Assistant" pitchFamily="2" charset="-79"/>
              </a:rPr>
              <a:t>סיכום שלושת הרשויות</a:t>
            </a:r>
          </a:p>
        </p:txBody>
      </p:sp>
      <p:pic>
        <p:nvPicPr>
          <p:cNvPr id="29" name="Picture 5">
            <a:extLst>
              <a:ext uri="{FF2B5EF4-FFF2-40B4-BE49-F238E27FC236}">
                <a16:creationId xmlns:a16="http://schemas.microsoft.com/office/drawing/2014/main" id="{ADBE94CD-5D2E-C785-8C25-C32BFE788F29}"/>
              </a:ext>
            </a:extLst>
          </p:cNvPr>
          <p:cNvPicPr>
            <a:picLocks noChangeAspect="1"/>
          </p:cNvPicPr>
          <p:nvPr/>
        </p:nvPicPr>
        <p:blipFill>
          <a:blip r:embed="rId12">
            <a:alphaModFix amt="70000"/>
            <a:extLst>
              <a:ext uri="{BEBA8EAE-BF5A-486C-A8C5-ECC9F3942E4B}">
                <a14:imgProps xmlns:a14="http://schemas.microsoft.com/office/drawing/2010/main">
                  <a14:imgLayer r:embed="rId13">
                    <a14:imgEffect>
                      <a14:artisticChalkSketch/>
                    </a14:imgEffect>
                  </a14:imgLayer>
                </a14:imgProps>
              </a:ext>
              <a:ext uri="{28A0092B-C50C-407E-A947-70E740481C1C}">
                <a14:useLocalDpi xmlns:a14="http://schemas.microsoft.com/office/drawing/2010/main" val="0"/>
              </a:ext>
            </a:extLst>
          </a:blip>
          <a:srcRect/>
          <a:stretch/>
        </p:blipFill>
        <p:spPr>
          <a:xfrm>
            <a:off x="9490462" y="5427662"/>
            <a:ext cx="1866915" cy="804833"/>
          </a:xfrm>
          <a:prstGeom prst="rect">
            <a:avLst/>
          </a:prstGeom>
        </p:spPr>
      </p:pic>
      <p:sp>
        <p:nvSpPr>
          <p:cNvPr id="30" name="תיבת טקסט 29">
            <a:extLst>
              <a:ext uri="{FF2B5EF4-FFF2-40B4-BE49-F238E27FC236}">
                <a16:creationId xmlns:a16="http://schemas.microsoft.com/office/drawing/2014/main" id="{DD63F2FD-9094-A5DC-F033-D28F39B5BB95}"/>
              </a:ext>
            </a:extLst>
          </p:cNvPr>
          <p:cNvSpPr txBox="1"/>
          <p:nvPr/>
        </p:nvSpPr>
        <p:spPr>
          <a:xfrm>
            <a:off x="9560512" y="5599246"/>
            <a:ext cx="1726814" cy="461665"/>
          </a:xfrm>
          <a:prstGeom prst="rect">
            <a:avLst/>
          </a:prstGeom>
          <a:noFill/>
        </p:spPr>
        <p:txBody>
          <a:bodyPr wrap="square" rtlCol="1">
            <a:spAutoFit/>
          </a:bodyPr>
          <a:lstStyle/>
          <a:p>
            <a:pPr algn="ctr"/>
            <a:r>
              <a:rPr lang="he-IL" sz="1200" dirty="0">
                <a:latin typeface="Assistant" pitchFamily="2" charset="-79"/>
                <a:cs typeface="Assistant" pitchFamily="2" charset="-79"/>
              </a:rPr>
              <a:t>שיעור פרונטלי </a:t>
            </a:r>
          </a:p>
          <a:p>
            <a:pPr algn="ctr"/>
            <a:r>
              <a:rPr lang="he-IL" sz="1200" b="1" dirty="0">
                <a:latin typeface="Assistant" pitchFamily="2" charset="-79"/>
                <a:cs typeface="Assistant" pitchFamily="2" charset="-79"/>
              </a:rPr>
              <a:t>היועץ המשפטי לממשלה</a:t>
            </a:r>
          </a:p>
        </p:txBody>
      </p:sp>
      <p:pic>
        <p:nvPicPr>
          <p:cNvPr id="31" name="גרפיקה 30" descr="תוו ^ כלפי מטה עם מילוי מלא">
            <a:extLst>
              <a:ext uri="{FF2B5EF4-FFF2-40B4-BE49-F238E27FC236}">
                <a16:creationId xmlns:a16="http://schemas.microsoft.com/office/drawing/2014/main" id="{B134AF88-62EA-FDF3-D844-5A1D6317E45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5400000">
            <a:off x="9159797" y="4670179"/>
            <a:ext cx="353695" cy="353695"/>
          </a:xfrm>
          <a:prstGeom prst="rect">
            <a:avLst/>
          </a:prstGeom>
        </p:spPr>
      </p:pic>
      <p:pic>
        <p:nvPicPr>
          <p:cNvPr id="32" name="גרפיקה 31" descr="תוו ^ כלפי מטה עם מילוי מלא">
            <a:extLst>
              <a:ext uri="{FF2B5EF4-FFF2-40B4-BE49-F238E27FC236}">
                <a16:creationId xmlns:a16="http://schemas.microsoft.com/office/drawing/2014/main" id="{AF65C1DD-DA06-3C4F-74D1-208CB7237DB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5400000">
            <a:off x="7031250" y="4676004"/>
            <a:ext cx="353695" cy="353695"/>
          </a:xfrm>
          <a:prstGeom prst="rect">
            <a:avLst/>
          </a:prstGeom>
        </p:spPr>
      </p:pic>
      <p:pic>
        <p:nvPicPr>
          <p:cNvPr id="33" name="גרפיקה 32" descr="תוו ^ כלפי מטה עם מילוי מלא">
            <a:extLst>
              <a:ext uri="{FF2B5EF4-FFF2-40B4-BE49-F238E27FC236}">
                <a16:creationId xmlns:a16="http://schemas.microsoft.com/office/drawing/2014/main" id="{DCA8ADF7-F07C-61D0-0DEE-AB310959A51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5400000">
            <a:off x="4902703" y="4676003"/>
            <a:ext cx="353695" cy="353695"/>
          </a:xfrm>
          <a:prstGeom prst="rect">
            <a:avLst/>
          </a:prstGeom>
        </p:spPr>
      </p:pic>
      <p:pic>
        <p:nvPicPr>
          <p:cNvPr id="34" name="גרפיקה 33" descr="תוו ^ כלפי מטה עם מילוי מלא">
            <a:extLst>
              <a:ext uri="{FF2B5EF4-FFF2-40B4-BE49-F238E27FC236}">
                <a16:creationId xmlns:a16="http://schemas.microsoft.com/office/drawing/2014/main" id="{E406B8EC-C21E-0B0F-64CB-C8FC62D0442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5400000">
            <a:off x="2774156" y="4676003"/>
            <a:ext cx="353695" cy="353695"/>
          </a:xfrm>
          <a:prstGeom prst="rect">
            <a:avLst/>
          </a:prstGeom>
        </p:spPr>
      </p:pic>
      <p:pic>
        <p:nvPicPr>
          <p:cNvPr id="35" name="גרפיקה 34" descr="תוו ^ כלפי מטה עם מילוי מלא">
            <a:extLst>
              <a:ext uri="{FF2B5EF4-FFF2-40B4-BE49-F238E27FC236}">
                <a16:creationId xmlns:a16="http://schemas.microsoft.com/office/drawing/2014/main" id="{4F397BC6-9B6B-F4F2-1926-B8FA5A3C168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5400000">
            <a:off x="9159797" y="5567709"/>
            <a:ext cx="353695" cy="353695"/>
          </a:xfrm>
          <a:prstGeom prst="rect">
            <a:avLst/>
          </a:prstGeom>
        </p:spPr>
      </p:pic>
      <p:pic>
        <p:nvPicPr>
          <p:cNvPr id="36" name="גרפיקה 35" descr="תוו ^ כלפי מטה עם מילוי מלא">
            <a:extLst>
              <a:ext uri="{FF2B5EF4-FFF2-40B4-BE49-F238E27FC236}">
                <a16:creationId xmlns:a16="http://schemas.microsoft.com/office/drawing/2014/main" id="{2466B810-05B9-BC87-435E-125E0FA644F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5400000">
            <a:off x="7031250" y="5573534"/>
            <a:ext cx="353695" cy="353695"/>
          </a:xfrm>
          <a:prstGeom prst="rect">
            <a:avLst/>
          </a:prstGeom>
        </p:spPr>
      </p:pic>
      <p:pic>
        <p:nvPicPr>
          <p:cNvPr id="37" name="גרפיקה 36" descr="תוו ^ כלפי מטה עם מילוי מלא">
            <a:extLst>
              <a:ext uri="{FF2B5EF4-FFF2-40B4-BE49-F238E27FC236}">
                <a16:creationId xmlns:a16="http://schemas.microsoft.com/office/drawing/2014/main" id="{99AB7E60-98DC-A9B1-200A-3769CE8F4F0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5400000">
            <a:off x="4902703" y="5573533"/>
            <a:ext cx="353695" cy="353695"/>
          </a:xfrm>
          <a:prstGeom prst="rect">
            <a:avLst/>
          </a:prstGeom>
        </p:spPr>
      </p:pic>
      <p:pic>
        <p:nvPicPr>
          <p:cNvPr id="38" name="גרפיקה 37" descr="תוו ^ כלפי מטה עם מילוי מלא">
            <a:extLst>
              <a:ext uri="{FF2B5EF4-FFF2-40B4-BE49-F238E27FC236}">
                <a16:creationId xmlns:a16="http://schemas.microsoft.com/office/drawing/2014/main" id="{340CEFA2-F9B9-3529-4B6E-D3D2AF67E29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5400000">
            <a:off x="2774156" y="5573533"/>
            <a:ext cx="353695" cy="353695"/>
          </a:xfrm>
          <a:prstGeom prst="rect">
            <a:avLst/>
          </a:prstGeom>
        </p:spPr>
      </p:pic>
    </p:spTree>
    <p:extLst>
      <p:ext uri="{BB962C8B-B14F-4D97-AF65-F5344CB8AC3E}">
        <p14:creationId xmlns:p14="http://schemas.microsoft.com/office/powerpoint/2010/main" val="1746905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EDFCECE-4838-2DF9-6CAE-ADF805D5DF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999"/>
          </a:xfrm>
          <a:prstGeom prst="rect">
            <a:avLst/>
          </a:prstGeom>
        </p:spPr>
      </p:pic>
      <p:pic>
        <p:nvPicPr>
          <p:cNvPr id="6" name="Picture 5" descr="A green and black rectangle&#10;&#10;Description automatically generated">
            <a:extLst>
              <a:ext uri="{FF2B5EF4-FFF2-40B4-BE49-F238E27FC236}">
                <a16:creationId xmlns:a16="http://schemas.microsoft.com/office/drawing/2014/main" id="{8247DA3D-C36B-92D1-96D5-D1B657BB01E3}"/>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1115338" y="475367"/>
            <a:ext cx="835803" cy="433975"/>
          </a:xfrm>
          <a:prstGeom prst="rect">
            <a:avLst/>
          </a:prstGeom>
        </p:spPr>
      </p:pic>
      <p:sp>
        <p:nvSpPr>
          <p:cNvPr id="8" name="TextBox 7">
            <a:extLst>
              <a:ext uri="{FF2B5EF4-FFF2-40B4-BE49-F238E27FC236}">
                <a16:creationId xmlns:a16="http://schemas.microsoft.com/office/drawing/2014/main" id="{A4AD6064-32F2-3166-53FB-B1753679820D}"/>
              </a:ext>
            </a:extLst>
          </p:cNvPr>
          <p:cNvSpPr txBox="1"/>
          <p:nvPr/>
        </p:nvSpPr>
        <p:spPr>
          <a:xfrm>
            <a:off x="873626" y="2557997"/>
            <a:ext cx="10444748" cy="3935373"/>
          </a:xfrm>
          <a:prstGeom prst="rect">
            <a:avLst/>
          </a:prstGeom>
          <a:noFill/>
        </p:spPr>
        <p:txBody>
          <a:bodyPr wrap="square" rtlCol="0">
            <a:spAutoFit/>
          </a:bodyPr>
          <a:lstStyle/>
          <a:p>
            <a:pPr algn="ctr" rtl="1">
              <a:lnSpc>
                <a:spcPct val="150000"/>
              </a:lnSpc>
            </a:pPr>
            <a:r>
              <a:rPr lang="he-IL" sz="3400" dirty="0">
                <a:latin typeface="Calibri" panose="020F0502020204030204" pitchFamily="34" charset="0"/>
                <a:cs typeface="Calibri" panose="020F0502020204030204" pitchFamily="34" charset="0"/>
              </a:rPr>
              <a:t>סמכותה של כל אחת משְלוש הרשויות מעוגנת בחוק או בחוקה.</a:t>
            </a:r>
          </a:p>
          <a:p>
            <a:pPr algn="ctr" rtl="1">
              <a:lnSpc>
                <a:spcPct val="150000"/>
              </a:lnSpc>
            </a:pPr>
            <a:r>
              <a:rPr lang="he-IL" sz="3400" dirty="0">
                <a:latin typeface="Calibri" panose="020F0502020204030204" pitchFamily="34" charset="0"/>
                <a:cs typeface="Calibri" panose="020F0502020204030204" pitchFamily="34" charset="0"/>
              </a:rPr>
              <a:t>בישראל מעוגנות סמכויות אלו באמצעות חוקי יסוד–</a:t>
            </a:r>
            <a:br>
              <a:rPr lang="he-IL" sz="3400" dirty="0">
                <a:latin typeface="Calibri" panose="020F0502020204030204" pitchFamily="34" charset="0"/>
                <a:cs typeface="Calibri" panose="020F0502020204030204" pitchFamily="34" charset="0"/>
              </a:rPr>
            </a:br>
            <a:r>
              <a:rPr lang="he-IL" sz="3400" b="1" dirty="0">
                <a:latin typeface="Calibri" panose="020F0502020204030204" pitchFamily="34" charset="0"/>
                <a:cs typeface="Calibri" panose="020F0502020204030204" pitchFamily="34" charset="0"/>
              </a:rPr>
              <a:t>חוק יסוד: הכנסת </a:t>
            </a:r>
            <a:r>
              <a:rPr lang="he-IL" sz="3400" dirty="0">
                <a:latin typeface="Calibri" panose="020F0502020204030204" pitchFamily="34" charset="0"/>
                <a:cs typeface="Calibri" panose="020F0502020204030204" pitchFamily="34" charset="0"/>
              </a:rPr>
              <a:t>המגדיר את סמכויות הרשות המחוקקת;</a:t>
            </a:r>
          </a:p>
          <a:p>
            <a:pPr algn="ctr" rtl="1">
              <a:lnSpc>
                <a:spcPct val="150000"/>
              </a:lnSpc>
            </a:pPr>
            <a:r>
              <a:rPr lang="he-IL" sz="3400" b="1" dirty="0">
                <a:latin typeface="Calibri" panose="020F0502020204030204" pitchFamily="34" charset="0"/>
                <a:cs typeface="Calibri" panose="020F0502020204030204" pitchFamily="34" charset="0"/>
              </a:rPr>
              <a:t>חוק יסוד: הממשלה </a:t>
            </a:r>
            <a:r>
              <a:rPr lang="he-IL" sz="3400" dirty="0">
                <a:latin typeface="Calibri" panose="020F0502020204030204" pitchFamily="34" charset="0"/>
                <a:cs typeface="Calibri" panose="020F0502020204030204" pitchFamily="34" charset="0"/>
              </a:rPr>
              <a:t>המגדיר את סמכויות הרשות המבצעת; </a:t>
            </a:r>
          </a:p>
          <a:p>
            <a:pPr algn="ctr" rtl="1">
              <a:lnSpc>
                <a:spcPct val="150000"/>
              </a:lnSpc>
            </a:pPr>
            <a:r>
              <a:rPr lang="he-IL" sz="3400" b="1" dirty="0">
                <a:latin typeface="Calibri" panose="020F0502020204030204" pitchFamily="34" charset="0"/>
                <a:cs typeface="Calibri" panose="020F0502020204030204" pitchFamily="34" charset="0"/>
              </a:rPr>
              <a:t>חוק יסוד: השפיטה </a:t>
            </a:r>
            <a:r>
              <a:rPr lang="he-IL" sz="3400" dirty="0">
                <a:latin typeface="Calibri" panose="020F0502020204030204" pitchFamily="34" charset="0"/>
                <a:cs typeface="Calibri" panose="020F0502020204030204" pitchFamily="34" charset="0"/>
              </a:rPr>
              <a:t>המגדיר את סמכויות הרשות השופטת.</a:t>
            </a:r>
          </a:p>
        </p:txBody>
      </p:sp>
      <p:pic>
        <p:nvPicPr>
          <p:cNvPr id="2" name="תמונה 1" descr="תמונה שמכילה גרפיקה, גופן, עיצוב גרפי, צילום מסך&#10;&#10;התיאור נוצר באופן אוטומטי">
            <a:extLst>
              <a:ext uri="{FF2B5EF4-FFF2-40B4-BE49-F238E27FC236}">
                <a16:creationId xmlns:a16="http://schemas.microsoft.com/office/drawing/2014/main" id="{22A319BD-0DC2-1F7C-0670-44C121D471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9809" y="190679"/>
            <a:ext cx="1869195" cy="367048"/>
          </a:xfrm>
          <a:prstGeom prst="rect">
            <a:avLst/>
          </a:prstGeom>
        </p:spPr>
      </p:pic>
      <p:pic>
        <p:nvPicPr>
          <p:cNvPr id="7" name="Picture 2" descr="A picture containing text&#10;&#10;Description automatically generated">
            <a:extLst>
              <a:ext uri="{FF2B5EF4-FFF2-40B4-BE49-F238E27FC236}">
                <a16:creationId xmlns:a16="http://schemas.microsoft.com/office/drawing/2014/main" id="{D2B4CE3D-60BA-4177-D9C0-8800BB2006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164" y="251297"/>
            <a:ext cx="627210" cy="891118"/>
          </a:xfrm>
          <a:prstGeom prst="rect">
            <a:avLst/>
          </a:prstGeom>
        </p:spPr>
      </p:pic>
    </p:spTree>
    <p:extLst>
      <p:ext uri="{BB962C8B-B14F-4D97-AF65-F5344CB8AC3E}">
        <p14:creationId xmlns:p14="http://schemas.microsoft.com/office/powerpoint/2010/main" val="1170729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EDFCECE-4838-2DF9-6CAE-ADF805D5DF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7999"/>
          </a:xfrm>
          <a:prstGeom prst="rect">
            <a:avLst/>
          </a:prstGeom>
        </p:spPr>
      </p:pic>
      <p:pic>
        <p:nvPicPr>
          <p:cNvPr id="6" name="Picture 5" descr="A green and black rectangle&#10;&#10;Description automatically generated">
            <a:extLst>
              <a:ext uri="{FF2B5EF4-FFF2-40B4-BE49-F238E27FC236}">
                <a16:creationId xmlns:a16="http://schemas.microsoft.com/office/drawing/2014/main" id="{8247DA3D-C36B-92D1-96D5-D1B657BB01E3}"/>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1115338" y="475367"/>
            <a:ext cx="835803" cy="433975"/>
          </a:xfrm>
          <a:prstGeom prst="rect">
            <a:avLst/>
          </a:prstGeom>
        </p:spPr>
      </p:pic>
      <p:sp>
        <p:nvSpPr>
          <p:cNvPr id="8" name="TextBox 7">
            <a:extLst>
              <a:ext uri="{FF2B5EF4-FFF2-40B4-BE49-F238E27FC236}">
                <a16:creationId xmlns:a16="http://schemas.microsoft.com/office/drawing/2014/main" id="{A4AD6064-32F2-3166-53FB-B1753679820D}"/>
              </a:ext>
            </a:extLst>
          </p:cNvPr>
          <p:cNvSpPr txBox="1"/>
          <p:nvPr/>
        </p:nvSpPr>
        <p:spPr>
          <a:xfrm>
            <a:off x="873626" y="2702963"/>
            <a:ext cx="10444748" cy="3150542"/>
          </a:xfrm>
          <a:prstGeom prst="rect">
            <a:avLst/>
          </a:prstGeom>
          <a:noFill/>
        </p:spPr>
        <p:txBody>
          <a:bodyPr wrap="square" rtlCol="0">
            <a:spAutoFit/>
          </a:bodyPr>
          <a:lstStyle/>
          <a:p>
            <a:pPr algn="ctr" rtl="1">
              <a:lnSpc>
                <a:spcPct val="150000"/>
              </a:lnSpc>
            </a:pPr>
            <a:r>
              <a:rPr lang="he-IL" sz="3400" dirty="0">
                <a:latin typeface="Calibri" panose="020F0502020204030204" pitchFamily="34" charset="0"/>
                <a:cs typeface="Calibri" panose="020F0502020204030204" pitchFamily="34" charset="0"/>
              </a:rPr>
              <a:t>רעיון </a:t>
            </a:r>
            <a:r>
              <a:rPr lang="he-IL" sz="3400" b="1" dirty="0">
                <a:latin typeface="Calibri" panose="020F0502020204030204" pitchFamily="34" charset="0"/>
                <a:cs typeface="Calibri" panose="020F0502020204030204" pitchFamily="34" charset="0"/>
              </a:rPr>
              <a:t>האיזונים והבלמים </a:t>
            </a:r>
            <a:r>
              <a:rPr lang="he-IL" sz="3400" dirty="0">
                <a:latin typeface="Calibri" panose="020F0502020204030204" pitchFamily="34" charset="0"/>
                <a:cs typeface="Calibri" panose="020F0502020204030204" pitchFamily="34" charset="0"/>
              </a:rPr>
              <a:t>הוטמע בחוקה האמריקאית כבר בשנת 1789, והוא נועד למנוע מרשות אחת לצבור כוח בלתי מוגבל ולאיים על טובתם של האזרחים. את הרעיון הבסיסי של הפרדת מנגנוני הכוח ניתן למצוא במשטרים עתיקים, ואפילו בתנ"ך. </a:t>
            </a:r>
          </a:p>
        </p:txBody>
      </p:sp>
      <p:pic>
        <p:nvPicPr>
          <p:cNvPr id="2" name="תמונה 1" descr="תמונה שמכילה גרפיקה, גופן, עיצוב גרפי, צילום מסך&#10;&#10;התיאור נוצר באופן אוטומטי">
            <a:extLst>
              <a:ext uri="{FF2B5EF4-FFF2-40B4-BE49-F238E27FC236}">
                <a16:creationId xmlns:a16="http://schemas.microsoft.com/office/drawing/2014/main" id="{AEB6348F-27E0-A241-06D4-59E6B72990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9809" y="190679"/>
            <a:ext cx="1869195" cy="367048"/>
          </a:xfrm>
          <a:prstGeom prst="rect">
            <a:avLst/>
          </a:prstGeom>
        </p:spPr>
      </p:pic>
      <p:pic>
        <p:nvPicPr>
          <p:cNvPr id="5" name="Picture 2" descr="A picture containing text&#10;&#10;Description automatically generated">
            <a:extLst>
              <a:ext uri="{FF2B5EF4-FFF2-40B4-BE49-F238E27FC236}">
                <a16:creationId xmlns:a16="http://schemas.microsoft.com/office/drawing/2014/main" id="{FA9B0A5C-3FB4-1B32-07C8-B8701F75B2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164" y="251297"/>
            <a:ext cx="627210" cy="891118"/>
          </a:xfrm>
          <a:prstGeom prst="rect">
            <a:avLst/>
          </a:prstGeom>
        </p:spPr>
      </p:pic>
    </p:spTree>
    <p:extLst>
      <p:ext uri="{BB962C8B-B14F-4D97-AF65-F5344CB8AC3E}">
        <p14:creationId xmlns:p14="http://schemas.microsoft.com/office/powerpoint/2010/main" val="3143579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E2F5E1-578F-46A9-BA58-745F633303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0320620" cy="6858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5" name="TextBox 4">
            <a:extLst>
              <a:ext uri="{FF2B5EF4-FFF2-40B4-BE49-F238E27FC236}">
                <a16:creationId xmlns:a16="http://schemas.microsoft.com/office/drawing/2014/main" id="{095841BC-998F-51C9-9337-29B0DE8102C2}"/>
              </a:ext>
            </a:extLst>
          </p:cNvPr>
          <p:cNvSpPr txBox="1"/>
          <p:nvPr/>
        </p:nvSpPr>
        <p:spPr>
          <a:xfrm>
            <a:off x="7438029" y="1891228"/>
            <a:ext cx="4885899" cy="861774"/>
          </a:xfrm>
          <a:prstGeom prst="rect">
            <a:avLst/>
          </a:prstGeom>
          <a:noFill/>
        </p:spPr>
        <p:txBody>
          <a:bodyPr wrap="square" rtlCol="0">
            <a:spAutoFit/>
          </a:bodyPr>
          <a:lstStyle/>
          <a:p>
            <a:pPr algn="ctr"/>
            <a:r>
              <a:rPr lang="he-IL" sz="5000" b="1" dirty="0">
                <a:solidFill>
                  <a:srgbClr val="1D986C"/>
                </a:solidFill>
                <a:latin typeface="Calibri" panose="020F0502020204030204" pitchFamily="34" charset="0"/>
                <a:cs typeface="Calibri" panose="020F0502020204030204" pitchFamily="34" charset="0"/>
              </a:rPr>
              <a:t>פעילות כיתתית</a:t>
            </a:r>
            <a:endParaRPr lang="he-IL" sz="6000" b="1" dirty="0">
              <a:solidFill>
                <a:srgbClr val="1D986C"/>
              </a:solidFill>
              <a:effectLst/>
              <a:latin typeface="Calibri" panose="020F0502020204030204" pitchFamily="34" charset="0"/>
              <a:cs typeface="Calibri" panose="020F0502020204030204" pitchFamily="34" charset="0"/>
            </a:endParaRPr>
          </a:p>
        </p:txBody>
      </p:sp>
      <p:pic>
        <p:nvPicPr>
          <p:cNvPr id="6" name="Picture 5" descr="Shape, square&#10;&#10;Description automatically generated">
            <a:extLst>
              <a:ext uri="{FF2B5EF4-FFF2-40B4-BE49-F238E27FC236}">
                <a16:creationId xmlns:a16="http://schemas.microsoft.com/office/drawing/2014/main" id="{13AA2FA4-20B6-D136-F2B5-3176E6D388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859" y="6090542"/>
            <a:ext cx="458481" cy="458481"/>
          </a:xfrm>
          <a:prstGeom prst="rect">
            <a:avLst/>
          </a:prstGeom>
        </p:spPr>
      </p:pic>
      <p:pic>
        <p:nvPicPr>
          <p:cNvPr id="2" name="תמונה 1" descr="תמונה שמכילה גרפיקה, גופן, עיצוב גרפי, צילום מסך&#10;&#10;התיאור נוצר באופן אוטומטי">
            <a:extLst>
              <a:ext uri="{FF2B5EF4-FFF2-40B4-BE49-F238E27FC236}">
                <a16:creationId xmlns:a16="http://schemas.microsoft.com/office/drawing/2014/main" id="{4BD94BC3-5149-AB38-8BFE-7B74A22954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9809" y="190679"/>
            <a:ext cx="1869195" cy="367048"/>
          </a:xfrm>
          <a:prstGeom prst="rect">
            <a:avLst/>
          </a:prstGeom>
        </p:spPr>
      </p:pic>
    </p:spTree>
    <p:extLst>
      <p:ext uri="{BB962C8B-B14F-4D97-AF65-F5344CB8AC3E}">
        <p14:creationId xmlns:p14="http://schemas.microsoft.com/office/powerpoint/2010/main" val="2025205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9CDF83E9-E49E-0A63-BD63-81D904909732}"/>
              </a:ext>
            </a:extLst>
          </p:cNvPr>
          <p:cNvSpPr/>
          <p:nvPr/>
        </p:nvSpPr>
        <p:spPr>
          <a:xfrm>
            <a:off x="0" y="0"/>
            <a:ext cx="12192000" cy="6858000"/>
          </a:xfrm>
          <a:prstGeom prst="rect">
            <a:avLst/>
          </a:prstGeom>
          <a:gradFill flip="none" rotWithShape="1">
            <a:gsLst>
              <a:gs pos="0">
                <a:srgbClr val="A4D0C0"/>
              </a:gs>
              <a:gs pos="0">
                <a:srgbClr val="A4D0C0"/>
              </a:gs>
              <a:gs pos="100000">
                <a:srgbClr val="A4D0C0"/>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10" name="Picture 9">
            <a:extLst>
              <a:ext uri="{FF2B5EF4-FFF2-40B4-BE49-F238E27FC236}">
                <a16:creationId xmlns:a16="http://schemas.microsoft.com/office/drawing/2014/main" id="{B1CED7A9-6FBD-47E9-C5C1-A2C40357F5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grpSp>
        <p:nvGrpSpPr>
          <p:cNvPr id="23" name="Group 22">
            <a:extLst>
              <a:ext uri="{FF2B5EF4-FFF2-40B4-BE49-F238E27FC236}">
                <a16:creationId xmlns:a16="http://schemas.microsoft.com/office/drawing/2014/main" id="{785DF6CB-FAA8-14C1-5984-337D76219250}"/>
              </a:ext>
            </a:extLst>
          </p:cNvPr>
          <p:cNvGrpSpPr/>
          <p:nvPr/>
        </p:nvGrpSpPr>
        <p:grpSpPr>
          <a:xfrm>
            <a:off x="8136301" y="2730617"/>
            <a:ext cx="2415432" cy="3222647"/>
            <a:chOff x="8312318" y="2578201"/>
            <a:chExt cx="2720049" cy="3629064"/>
          </a:xfrm>
        </p:grpSpPr>
        <p:pic>
          <p:nvPicPr>
            <p:cNvPr id="20" name="Picture 19">
              <a:extLst>
                <a:ext uri="{FF2B5EF4-FFF2-40B4-BE49-F238E27FC236}">
                  <a16:creationId xmlns:a16="http://schemas.microsoft.com/office/drawing/2014/main" id="{FAA997E9-5254-4D8D-1359-BF956E1E69A9}"/>
                </a:ext>
              </a:extLst>
            </p:cNvPr>
            <p:cNvPicPr>
              <a:picLocks noChangeAspect="1"/>
            </p:cNvPicPr>
            <p:nvPr/>
          </p:nvPicPr>
          <p:blipFill>
            <a:blip r:embed="rId4">
              <a:grayscl/>
              <a:extLst>
                <a:ext uri="{28A0092B-C50C-407E-A947-70E740481C1C}">
                  <a14:useLocalDpi xmlns:a14="http://schemas.microsoft.com/office/drawing/2010/main" val="0"/>
                </a:ext>
              </a:extLst>
            </a:blip>
            <a:srcRect/>
            <a:stretch/>
          </p:blipFill>
          <p:spPr>
            <a:xfrm>
              <a:off x="8312318" y="2578201"/>
              <a:ext cx="2720049" cy="3629064"/>
            </a:xfrm>
            <a:prstGeom prst="rect">
              <a:avLst/>
            </a:prstGeom>
          </p:spPr>
        </p:pic>
        <p:sp>
          <p:nvSpPr>
            <p:cNvPr id="3" name="!!הרשות">
              <a:extLst>
                <a:ext uri="{FF2B5EF4-FFF2-40B4-BE49-F238E27FC236}">
                  <a16:creationId xmlns:a16="http://schemas.microsoft.com/office/drawing/2014/main" id="{1C27280D-5645-8D47-AE35-85BCCD56BA5F}"/>
                </a:ext>
              </a:extLst>
            </p:cNvPr>
            <p:cNvSpPr txBox="1"/>
            <p:nvPr/>
          </p:nvSpPr>
          <p:spPr>
            <a:xfrm>
              <a:off x="8511602" y="4785945"/>
              <a:ext cx="2321482" cy="1143751"/>
            </a:xfrm>
            <a:prstGeom prst="rect">
              <a:avLst/>
            </a:prstGeom>
            <a:noFill/>
          </p:spPr>
          <p:txBody>
            <a:bodyPr wrap="square" rtlCol="0">
              <a:spAutoFit/>
            </a:bodyPr>
            <a:lstStyle/>
            <a:p>
              <a:pPr algn="ctr"/>
              <a:r>
                <a:rPr lang="he-IL" sz="3000" b="1" dirty="0">
                  <a:solidFill>
                    <a:schemeClr val="bg2">
                      <a:lumMod val="25000"/>
                    </a:schemeClr>
                  </a:solidFill>
                  <a:effectLst/>
                  <a:latin typeface="Calibri" panose="020F0502020204030204" pitchFamily="34" charset="0"/>
                  <a:cs typeface="Calibri" panose="020F0502020204030204" pitchFamily="34" charset="0"/>
                </a:rPr>
                <a:t>הרשות</a:t>
              </a:r>
            </a:p>
            <a:p>
              <a:pPr algn="ctr"/>
              <a:r>
                <a:rPr lang="he-IL" sz="3000" b="1" dirty="0">
                  <a:solidFill>
                    <a:schemeClr val="bg2">
                      <a:lumMod val="25000"/>
                    </a:schemeClr>
                  </a:solidFill>
                  <a:latin typeface="Calibri" panose="020F0502020204030204" pitchFamily="34" charset="0"/>
                  <a:cs typeface="Calibri" panose="020F0502020204030204" pitchFamily="34" charset="0"/>
                </a:rPr>
                <a:t>המחוקקת</a:t>
              </a:r>
              <a:endParaRPr lang="he-IL" sz="3000" b="1" dirty="0">
                <a:solidFill>
                  <a:schemeClr val="bg2">
                    <a:lumMod val="25000"/>
                  </a:schemeClr>
                </a:solidFill>
                <a:effectLst/>
                <a:latin typeface="Calibri" panose="020F0502020204030204" pitchFamily="34" charset="0"/>
                <a:cs typeface="Calibri" panose="020F0502020204030204" pitchFamily="34" charset="0"/>
              </a:endParaRPr>
            </a:p>
          </p:txBody>
        </p:sp>
        <p:pic>
          <p:nvPicPr>
            <p:cNvPr id="7" name="!!מחוקקת">
              <a:extLst>
                <a:ext uri="{FF2B5EF4-FFF2-40B4-BE49-F238E27FC236}">
                  <a16:creationId xmlns:a16="http://schemas.microsoft.com/office/drawing/2014/main" id="{CEB79066-3BDF-98BB-6032-704D78C0FF4C}"/>
                </a:ext>
              </a:extLst>
            </p:cNvPr>
            <p:cNvPicPr>
              <a:picLocks noChangeAspect="1"/>
            </p:cNvPicPr>
            <p:nvPr/>
          </p:nvPicPr>
          <p:blipFill>
            <a:blip r:embed="rId5">
              <a:duotone>
                <a:prstClr val="black"/>
                <a:schemeClr val="tx2">
                  <a:tint val="45000"/>
                  <a:satMod val="400000"/>
                </a:schemeClr>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p:blipFill>
          <p:spPr>
            <a:xfrm>
              <a:off x="8626906" y="3270548"/>
              <a:ext cx="2097470" cy="1068254"/>
            </a:xfrm>
            <a:prstGeom prst="rect">
              <a:avLst/>
            </a:prstGeom>
          </p:spPr>
        </p:pic>
      </p:grpSp>
      <p:grpSp>
        <p:nvGrpSpPr>
          <p:cNvPr id="24" name="Group 23">
            <a:extLst>
              <a:ext uri="{FF2B5EF4-FFF2-40B4-BE49-F238E27FC236}">
                <a16:creationId xmlns:a16="http://schemas.microsoft.com/office/drawing/2014/main" id="{CE8C616A-842E-246D-84DF-C74C2804F348}"/>
              </a:ext>
            </a:extLst>
          </p:cNvPr>
          <p:cNvGrpSpPr/>
          <p:nvPr/>
        </p:nvGrpSpPr>
        <p:grpSpPr>
          <a:xfrm>
            <a:off x="4888284" y="2730617"/>
            <a:ext cx="2415432" cy="3222647"/>
            <a:chOff x="4654684" y="2578201"/>
            <a:chExt cx="2720049" cy="3629064"/>
          </a:xfrm>
        </p:grpSpPr>
        <p:pic>
          <p:nvPicPr>
            <p:cNvPr id="21" name="Picture 20">
              <a:extLst>
                <a:ext uri="{FF2B5EF4-FFF2-40B4-BE49-F238E27FC236}">
                  <a16:creationId xmlns:a16="http://schemas.microsoft.com/office/drawing/2014/main" id="{5B793371-E9EF-DF91-F563-AC2E04C036A2}"/>
                </a:ext>
              </a:extLst>
            </p:cNvPr>
            <p:cNvPicPr>
              <a:picLocks noChangeAspect="1"/>
            </p:cNvPicPr>
            <p:nvPr/>
          </p:nvPicPr>
          <p:blipFill>
            <a:blip r:embed="rId4">
              <a:grayscl/>
              <a:extLst>
                <a:ext uri="{28A0092B-C50C-407E-A947-70E740481C1C}">
                  <a14:useLocalDpi xmlns:a14="http://schemas.microsoft.com/office/drawing/2010/main" val="0"/>
                </a:ext>
              </a:extLst>
            </a:blip>
            <a:srcRect/>
            <a:stretch/>
          </p:blipFill>
          <p:spPr>
            <a:xfrm>
              <a:off x="4654684" y="2578201"/>
              <a:ext cx="2720049" cy="3629064"/>
            </a:xfrm>
            <a:prstGeom prst="rect">
              <a:avLst/>
            </a:prstGeom>
          </p:spPr>
        </p:pic>
        <p:sp>
          <p:nvSpPr>
            <p:cNvPr id="4" name="TextBox 3">
              <a:extLst>
                <a:ext uri="{FF2B5EF4-FFF2-40B4-BE49-F238E27FC236}">
                  <a16:creationId xmlns:a16="http://schemas.microsoft.com/office/drawing/2014/main" id="{B86E8A77-12C3-BA55-1406-9A2042A849BF}"/>
                </a:ext>
              </a:extLst>
            </p:cNvPr>
            <p:cNvSpPr txBox="1"/>
            <p:nvPr/>
          </p:nvSpPr>
          <p:spPr>
            <a:xfrm>
              <a:off x="4844478" y="4785945"/>
              <a:ext cx="2321482" cy="1143751"/>
            </a:xfrm>
            <a:prstGeom prst="rect">
              <a:avLst/>
            </a:prstGeom>
            <a:noFill/>
          </p:spPr>
          <p:txBody>
            <a:bodyPr wrap="square" rtlCol="0">
              <a:spAutoFit/>
            </a:bodyPr>
            <a:lstStyle/>
            <a:p>
              <a:pPr algn="ctr"/>
              <a:r>
                <a:rPr lang="he-IL" sz="3000" b="1" dirty="0">
                  <a:solidFill>
                    <a:schemeClr val="bg2">
                      <a:lumMod val="25000"/>
                    </a:schemeClr>
                  </a:solidFill>
                  <a:effectLst/>
                  <a:latin typeface="Calibri" panose="020F0502020204030204" pitchFamily="34" charset="0"/>
                  <a:cs typeface="Calibri" panose="020F0502020204030204" pitchFamily="34" charset="0"/>
                </a:rPr>
                <a:t>הרשות</a:t>
              </a:r>
            </a:p>
            <a:p>
              <a:pPr algn="ctr"/>
              <a:r>
                <a:rPr lang="he-IL" sz="3000" b="1" dirty="0">
                  <a:solidFill>
                    <a:schemeClr val="bg2">
                      <a:lumMod val="25000"/>
                    </a:schemeClr>
                  </a:solidFill>
                  <a:latin typeface="Calibri" panose="020F0502020204030204" pitchFamily="34" charset="0"/>
                  <a:cs typeface="Calibri" panose="020F0502020204030204" pitchFamily="34" charset="0"/>
                </a:rPr>
                <a:t>המבצעת</a:t>
              </a:r>
              <a:endParaRPr lang="he-IL" sz="3000" b="1" dirty="0">
                <a:solidFill>
                  <a:schemeClr val="bg2">
                    <a:lumMod val="25000"/>
                  </a:schemeClr>
                </a:solidFill>
                <a:effectLst/>
                <a:latin typeface="Calibri" panose="020F0502020204030204" pitchFamily="34" charset="0"/>
                <a:cs typeface="Calibri" panose="020F0502020204030204" pitchFamily="34" charset="0"/>
              </a:endParaRPr>
            </a:p>
          </p:txBody>
        </p:sp>
        <p:pic>
          <p:nvPicPr>
            <p:cNvPr id="11" name="!!מבצעת">
              <a:extLst>
                <a:ext uri="{FF2B5EF4-FFF2-40B4-BE49-F238E27FC236}">
                  <a16:creationId xmlns:a16="http://schemas.microsoft.com/office/drawing/2014/main" id="{288CCDE2-4148-F997-1714-A357F925DE9B}"/>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5214805" y="3126345"/>
              <a:ext cx="1571317" cy="1414647"/>
            </a:xfrm>
            <a:prstGeom prst="rect">
              <a:avLst/>
            </a:prstGeom>
          </p:spPr>
        </p:pic>
      </p:grpSp>
      <p:grpSp>
        <p:nvGrpSpPr>
          <p:cNvPr id="25" name="Group 24">
            <a:extLst>
              <a:ext uri="{FF2B5EF4-FFF2-40B4-BE49-F238E27FC236}">
                <a16:creationId xmlns:a16="http://schemas.microsoft.com/office/drawing/2014/main" id="{B65F33F3-B2C1-628A-D4FC-C34EF1797C1F}"/>
              </a:ext>
            </a:extLst>
          </p:cNvPr>
          <p:cNvGrpSpPr/>
          <p:nvPr/>
        </p:nvGrpSpPr>
        <p:grpSpPr>
          <a:xfrm>
            <a:off x="1640266" y="2730617"/>
            <a:ext cx="2415432" cy="3222647"/>
            <a:chOff x="997049" y="2578201"/>
            <a:chExt cx="2720049" cy="3629064"/>
          </a:xfrm>
        </p:grpSpPr>
        <p:pic>
          <p:nvPicPr>
            <p:cNvPr id="22" name="Picture 21">
              <a:extLst>
                <a:ext uri="{FF2B5EF4-FFF2-40B4-BE49-F238E27FC236}">
                  <a16:creationId xmlns:a16="http://schemas.microsoft.com/office/drawing/2014/main" id="{02AA539E-DD3C-E62B-4339-1B73CA379D2D}"/>
                </a:ext>
              </a:extLst>
            </p:cNvPr>
            <p:cNvPicPr>
              <a:picLocks noChangeAspect="1"/>
            </p:cNvPicPr>
            <p:nvPr/>
          </p:nvPicPr>
          <p:blipFill>
            <a:blip r:embed="rId4">
              <a:grayscl/>
              <a:extLst>
                <a:ext uri="{28A0092B-C50C-407E-A947-70E740481C1C}">
                  <a14:useLocalDpi xmlns:a14="http://schemas.microsoft.com/office/drawing/2010/main" val="0"/>
                </a:ext>
              </a:extLst>
            </a:blip>
            <a:srcRect/>
            <a:stretch/>
          </p:blipFill>
          <p:spPr>
            <a:xfrm>
              <a:off x="997049" y="2578201"/>
              <a:ext cx="2720049" cy="3629064"/>
            </a:xfrm>
            <a:prstGeom prst="rect">
              <a:avLst/>
            </a:prstGeom>
          </p:spPr>
        </p:pic>
        <p:sp>
          <p:nvSpPr>
            <p:cNvPr id="5" name="TextBox 4">
              <a:extLst>
                <a:ext uri="{FF2B5EF4-FFF2-40B4-BE49-F238E27FC236}">
                  <a16:creationId xmlns:a16="http://schemas.microsoft.com/office/drawing/2014/main" id="{78EDD7F5-36F6-3DB2-AC74-4AB49382F7BA}"/>
                </a:ext>
              </a:extLst>
            </p:cNvPr>
            <p:cNvSpPr txBox="1"/>
            <p:nvPr/>
          </p:nvSpPr>
          <p:spPr>
            <a:xfrm>
              <a:off x="1207991" y="4785945"/>
              <a:ext cx="2321482" cy="1143751"/>
            </a:xfrm>
            <a:prstGeom prst="rect">
              <a:avLst/>
            </a:prstGeom>
            <a:noFill/>
          </p:spPr>
          <p:txBody>
            <a:bodyPr wrap="square" rtlCol="0">
              <a:spAutoFit/>
            </a:bodyPr>
            <a:lstStyle/>
            <a:p>
              <a:pPr algn="ctr"/>
              <a:r>
                <a:rPr lang="he-IL" sz="3000" b="1" dirty="0">
                  <a:solidFill>
                    <a:schemeClr val="bg2">
                      <a:lumMod val="25000"/>
                    </a:schemeClr>
                  </a:solidFill>
                  <a:effectLst/>
                  <a:latin typeface="Calibri" panose="020F0502020204030204" pitchFamily="34" charset="0"/>
                  <a:cs typeface="Calibri" panose="020F0502020204030204" pitchFamily="34" charset="0"/>
                </a:rPr>
                <a:t>הרשות</a:t>
              </a:r>
            </a:p>
            <a:p>
              <a:pPr algn="ctr"/>
              <a:r>
                <a:rPr lang="he-IL" sz="3000" b="1" dirty="0">
                  <a:solidFill>
                    <a:schemeClr val="bg2">
                      <a:lumMod val="25000"/>
                    </a:schemeClr>
                  </a:solidFill>
                  <a:latin typeface="Calibri" panose="020F0502020204030204" pitchFamily="34" charset="0"/>
                  <a:cs typeface="Calibri" panose="020F0502020204030204" pitchFamily="34" charset="0"/>
                </a:rPr>
                <a:t>השופטת</a:t>
              </a:r>
              <a:endParaRPr lang="he-IL" sz="3000" b="1" dirty="0">
                <a:solidFill>
                  <a:schemeClr val="bg2">
                    <a:lumMod val="25000"/>
                  </a:schemeClr>
                </a:solidFill>
                <a:effectLst/>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C7D99B7F-0DF8-C90C-FC16-B086AB2FBC82}"/>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1467624" y="3015292"/>
              <a:ext cx="1593349" cy="1527568"/>
            </a:xfrm>
            <a:prstGeom prst="rect">
              <a:avLst/>
            </a:prstGeom>
          </p:spPr>
        </p:pic>
      </p:grpSp>
      <p:sp>
        <p:nvSpPr>
          <p:cNvPr id="18" name="TextBox 17">
            <a:extLst>
              <a:ext uri="{FF2B5EF4-FFF2-40B4-BE49-F238E27FC236}">
                <a16:creationId xmlns:a16="http://schemas.microsoft.com/office/drawing/2014/main" id="{4EB39C47-A5BC-5A75-3E52-E40646FE13C4}"/>
              </a:ext>
            </a:extLst>
          </p:cNvPr>
          <p:cNvSpPr txBox="1"/>
          <p:nvPr/>
        </p:nvSpPr>
        <p:spPr>
          <a:xfrm>
            <a:off x="1492736" y="437163"/>
            <a:ext cx="8933568" cy="1323439"/>
          </a:xfrm>
          <a:prstGeom prst="rect">
            <a:avLst/>
          </a:prstGeom>
          <a:noFill/>
        </p:spPr>
        <p:txBody>
          <a:bodyPr wrap="square" rtlCol="0">
            <a:spAutoFit/>
          </a:bodyPr>
          <a:lstStyle/>
          <a:p>
            <a:pPr algn="ctr" rtl="1"/>
            <a:r>
              <a:rPr lang="he-IL" sz="8000" b="1" dirty="0">
                <a:solidFill>
                  <a:schemeClr val="tx1">
                    <a:lumMod val="85000"/>
                    <a:lumOff val="15000"/>
                  </a:schemeClr>
                </a:solidFill>
                <a:effectLst/>
                <a:latin typeface="Calibri" panose="020F0502020204030204" pitchFamily="34" charset="0"/>
                <a:cs typeface="Calibri" panose="020F0502020204030204" pitchFamily="34" charset="0"/>
              </a:rPr>
              <a:t>מי אני?</a:t>
            </a:r>
          </a:p>
        </p:txBody>
      </p:sp>
      <p:sp>
        <p:nvSpPr>
          <p:cNvPr id="6" name="TextBox 1">
            <a:extLst>
              <a:ext uri="{FF2B5EF4-FFF2-40B4-BE49-F238E27FC236}">
                <a16:creationId xmlns:a16="http://schemas.microsoft.com/office/drawing/2014/main" id="{1A1328EF-508A-74C7-272A-1A80A55BF717}"/>
              </a:ext>
            </a:extLst>
          </p:cNvPr>
          <p:cNvSpPr txBox="1"/>
          <p:nvPr/>
        </p:nvSpPr>
        <p:spPr>
          <a:xfrm>
            <a:off x="0" y="1837027"/>
            <a:ext cx="12425200" cy="523220"/>
          </a:xfrm>
          <a:prstGeom prst="rect">
            <a:avLst/>
          </a:prstGeom>
          <a:noFill/>
        </p:spPr>
        <p:txBody>
          <a:bodyPr wrap="square" rtlCol="0">
            <a:spAutoFit/>
          </a:bodyPr>
          <a:lstStyle/>
          <a:p>
            <a:pPr algn="ctr" rtl="1"/>
            <a:r>
              <a:rPr lang="he-IL" sz="2800" b="1" dirty="0">
                <a:solidFill>
                  <a:schemeClr val="tx1">
                    <a:lumMod val="85000"/>
                    <a:lumOff val="15000"/>
                  </a:schemeClr>
                </a:solidFill>
                <a:latin typeface="Calibri" panose="020F0502020204030204" pitchFamily="34" charset="0"/>
                <a:cs typeface="Calibri" panose="020F0502020204030204" pitchFamily="34" charset="0"/>
              </a:rPr>
              <a:t>להלן מספר היגדים אשר מתארים כל אחת מהרשויות. עליכם לנחש מי היא כל רשות.</a:t>
            </a:r>
          </a:p>
        </p:txBody>
      </p:sp>
      <p:pic>
        <p:nvPicPr>
          <p:cNvPr id="9" name="תמונה 8" descr="תמונה שמכילה גרפיקה, גופן, עיצוב גרפי, צילום מסך&#10;&#10;התיאור נוצר באופן אוטומטי">
            <a:extLst>
              <a:ext uri="{FF2B5EF4-FFF2-40B4-BE49-F238E27FC236}">
                <a16:creationId xmlns:a16="http://schemas.microsoft.com/office/drawing/2014/main" id="{FE46C7A1-158F-C84A-5747-7CDE77DB508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29809" y="190679"/>
            <a:ext cx="1869195" cy="367048"/>
          </a:xfrm>
          <a:prstGeom prst="rect">
            <a:avLst/>
          </a:prstGeom>
        </p:spPr>
      </p:pic>
    </p:spTree>
    <p:extLst>
      <p:ext uri="{BB962C8B-B14F-4D97-AF65-F5344CB8AC3E}">
        <p14:creationId xmlns:p14="http://schemas.microsoft.com/office/powerpoint/2010/main" val="2668547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5FE5BF7E-4FCC-8AA3-036A-3519D2D2811F}"/>
              </a:ext>
            </a:extLst>
          </p:cNvPr>
          <p:cNvSpPr/>
          <p:nvPr/>
        </p:nvSpPr>
        <p:spPr>
          <a:xfrm>
            <a:off x="0" y="0"/>
            <a:ext cx="12192000" cy="6858000"/>
          </a:xfrm>
          <a:prstGeom prst="rect">
            <a:avLst/>
          </a:prstGeom>
          <a:gradFill flip="none" rotWithShape="1">
            <a:gsLst>
              <a:gs pos="0">
                <a:srgbClr val="A4D0C0"/>
              </a:gs>
              <a:gs pos="0">
                <a:srgbClr val="A4D0C0"/>
              </a:gs>
              <a:gs pos="100000">
                <a:srgbClr val="A4D0C0"/>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10" name="Picture 9">
            <a:extLst>
              <a:ext uri="{FF2B5EF4-FFF2-40B4-BE49-F238E27FC236}">
                <a16:creationId xmlns:a16="http://schemas.microsoft.com/office/drawing/2014/main" id="{B1CED7A9-6FBD-47E9-C5C1-A2C40357F5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sp>
        <p:nvSpPr>
          <p:cNvPr id="2" name="TextBox 1">
            <a:extLst>
              <a:ext uri="{FF2B5EF4-FFF2-40B4-BE49-F238E27FC236}">
                <a16:creationId xmlns:a16="http://schemas.microsoft.com/office/drawing/2014/main" id="{3C2F3A15-FF7E-5A8B-D27E-F53C37831177}"/>
              </a:ext>
            </a:extLst>
          </p:cNvPr>
          <p:cNvSpPr txBox="1"/>
          <p:nvPr/>
        </p:nvSpPr>
        <p:spPr>
          <a:xfrm>
            <a:off x="602181" y="1073098"/>
            <a:ext cx="10769268" cy="1323439"/>
          </a:xfrm>
          <a:prstGeom prst="rect">
            <a:avLst/>
          </a:prstGeom>
          <a:noFill/>
        </p:spPr>
        <p:txBody>
          <a:bodyPr wrap="square" rtlCol="0">
            <a:spAutoFit/>
          </a:bodyPr>
          <a:lstStyle/>
          <a:p>
            <a:pPr algn="ctr" rtl="1"/>
            <a:r>
              <a:rPr lang="he-IL" sz="4000" dirty="0">
                <a:solidFill>
                  <a:schemeClr val="bg2">
                    <a:lumMod val="25000"/>
                  </a:schemeClr>
                </a:solidFill>
                <a:latin typeface="Calibri" panose="020F0502020204030204" pitchFamily="34" charset="0"/>
                <a:cs typeface="Calibri" panose="020F0502020204030204" pitchFamily="34" charset="0"/>
              </a:rPr>
              <a:t>אני פועלת כאשר פונים אלי להכרעה: בסכסוכים בין האזרחים לבין עצמם ובינם לבין רשויות השלטון. </a:t>
            </a:r>
          </a:p>
        </p:txBody>
      </p:sp>
      <p:sp>
        <p:nvSpPr>
          <p:cNvPr id="20" name="TextBox 19">
            <a:extLst>
              <a:ext uri="{FF2B5EF4-FFF2-40B4-BE49-F238E27FC236}">
                <a16:creationId xmlns:a16="http://schemas.microsoft.com/office/drawing/2014/main" id="{96DB22C9-B8B7-76B5-0E2D-AACA0BB4354C}"/>
              </a:ext>
            </a:extLst>
          </p:cNvPr>
          <p:cNvSpPr txBox="1"/>
          <p:nvPr/>
        </p:nvSpPr>
        <p:spPr>
          <a:xfrm>
            <a:off x="1520031" y="2458513"/>
            <a:ext cx="8933568" cy="861774"/>
          </a:xfrm>
          <a:prstGeom prst="rect">
            <a:avLst/>
          </a:prstGeom>
          <a:noFill/>
        </p:spPr>
        <p:txBody>
          <a:bodyPr wrap="square" rtlCol="0">
            <a:spAutoFit/>
          </a:bodyPr>
          <a:lstStyle/>
          <a:p>
            <a:pPr algn="ctr" rtl="1"/>
            <a:r>
              <a:rPr lang="he-IL" sz="5000" b="1" dirty="0">
                <a:solidFill>
                  <a:schemeClr val="bg2">
                    <a:lumMod val="25000"/>
                  </a:schemeClr>
                </a:solidFill>
                <a:effectLst/>
                <a:latin typeface="Calibri" panose="020F0502020204030204" pitchFamily="34" charset="0"/>
                <a:cs typeface="Calibri" panose="020F0502020204030204" pitchFamily="34" charset="0"/>
              </a:rPr>
              <a:t>מי אני?</a:t>
            </a:r>
          </a:p>
        </p:txBody>
      </p:sp>
      <p:grpSp>
        <p:nvGrpSpPr>
          <p:cNvPr id="4" name="!!קלף מחוקקת">
            <a:extLst>
              <a:ext uri="{FF2B5EF4-FFF2-40B4-BE49-F238E27FC236}">
                <a16:creationId xmlns:a16="http://schemas.microsoft.com/office/drawing/2014/main" id="{19D84E99-2094-E264-B5E2-1718137DDCA9}"/>
              </a:ext>
            </a:extLst>
          </p:cNvPr>
          <p:cNvGrpSpPr/>
          <p:nvPr/>
        </p:nvGrpSpPr>
        <p:grpSpPr>
          <a:xfrm>
            <a:off x="7856854" y="3568717"/>
            <a:ext cx="2082360" cy="2778265"/>
            <a:chOff x="8312318" y="2578201"/>
            <a:chExt cx="2720049" cy="3629064"/>
          </a:xfrm>
        </p:grpSpPr>
        <p:pic>
          <p:nvPicPr>
            <p:cNvPr id="9" name="Picture 6">
              <a:extLst>
                <a:ext uri="{FF2B5EF4-FFF2-40B4-BE49-F238E27FC236}">
                  <a16:creationId xmlns:a16="http://schemas.microsoft.com/office/drawing/2014/main" id="{4984F1F6-5FA8-6664-CCA3-E07FB1F36341}"/>
                </a:ext>
              </a:extLst>
            </p:cNvPr>
            <p:cNvPicPr>
              <a:picLocks noChangeAspect="1"/>
            </p:cNvPicPr>
            <p:nvPr/>
          </p:nvPicPr>
          <p:blipFill>
            <a:blip r:embed="rId4">
              <a:grayscl/>
              <a:extLst>
                <a:ext uri="{28A0092B-C50C-407E-A947-70E740481C1C}">
                  <a14:useLocalDpi xmlns:a14="http://schemas.microsoft.com/office/drawing/2010/main" val="0"/>
                </a:ext>
              </a:extLst>
            </a:blip>
            <a:srcRect/>
            <a:stretch/>
          </p:blipFill>
          <p:spPr>
            <a:xfrm>
              <a:off x="8312318" y="2578201"/>
              <a:ext cx="2720049" cy="3629064"/>
            </a:xfrm>
            <a:prstGeom prst="rect">
              <a:avLst/>
            </a:prstGeom>
          </p:spPr>
        </p:pic>
        <p:sp>
          <p:nvSpPr>
            <p:cNvPr id="21" name="!!הרשות">
              <a:extLst>
                <a:ext uri="{FF2B5EF4-FFF2-40B4-BE49-F238E27FC236}">
                  <a16:creationId xmlns:a16="http://schemas.microsoft.com/office/drawing/2014/main" id="{A9135E95-9355-F826-623C-E9FBDA908CC0}"/>
                </a:ext>
              </a:extLst>
            </p:cNvPr>
            <p:cNvSpPr txBox="1"/>
            <p:nvPr/>
          </p:nvSpPr>
          <p:spPr>
            <a:xfrm>
              <a:off x="8511602" y="4785945"/>
              <a:ext cx="2321482" cy="1085476"/>
            </a:xfrm>
            <a:prstGeom prst="rect">
              <a:avLst/>
            </a:prstGeom>
            <a:noFill/>
          </p:spPr>
          <p:txBody>
            <a:bodyPr wrap="square" rtlCol="0">
              <a:spAutoFit/>
            </a:bodyPr>
            <a:lstStyle/>
            <a:p>
              <a:pPr algn="ctr"/>
              <a:r>
                <a:rPr lang="he-IL" sz="2400" b="1" dirty="0">
                  <a:solidFill>
                    <a:schemeClr val="bg2">
                      <a:lumMod val="25000"/>
                    </a:schemeClr>
                  </a:solidFill>
                  <a:effectLst/>
                  <a:latin typeface="Calibri" panose="020F0502020204030204" pitchFamily="34" charset="0"/>
                  <a:cs typeface="Calibri" panose="020F0502020204030204" pitchFamily="34" charset="0"/>
                </a:rPr>
                <a:t>הרשות</a:t>
              </a:r>
            </a:p>
            <a:p>
              <a:pPr algn="ctr"/>
              <a:r>
                <a:rPr lang="he-IL" sz="2400" b="1" dirty="0">
                  <a:solidFill>
                    <a:schemeClr val="bg2">
                      <a:lumMod val="25000"/>
                    </a:schemeClr>
                  </a:solidFill>
                  <a:latin typeface="Calibri" panose="020F0502020204030204" pitchFamily="34" charset="0"/>
                  <a:cs typeface="Calibri" panose="020F0502020204030204" pitchFamily="34" charset="0"/>
                </a:rPr>
                <a:t>המחוקקת</a:t>
              </a:r>
              <a:endParaRPr lang="he-IL" sz="2400" b="1" dirty="0">
                <a:solidFill>
                  <a:schemeClr val="bg2">
                    <a:lumMod val="25000"/>
                  </a:schemeClr>
                </a:solidFill>
                <a:effectLst/>
                <a:latin typeface="Calibri" panose="020F0502020204030204" pitchFamily="34" charset="0"/>
                <a:cs typeface="Calibri" panose="020F0502020204030204" pitchFamily="34" charset="0"/>
              </a:endParaRPr>
            </a:p>
          </p:txBody>
        </p:sp>
        <p:pic>
          <p:nvPicPr>
            <p:cNvPr id="22" name="!!מחוקקת">
              <a:extLst>
                <a:ext uri="{FF2B5EF4-FFF2-40B4-BE49-F238E27FC236}">
                  <a16:creationId xmlns:a16="http://schemas.microsoft.com/office/drawing/2014/main" id="{B475D229-7C01-8F11-24A4-3C0882155F0F}"/>
                </a:ext>
              </a:extLst>
            </p:cNvPr>
            <p:cNvPicPr>
              <a:picLocks noChangeAspect="1"/>
            </p:cNvPicPr>
            <p:nvPr/>
          </p:nvPicPr>
          <p:blipFill>
            <a:blip r:embed="rId5">
              <a:grayscl/>
              <a:extLst>
                <a:ext uri="{28A0092B-C50C-407E-A947-70E740481C1C}">
                  <a14:useLocalDpi xmlns:a14="http://schemas.microsoft.com/office/drawing/2010/main" val="0"/>
                </a:ext>
              </a:extLst>
            </a:blip>
            <a:srcRect/>
            <a:stretch/>
          </p:blipFill>
          <p:spPr>
            <a:xfrm>
              <a:off x="8626906" y="3270548"/>
              <a:ext cx="2097470" cy="1068254"/>
            </a:xfrm>
            <a:prstGeom prst="rect">
              <a:avLst/>
            </a:prstGeom>
          </p:spPr>
        </p:pic>
      </p:grpSp>
      <p:grpSp>
        <p:nvGrpSpPr>
          <p:cNvPr id="23" name="Group 11">
            <a:extLst>
              <a:ext uri="{FF2B5EF4-FFF2-40B4-BE49-F238E27FC236}">
                <a16:creationId xmlns:a16="http://schemas.microsoft.com/office/drawing/2014/main" id="{41F86107-0C1A-ED3D-B3BD-D469A4D2A8D1}"/>
              </a:ext>
            </a:extLst>
          </p:cNvPr>
          <p:cNvGrpSpPr/>
          <p:nvPr/>
        </p:nvGrpSpPr>
        <p:grpSpPr>
          <a:xfrm>
            <a:off x="5054820" y="3568717"/>
            <a:ext cx="2082360" cy="2778265"/>
            <a:chOff x="4654684" y="2578201"/>
            <a:chExt cx="2720049" cy="3629064"/>
          </a:xfrm>
        </p:grpSpPr>
        <p:pic>
          <p:nvPicPr>
            <p:cNvPr id="24" name="Picture 12">
              <a:extLst>
                <a:ext uri="{FF2B5EF4-FFF2-40B4-BE49-F238E27FC236}">
                  <a16:creationId xmlns:a16="http://schemas.microsoft.com/office/drawing/2014/main" id="{6FB611C9-D81B-037E-7881-4E7531A0D382}"/>
                </a:ext>
              </a:extLst>
            </p:cNvPr>
            <p:cNvPicPr>
              <a:picLocks noChangeAspect="1"/>
            </p:cNvPicPr>
            <p:nvPr/>
          </p:nvPicPr>
          <p:blipFill>
            <a:blip r:embed="rId4">
              <a:grayscl/>
              <a:extLst>
                <a:ext uri="{28A0092B-C50C-407E-A947-70E740481C1C}">
                  <a14:useLocalDpi xmlns:a14="http://schemas.microsoft.com/office/drawing/2010/main" val="0"/>
                </a:ext>
              </a:extLst>
            </a:blip>
            <a:srcRect/>
            <a:stretch/>
          </p:blipFill>
          <p:spPr>
            <a:xfrm>
              <a:off x="4654684" y="2578201"/>
              <a:ext cx="2720049" cy="3629064"/>
            </a:xfrm>
            <a:prstGeom prst="rect">
              <a:avLst/>
            </a:prstGeom>
          </p:spPr>
        </p:pic>
        <p:sp>
          <p:nvSpPr>
            <p:cNvPr id="25" name="TextBox 13">
              <a:extLst>
                <a:ext uri="{FF2B5EF4-FFF2-40B4-BE49-F238E27FC236}">
                  <a16:creationId xmlns:a16="http://schemas.microsoft.com/office/drawing/2014/main" id="{C12AC00B-7F12-76A4-A8DD-39456834B1D2}"/>
                </a:ext>
              </a:extLst>
            </p:cNvPr>
            <p:cNvSpPr txBox="1"/>
            <p:nvPr/>
          </p:nvSpPr>
          <p:spPr>
            <a:xfrm>
              <a:off x="4844478" y="4785945"/>
              <a:ext cx="2321482" cy="1085476"/>
            </a:xfrm>
            <a:prstGeom prst="rect">
              <a:avLst/>
            </a:prstGeom>
            <a:noFill/>
          </p:spPr>
          <p:txBody>
            <a:bodyPr wrap="square" rtlCol="0">
              <a:spAutoFit/>
            </a:bodyPr>
            <a:lstStyle/>
            <a:p>
              <a:pPr algn="ctr"/>
              <a:r>
                <a:rPr lang="he-IL" sz="2400" b="1" dirty="0">
                  <a:solidFill>
                    <a:schemeClr val="bg2">
                      <a:lumMod val="25000"/>
                    </a:schemeClr>
                  </a:solidFill>
                  <a:effectLst/>
                  <a:latin typeface="Calibri" panose="020F0502020204030204" pitchFamily="34" charset="0"/>
                  <a:cs typeface="Calibri" panose="020F0502020204030204" pitchFamily="34" charset="0"/>
                </a:rPr>
                <a:t>הרשות</a:t>
              </a:r>
            </a:p>
            <a:p>
              <a:pPr algn="ctr"/>
              <a:r>
                <a:rPr lang="he-IL" sz="2400" b="1" dirty="0">
                  <a:solidFill>
                    <a:schemeClr val="bg2">
                      <a:lumMod val="25000"/>
                    </a:schemeClr>
                  </a:solidFill>
                  <a:latin typeface="Calibri" panose="020F0502020204030204" pitchFamily="34" charset="0"/>
                  <a:cs typeface="Calibri" panose="020F0502020204030204" pitchFamily="34" charset="0"/>
                </a:rPr>
                <a:t>המבצעת</a:t>
              </a:r>
              <a:endParaRPr lang="he-IL" sz="2400" b="1" dirty="0">
                <a:solidFill>
                  <a:schemeClr val="bg2">
                    <a:lumMod val="25000"/>
                  </a:schemeClr>
                </a:solidFill>
                <a:effectLst/>
                <a:latin typeface="Calibri" panose="020F0502020204030204" pitchFamily="34" charset="0"/>
                <a:cs typeface="Calibri" panose="020F0502020204030204" pitchFamily="34" charset="0"/>
              </a:endParaRPr>
            </a:p>
          </p:txBody>
        </p:sp>
        <p:pic>
          <p:nvPicPr>
            <p:cNvPr id="26" name="!!מבצעת">
              <a:extLst>
                <a:ext uri="{FF2B5EF4-FFF2-40B4-BE49-F238E27FC236}">
                  <a16:creationId xmlns:a16="http://schemas.microsoft.com/office/drawing/2014/main" id="{147B51C6-B5C9-B84B-D9F9-69B15C1FC09F}"/>
                </a:ext>
              </a:extLst>
            </p:cNvPr>
            <p:cNvPicPr>
              <a:picLocks noChangeAspect="1"/>
            </p:cNvPicPr>
            <p:nvPr/>
          </p:nvPicPr>
          <p:blipFill>
            <a:blip r:embed="rId6">
              <a:graysc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5214805" y="3126345"/>
              <a:ext cx="1571317" cy="1414647"/>
            </a:xfrm>
            <a:prstGeom prst="rect">
              <a:avLst/>
            </a:prstGeom>
          </p:spPr>
        </p:pic>
      </p:grpSp>
      <p:grpSp>
        <p:nvGrpSpPr>
          <p:cNvPr id="27" name="!!שופטת">
            <a:extLst>
              <a:ext uri="{FF2B5EF4-FFF2-40B4-BE49-F238E27FC236}">
                <a16:creationId xmlns:a16="http://schemas.microsoft.com/office/drawing/2014/main" id="{45B0CE29-38B3-9BD2-7267-E24B7783EE62}"/>
              </a:ext>
            </a:extLst>
          </p:cNvPr>
          <p:cNvGrpSpPr/>
          <p:nvPr/>
        </p:nvGrpSpPr>
        <p:grpSpPr>
          <a:xfrm>
            <a:off x="2252786" y="3568717"/>
            <a:ext cx="2082360" cy="2778265"/>
            <a:chOff x="997049" y="2578201"/>
            <a:chExt cx="2720049" cy="3629064"/>
          </a:xfrm>
        </p:grpSpPr>
        <p:pic>
          <p:nvPicPr>
            <p:cNvPr id="28" name="Picture 16">
              <a:extLst>
                <a:ext uri="{FF2B5EF4-FFF2-40B4-BE49-F238E27FC236}">
                  <a16:creationId xmlns:a16="http://schemas.microsoft.com/office/drawing/2014/main" id="{95F4B524-5375-9E18-20A9-2829190F8466}"/>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997049" y="2578201"/>
              <a:ext cx="2720049" cy="3629064"/>
            </a:xfrm>
            <a:prstGeom prst="rect">
              <a:avLst/>
            </a:prstGeom>
          </p:spPr>
        </p:pic>
        <p:sp>
          <p:nvSpPr>
            <p:cNvPr id="29" name="TextBox 17">
              <a:extLst>
                <a:ext uri="{FF2B5EF4-FFF2-40B4-BE49-F238E27FC236}">
                  <a16:creationId xmlns:a16="http://schemas.microsoft.com/office/drawing/2014/main" id="{881CD9B5-F1CA-EFD1-1A3F-805D9A41062F}"/>
                </a:ext>
              </a:extLst>
            </p:cNvPr>
            <p:cNvSpPr txBox="1"/>
            <p:nvPr/>
          </p:nvSpPr>
          <p:spPr>
            <a:xfrm>
              <a:off x="1207991" y="4785945"/>
              <a:ext cx="2321482" cy="1085476"/>
            </a:xfrm>
            <a:prstGeom prst="rect">
              <a:avLst/>
            </a:prstGeom>
            <a:noFill/>
          </p:spPr>
          <p:txBody>
            <a:bodyPr wrap="square" rtlCol="0">
              <a:spAutoFit/>
            </a:bodyPr>
            <a:lstStyle/>
            <a:p>
              <a:pPr algn="ctr"/>
              <a:r>
                <a:rPr lang="he-IL" sz="2400" b="1" dirty="0">
                  <a:solidFill>
                    <a:schemeClr val="bg2">
                      <a:lumMod val="25000"/>
                    </a:schemeClr>
                  </a:solidFill>
                  <a:effectLst/>
                  <a:latin typeface="Calibri" panose="020F0502020204030204" pitchFamily="34" charset="0"/>
                  <a:cs typeface="Calibri" panose="020F0502020204030204" pitchFamily="34" charset="0"/>
                </a:rPr>
                <a:t>הרשות</a:t>
              </a:r>
            </a:p>
            <a:p>
              <a:pPr algn="ctr"/>
              <a:r>
                <a:rPr lang="he-IL" sz="2400" b="1" dirty="0">
                  <a:solidFill>
                    <a:schemeClr val="bg2">
                      <a:lumMod val="25000"/>
                    </a:schemeClr>
                  </a:solidFill>
                  <a:latin typeface="Calibri" panose="020F0502020204030204" pitchFamily="34" charset="0"/>
                  <a:cs typeface="Calibri" panose="020F0502020204030204" pitchFamily="34" charset="0"/>
                </a:rPr>
                <a:t>השופטת</a:t>
              </a:r>
              <a:endParaRPr lang="he-IL" sz="2400" b="1" dirty="0">
                <a:solidFill>
                  <a:schemeClr val="bg2">
                    <a:lumMod val="25000"/>
                  </a:schemeClr>
                </a:solidFill>
                <a:effectLst/>
                <a:latin typeface="Calibri" panose="020F0502020204030204" pitchFamily="34" charset="0"/>
                <a:cs typeface="Calibri" panose="020F0502020204030204" pitchFamily="34" charset="0"/>
              </a:endParaRPr>
            </a:p>
          </p:txBody>
        </p:sp>
        <p:pic>
          <p:nvPicPr>
            <p:cNvPr id="30" name="Picture 18">
              <a:extLst>
                <a:ext uri="{FF2B5EF4-FFF2-40B4-BE49-F238E27FC236}">
                  <a16:creationId xmlns:a16="http://schemas.microsoft.com/office/drawing/2014/main" id="{94A70275-343F-E995-1734-2AA01A9EE2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p:blipFill>
          <p:spPr>
            <a:xfrm>
              <a:off x="1467624" y="3015292"/>
              <a:ext cx="1593349" cy="1527568"/>
            </a:xfrm>
            <a:prstGeom prst="rect">
              <a:avLst/>
            </a:prstGeom>
          </p:spPr>
        </p:pic>
      </p:grpSp>
      <p:pic>
        <p:nvPicPr>
          <p:cNvPr id="5" name="תמונה 4" descr="תמונה שמכילה גרפיקה, גופן, עיצוב גרפי, צילום מסך&#10;&#10;התיאור נוצר באופן אוטומטי">
            <a:extLst>
              <a:ext uri="{FF2B5EF4-FFF2-40B4-BE49-F238E27FC236}">
                <a16:creationId xmlns:a16="http://schemas.microsoft.com/office/drawing/2014/main" id="{3F1B178C-E2B9-B417-7654-F09D4364070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29809" y="190679"/>
            <a:ext cx="1869195" cy="367048"/>
          </a:xfrm>
          <a:prstGeom prst="rect">
            <a:avLst/>
          </a:prstGeom>
        </p:spPr>
      </p:pic>
    </p:spTree>
    <p:extLst>
      <p:ext uri="{BB962C8B-B14F-4D97-AF65-F5344CB8AC3E}">
        <p14:creationId xmlns:p14="http://schemas.microsoft.com/office/powerpoint/2010/main" val="3173375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4" presetClass="entr" presetSubtype="10" fill="hold" grpId="0" nodeType="withEffect">
                                  <p:stCondLst>
                                    <p:cond delay="90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0" presetClass="entr" presetSubtype="0" fill="hold" nodeType="withEffect">
                                  <p:stCondLst>
                                    <p:cond delay="17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17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170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3A2A49FE-7A38-0DF2-9F1B-AD636CCE75EC}"/>
              </a:ext>
            </a:extLst>
          </p:cNvPr>
          <p:cNvSpPr/>
          <p:nvPr/>
        </p:nvSpPr>
        <p:spPr>
          <a:xfrm>
            <a:off x="0" y="0"/>
            <a:ext cx="12192000" cy="6858000"/>
          </a:xfrm>
          <a:prstGeom prst="rect">
            <a:avLst/>
          </a:prstGeom>
          <a:gradFill flip="none" rotWithShape="1">
            <a:gsLst>
              <a:gs pos="0">
                <a:srgbClr val="A4D0C0"/>
              </a:gs>
              <a:gs pos="0">
                <a:srgbClr val="A4D0C0"/>
              </a:gs>
              <a:gs pos="100000">
                <a:srgbClr val="A4D0C0"/>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10" name="Picture 9">
            <a:extLst>
              <a:ext uri="{FF2B5EF4-FFF2-40B4-BE49-F238E27FC236}">
                <a16:creationId xmlns:a16="http://schemas.microsoft.com/office/drawing/2014/main" id="{B1CED7A9-6FBD-47E9-C5C1-A2C40357F5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sp>
        <p:nvSpPr>
          <p:cNvPr id="2" name="TextBox 1">
            <a:extLst>
              <a:ext uri="{FF2B5EF4-FFF2-40B4-BE49-F238E27FC236}">
                <a16:creationId xmlns:a16="http://schemas.microsoft.com/office/drawing/2014/main" id="{CF5F840E-635B-88FA-7ACD-A7B3818DA018}"/>
              </a:ext>
            </a:extLst>
          </p:cNvPr>
          <p:cNvSpPr txBox="1"/>
          <p:nvPr/>
        </p:nvSpPr>
        <p:spPr>
          <a:xfrm>
            <a:off x="1629216" y="232443"/>
            <a:ext cx="8933568" cy="1323439"/>
          </a:xfrm>
          <a:prstGeom prst="rect">
            <a:avLst/>
          </a:prstGeom>
          <a:noFill/>
        </p:spPr>
        <p:txBody>
          <a:bodyPr wrap="square" rtlCol="0">
            <a:spAutoFit/>
          </a:bodyPr>
          <a:lstStyle/>
          <a:p>
            <a:pPr algn="ctr" rtl="1"/>
            <a:r>
              <a:rPr lang="he-IL" sz="8000" b="1" dirty="0">
                <a:solidFill>
                  <a:schemeClr val="bg2">
                    <a:lumMod val="25000"/>
                  </a:schemeClr>
                </a:solidFill>
                <a:effectLst/>
                <a:latin typeface="Calibri" panose="020F0502020204030204" pitchFamily="34" charset="0"/>
                <a:cs typeface="Calibri" panose="020F0502020204030204" pitchFamily="34" charset="0"/>
              </a:rPr>
              <a:t>הרשות השופטת</a:t>
            </a:r>
          </a:p>
        </p:txBody>
      </p:sp>
      <p:grpSp>
        <p:nvGrpSpPr>
          <p:cNvPr id="8" name="!!שופטת">
            <a:extLst>
              <a:ext uri="{FF2B5EF4-FFF2-40B4-BE49-F238E27FC236}">
                <a16:creationId xmlns:a16="http://schemas.microsoft.com/office/drawing/2014/main" id="{169C1FEF-762C-47FB-BC3D-28BC9EEA5C8E}"/>
              </a:ext>
            </a:extLst>
          </p:cNvPr>
          <p:cNvGrpSpPr/>
          <p:nvPr/>
        </p:nvGrpSpPr>
        <p:grpSpPr>
          <a:xfrm>
            <a:off x="4299857" y="1719700"/>
            <a:ext cx="3592285" cy="4792793"/>
            <a:chOff x="8312318" y="2578201"/>
            <a:chExt cx="2720049" cy="3629064"/>
          </a:xfrm>
        </p:grpSpPr>
        <p:pic>
          <p:nvPicPr>
            <p:cNvPr id="11" name="Picture 10">
              <a:extLst>
                <a:ext uri="{FF2B5EF4-FFF2-40B4-BE49-F238E27FC236}">
                  <a16:creationId xmlns:a16="http://schemas.microsoft.com/office/drawing/2014/main" id="{8C0FF676-FB22-EAF8-9723-746B825B95A6}"/>
                </a:ext>
              </a:extLst>
            </p:cNvPr>
            <p:cNvPicPr>
              <a:picLocks noChangeAspect="1"/>
            </p:cNvPicPr>
            <p:nvPr/>
          </p:nvPicPr>
          <p:blipFill>
            <a:blip r:embed="rId4">
              <a:grayscl/>
              <a:extLst>
                <a:ext uri="{28A0092B-C50C-407E-A947-70E740481C1C}">
                  <a14:useLocalDpi xmlns:a14="http://schemas.microsoft.com/office/drawing/2010/main" val="0"/>
                </a:ext>
              </a:extLst>
            </a:blip>
            <a:srcRect/>
            <a:stretch/>
          </p:blipFill>
          <p:spPr>
            <a:xfrm>
              <a:off x="8312318" y="2578201"/>
              <a:ext cx="2720049" cy="3629064"/>
            </a:xfrm>
            <a:prstGeom prst="rect">
              <a:avLst/>
            </a:prstGeom>
          </p:spPr>
        </p:pic>
        <p:sp>
          <p:nvSpPr>
            <p:cNvPr id="12" name="!!הרשות">
              <a:extLst>
                <a:ext uri="{FF2B5EF4-FFF2-40B4-BE49-F238E27FC236}">
                  <a16:creationId xmlns:a16="http://schemas.microsoft.com/office/drawing/2014/main" id="{5F79BE39-3B9C-84D1-9607-DBDD0EAD0A48}"/>
                </a:ext>
              </a:extLst>
            </p:cNvPr>
            <p:cNvSpPr txBox="1"/>
            <p:nvPr/>
          </p:nvSpPr>
          <p:spPr>
            <a:xfrm>
              <a:off x="8501268" y="4723940"/>
              <a:ext cx="2321482" cy="1118621"/>
            </a:xfrm>
            <a:prstGeom prst="rect">
              <a:avLst/>
            </a:prstGeom>
            <a:noFill/>
          </p:spPr>
          <p:txBody>
            <a:bodyPr wrap="square" rtlCol="0">
              <a:spAutoFit/>
            </a:bodyPr>
            <a:lstStyle/>
            <a:p>
              <a:pPr algn="ctr"/>
              <a:r>
                <a:rPr lang="he-IL" sz="4500" b="1" dirty="0">
                  <a:solidFill>
                    <a:schemeClr val="bg2">
                      <a:lumMod val="25000"/>
                    </a:schemeClr>
                  </a:solidFill>
                  <a:effectLst/>
                  <a:latin typeface="Calibri" panose="020F0502020204030204" pitchFamily="34" charset="0"/>
                  <a:cs typeface="Calibri" panose="020F0502020204030204" pitchFamily="34" charset="0"/>
                </a:rPr>
                <a:t>הרשות</a:t>
              </a:r>
            </a:p>
            <a:p>
              <a:pPr algn="ctr"/>
              <a:r>
                <a:rPr lang="he-IL" sz="4500" b="1" dirty="0">
                  <a:solidFill>
                    <a:schemeClr val="bg2">
                      <a:lumMod val="25000"/>
                    </a:schemeClr>
                  </a:solidFill>
                  <a:latin typeface="Calibri" panose="020F0502020204030204" pitchFamily="34" charset="0"/>
                  <a:cs typeface="Calibri" panose="020F0502020204030204" pitchFamily="34" charset="0"/>
                </a:rPr>
                <a:t>השופטת</a:t>
              </a:r>
              <a:endParaRPr lang="he-IL" sz="4500" b="1" dirty="0">
                <a:solidFill>
                  <a:schemeClr val="bg2">
                    <a:lumMod val="25000"/>
                  </a:schemeClr>
                </a:solidFill>
                <a:effectLst/>
                <a:latin typeface="Calibri" panose="020F0502020204030204" pitchFamily="34" charset="0"/>
                <a:cs typeface="Calibri" panose="020F0502020204030204" pitchFamily="34" charset="0"/>
              </a:endParaRPr>
            </a:p>
          </p:txBody>
        </p:sp>
        <p:pic>
          <p:nvPicPr>
            <p:cNvPr id="13" name="!!מחוקקת">
              <a:extLst>
                <a:ext uri="{FF2B5EF4-FFF2-40B4-BE49-F238E27FC236}">
                  <a16:creationId xmlns:a16="http://schemas.microsoft.com/office/drawing/2014/main" id="{BACD02CC-48FF-890C-1164-1F13CA619572}"/>
                </a:ext>
              </a:extLst>
            </p:cNvPr>
            <p:cNvPicPr>
              <a:picLocks noChangeAspect="1"/>
            </p:cNvPicPr>
            <p:nvPr/>
          </p:nvPicPr>
          <p:blipFill>
            <a:blip r:embed="rId5">
              <a:grayscl/>
              <a:extLst>
                <a:ext uri="{28A0092B-C50C-407E-A947-70E740481C1C}">
                  <a14:useLocalDpi xmlns:a14="http://schemas.microsoft.com/office/drawing/2010/main" val="0"/>
                </a:ext>
              </a:extLst>
            </a:blip>
            <a:srcRect/>
            <a:stretch/>
          </p:blipFill>
          <p:spPr>
            <a:xfrm>
              <a:off x="8849830" y="3095034"/>
              <a:ext cx="1425327" cy="1366485"/>
            </a:xfrm>
            <a:prstGeom prst="rect">
              <a:avLst/>
            </a:prstGeom>
          </p:spPr>
        </p:pic>
      </p:grpSp>
      <p:pic>
        <p:nvPicPr>
          <p:cNvPr id="3" name="תמונה 2" descr="תמונה שמכילה גרפיקה, גופן, עיצוב גרפי, צילום מסך&#10;&#10;התיאור נוצר באופן אוטומטי">
            <a:extLst>
              <a:ext uri="{FF2B5EF4-FFF2-40B4-BE49-F238E27FC236}">
                <a16:creationId xmlns:a16="http://schemas.microsoft.com/office/drawing/2014/main" id="{B02A9BB8-966F-37EF-5B9A-7E0CE46427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9809" y="190679"/>
            <a:ext cx="1869195" cy="367048"/>
          </a:xfrm>
          <a:prstGeom prst="rect">
            <a:avLst/>
          </a:prstGeom>
        </p:spPr>
      </p:pic>
    </p:spTree>
    <p:extLst>
      <p:ext uri="{BB962C8B-B14F-4D97-AF65-F5344CB8AC3E}">
        <p14:creationId xmlns:p14="http://schemas.microsoft.com/office/powerpoint/2010/main" val="1081695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C0339BE6-EAE5-F176-624A-F0A40539AD7C}"/>
              </a:ext>
            </a:extLst>
          </p:cNvPr>
          <p:cNvSpPr/>
          <p:nvPr/>
        </p:nvSpPr>
        <p:spPr>
          <a:xfrm>
            <a:off x="0" y="0"/>
            <a:ext cx="12192000" cy="6858000"/>
          </a:xfrm>
          <a:prstGeom prst="rect">
            <a:avLst/>
          </a:prstGeom>
          <a:gradFill flip="none" rotWithShape="1">
            <a:gsLst>
              <a:gs pos="0">
                <a:srgbClr val="A4D0C0"/>
              </a:gs>
              <a:gs pos="0">
                <a:srgbClr val="A4D0C0"/>
              </a:gs>
              <a:gs pos="100000">
                <a:srgbClr val="A4D0C0"/>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10" name="Picture 9">
            <a:extLst>
              <a:ext uri="{FF2B5EF4-FFF2-40B4-BE49-F238E27FC236}">
                <a16:creationId xmlns:a16="http://schemas.microsoft.com/office/drawing/2014/main" id="{B1CED7A9-6FBD-47E9-C5C1-A2C40357F5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sp>
        <p:nvSpPr>
          <p:cNvPr id="2" name="TextBox 1">
            <a:extLst>
              <a:ext uri="{FF2B5EF4-FFF2-40B4-BE49-F238E27FC236}">
                <a16:creationId xmlns:a16="http://schemas.microsoft.com/office/drawing/2014/main" id="{3C2F3A15-FF7E-5A8B-D27E-F53C37831177}"/>
              </a:ext>
            </a:extLst>
          </p:cNvPr>
          <p:cNvSpPr txBox="1"/>
          <p:nvPr/>
        </p:nvSpPr>
        <p:spPr>
          <a:xfrm>
            <a:off x="1003632" y="1073098"/>
            <a:ext cx="10413335" cy="1323439"/>
          </a:xfrm>
          <a:prstGeom prst="rect">
            <a:avLst/>
          </a:prstGeom>
          <a:noFill/>
        </p:spPr>
        <p:txBody>
          <a:bodyPr wrap="square" rtlCol="0">
            <a:spAutoFit/>
          </a:bodyPr>
          <a:lstStyle/>
          <a:p>
            <a:pPr algn="ctr" rtl="1"/>
            <a:r>
              <a:rPr lang="he-IL" sz="4000" dirty="0">
                <a:solidFill>
                  <a:schemeClr val="tx1">
                    <a:lumMod val="85000"/>
                    <a:lumOff val="15000"/>
                  </a:schemeClr>
                </a:solidFill>
                <a:latin typeface="Calibri" panose="020F0502020204030204" pitchFamily="34" charset="0"/>
                <a:cs typeface="Calibri" panose="020F0502020204030204" pitchFamily="34" charset="0"/>
              </a:rPr>
              <a:t>העם בוחר אותי, ואני מבטאת את שלטון העם בדרך של דמוקרטיה ייצוגית. </a:t>
            </a:r>
          </a:p>
        </p:txBody>
      </p:sp>
      <p:sp>
        <p:nvSpPr>
          <p:cNvPr id="20" name="TextBox 19">
            <a:extLst>
              <a:ext uri="{FF2B5EF4-FFF2-40B4-BE49-F238E27FC236}">
                <a16:creationId xmlns:a16="http://schemas.microsoft.com/office/drawing/2014/main" id="{96DB22C9-B8B7-76B5-0E2D-AACA0BB4354C}"/>
              </a:ext>
            </a:extLst>
          </p:cNvPr>
          <p:cNvSpPr txBox="1"/>
          <p:nvPr/>
        </p:nvSpPr>
        <p:spPr>
          <a:xfrm>
            <a:off x="1520031" y="2458513"/>
            <a:ext cx="8933568" cy="861774"/>
          </a:xfrm>
          <a:prstGeom prst="rect">
            <a:avLst/>
          </a:prstGeom>
          <a:noFill/>
        </p:spPr>
        <p:txBody>
          <a:bodyPr wrap="square" rtlCol="0">
            <a:spAutoFit/>
          </a:bodyPr>
          <a:lstStyle/>
          <a:p>
            <a:pPr algn="ctr" rtl="1"/>
            <a:r>
              <a:rPr lang="he-IL" sz="5000" b="1" dirty="0">
                <a:solidFill>
                  <a:schemeClr val="tx1">
                    <a:lumMod val="85000"/>
                    <a:lumOff val="15000"/>
                  </a:schemeClr>
                </a:solidFill>
                <a:effectLst/>
                <a:latin typeface="Calibri" panose="020F0502020204030204" pitchFamily="34" charset="0"/>
                <a:cs typeface="Calibri" panose="020F0502020204030204" pitchFamily="34" charset="0"/>
              </a:rPr>
              <a:t>מי אני?</a:t>
            </a:r>
          </a:p>
        </p:txBody>
      </p:sp>
      <p:grpSp>
        <p:nvGrpSpPr>
          <p:cNvPr id="4" name="!!קלף מחוקקת">
            <a:extLst>
              <a:ext uri="{FF2B5EF4-FFF2-40B4-BE49-F238E27FC236}">
                <a16:creationId xmlns:a16="http://schemas.microsoft.com/office/drawing/2014/main" id="{148119EC-0744-BE5C-AB6C-74C0FB5DD579}"/>
              </a:ext>
            </a:extLst>
          </p:cNvPr>
          <p:cNvGrpSpPr/>
          <p:nvPr/>
        </p:nvGrpSpPr>
        <p:grpSpPr>
          <a:xfrm>
            <a:off x="7856854" y="3568717"/>
            <a:ext cx="2082360" cy="2778265"/>
            <a:chOff x="8312318" y="2578201"/>
            <a:chExt cx="2720049" cy="3629064"/>
          </a:xfrm>
        </p:grpSpPr>
        <p:pic>
          <p:nvPicPr>
            <p:cNvPr id="9" name="Picture 6">
              <a:extLst>
                <a:ext uri="{FF2B5EF4-FFF2-40B4-BE49-F238E27FC236}">
                  <a16:creationId xmlns:a16="http://schemas.microsoft.com/office/drawing/2014/main" id="{9AABE2A9-B04B-083E-E6CA-D57E5763CCE8}"/>
                </a:ext>
              </a:extLst>
            </p:cNvPr>
            <p:cNvPicPr>
              <a:picLocks noChangeAspect="1"/>
            </p:cNvPicPr>
            <p:nvPr/>
          </p:nvPicPr>
          <p:blipFill>
            <a:blip r:embed="rId4">
              <a:grayscl/>
              <a:extLst>
                <a:ext uri="{28A0092B-C50C-407E-A947-70E740481C1C}">
                  <a14:useLocalDpi xmlns:a14="http://schemas.microsoft.com/office/drawing/2010/main" val="0"/>
                </a:ext>
              </a:extLst>
            </a:blip>
            <a:srcRect/>
            <a:stretch/>
          </p:blipFill>
          <p:spPr>
            <a:xfrm>
              <a:off x="8312318" y="2578201"/>
              <a:ext cx="2720049" cy="3629064"/>
            </a:xfrm>
            <a:prstGeom prst="rect">
              <a:avLst/>
            </a:prstGeom>
          </p:spPr>
        </p:pic>
        <p:sp>
          <p:nvSpPr>
            <p:cNvPr id="21" name="!!הרשות">
              <a:extLst>
                <a:ext uri="{FF2B5EF4-FFF2-40B4-BE49-F238E27FC236}">
                  <a16:creationId xmlns:a16="http://schemas.microsoft.com/office/drawing/2014/main" id="{783E1CBB-FD3F-F4BE-3435-DB01C3839027}"/>
                </a:ext>
              </a:extLst>
            </p:cNvPr>
            <p:cNvSpPr txBox="1"/>
            <p:nvPr/>
          </p:nvSpPr>
          <p:spPr>
            <a:xfrm>
              <a:off x="8511602" y="4785945"/>
              <a:ext cx="2321482" cy="1085476"/>
            </a:xfrm>
            <a:prstGeom prst="rect">
              <a:avLst/>
            </a:prstGeom>
            <a:noFill/>
          </p:spPr>
          <p:txBody>
            <a:bodyPr wrap="square" rtlCol="0">
              <a:spAutoFit/>
            </a:bodyPr>
            <a:lstStyle/>
            <a:p>
              <a:pPr algn="ctr"/>
              <a:r>
                <a:rPr lang="he-IL" sz="2400" b="1" dirty="0">
                  <a:solidFill>
                    <a:schemeClr val="bg2">
                      <a:lumMod val="25000"/>
                    </a:schemeClr>
                  </a:solidFill>
                  <a:effectLst/>
                  <a:latin typeface="Calibri" panose="020F0502020204030204" pitchFamily="34" charset="0"/>
                  <a:cs typeface="Calibri" panose="020F0502020204030204" pitchFamily="34" charset="0"/>
                </a:rPr>
                <a:t>הרשות</a:t>
              </a:r>
            </a:p>
            <a:p>
              <a:pPr algn="ctr"/>
              <a:r>
                <a:rPr lang="he-IL" sz="2400" b="1" dirty="0">
                  <a:solidFill>
                    <a:schemeClr val="bg2">
                      <a:lumMod val="25000"/>
                    </a:schemeClr>
                  </a:solidFill>
                  <a:latin typeface="Calibri" panose="020F0502020204030204" pitchFamily="34" charset="0"/>
                  <a:cs typeface="Calibri" panose="020F0502020204030204" pitchFamily="34" charset="0"/>
                </a:rPr>
                <a:t>המחוקקת</a:t>
              </a:r>
              <a:endParaRPr lang="he-IL" sz="2400" b="1" dirty="0">
                <a:solidFill>
                  <a:schemeClr val="bg2">
                    <a:lumMod val="25000"/>
                  </a:schemeClr>
                </a:solidFill>
                <a:effectLst/>
                <a:latin typeface="Calibri" panose="020F0502020204030204" pitchFamily="34" charset="0"/>
                <a:cs typeface="Calibri" panose="020F0502020204030204" pitchFamily="34" charset="0"/>
              </a:endParaRPr>
            </a:p>
          </p:txBody>
        </p:sp>
        <p:pic>
          <p:nvPicPr>
            <p:cNvPr id="22" name="!!מחוקקת">
              <a:extLst>
                <a:ext uri="{FF2B5EF4-FFF2-40B4-BE49-F238E27FC236}">
                  <a16:creationId xmlns:a16="http://schemas.microsoft.com/office/drawing/2014/main" id="{C31B641F-8C37-146F-0107-762DD255E128}"/>
                </a:ext>
              </a:extLst>
            </p:cNvPr>
            <p:cNvPicPr>
              <a:picLocks noChangeAspect="1"/>
            </p:cNvPicPr>
            <p:nvPr/>
          </p:nvPicPr>
          <p:blipFill>
            <a:blip r:embed="rId5">
              <a:grayscl/>
              <a:extLst>
                <a:ext uri="{28A0092B-C50C-407E-A947-70E740481C1C}">
                  <a14:useLocalDpi xmlns:a14="http://schemas.microsoft.com/office/drawing/2010/main" val="0"/>
                </a:ext>
              </a:extLst>
            </a:blip>
            <a:srcRect/>
            <a:stretch/>
          </p:blipFill>
          <p:spPr>
            <a:xfrm>
              <a:off x="8626906" y="3270548"/>
              <a:ext cx="2097470" cy="1068254"/>
            </a:xfrm>
            <a:prstGeom prst="rect">
              <a:avLst/>
            </a:prstGeom>
          </p:spPr>
        </p:pic>
      </p:grpSp>
      <p:grpSp>
        <p:nvGrpSpPr>
          <p:cNvPr id="23" name="Group 11">
            <a:extLst>
              <a:ext uri="{FF2B5EF4-FFF2-40B4-BE49-F238E27FC236}">
                <a16:creationId xmlns:a16="http://schemas.microsoft.com/office/drawing/2014/main" id="{6B8F40C7-D403-3AA7-2D38-26E651E5ADFF}"/>
              </a:ext>
            </a:extLst>
          </p:cNvPr>
          <p:cNvGrpSpPr/>
          <p:nvPr/>
        </p:nvGrpSpPr>
        <p:grpSpPr>
          <a:xfrm>
            <a:off x="5054820" y="3568717"/>
            <a:ext cx="2082360" cy="2778265"/>
            <a:chOff x="4654684" y="2578201"/>
            <a:chExt cx="2720049" cy="3629064"/>
          </a:xfrm>
        </p:grpSpPr>
        <p:pic>
          <p:nvPicPr>
            <p:cNvPr id="24" name="Picture 12">
              <a:extLst>
                <a:ext uri="{FF2B5EF4-FFF2-40B4-BE49-F238E27FC236}">
                  <a16:creationId xmlns:a16="http://schemas.microsoft.com/office/drawing/2014/main" id="{B4ACA2CD-76D0-B7E5-09B9-17CC7D1715F0}"/>
                </a:ext>
              </a:extLst>
            </p:cNvPr>
            <p:cNvPicPr>
              <a:picLocks noChangeAspect="1"/>
            </p:cNvPicPr>
            <p:nvPr/>
          </p:nvPicPr>
          <p:blipFill>
            <a:blip r:embed="rId4">
              <a:grayscl/>
              <a:extLst>
                <a:ext uri="{28A0092B-C50C-407E-A947-70E740481C1C}">
                  <a14:useLocalDpi xmlns:a14="http://schemas.microsoft.com/office/drawing/2010/main" val="0"/>
                </a:ext>
              </a:extLst>
            </a:blip>
            <a:srcRect/>
            <a:stretch/>
          </p:blipFill>
          <p:spPr>
            <a:xfrm>
              <a:off x="4654684" y="2578201"/>
              <a:ext cx="2720049" cy="3629064"/>
            </a:xfrm>
            <a:prstGeom prst="rect">
              <a:avLst/>
            </a:prstGeom>
          </p:spPr>
        </p:pic>
        <p:sp>
          <p:nvSpPr>
            <p:cNvPr id="25" name="TextBox 13">
              <a:extLst>
                <a:ext uri="{FF2B5EF4-FFF2-40B4-BE49-F238E27FC236}">
                  <a16:creationId xmlns:a16="http://schemas.microsoft.com/office/drawing/2014/main" id="{695DEA0D-1960-57B8-7E1B-8A7D669DF6C5}"/>
                </a:ext>
              </a:extLst>
            </p:cNvPr>
            <p:cNvSpPr txBox="1"/>
            <p:nvPr/>
          </p:nvSpPr>
          <p:spPr>
            <a:xfrm>
              <a:off x="4844478" y="4785945"/>
              <a:ext cx="2321482" cy="1085476"/>
            </a:xfrm>
            <a:prstGeom prst="rect">
              <a:avLst/>
            </a:prstGeom>
            <a:noFill/>
          </p:spPr>
          <p:txBody>
            <a:bodyPr wrap="square" rtlCol="0">
              <a:spAutoFit/>
            </a:bodyPr>
            <a:lstStyle/>
            <a:p>
              <a:pPr algn="ctr"/>
              <a:r>
                <a:rPr lang="he-IL" sz="2400" b="1" dirty="0">
                  <a:solidFill>
                    <a:schemeClr val="bg2">
                      <a:lumMod val="25000"/>
                    </a:schemeClr>
                  </a:solidFill>
                  <a:effectLst/>
                  <a:latin typeface="Calibri" panose="020F0502020204030204" pitchFamily="34" charset="0"/>
                  <a:cs typeface="Calibri" panose="020F0502020204030204" pitchFamily="34" charset="0"/>
                </a:rPr>
                <a:t>הרשות</a:t>
              </a:r>
            </a:p>
            <a:p>
              <a:pPr algn="ctr"/>
              <a:r>
                <a:rPr lang="he-IL" sz="2400" b="1" dirty="0">
                  <a:solidFill>
                    <a:schemeClr val="bg2">
                      <a:lumMod val="25000"/>
                    </a:schemeClr>
                  </a:solidFill>
                  <a:latin typeface="Calibri" panose="020F0502020204030204" pitchFamily="34" charset="0"/>
                  <a:cs typeface="Calibri" panose="020F0502020204030204" pitchFamily="34" charset="0"/>
                </a:rPr>
                <a:t>המבצעת</a:t>
              </a:r>
              <a:endParaRPr lang="he-IL" sz="2400" b="1" dirty="0">
                <a:solidFill>
                  <a:schemeClr val="bg2">
                    <a:lumMod val="25000"/>
                  </a:schemeClr>
                </a:solidFill>
                <a:effectLst/>
                <a:latin typeface="Calibri" panose="020F0502020204030204" pitchFamily="34" charset="0"/>
                <a:cs typeface="Calibri" panose="020F0502020204030204" pitchFamily="34" charset="0"/>
              </a:endParaRPr>
            </a:p>
          </p:txBody>
        </p:sp>
        <p:pic>
          <p:nvPicPr>
            <p:cNvPr id="26" name="!!מבצעת">
              <a:extLst>
                <a:ext uri="{FF2B5EF4-FFF2-40B4-BE49-F238E27FC236}">
                  <a16:creationId xmlns:a16="http://schemas.microsoft.com/office/drawing/2014/main" id="{E7604BEE-9D6E-E92E-16B3-8C656CAFEC40}"/>
                </a:ext>
              </a:extLst>
            </p:cNvPr>
            <p:cNvPicPr>
              <a:picLocks noChangeAspect="1"/>
            </p:cNvPicPr>
            <p:nvPr/>
          </p:nvPicPr>
          <p:blipFill>
            <a:blip r:embed="rId6">
              <a:graysc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5214805" y="3126345"/>
              <a:ext cx="1571317" cy="1414647"/>
            </a:xfrm>
            <a:prstGeom prst="rect">
              <a:avLst/>
            </a:prstGeom>
          </p:spPr>
        </p:pic>
      </p:grpSp>
      <p:grpSp>
        <p:nvGrpSpPr>
          <p:cNvPr id="27" name="Group 15">
            <a:extLst>
              <a:ext uri="{FF2B5EF4-FFF2-40B4-BE49-F238E27FC236}">
                <a16:creationId xmlns:a16="http://schemas.microsoft.com/office/drawing/2014/main" id="{7A3E6EDA-90BE-3E03-3CF5-BCE635FBF610}"/>
              </a:ext>
            </a:extLst>
          </p:cNvPr>
          <p:cNvGrpSpPr/>
          <p:nvPr/>
        </p:nvGrpSpPr>
        <p:grpSpPr>
          <a:xfrm>
            <a:off x="2252786" y="3568717"/>
            <a:ext cx="2082360" cy="2778265"/>
            <a:chOff x="997049" y="2578201"/>
            <a:chExt cx="2720049" cy="3629064"/>
          </a:xfrm>
        </p:grpSpPr>
        <p:pic>
          <p:nvPicPr>
            <p:cNvPr id="28" name="Picture 16">
              <a:extLst>
                <a:ext uri="{FF2B5EF4-FFF2-40B4-BE49-F238E27FC236}">
                  <a16:creationId xmlns:a16="http://schemas.microsoft.com/office/drawing/2014/main" id="{EC286C1F-609F-E575-EB92-0EEC98DCB937}"/>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997049" y="2578201"/>
              <a:ext cx="2720049" cy="3629064"/>
            </a:xfrm>
            <a:prstGeom prst="rect">
              <a:avLst/>
            </a:prstGeom>
          </p:spPr>
        </p:pic>
        <p:sp>
          <p:nvSpPr>
            <p:cNvPr id="29" name="TextBox 17">
              <a:extLst>
                <a:ext uri="{FF2B5EF4-FFF2-40B4-BE49-F238E27FC236}">
                  <a16:creationId xmlns:a16="http://schemas.microsoft.com/office/drawing/2014/main" id="{E5C4871B-8541-ABEC-3B5B-FD8E0DD96294}"/>
                </a:ext>
              </a:extLst>
            </p:cNvPr>
            <p:cNvSpPr txBox="1"/>
            <p:nvPr/>
          </p:nvSpPr>
          <p:spPr>
            <a:xfrm>
              <a:off x="1207991" y="4785945"/>
              <a:ext cx="2321482" cy="1085476"/>
            </a:xfrm>
            <a:prstGeom prst="rect">
              <a:avLst/>
            </a:prstGeom>
            <a:noFill/>
          </p:spPr>
          <p:txBody>
            <a:bodyPr wrap="square" rtlCol="0">
              <a:spAutoFit/>
            </a:bodyPr>
            <a:lstStyle/>
            <a:p>
              <a:pPr algn="ctr"/>
              <a:r>
                <a:rPr lang="he-IL" sz="2400" b="1" dirty="0">
                  <a:solidFill>
                    <a:schemeClr val="bg2">
                      <a:lumMod val="25000"/>
                    </a:schemeClr>
                  </a:solidFill>
                  <a:effectLst/>
                  <a:latin typeface="Calibri" panose="020F0502020204030204" pitchFamily="34" charset="0"/>
                  <a:cs typeface="Calibri" panose="020F0502020204030204" pitchFamily="34" charset="0"/>
                </a:rPr>
                <a:t>הרשות</a:t>
              </a:r>
            </a:p>
            <a:p>
              <a:pPr algn="ctr"/>
              <a:r>
                <a:rPr lang="he-IL" sz="2400" b="1" dirty="0">
                  <a:solidFill>
                    <a:schemeClr val="bg2">
                      <a:lumMod val="25000"/>
                    </a:schemeClr>
                  </a:solidFill>
                  <a:latin typeface="Calibri" panose="020F0502020204030204" pitchFamily="34" charset="0"/>
                  <a:cs typeface="Calibri" panose="020F0502020204030204" pitchFamily="34" charset="0"/>
                </a:rPr>
                <a:t>השופטת</a:t>
              </a:r>
              <a:endParaRPr lang="he-IL" sz="2400" b="1" dirty="0">
                <a:solidFill>
                  <a:schemeClr val="bg2">
                    <a:lumMod val="25000"/>
                  </a:schemeClr>
                </a:solidFill>
                <a:effectLst/>
                <a:latin typeface="Calibri" panose="020F0502020204030204" pitchFamily="34" charset="0"/>
                <a:cs typeface="Calibri" panose="020F0502020204030204" pitchFamily="34" charset="0"/>
              </a:endParaRPr>
            </a:p>
          </p:txBody>
        </p:sp>
        <p:pic>
          <p:nvPicPr>
            <p:cNvPr id="30" name="Picture 18">
              <a:extLst>
                <a:ext uri="{FF2B5EF4-FFF2-40B4-BE49-F238E27FC236}">
                  <a16:creationId xmlns:a16="http://schemas.microsoft.com/office/drawing/2014/main" id="{D3E43712-D7AD-53A4-EB8A-83BEBFF689B1}"/>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p:blipFill>
          <p:spPr>
            <a:xfrm>
              <a:off x="1467624" y="3015292"/>
              <a:ext cx="1593349" cy="1527568"/>
            </a:xfrm>
            <a:prstGeom prst="rect">
              <a:avLst/>
            </a:prstGeom>
          </p:spPr>
        </p:pic>
      </p:grpSp>
      <p:pic>
        <p:nvPicPr>
          <p:cNvPr id="5" name="תמונה 4" descr="תמונה שמכילה גרפיקה, גופן, עיצוב גרפי, צילום מסך&#10;&#10;התיאור נוצר באופן אוטומטי">
            <a:extLst>
              <a:ext uri="{FF2B5EF4-FFF2-40B4-BE49-F238E27FC236}">
                <a16:creationId xmlns:a16="http://schemas.microsoft.com/office/drawing/2014/main" id="{95F7E06E-24C8-62AB-6132-7AFFFBD321C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29809" y="190679"/>
            <a:ext cx="1869195" cy="367048"/>
          </a:xfrm>
          <a:prstGeom prst="rect">
            <a:avLst/>
          </a:prstGeom>
        </p:spPr>
      </p:pic>
    </p:spTree>
    <p:extLst>
      <p:ext uri="{BB962C8B-B14F-4D97-AF65-F5344CB8AC3E}">
        <p14:creationId xmlns:p14="http://schemas.microsoft.com/office/powerpoint/2010/main" val="4123019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4" presetClass="entr" presetSubtype="10" fill="hold" grpId="0" nodeType="withEffect">
                                  <p:stCondLst>
                                    <p:cond delay="90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0" presetClass="entr" presetSubtype="0" fill="hold" nodeType="withEffect">
                                  <p:stCondLst>
                                    <p:cond delay="17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17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170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19AFCE7A-C339-0D52-97BB-57759638CFBA}"/>
              </a:ext>
            </a:extLst>
          </p:cNvPr>
          <p:cNvSpPr/>
          <p:nvPr/>
        </p:nvSpPr>
        <p:spPr>
          <a:xfrm>
            <a:off x="0" y="0"/>
            <a:ext cx="12192000" cy="6858000"/>
          </a:xfrm>
          <a:prstGeom prst="rect">
            <a:avLst/>
          </a:prstGeom>
          <a:gradFill flip="none" rotWithShape="1">
            <a:gsLst>
              <a:gs pos="0">
                <a:srgbClr val="A4D0C0"/>
              </a:gs>
              <a:gs pos="0">
                <a:srgbClr val="A4D0C0"/>
              </a:gs>
              <a:gs pos="100000">
                <a:srgbClr val="A4D0C0"/>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10" name="Picture 9">
            <a:extLst>
              <a:ext uri="{FF2B5EF4-FFF2-40B4-BE49-F238E27FC236}">
                <a16:creationId xmlns:a16="http://schemas.microsoft.com/office/drawing/2014/main" id="{B1CED7A9-6FBD-47E9-C5C1-A2C40357F5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sp>
        <p:nvSpPr>
          <p:cNvPr id="2" name="TextBox 1">
            <a:extLst>
              <a:ext uri="{FF2B5EF4-FFF2-40B4-BE49-F238E27FC236}">
                <a16:creationId xmlns:a16="http://schemas.microsoft.com/office/drawing/2014/main" id="{CF5F840E-635B-88FA-7ACD-A7B3818DA018}"/>
              </a:ext>
            </a:extLst>
          </p:cNvPr>
          <p:cNvSpPr txBox="1"/>
          <p:nvPr/>
        </p:nvSpPr>
        <p:spPr>
          <a:xfrm>
            <a:off x="1629216" y="232443"/>
            <a:ext cx="8933568" cy="1323439"/>
          </a:xfrm>
          <a:prstGeom prst="rect">
            <a:avLst/>
          </a:prstGeom>
          <a:noFill/>
        </p:spPr>
        <p:txBody>
          <a:bodyPr wrap="square" rtlCol="0">
            <a:spAutoFit/>
          </a:bodyPr>
          <a:lstStyle/>
          <a:p>
            <a:pPr algn="ctr" rtl="1"/>
            <a:r>
              <a:rPr lang="he-IL" sz="8000" b="1" dirty="0">
                <a:solidFill>
                  <a:schemeClr val="tx1">
                    <a:lumMod val="85000"/>
                    <a:lumOff val="15000"/>
                  </a:schemeClr>
                </a:solidFill>
                <a:effectLst/>
                <a:latin typeface="Calibri" panose="020F0502020204030204" pitchFamily="34" charset="0"/>
                <a:cs typeface="Calibri" panose="020F0502020204030204" pitchFamily="34" charset="0"/>
              </a:rPr>
              <a:t>הכנסת</a:t>
            </a:r>
          </a:p>
        </p:txBody>
      </p:sp>
      <p:grpSp>
        <p:nvGrpSpPr>
          <p:cNvPr id="8" name="!!קלף מחוקקת">
            <a:extLst>
              <a:ext uri="{FF2B5EF4-FFF2-40B4-BE49-F238E27FC236}">
                <a16:creationId xmlns:a16="http://schemas.microsoft.com/office/drawing/2014/main" id="{169C1FEF-762C-47FB-BC3D-28BC9EEA5C8E}"/>
              </a:ext>
            </a:extLst>
          </p:cNvPr>
          <p:cNvGrpSpPr/>
          <p:nvPr/>
        </p:nvGrpSpPr>
        <p:grpSpPr>
          <a:xfrm>
            <a:off x="4299857" y="1719700"/>
            <a:ext cx="3592285" cy="4792793"/>
            <a:chOff x="8312318" y="2578201"/>
            <a:chExt cx="2720049" cy="3629064"/>
          </a:xfrm>
        </p:grpSpPr>
        <p:pic>
          <p:nvPicPr>
            <p:cNvPr id="11" name="Picture 10">
              <a:extLst>
                <a:ext uri="{FF2B5EF4-FFF2-40B4-BE49-F238E27FC236}">
                  <a16:creationId xmlns:a16="http://schemas.microsoft.com/office/drawing/2014/main" id="{8C0FF676-FB22-EAF8-9723-746B825B95A6}"/>
                </a:ext>
              </a:extLst>
            </p:cNvPr>
            <p:cNvPicPr>
              <a:picLocks noChangeAspect="1"/>
            </p:cNvPicPr>
            <p:nvPr/>
          </p:nvPicPr>
          <p:blipFill>
            <a:blip r:embed="rId4">
              <a:grayscl/>
              <a:extLst>
                <a:ext uri="{28A0092B-C50C-407E-A947-70E740481C1C}">
                  <a14:useLocalDpi xmlns:a14="http://schemas.microsoft.com/office/drawing/2010/main" val="0"/>
                </a:ext>
              </a:extLst>
            </a:blip>
            <a:srcRect/>
            <a:stretch/>
          </p:blipFill>
          <p:spPr>
            <a:xfrm>
              <a:off x="8312318" y="2578201"/>
              <a:ext cx="2720049" cy="3629064"/>
            </a:xfrm>
            <a:prstGeom prst="rect">
              <a:avLst/>
            </a:prstGeom>
          </p:spPr>
        </p:pic>
        <p:sp>
          <p:nvSpPr>
            <p:cNvPr id="12" name="!!הרשות">
              <a:extLst>
                <a:ext uri="{FF2B5EF4-FFF2-40B4-BE49-F238E27FC236}">
                  <a16:creationId xmlns:a16="http://schemas.microsoft.com/office/drawing/2014/main" id="{5F79BE39-3B9C-84D1-9607-DBDD0EAD0A48}"/>
                </a:ext>
              </a:extLst>
            </p:cNvPr>
            <p:cNvSpPr txBox="1"/>
            <p:nvPr/>
          </p:nvSpPr>
          <p:spPr>
            <a:xfrm>
              <a:off x="8501268" y="4723940"/>
              <a:ext cx="2321482" cy="1118621"/>
            </a:xfrm>
            <a:prstGeom prst="rect">
              <a:avLst/>
            </a:prstGeom>
            <a:noFill/>
          </p:spPr>
          <p:txBody>
            <a:bodyPr wrap="square" rtlCol="0">
              <a:spAutoFit/>
            </a:bodyPr>
            <a:lstStyle/>
            <a:p>
              <a:pPr algn="ctr"/>
              <a:r>
                <a:rPr lang="he-IL" sz="4500" b="1" dirty="0">
                  <a:solidFill>
                    <a:schemeClr val="bg2">
                      <a:lumMod val="25000"/>
                    </a:schemeClr>
                  </a:solidFill>
                  <a:effectLst/>
                  <a:latin typeface="Calibri" panose="020F0502020204030204" pitchFamily="34" charset="0"/>
                  <a:cs typeface="Calibri" panose="020F0502020204030204" pitchFamily="34" charset="0"/>
                </a:rPr>
                <a:t>הרשות</a:t>
              </a:r>
            </a:p>
            <a:p>
              <a:pPr algn="ctr"/>
              <a:r>
                <a:rPr lang="he-IL" sz="4500" b="1" dirty="0">
                  <a:solidFill>
                    <a:schemeClr val="bg2">
                      <a:lumMod val="25000"/>
                    </a:schemeClr>
                  </a:solidFill>
                  <a:latin typeface="Calibri" panose="020F0502020204030204" pitchFamily="34" charset="0"/>
                  <a:cs typeface="Calibri" panose="020F0502020204030204" pitchFamily="34" charset="0"/>
                </a:rPr>
                <a:t>המחוקקת</a:t>
              </a:r>
              <a:endParaRPr lang="he-IL" sz="4500" b="1" dirty="0">
                <a:solidFill>
                  <a:schemeClr val="bg2">
                    <a:lumMod val="25000"/>
                  </a:schemeClr>
                </a:solidFill>
                <a:effectLst/>
                <a:latin typeface="Calibri" panose="020F0502020204030204" pitchFamily="34" charset="0"/>
                <a:cs typeface="Calibri" panose="020F0502020204030204" pitchFamily="34" charset="0"/>
              </a:endParaRPr>
            </a:p>
          </p:txBody>
        </p:sp>
        <p:pic>
          <p:nvPicPr>
            <p:cNvPr id="13" name="!!מחוקקת">
              <a:extLst>
                <a:ext uri="{FF2B5EF4-FFF2-40B4-BE49-F238E27FC236}">
                  <a16:creationId xmlns:a16="http://schemas.microsoft.com/office/drawing/2014/main" id="{BACD02CC-48FF-890C-1164-1F13CA619572}"/>
                </a:ext>
              </a:extLst>
            </p:cNvPr>
            <p:cNvPicPr>
              <a:picLocks noChangeAspect="1"/>
            </p:cNvPicPr>
            <p:nvPr/>
          </p:nvPicPr>
          <p:blipFill>
            <a:blip r:embed="rId5">
              <a:grayscl/>
              <a:extLst>
                <a:ext uri="{28A0092B-C50C-407E-A947-70E740481C1C}">
                  <a14:useLocalDpi xmlns:a14="http://schemas.microsoft.com/office/drawing/2010/main" val="0"/>
                </a:ext>
              </a:extLst>
            </a:blip>
            <a:srcRect/>
            <a:stretch/>
          </p:blipFill>
          <p:spPr>
            <a:xfrm>
              <a:off x="8626906" y="3270548"/>
              <a:ext cx="2097470" cy="1068254"/>
            </a:xfrm>
            <a:prstGeom prst="rect">
              <a:avLst/>
            </a:prstGeom>
          </p:spPr>
        </p:pic>
      </p:grpSp>
      <p:pic>
        <p:nvPicPr>
          <p:cNvPr id="3" name="תמונה 2" descr="תמונה שמכילה גרפיקה, גופן, עיצוב גרפי, צילום מסך&#10;&#10;התיאור נוצר באופן אוטומטי">
            <a:extLst>
              <a:ext uri="{FF2B5EF4-FFF2-40B4-BE49-F238E27FC236}">
                <a16:creationId xmlns:a16="http://schemas.microsoft.com/office/drawing/2014/main" id="{DE024853-09DF-4C9F-D005-68E3F828A5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9809" y="190679"/>
            <a:ext cx="1869195" cy="367048"/>
          </a:xfrm>
          <a:prstGeom prst="rect">
            <a:avLst/>
          </a:prstGeom>
        </p:spPr>
      </p:pic>
    </p:spTree>
    <p:extLst>
      <p:ext uri="{BB962C8B-B14F-4D97-AF65-F5344CB8AC3E}">
        <p14:creationId xmlns:p14="http://schemas.microsoft.com/office/powerpoint/2010/main" val="3265274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97C1EED7-5784-CB0C-457F-281DCDB37AB1}"/>
              </a:ext>
            </a:extLst>
          </p:cNvPr>
          <p:cNvSpPr/>
          <p:nvPr/>
        </p:nvSpPr>
        <p:spPr>
          <a:xfrm>
            <a:off x="0" y="0"/>
            <a:ext cx="12192000" cy="6858000"/>
          </a:xfrm>
          <a:prstGeom prst="rect">
            <a:avLst/>
          </a:prstGeom>
          <a:gradFill flip="none" rotWithShape="1">
            <a:gsLst>
              <a:gs pos="0">
                <a:srgbClr val="A4D0C0"/>
              </a:gs>
              <a:gs pos="0">
                <a:srgbClr val="A4D0C0"/>
              </a:gs>
              <a:gs pos="100000">
                <a:srgbClr val="A4D0C0"/>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10" name="Picture 9">
            <a:extLst>
              <a:ext uri="{FF2B5EF4-FFF2-40B4-BE49-F238E27FC236}">
                <a16:creationId xmlns:a16="http://schemas.microsoft.com/office/drawing/2014/main" id="{B1CED7A9-6FBD-47E9-C5C1-A2C40357F5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sp>
        <p:nvSpPr>
          <p:cNvPr id="2" name="TextBox 1">
            <a:extLst>
              <a:ext uri="{FF2B5EF4-FFF2-40B4-BE49-F238E27FC236}">
                <a16:creationId xmlns:a16="http://schemas.microsoft.com/office/drawing/2014/main" id="{3C2F3A15-FF7E-5A8B-D27E-F53C37831177}"/>
              </a:ext>
            </a:extLst>
          </p:cNvPr>
          <p:cNvSpPr txBox="1"/>
          <p:nvPr/>
        </p:nvSpPr>
        <p:spPr>
          <a:xfrm>
            <a:off x="793916" y="1073098"/>
            <a:ext cx="10604168" cy="707886"/>
          </a:xfrm>
          <a:prstGeom prst="rect">
            <a:avLst/>
          </a:prstGeom>
          <a:noFill/>
        </p:spPr>
        <p:txBody>
          <a:bodyPr wrap="square" rtlCol="0">
            <a:spAutoFit/>
          </a:bodyPr>
          <a:lstStyle/>
          <a:p>
            <a:pPr algn="ctr" rtl="1"/>
            <a:r>
              <a:rPr lang="he-IL" sz="4000" dirty="0">
                <a:solidFill>
                  <a:schemeClr val="tx1">
                    <a:lumMod val="85000"/>
                    <a:lumOff val="15000"/>
                  </a:schemeClr>
                </a:solidFill>
                <a:latin typeface="Calibri" panose="020F0502020204030204" pitchFamily="34" charset="0"/>
                <a:cs typeface="Calibri" panose="020F0502020204030204" pitchFamily="34" charset="0"/>
              </a:rPr>
              <a:t>אני ממנה את הממשלה באמצעות הצבעת אמון בה.</a:t>
            </a:r>
          </a:p>
        </p:txBody>
      </p:sp>
      <p:sp>
        <p:nvSpPr>
          <p:cNvPr id="20" name="TextBox 19">
            <a:extLst>
              <a:ext uri="{FF2B5EF4-FFF2-40B4-BE49-F238E27FC236}">
                <a16:creationId xmlns:a16="http://schemas.microsoft.com/office/drawing/2014/main" id="{96DB22C9-B8B7-76B5-0E2D-AACA0BB4354C}"/>
              </a:ext>
            </a:extLst>
          </p:cNvPr>
          <p:cNvSpPr txBox="1"/>
          <p:nvPr/>
        </p:nvSpPr>
        <p:spPr>
          <a:xfrm>
            <a:off x="1520031" y="2458513"/>
            <a:ext cx="8933568" cy="861774"/>
          </a:xfrm>
          <a:prstGeom prst="rect">
            <a:avLst/>
          </a:prstGeom>
          <a:noFill/>
        </p:spPr>
        <p:txBody>
          <a:bodyPr wrap="square" rtlCol="0">
            <a:spAutoFit/>
          </a:bodyPr>
          <a:lstStyle/>
          <a:p>
            <a:pPr algn="ctr" rtl="1"/>
            <a:r>
              <a:rPr lang="he-IL" sz="5000" b="1" dirty="0">
                <a:solidFill>
                  <a:schemeClr val="tx1">
                    <a:lumMod val="85000"/>
                    <a:lumOff val="15000"/>
                  </a:schemeClr>
                </a:solidFill>
                <a:effectLst/>
                <a:latin typeface="Calibri" panose="020F0502020204030204" pitchFamily="34" charset="0"/>
                <a:cs typeface="Calibri" panose="020F0502020204030204" pitchFamily="34" charset="0"/>
              </a:rPr>
              <a:t>מי אני?</a:t>
            </a:r>
          </a:p>
        </p:txBody>
      </p:sp>
      <p:grpSp>
        <p:nvGrpSpPr>
          <p:cNvPr id="4" name="!!קלף מחוקקת">
            <a:extLst>
              <a:ext uri="{FF2B5EF4-FFF2-40B4-BE49-F238E27FC236}">
                <a16:creationId xmlns:a16="http://schemas.microsoft.com/office/drawing/2014/main" id="{7DC6C920-D911-2F13-67E2-27747914BAFA}"/>
              </a:ext>
            </a:extLst>
          </p:cNvPr>
          <p:cNvGrpSpPr/>
          <p:nvPr/>
        </p:nvGrpSpPr>
        <p:grpSpPr>
          <a:xfrm>
            <a:off x="7856854" y="3568717"/>
            <a:ext cx="2082360" cy="2778265"/>
            <a:chOff x="8312318" y="2578201"/>
            <a:chExt cx="2720049" cy="3629064"/>
          </a:xfrm>
        </p:grpSpPr>
        <p:pic>
          <p:nvPicPr>
            <p:cNvPr id="9" name="Picture 6">
              <a:extLst>
                <a:ext uri="{FF2B5EF4-FFF2-40B4-BE49-F238E27FC236}">
                  <a16:creationId xmlns:a16="http://schemas.microsoft.com/office/drawing/2014/main" id="{AA6CA916-0F4C-46AC-E134-E011C4304874}"/>
                </a:ext>
              </a:extLst>
            </p:cNvPr>
            <p:cNvPicPr>
              <a:picLocks noChangeAspect="1"/>
            </p:cNvPicPr>
            <p:nvPr/>
          </p:nvPicPr>
          <p:blipFill>
            <a:blip r:embed="rId4">
              <a:grayscl/>
              <a:extLst>
                <a:ext uri="{28A0092B-C50C-407E-A947-70E740481C1C}">
                  <a14:useLocalDpi xmlns:a14="http://schemas.microsoft.com/office/drawing/2010/main" val="0"/>
                </a:ext>
              </a:extLst>
            </a:blip>
            <a:srcRect/>
            <a:stretch/>
          </p:blipFill>
          <p:spPr>
            <a:xfrm>
              <a:off x="8312318" y="2578201"/>
              <a:ext cx="2720049" cy="3629064"/>
            </a:xfrm>
            <a:prstGeom prst="rect">
              <a:avLst/>
            </a:prstGeom>
          </p:spPr>
        </p:pic>
        <p:sp>
          <p:nvSpPr>
            <p:cNvPr id="21" name="!!הרשות">
              <a:extLst>
                <a:ext uri="{FF2B5EF4-FFF2-40B4-BE49-F238E27FC236}">
                  <a16:creationId xmlns:a16="http://schemas.microsoft.com/office/drawing/2014/main" id="{2AC1CC46-A8FB-741F-C7CB-53657CE9DF80}"/>
                </a:ext>
              </a:extLst>
            </p:cNvPr>
            <p:cNvSpPr txBox="1"/>
            <p:nvPr/>
          </p:nvSpPr>
          <p:spPr>
            <a:xfrm>
              <a:off x="8511602" y="4785945"/>
              <a:ext cx="2321482" cy="1085476"/>
            </a:xfrm>
            <a:prstGeom prst="rect">
              <a:avLst/>
            </a:prstGeom>
            <a:noFill/>
          </p:spPr>
          <p:txBody>
            <a:bodyPr wrap="square" rtlCol="0">
              <a:spAutoFit/>
            </a:bodyPr>
            <a:lstStyle/>
            <a:p>
              <a:pPr algn="ctr"/>
              <a:r>
                <a:rPr lang="he-IL" sz="2400" b="1" dirty="0">
                  <a:solidFill>
                    <a:schemeClr val="bg2">
                      <a:lumMod val="25000"/>
                    </a:schemeClr>
                  </a:solidFill>
                  <a:effectLst/>
                  <a:latin typeface="Calibri" panose="020F0502020204030204" pitchFamily="34" charset="0"/>
                  <a:cs typeface="Calibri" panose="020F0502020204030204" pitchFamily="34" charset="0"/>
                </a:rPr>
                <a:t>הרשות</a:t>
              </a:r>
            </a:p>
            <a:p>
              <a:pPr algn="ctr"/>
              <a:r>
                <a:rPr lang="he-IL" sz="2400" b="1" dirty="0">
                  <a:solidFill>
                    <a:schemeClr val="bg2">
                      <a:lumMod val="25000"/>
                    </a:schemeClr>
                  </a:solidFill>
                  <a:latin typeface="Calibri" panose="020F0502020204030204" pitchFamily="34" charset="0"/>
                  <a:cs typeface="Calibri" panose="020F0502020204030204" pitchFamily="34" charset="0"/>
                </a:rPr>
                <a:t>המחוקקת</a:t>
              </a:r>
              <a:endParaRPr lang="he-IL" sz="2400" b="1" dirty="0">
                <a:solidFill>
                  <a:schemeClr val="bg2">
                    <a:lumMod val="25000"/>
                  </a:schemeClr>
                </a:solidFill>
                <a:effectLst/>
                <a:latin typeface="Calibri" panose="020F0502020204030204" pitchFamily="34" charset="0"/>
                <a:cs typeface="Calibri" panose="020F0502020204030204" pitchFamily="34" charset="0"/>
              </a:endParaRPr>
            </a:p>
          </p:txBody>
        </p:sp>
        <p:pic>
          <p:nvPicPr>
            <p:cNvPr id="22" name="!!מחוקקת">
              <a:extLst>
                <a:ext uri="{FF2B5EF4-FFF2-40B4-BE49-F238E27FC236}">
                  <a16:creationId xmlns:a16="http://schemas.microsoft.com/office/drawing/2014/main" id="{3D647F7B-DA4D-B1D9-F2EC-2D362425648F}"/>
                </a:ext>
              </a:extLst>
            </p:cNvPr>
            <p:cNvPicPr>
              <a:picLocks noChangeAspect="1"/>
            </p:cNvPicPr>
            <p:nvPr/>
          </p:nvPicPr>
          <p:blipFill>
            <a:blip r:embed="rId5">
              <a:grayscl/>
              <a:extLst>
                <a:ext uri="{28A0092B-C50C-407E-A947-70E740481C1C}">
                  <a14:useLocalDpi xmlns:a14="http://schemas.microsoft.com/office/drawing/2010/main" val="0"/>
                </a:ext>
              </a:extLst>
            </a:blip>
            <a:srcRect/>
            <a:stretch/>
          </p:blipFill>
          <p:spPr>
            <a:xfrm>
              <a:off x="8626906" y="3270548"/>
              <a:ext cx="2097470" cy="1068254"/>
            </a:xfrm>
            <a:prstGeom prst="rect">
              <a:avLst/>
            </a:prstGeom>
          </p:spPr>
        </p:pic>
      </p:grpSp>
      <p:grpSp>
        <p:nvGrpSpPr>
          <p:cNvPr id="23" name="Group 11">
            <a:extLst>
              <a:ext uri="{FF2B5EF4-FFF2-40B4-BE49-F238E27FC236}">
                <a16:creationId xmlns:a16="http://schemas.microsoft.com/office/drawing/2014/main" id="{92792835-0E7B-62E2-F700-DC7E3D71E19E}"/>
              </a:ext>
            </a:extLst>
          </p:cNvPr>
          <p:cNvGrpSpPr/>
          <p:nvPr/>
        </p:nvGrpSpPr>
        <p:grpSpPr>
          <a:xfrm>
            <a:off x="5054820" y="3568717"/>
            <a:ext cx="2082360" cy="2778265"/>
            <a:chOff x="4654684" y="2578201"/>
            <a:chExt cx="2720049" cy="3629064"/>
          </a:xfrm>
        </p:grpSpPr>
        <p:pic>
          <p:nvPicPr>
            <p:cNvPr id="24" name="Picture 12">
              <a:extLst>
                <a:ext uri="{FF2B5EF4-FFF2-40B4-BE49-F238E27FC236}">
                  <a16:creationId xmlns:a16="http://schemas.microsoft.com/office/drawing/2014/main" id="{03C1AD10-7307-B73D-2724-6E58C23AABC7}"/>
                </a:ext>
              </a:extLst>
            </p:cNvPr>
            <p:cNvPicPr>
              <a:picLocks noChangeAspect="1"/>
            </p:cNvPicPr>
            <p:nvPr/>
          </p:nvPicPr>
          <p:blipFill>
            <a:blip r:embed="rId4">
              <a:grayscl/>
              <a:extLst>
                <a:ext uri="{28A0092B-C50C-407E-A947-70E740481C1C}">
                  <a14:useLocalDpi xmlns:a14="http://schemas.microsoft.com/office/drawing/2010/main" val="0"/>
                </a:ext>
              </a:extLst>
            </a:blip>
            <a:srcRect/>
            <a:stretch/>
          </p:blipFill>
          <p:spPr>
            <a:xfrm>
              <a:off x="4654684" y="2578201"/>
              <a:ext cx="2720049" cy="3629064"/>
            </a:xfrm>
            <a:prstGeom prst="rect">
              <a:avLst/>
            </a:prstGeom>
          </p:spPr>
        </p:pic>
        <p:sp>
          <p:nvSpPr>
            <p:cNvPr id="25" name="TextBox 13">
              <a:extLst>
                <a:ext uri="{FF2B5EF4-FFF2-40B4-BE49-F238E27FC236}">
                  <a16:creationId xmlns:a16="http://schemas.microsoft.com/office/drawing/2014/main" id="{BEC2C2D1-108A-D92E-BA9D-EA86E97CD434}"/>
                </a:ext>
              </a:extLst>
            </p:cNvPr>
            <p:cNvSpPr txBox="1"/>
            <p:nvPr/>
          </p:nvSpPr>
          <p:spPr>
            <a:xfrm>
              <a:off x="4844478" y="4785945"/>
              <a:ext cx="2321482" cy="1085476"/>
            </a:xfrm>
            <a:prstGeom prst="rect">
              <a:avLst/>
            </a:prstGeom>
            <a:noFill/>
          </p:spPr>
          <p:txBody>
            <a:bodyPr wrap="square" rtlCol="0">
              <a:spAutoFit/>
            </a:bodyPr>
            <a:lstStyle/>
            <a:p>
              <a:pPr algn="ctr"/>
              <a:r>
                <a:rPr lang="he-IL" sz="2400" b="1" dirty="0">
                  <a:solidFill>
                    <a:schemeClr val="bg2">
                      <a:lumMod val="25000"/>
                    </a:schemeClr>
                  </a:solidFill>
                  <a:effectLst/>
                  <a:latin typeface="Calibri" panose="020F0502020204030204" pitchFamily="34" charset="0"/>
                  <a:cs typeface="Calibri" panose="020F0502020204030204" pitchFamily="34" charset="0"/>
                </a:rPr>
                <a:t>הרשות</a:t>
              </a:r>
            </a:p>
            <a:p>
              <a:pPr algn="ctr"/>
              <a:r>
                <a:rPr lang="he-IL" sz="2400" b="1" dirty="0">
                  <a:solidFill>
                    <a:schemeClr val="bg2">
                      <a:lumMod val="25000"/>
                    </a:schemeClr>
                  </a:solidFill>
                  <a:latin typeface="Calibri" panose="020F0502020204030204" pitchFamily="34" charset="0"/>
                  <a:cs typeface="Calibri" panose="020F0502020204030204" pitchFamily="34" charset="0"/>
                </a:rPr>
                <a:t>המבצעת</a:t>
              </a:r>
              <a:endParaRPr lang="he-IL" sz="2400" b="1" dirty="0">
                <a:solidFill>
                  <a:schemeClr val="bg2">
                    <a:lumMod val="25000"/>
                  </a:schemeClr>
                </a:solidFill>
                <a:effectLst/>
                <a:latin typeface="Calibri" panose="020F0502020204030204" pitchFamily="34" charset="0"/>
                <a:cs typeface="Calibri" panose="020F0502020204030204" pitchFamily="34" charset="0"/>
              </a:endParaRPr>
            </a:p>
          </p:txBody>
        </p:sp>
        <p:pic>
          <p:nvPicPr>
            <p:cNvPr id="26" name="!!מבצעת">
              <a:extLst>
                <a:ext uri="{FF2B5EF4-FFF2-40B4-BE49-F238E27FC236}">
                  <a16:creationId xmlns:a16="http://schemas.microsoft.com/office/drawing/2014/main" id="{354A7925-39F2-D871-0E2B-BB626B67A3BD}"/>
                </a:ext>
              </a:extLst>
            </p:cNvPr>
            <p:cNvPicPr>
              <a:picLocks noChangeAspect="1"/>
            </p:cNvPicPr>
            <p:nvPr/>
          </p:nvPicPr>
          <p:blipFill>
            <a:blip r:embed="rId6">
              <a:graysc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5214805" y="3126345"/>
              <a:ext cx="1571317" cy="1414647"/>
            </a:xfrm>
            <a:prstGeom prst="rect">
              <a:avLst/>
            </a:prstGeom>
          </p:spPr>
        </p:pic>
      </p:grpSp>
      <p:grpSp>
        <p:nvGrpSpPr>
          <p:cNvPr id="27" name="Group 15">
            <a:extLst>
              <a:ext uri="{FF2B5EF4-FFF2-40B4-BE49-F238E27FC236}">
                <a16:creationId xmlns:a16="http://schemas.microsoft.com/office/drawing/2014/main" id="{EA996098-23F5-B4E3-E246-C81E6698773E}"/>
              </a:ext>
            </a:extLst>
          </p:cNvPr>
          <p:cNvGrpSpPr/>
          <p:nvPr/>
        </p:nvGrpSpPr>
        <p:grpSpPr>
          <a:xfrm>
            <a:off x="2252786" y="3568717"/>
            <a:ext cx="2082360" cy="2778265"/>
            <a:chOff x="997049" y="2578201"/>
            <a:chExt cx="2720049" cy="3629064"/>
          </a:xfrm>
        </p:grpSpPr>
        <p:pic>
          <p:nvPicPr>
            <p:cNvPr id="28" name="Picture 16">
              <a:extLst>
                <a:ext uri="{FF2B5EF4-FFF2-40B4-BE49-F238E27FC236}">
                  <a16:creationId xmlns:a16="http://schemas.microsoft.com/office/drawing/2014/main" id="{A6CC0F57-9450-C785-BF14-7CAE341D6BFB}"/>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997049" y="2578201"/>
              <a:ext cx="2720049" cy="3629064"/>
            </a:xfrm>
            <a:prstGeom prst="rect">
              <a:avLst/>
            </a:prstGeom>
          </p:spPr>
        </p:pic>
        <p:sp>
          <p:nvSpPr>
            <p:cNvPr id="29" name="TextBox 17">
              <a:extLst>
                <a:ext uri="{FF2B5EF4-FFF2-40B4-BE49-F238E27FC236}">
                  <a16:creationId xmlns:a16="http://schemas.microsoft.com/office/drawing/2014/main" id="{363AD5C4-E598-3FCD-2298-CBB2FDCDB4DF}"/>
                </a:ext>
              </a:extLst>
            </p:cNvPr>
            <p:cNvSpPr txBox="1"/>
            <p:nvPr/>
          </p:nvSpPr>
          <p:spPr>
            <a:xfrm>
              <a:off x="1207991" y="4785945"/>
              <a:ext cx="2321482" cy="1085476"/>
            </a:xfrm>
            <a:prstGeom prst="rect">
              <a:avLst/>
            </a:prstGeom>
            <a:noFill/>
          </p:spPr>
          <p:txBody>
            <a:bodyPr wrap="square" rtlCol="0">
              <a:spAutoFit/>
            </a:bodyPr>
            <a:lstStyle/>
            <a:p>
              <a:pPr algn="ctr"/>
              <a:r>
                <a:rPr lang="he-IL" sz="2400" b="1" dirty="0">
                  <a:solidFill>
                    <a:schemeClr val="bg2">
                      <a:lumMod val="25000"/>
                    </a:schemeClr>
                  </a:solidFill>
                  <a:effectLst/>
                  <a:latin typeface="Calibri" panose="020F0502020204030204" pitchFamily="34" charset="0"/>
                  <a:cs typeface="Calibri" panose="020F0502020204030204" pitchFamily="34" charset="0"/>
                </a:rPr>
                <a:t>הרשות</a:t>
              </a:r>
            </a:p>
            <a:p>
              <a:pPr algn="ctr"/>
              <a:r>
                <a:rPr lang="he-IL" sz="2400" b="1" dirty="0">
                  <a:solidFill>
                    <a:schemeClr val="bg2">
                      <a:lumMod val="25000"/>
                    </a:schemeClr>
                  </a:solidFill>
                  <a:latin typeface="Calibri" panose="020F0502020204030204" pitchFamily="34" charset="0"/>
                  <a:cs typeface="Calibri" panose="020F0502020204030204" pitchFamily="34" charset="0"/>
                </a:rPr>
                <a:t>השופטת</a:t>
              </a:r>
              <a:endParaRPr lang="he-IL" sz="2400" b="1" dirty="0">
                <a:solidFill>
                  <a:schemeClr val="bg2">
                    <a:lumMod val="25000"/>
                  </a:schemeClr>
                </a:solidFill>
                <a:effectLst/>
                <a:latin typeface="Calibri" panose="020F0502020204030204" pitchFamily="34" charset="0"/>
                <a:cs typeface="Calibri" panose="020F0502020204030204" pitchFamily="34" charset="0"/>
              </a:endParaRPr>
            </a:p>
          </p:txBody>
        </p:sp>
        <p:pic>
          <p:nvPicPr>
            <p:cNvPr id="30" name="Picture 18">
              <a:extLst>
                <a:ext uri="{FF2B5EF4-FFF2-40B4-BE49-F238E27FC236}">
                  <a16:creationId xmlns:a16="http://schemas.microsoft.com/office/drawing/2014/main" id="{FBA8671A-A967-A32F-20EC-590DE4796F68}"/>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p:blipFill>
          <p:spPr>
            <a:xfrm>
              <a:off x="1467624" y="3015292"/>
              <a:ext cx="1593349" cy="1527568"/>
            </a:xfrm>
            <a:prstGeom prst="rect">
              <a:avLst/>
            </a:prstGeom>
          </p:spPr>
        </p:pic>
      </p:grpSp>
      <p:pic>
        <p:nvPicPr>
          <p:cNvPr id="5" name="תמונה 4" descr="תמונה שמכילה גרפיקה, גופן, עיצוב גרפי, צילום מסך&#10;&#10;התיאור נוצר באופן אוטומטי">
            <a:extLst>
              <a:ext uri="{FF2B5EF4-FFF2-40B4-BE49-F238E27FC236}">
                <a16:creationId xmlns:a16="http://schemas.microsoft.com/office/drawing/2014/main" id="{D43A12C3-5751-0687-5D67-7D3B10FDF6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29809" y="190679"/>
            <a:ext cx="1869195" cy="367048"/>
          </a:xfrm>
          <a:prstGeom prst="rect">
            <a:avLst/>
          </a:prstGeom>
        </p:spPr>
      </p:pic>
    </p:spTree>
    <p:extLst>
      <p:ext uri="{BB962C8B-B14F-4D97-AF65-F5344CB8AC3E}">
        <p14:creationId xmlns:p14="http://schemas.microsoft.com/office/powerpoint/2010/main" val="1101236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4" presetClass="entr" presetSubtype="10" fill="hold" grpId="0" nodeType="withEffect">
                                  <p:stCondLst>
                                    <p:cond delay="90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0" presetClass="entr" presetSubtype="0" fill="hold" nodeType="withEffect">
                                  <p:stCondLst>
                                    <p:cond delay="17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17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170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585A2031-8FE4-50C9-7B75-34F20965E19D}"/>
              </a:ext>
            </a:extLst>
          </p:cNvPr>
          <p:cNvSpPr/>
          <p:nvPr/>
        </p:nvSpPr>
        <p:spPr>
          <a:xfrm>
            <a:off x="0" y="0"/>
            <a:ext cx="12192000" cy="6858000"/>
          </a:xfrm>
          <a:prstGeom prst="rect">
            <a:avLst/>
          </a:prstGeom>
          <a:gradFill flip="none" rotWithShape="1">
            <a:gsLst>
              <a:gs pos="0">
                <a:srgbClr val="A4D0C0"/>
              </a:gs>
              <a:gs pos="0">
                <a:srgbClr val="A4D0C0"/>
              </a:gs>
              <a:gs pos="100000">
                <a:srgbClr val="A4D0C0"/>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10" name="Picture 9">
            <a:extLst>
              <a:ext uri="{FF2B5EF4-FFF2-40B4-BE49-F238E27FC236}">
                <a16:creationId xmlns:a16="http://schemas.microsoft.com/office/drawing/2014/main" id="{B1CED7A9-6FBD-47E9-C5C1-A2C40357F5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sp>
        <p:nvSpPr>
          <p:cNvPr id="2" name="TextBox 1">
            <a:extLst>
              <a:ext uri="{FF2B5EF4-FFF2-40B4-BE49-F238E27FC236}">
                <a16:creationId xmlns:a16="http://schemas.microsoft.com/office/drawing/2014/main" id="{CF5F840E-635B-88FA-7ACD-A7B3818DA018}"/>
              </a:ext>
            </a:extLst>
          </p:cNvPr>
          <p:cNvSpPr txBox="1"/>
          <p:nvPr/>
        </p:nvSpPr>
        <p:spPr>
          <a:xfrm>
            <a:off x="1629216" y="232443"/>
            <a:ext cx="8933568" cy="1323439"/>
          </a:xfrm>
          <a:prstGeom prst="rect">
            <a:avLst/>
          </a:prstGeom>
          <a:noFill/>
        </p:spPr>
        <p:txBody>
          <a:bodyPr wrap="square" rtlCol="0">
            <a:spAutoFit/>
          </a:bodyPr>
          <a:lstStyle/>
          <a:p>
            <a:pPr algn="ctr" rtl="1"/>
            <a:r>
              <a:rPr lang="he-IL" sz="8000" b="1" dirty="0">
                <a:solidFill>
                  <a:schemeClr val="tx1">
                    <a:lumMod val="85000"/>
                    <a:lumOff val="15000"/>
                  </a:schemeClr>
                </a:solidFill>
                <a:effectLst/>
                <a:latin typeface="Calibri" panose="020F0502020204030204" pitchFamily="34" charset="0"/>
                <a:cs typeface="Calibri" panose="020F0502020204030204" pitchFamily="34" charset="0"/>
              </a:rPr>
              <a:t>הכנסת</a:t>
            </a:r>
          </a:p>
        </p:txBody>
      </p:sp>
      <p:grpSp>
        <p:nvGrpSpPr>
          <p:cNvPr id="8" name="!!קלף מחוקקת">
            <a:extLst>
              <a:ext uri="{FF2B5EF4-FFF2-40B4-BE49-F238E27FC236}">
                <a16:creationId xmlns:a16="http://schemas.microsoft.com/office/drawing/2014/main" id="{169C1FEF-762C-47FB-BC3D-28BC9EEA5C8E}"/>
              </a:ext>
            </a:extLst>
          </p:cNvPr>
          <p:cNvGrpSpPr/>
          <p:nvPr/>
        </p:nvGrpSpPr>
        <p:grpSpPr>
          <a:xfrm>
            <a:off x="4299857" y="1719700"/>
            <a:ext cx="3592285" cy="4792793"/>
            <a:chOff x="8312318" y="2578201"/>
            <a:chExt cx="2720049" cy="3629064"/>
          </a:xfrm>
        </p:grpSpPr>
        <p:pic>
          <p:nvPicPr>
            <p:cNvPr id="11" name="Picture 10">
              <a:extLst>
                <a:ext uri="{FF2B5EF4-FFF2-40B4-BE49-F238E27FC236}">
                  <a16:creationId xmlns:a16="http://schemas.microsoft.com/office/drawing/2014/main" id="{8C0FF676-FB22-EAF8-9723-746B825B95A6}"/>
                </a:ext>
              </a:extLst>
            </p:cNvPr>
            <p:cNvPicPr>
              <a:picLocks noChangeAspect="1"/>
            </p:cNvPicPr>
            <p:nvPr/>
          </p:nvPicPr>
          <p:blipFill>
            <a:blip r:embed="rId4">
              <a:grayscl/>
              <a:extLst>
                <a:ext uri="{28A0092B-C50C-407E-A947-70E740481C1C}">
                  <a14:useLocalDpi xmlns:a14="http://schemas.microsoft.com/office/drawing/2010/main" val="0"/>
                </a:ext>
              </a:extLst>
            </a:blip>
            <a:srcRect/>
            <a:stretch/>
          </p:blipFill>
          <p:spPr>
            <a:xfrm>
              <a:off x="8312318" y="2578201"/>
              <a:ext cx="2720049" cy="3629064"/>
            </a:xfrm>
            <a:prstGeom prst="rect">
              <a:avLst/>
            </a:prstGeom>
          </p:spPr>
        </p:pic>
        <p:sp>
          <p:nvSpPr>
            <p:cNvPr id="12" name="!!הרשות">
              <a:extLst>
                <a:ext uri="{FF2B5EF4-FFF2-40B4-BE49-F238E27FC236}">
                  <a16:creationId xmlns:a16="http://schemas.microsoft.com/office/drawing/2014/main" id="{5F79BE39-3B9C-84D1-9607-DBDD0EAD0A48}"/>
                </a:ext>
              </a:extLst>
            </p:cNvPr>
            <p:cNvSpPr txBox="1"/>
            <p:nvPr/>
          </p:nvSpPr>
          <p:spPr>
            <a:xfrm>
              <a:off x="8501268" y="4723940"/>
              <a:ext cx="2321482" cy="1118621"/>
            </a:xfrm>
            <a:prstGeom prst="rect">
              <a:avLst/>
            </a:prstGeom>
            <a:noFill/>
          </p:spPr>
          <p:txBody>
            <a:bodyPr wrap="square" rtlCol="0">
              <a:spAutoFit/>
            </a:bodyPr>
            <a:lstStyle/>
            <a:p>
              <a:pPr algn="ctr"/>
              <a:r>
                <a:rPr lang="he-IL" sz="4500" b="1" dirty="0">
                  <a:solidFill>
                    <a:schemeClr val="bg2">
                      <a:lumMod val="25000"/>
                    </a:schemeClr>
                  </a:solidFill>
                  <a:effectLst/>
                  <a:latin typeface="Calibri" panose="020F0502020204030204" pitchFamily="34" charset="0"/>
                  <a:cs typeface="Calibri" panose="020F0502020204030204" pitchFamily="34" charset="0"/>
                </a:rPr>
                <a:t>הרשות</a:t>
              </a:r>
            </a:p>
            <a:p>
              <a:pPr algn="ctr"/>
              <a:r>
                <a:rPr lang="he-IL" sz="4500" b="1" dirty="0">
                  <a:solidFill>
                    <a:schemeClr val="bg2">
                      <a:lumMod val="25000"/>
                    </a:schemeClr>
                  </a:solidFill>
                  <a:latin typeface="Calibri" panose="020F0502020204030204" pitchFamily="34" charset="0"/>
                  <a:cs typeface="Calibri" panose="020F0502020204030204" pitchFamily="34" charset="0"/>
                </a:rPr>
                <a:t>המחוקקת</a:t>
              </a:r>
              <a:endParaRPr lang="he-IL" sz="4500" b="1" dirty="0">
                <a:solidFill>
                  <a:schemeClr val="bg2">
                    <a:lumMod val="25000"/>
                  </a:schemeClr>
                </a:solidFill>
                <a:effectLst/>
                <a:latin typeface="Calibri" panose="020F0502020204030204" pitchFamily="34" charset="0"/>
                <a:cs typeface="Calibri" panose="020F0502020204030204" pitchFamily="34" charset="0"/>
              </a:endParaRPr>
            </a:p>
          </p:txBody>
        </p:sp>
        <p:pic>
          <p:nvPicPr>
            <p:cNvPr id="13" name="!!מחוקקת">
              <a:extLst>
                <a:ext uri="{FF2B5EF4-FFF2-40B4-BE49-F238E27FC236}">
                  <a16:creationId xmlns:a16="http://schemas.microsoft.com/office/drawing/2014/main" id="{BACD02CC-48FF-890C-1164-1F13CA619572}"/>
                </a:ext>
              </a:extLst>
            </p:cNvPr>
            <p:cNvPicPr>
              <a:picLocks noChangeAspect="1"/>
            </p:cNvPicPr>
            <p:nvPr/>
          </p:nvPicPr>
          <p:blipFill>
            <a:blip r:embed="rId5">
              <a:grayscl/>
              <a:extLst>
                <a:ext uri="{28A0092B-C50C-407E-A947-70E740481C1C}">
                  <a14:useLocalDpi xmlns:a14="http://schemas.microsoft.com/office/drawing/2010/main" val="0"/>
                </a:ext>
              </a:extLst>
            </a:blip>
            <a:srcRect/>
            <a:stretch/>
          </p:blipFill>
          <p:spPr>
            <a:xfrm>
              <a:off x="8626906" y="3270548"/>
              <a:ext cx="2097470" cy="1068254"/>
            </a:xfrm>
            <a:prstGeom prst="rect">
              <a:avLst/>
            </a:prstGeom>
          </p:spPr>
        </p:pic>
      </p:grpSp>
      <p:pic>
        <p:nvPicPr>
          <p:cNvPr id="3" name="תמונה 2" descr="תמונה שמכילה גרפיקה, גופן, עיצוב גרפי, צילום מסך&#10;&#10;התיאור נוצר באופן אוטומטי">
            <a:extLst>
              <a:ext uri="{FF2B5EF4-FFF2-40B4-BE49-F238E27FC236}">
                <a16:creationId xmlns:a16="http://schemas.microsoft.com/office/drawing/2014/main" id="{8BD6EFDF-6B71-EC38-987A-379790503A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9809" y="190679"/>
            <a:ext cx="1869195" cy="367048"/>
          </a:xfrm>
          <a:prstGeom prst="rect">
            <a:avLst/>
          </a:prstGeom>
        </p:spPr>
      </p:pic>
    </p:spTree>
    <p:extLst>
      <p:ext uri="{BB962C8B-B14F-4D97-AF65-F5344CB8AC3E}">
        <p14:creationId xmlns:p14="http://schemas.microsoft.com/office/powerpoint/2010/main" val="1389084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ECCC62-7DAE-C39C-7AA6-5D653432D9C5}"/>
              </a:ext>
            </a:extLst>
          </p:cNvPr>
          <p:cNvPicPr>
            <a:picLocks noChangeAspect="1"/>
          </p:cNvPicPr>
          <p:nvPr/>
        </p:nvPicPr>
        <p:blipFill rotWithShape="1">
          <a:blip r:embed="rId3">
            <a:extLst>
              <a:ext uri="{28A0092B-C50C-407E-A947-70E740481C1C}">
                <a14:useLocalDpi xmlns:a14="http://schemas.microsoft.com/office/drawing/2010/main" val="0"/>
              </a:ext>
            </a:extLst>
          </a:blip>
          <a:srcRect l="1944" r="17617"/>
          <a:stretch/>
        </p:blipFill>
        <p:spPr>
          <a:xfrm>
            <a:off x="4318000" y="1"/>
            <a:ext cx="7868354" cy="6858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sp>
        <p:nvSpPr>
          <p:cNvPr id="5" name="TextBox 4">
            <a:extLst>
              <a:ext uri="{FF2B5EF4-FFF2-40B4-BE49-F238E27FC236}">
                <a16:creationId xmlns:a16="http://schemas.microsoft.com/office/drawing/2014/main" id="{095841BC-998F-51C9-9337-29B0DE8102C2}"/>
              </a:ext>
            </a:extLst>
          </p:cNvPr>
          <p:cNvSpPr txBox="1"/>
          <p:nvPr/>
        </p:nvSpPr>
        <p:spPr>
          <a:xfrm>
            <a:off x="31046" y="2322624"/>
            <a:ext cx="4412884" cy="1938992"/>
          </a:xfrm>
          <a:prstGeom prst="rect">
            <a:avLst/>
          </a:prstGeom>
          <a:noFill/>
        </p:spPr>
        <p:txBody>
          <a:bodyPr wrap="square" rtlCol="0">
            <a:spAutoFit/>
          </a:bodyPr>
          <a:lstStyle/>
          <a:p>
            <a:pPr algn="ctr"/>
            <a:r>
              <a:rPr lang="he-IL" sz="6000" b="1" dirty="0">
                <a:solidFill>
                  <a:srgbClr val="1D986C"/>
                </a:solidFill>
                <a:effectLst/>
                <a:latin typeface="Calibri" panose="020F0502020204030204" pitchFamily="34" charset="0"/>
                <a:cs typeface="Calibri" panose="020F0502020204030204" pitchFamily="34" charset="0"/>
              </a:rPr>
              <a:t>מה</a:t>
            </a:r>
          </a:p>
          <a:p>
            <a:pPr algn="ctr"/>
            <a:r>
              <a:rPr lang="he-IL" sz="6000" b="1" dirty="0">
                <a:solidFill>
                  <a:srgbClr val="1D986C"/>
                </a:solidFill>
                <a:latin typeface="Calibri" panose="020F0502020204030204" pitchFamily="34" charset="0"/>
                <a:cs typeface="Calibri" panose="020F0502020204030204" pitchFamily="34" charset="0"/>
              </a:rPr>
              <a:t>נלמד?</a:t>
            </a:r>
            <a:endParaRPr lang="he-IL" sz="6000" b="1" dirty="0">
              <a:solidFill>
                <a:srgbClr val="1D986C"/>
              </a:solidFill>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088B989-7BC9-C9CD-982F-48C121A74CE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3064" y="6232495"/>
            <a:ext cx="452705" cy="452381"/>
          </a:xfrm>
          <a:prstGeom prst="rect">
            <a:avLst/>
          </a:prstGeom>
        </p:spPr>
      </p:pic>
      <p:pic>
        <p:nvPicPr>
          <p:cNvPr id="2" name="תמונה 1" descr="תמונה שמכילה גרפיקה, גופן, עיצוב גרפי, צילום מסך&#10;&#10;התיאור נוצר באופן אוטומטי">
            <a:extLst>
              <a:ext uri="{FF2B5EF4-FFF2-40B4-BE49-F238E27FC236}">
                <a16:creationId xmlns:a16="http://schemas.microsoft.com/office/drawing/2014/main" id="{5B9326C2-91E5-70BE-242B-8C63A0C3A9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9809" y="190679"/>
            <a:ext cx="1869195" cy="367048"/>
          </a:xfrm>
          <a:prstGeom prst="rect">
            <a:avLst/>
          </a:prstGeom>
        </p:spPr>
      </p:pic>
    </p:spTree>
    <p:extLst>
      <p:ext uri="{BB962C8B-B14F-4D97-AF65-F5344CB8AC3E}">
        <p14:creationId xmlns:p14="http://schemas.microsoft.com/office/powerpoint/2010/main" val="3478956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7C2FB175-BED1-7DED-4449-957AA385C4EB}"/>
              </a:ext>
            </a:extLst>
          </p:cNvPr>
          <p:cNvSpPr/>
          <p:nvPr/>
        </p:nvSpPr>
        <p:spPr>
          <a:xfrm>
            <a:off x="0" y="0"/>
            <a:ext cx="12192000" cy="6858000"/>
          </a:xfrm>
          <a:prstGeom prst="rect">
            <a:avLst/>
          </a:prstGeom>
          <a:gradFill flip="none" rotWithShape="1">
            <a:gsLst>
              <a:gs pos="0">
                <a:srgbClr val="A4D0C0"/>
              </a:gs>
              <a:gs pos="0">
                <a:srgbClr val="A4D0C0"/>
              </a:gs>
              <a:gs pos="100000">
                <a:srgbClr val="A4D0C0"/>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10" name="Picture 9">
            <a:extLst>
              <a:ext uri="{FF2B5EF4-FFF2-40B4-BE49-F238E27FC236}">
                <a16:creationId xmlns:a16="http://schemas.microsoft.com/office/drawing/2014/main" id="{B1CED7A9-6FBD-47E9-C5C1-A2C40357F5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sp>
        <p:nvSpPr>
          <p:cNvPr id="2" name="TextBox 1">
            <a:extLst>
              <a:ext uri="{FF2B5EF4-FFF2-40B4-BE49-F238E27FC236}">
                <a16:creationId xmlns:a16="http://schemas.microsoft.com/office/drawing/2014/main" id="{3C2F3A15-FF7E-5A8B-D27E-F53C37831177}"/>
              </a:ext>
            </a:extLst>
          </p:cNvPr>
          <p:cNvSpPr txBox="1"/>
          <p:nvPr/>
        </p:nvSpPr>
        <p:spPr>
          <a:xfrm>
            <a:off x="711366" y="1041311"/>
            <a:ext cx="10769268" cy="1323439"/>
          </a:xfrm>
          <a:prstGeom prst="rect">
            <a:avLst/>
          </a:prstGeom>
          <a:noFill/>
        </p:spPr>
        <p:txBody>
          <a:bodyPr wrap="square" rtlCol="0">
            <a:spAutoFit/>
          </a:bodyPr>
          <a:lstStyle/>
          <a:p>
            <a:pPr algn="ctr" rtl="1"/>
            <a:r>
              <a:rPr lang="he-IL" sz="4000" dirty="0">
                <a:solidFill>
                  <a:schemeClr val="bg2">
                    <a:lumMod val="25000"/>
                  </a:schemeClr>
                </a:solidFill>
                <a:latin typeface="Calibri" panose="020F0502020204030204" pitchFamily="34" charset="0"/>
                <a:cs typeface="Calibri" panose="020F0502020204030204" pitchFamily="34" charset="0"/>
              </a:rPr>
              <a:t>אני ממונה על ניהול המדינה ועל ביצוע חוקי הכנסת, אני קובעת מדיניות ומחליטה החלטות. </a:t>
            </a:r>
          </a:p>
        </p:txBody>
      </p:sp>
      <p:sp>
        <p:nvSpPr>
          <p:cNvPr id="20" name="TextBox 19">
            <a:extLst>
              <a:ext uri="{FF2B5EF4-FFF2-40B4-BE49-F238E27FC236}">
                <a16:creationId xmlns:a16="http://schemas.microsoft.com/office/drawing/2014/main" id="{96DB22C9-B8B7-76B5-0E2D-AACA0BB4354C}"/>
              </a:ext>
            </a:extLst>
          </p:cNvPr>
          <p:cNvSpPr txBox="1"/>
          <p:nvPr/>
        </p:nvSpPr>
        <p:spPr>
          <a:xfrm>
            <a:off x="1520031" y="2458513"/>
            <a:ext cx="8933568" cy="861774"/>
          </a:xfrm>
          <a:prstGeom prst="rect">
            <a:avLst/>
          </a:prstGeom>
          <a:noFill/>
        </p:spPr>
        <p:txBody>
          <a:bodyPr wrap="square" rtlCol="0">
            <a:spAutoFit/>
          </a:bodyPr>
          <a:lstStyle/>
          <a:p>
            <a:pPr algn="ctr" rtl="1"/>
            <a:r>
              <a:rPr lang="he-IL" sz="5000" b="1" dirty="0">
                <a:solidFill>
                  <a:schemeClr val="bg2">
                    <a:lumMod val="25000"/>
                  </a:schemeClr>
                </a:solidFill>
                <a:effectLst/>
                <a:latin typeface="Calibri" panose="020F0502020204030204" pitchFamily="34" charset="0"/>
                <a:cs typeface="Calibri" panose="020F0502020204030204" pitchFamily="34" charset="0"/>
              </a:rPr>
              <a:t>מי אני?</a:t>
            </a:r>
          </a:p>
        </p:txBody>
      </p:sp>
      <p:grpSp>
        <p:nvGrpSpPr>
          <p:cNvPr id="4" name="!!קלף מחוקקת">
            <a:extLst>
              <a:ext uri="{FF2B5EF4-FFF2-40B4-BE49-F238E27FC236}">
                <a16:creationId xmlns:a16="http://schemas.microsoft.com/office/drawing/2014/main" id="{7FC6AA5D-B821-40B2-6D2E-88DB0C0DC534}"/>
              </a:ext>
            </a:extLst>
          </p:cNvPr>
          <p:cNvGrpSpPr/>
          <p:nvPr/>
        </p:nvGrpSpPr>
        <p:grpSpPr>
          <a:xfrm>
            <a:off x="7856854" y="3568717"/>
            <a:ext cx="2082360" cy="2778265"/>
            <a:chOff x="8312318" y="2578201"/>
            <a:chExt cx="2720049" cy="3629064"/>
          </a:xfrm>
        </p:grpSpPr>
        <p:pic>
          <p:nvPicPr>
            <p:cNvPr id="9" name="Picture 6">
              <a:extLst>
                <a:ext uri="{FF2B5EF4-FFF2-40B4-BE49-F238E27FC236}">
                  <a16:creationId xmlns:a16="http://schemas.microsoft.com/office/drawing/2014/main" id="{D7671392-2E6A-EB45-092B-28C762B4AD90}"/>
                </a:ext>
              </a:extLst>
            </p:cNvPr>
            <p:cNvPicPr>
              <a:picLocks noChangeAspect="1"/>
            </p:cNvPicPr>
            <p:nvPr/>
          </p:nvPicPr>
          <p:blipFill>
            <a:blip r:embed="rId4">
              <a:grayscl/>
              <a:extLst>
                <a:ext uri="{28A0092B-C50C-407E-A947-70E740481C1C}">
                  <a14:useLocalDpi xmlns:a14="http://schemas.microsoft.com/office/drawing/2010/main" val="0"/>
                </a:ext>
              </a:extLst>
            </a:blip>
            <a:srcRect/>
            <a:stretch/>
          </p:blipFill>
          <p:spPr>
            <a:xfrm>
              <a:off x="8312318" y="2578201"/>
              <a:ext cx="2720049" cy="3629064"/>
            </a:xfrm>
            <a:prstGeom prst="rect">
              <a:avLst/>
            </a:prstGeom>
          </p:spPr>
        </p:pic>
        <p:sp>
          <p:nvSpPr>
            <p:cNvPr id="21" name="!!הרשות">
              <a:extLst>
                <a:ext uri="{FF2B5EF4-FFF2-40B4-BE49-F238E27FC236}">
                  <a16:creationId xmlns:a16="http://schemas.microsoft.com/office/drawing/2014/main" id="{122BA4E6-E23B-3042-2F67-7BF363122865}"/>
                </a:ext>
              </a:extLst>
            </p:cNvPr>
            <p:cNvSpPr txBox="1"/>
            <p:nvPr/>
          </p:nvSpPr>
          <p:spPr>
            <a:xfrm>
              <a:off x="8511602" y="4785945"/>
              <a:ext cx="2321482" cy="1085476"/>
            </a:xfrm>
            <a:prstGeom prst="rect">
              <a:avLst/>
            </a:prstGeom>
            <a:noFill/>
          </p:spPr>
          <p:txBody>
            <a:bodyPr wrap="square" rtlCol="0">
              <a:spAutoFit/>
            </a:bodyPr>
            <a:lstStyle/>
            <a:p>
              <a:pPr algn="ctr"/>
              <a:r>
                <a:rPr lang="he-IL" sz="2400" b="1" dirty="0">
                  <a:solidFill>
                    <a:schemeClr val="bg2">
                      <a:lumMod val="25000"/>
                    </a:schemeClr>
                  </a:solidFill>
                  <a:effectLst/>
                  <a:latin typeface="Calibri" panose="020F0502020204030204" pitchFamily="34" charset="0"/>
                  <a:cs typeface="Calibri" panose="020F0502020204030204" pitchFamily="34" charset="0"/>
                </a:rPr>
                <a:t>הרשות</a:t>
              </a:r>
            </a:p>
            <a:p>
              <a:pPr algn="ctr"/>
              <a:r>
                <a:rPr lang="he-IL" sz="2400" b="1" dirty="0">
                  <a:solidFill>
                    <a:schemeClr val="bg2">
                      <a:lumMod val="25000"/>
                    </a:schemeClr>
                  </a:solidFill>
                  <a:latin typeface="Calibri" panose="020F0502020204030204" pitchFamily="34" charset="0"/>
                  <a:cs typeface="Calibri" panose="020F0502020204030204" pitchFamily="34" charset="0"/>
                </a:rPr>
                <a:t>המחוקקת</a:t>
              </a:r>
              <a:endParaRPr lang="he-IL" sz="2400" b="1" dirty="0">
                <a:solidFill>
                  <a:schemeClr val="bg2">
                    <a:lumMod val="25000"/>
                  </a:schemeClr>
                </a:solidFill>
                <a:effectLst/>
                <a:latin typeface="Calibri" panose="020F0502020204030204" pitchFamily="34" charset="0"/>
                <a:cs typeface="Calibri" panose="020F0502020204030204" pitchFamily="34" charset="0"/>
              </a:endParaRPr>
            </a:p>
          </p:txBody>
        </p:sp>
        <p:pic>
          <p:nvPicPr>
            <p:cNvPr id="22" name="!!מחוקקת">
              <a:extLst>
                <a:ext uri="{FF2B5EF4-FFF2-40B4-BE49-F238E27FC236}">
                  <a16:creationId xmlns:a16="http://schemas.microsoft.com/office/drawing/2014/main" id="{604B81BA-17FE-7C4D-CB9F-2677977C309F}"/>
                </a:ext>
              </a:extLst>
            </p:cNvPr>
            <p:cNvPicPr>
              <a:picLocks noChangeAspect="1"/>
            </p:cNvPicPr>
            <p:nvPr/>
          </p:nvPicPr>
          <p:blipFill>
            <a:blip r:embed="rId5">
              <a:grayscl/>
              <a:extLst>
                <a:ext uri="{28A0092B-C50C-407E-A947-70E740481C1C}">
                  <a14:useLocalDpi xmlns:a14="http://schemas.microsoft.com/office/drawing/2010/main" val="0"/>
                </a:ext>
              </a:extLst>
            </a:blip>
            <a:srcRect/>
            <a:stretch/>
          </p:blipFill>
          <p:spPr>
            <a:xfrm>
              <a:off x="8626906" y="3270548"/>
              <a:ext cx="2097470" cy="1068254"/>
            </a:xfrm>
            <a:prstGeom prst="rect">
              <a:avLst/>
            </a:prstGeom>
          </p:spPr>
        </p:pic>
      </p:grpSp>
      <p:grpSp>
        <p:nvGrpSpPr>
          <p:cNvPr id="23" name="!! קלף המבצעת">
            <a:extLst>
              <a:ext uri="{FF2B5EF4-FFF2-40B4-BE49-F238E27FC236}">
                <a16:creationId xmlns:a16="http://schemas.microsoft.com/office/drawing/2014/main" id="{BE4F3B7C-EEBE-B9AA-1232-06841F160C8E}"/>
              </a:ext>
            </a:extLst>
          </p:cNvPr>
          <p:cNvGrpSpPr/>
          <p:nvPr/>
        </p:nvGrpSpPr>
        <p:grpSpPr>
          <a:xfrm>
            <a:off x="5054820" y="3568717"/>
            <a:ext cx="2082360" cy="2778265"/>
            <a:chOff x="4654684" y="2578201"/>
            <a:chExt cx="2720049" cy="3629064"/>
          </a:xfrm>
        </p:grpSpPr>
        <p:pic>
          <p:nvPicPr>
            <p:cNvPr id="24" name="Picture 12">
              <a:extLst>
                <a:ext uri="{FF2B5EF4-FFF2-40B4-BE49-F238E27FC236}">
                  <a16:creationId xmlns:a16="http://schemas.microsoft.com/office/drawing/2014/main" id="{5BBBC65C-066E-5646-DB44-747CAB304473}"/>
                </a:ext>
              </a:extLst>
            </p:cNvPr>
            <p:cNvPicPr>
              <a:picLocks noChangeAspect="1"/>
            </p:cNvPicPr>
            <p:nvPr/>
          </p:nvPicPr>
          <p:blipFill>
            <a:blip r:embed="rId4">
              <a:grayscl/>
              <a:extLst>
                <a:ext uri="{28A0092B-C50C-407E-A947-70E740481C1C}">
                  <a14:useLocalDpi xmlns:a14="http://schemas.microsoft.com/office/drawing/2010/main" val="0"/>
                </a:ext>
              </a:extLst>
            </a:blip>
            <a:srcRect/>
            <a:stretch/>
          </p:blipFill>
          <p:spPr>
            <a:xfrm>
              <a:off x="4654684" y="2578201"/>
              <a:ext cx="2720049" cy="3629064"/>
            </a:xfrm>
            <a:prstGeom prst="rect">
              <a:avLst/>
            </a:prstGeom>
          </p:spPr>
        </p:pic>
        <p:sp>
          <p:nvSpPr>
            <p:cNvPr id="25" name="TextBox 13">
              <a:extLst>
                <a:ext uri="{FF2B5EF4-FFF2-40B4-BE49-F238E27FC236}">
                  <a16:creationId xmlns:a16="http://schemas.microsoft.com/office/drawing/2014/main" id="{DEFE9F8E-306F-AFAF-97D0-87F1D73F933F}"/>
                </a:ext>
              </a:extLst>
            </p:cNvPr>
            <p:cNvSpPr txBox="1"/>
            <p:nvPr/>
          </p:nvSpPr>
          <p:spPr>
            <a:xfrm>
              <a:off x="4844478" y="4785945"/>
              <a:ext cx="2321482" cy="1085476"/>
            </a:xfrm>
            <a:prstGeom prst="rect">
              <a:avLst/>
            </a:prstGeom>
            <a:noFill/>
          </p:spPr>
          <p:txBody>
            <a:bodyPr wrap="square" rtlCol="0">
              <a:spAutoFit/>
            </a:bodyPr>
            <a:lstStyle/>
            <a:p>
              <a:pPr algn="ctr"/>
              <a:r>
                <a:rPr lang="he-IL" sz="2400" b="1" dirty="0">
                  <a:solidFill>
                    <a:schemeClr val="bg2">
                      <a:lumMod val="25000"/>
                    </a:schemeClr>
                  </a:solidFill>
                  <a:effectLst/>
                  <a:latin typeface="Calibri" panose="020F0502020204030204" pitchFamily="34" charset="0"/>
                  <a:cs typeface="Calibri" panose="020F0502020204030204" pitchFamily="34" charset="0"/>
                </a:rPr>
                <a:t>הרשות</a:t>
              </a:r>
            </a:p>
            <a:p>
              <a:pPr algn="ctr"/>
              <a:r>
                <a:rPr lang="he-IL" sz="2400" b="1" dirty="0">
                  <a:solidFill>
                    <a:schemeClr val="bg2">
                      <a:lumMod val="25000"/>
                    </a:schemeClr>
                  </a:solidFill>
                  <a:latin typeface="Calibri" panose="020F0502020204030204" pitchFamily="34" charset="0"/>
                  <a:cs typeface="Calibri" panose="020F0502020204030204" pitchFamily="34" charset="0"/>
                </a:rPr>
                <a:t>המבצעת</a:t>
              </a:r>
              <a:endParaRPr lang="he-IL" sz="2400" b="1" dirty="0">
                <a:solidFill>
                  <a:schemeClr val="bg2">
                    <a:lumMod val="25000"/>
                  </a:schemeClr>
                </a:solidFill>
                <a:effectLst/>
                <a:latin typeface="Calibri" panose="020F0502020204030204" pitchFamily="34" charset="0"/>
                <a:cs typeface="Calibri" panose="020F0502020204030204" pitchFamily="34" charset="0"/>
              </a:endParaRPr>
            </a:p>
          </p:txBody>
        </p:sp>
        <p:pic>
          <p:nvPicPr>
            <p:cNvPr id="26" name="!!מבצעת">
              <a:extLst>
                <a:ext uri="{FF2B5EF4-FFF2-40B4-BE49-F238E27FC236}">
                  <a16:creationId xmlns:a16="http://schemas.microsoft.com/office/drawing/2014/main" id="{4CC682FF-A1B5-421C-14D3-42AA602649CE}"/>
                </a:ext>
              </a:extLst>
            </p:cNvPr>
            <p:cNvPicPr>
              <a:picLocks noChangeAspect="1"/>
            </p:cNvPicPr>
            <p:nvPr/>
          </p:nvPicPr>
          <p:blipFill>
            <a:blip r:embed="rId6">
              <a:graysc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5214805" y="3126345"/>
              <a:ext cx="1571317" cy="1414647"/>
            </a:xfrm>
            <a:prstGeom prst="rect">
              <a:avLst/>
            </a:prstGeom>
          </p:spPr>
        </p:pic>
      </p:grpSp>
      <p:grpSp>
        <p:nvGrpSpPr>
          <p:cNvPr id="27" name="Group 15">
            <a:extLst>
              <a:ext uri="{FF2B5EF4-FFF2-40B4-BE49-F238E27FC236}">
                <a16:creationId xmlns:a16="http://schemas.microsoft.com/office/drawing/2014/main" id="{0DD77D0E-D569-68A2-4B13-61061CE369CF}"/>
              </a:ext>
            </a:extLst>
          </p:cNvPr>
          <p:cNvGrpSpPr/>
          <p:nvPr/>
        </p:nvGrpSpPr>
        <p:grpSpPr>
          <a:xfrm>
            <a:off x="2252786" y="3568717"/>
            <a:ext cx="2082360" cy="2778265"/>
            <a:chOff x="997049" y="2578201"/>
            <a:chExt cx="2720049" cy="3629064"/>
          </a:xfrm>
        </p:grpSpPr>
        <p:pic>
          <p:nvPicPr>
            <p:cNvPr id="28" name="Picture 16">
              <a:extLst>
                <a:ext uri="{FF2B5EF4-FFF2-40B4-BE49-F238E27FC236}">
                  <a16:creationId xmlns:a16="http://schemas.microsoft.com/office/drawing/2014/main" id="{03EEE0D0-E1D3-5E7C-B286-1BC99119561D}"/>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997049" y="2578201"/>
              <a:ext cx="2720049" cy="3629064"/>
            </a:xfrm>
            <a:prstGeom prst="rect">
              <a:avLst/>
            </a:prstGeom>
          </p:spPr>
        </p:pic>
        <p:sp>
          <p:nvSpPr>
            <p:cNvPr id="29" name="TextBox 17">
              <a:extLst>
                <a:ext uri="{FF2B5EF4-FFF2-40B4-BE49-F238E27FC236}">
                  <a16:creationId xmlns:a16="http://schemas.microsoft.com/office/drawing/2014/main" id="{56D9088F-72D0-47F0-6231-BD09499ED5FC}"/>
                </a:ext>
              </a:extLst>
            </p:cNvPr>
            <p:cNvSpPr txBox="1"/>
            <p:nvPr/>
          </p:nvSpPr>
          <p:spPr>
            <a:xfrm>
              <a:off x="1207991" y="4785945"/>
              <a:ext cx="2321482" cy="1085476"/>
            </a:xfrm>
            <a:prstGeom prst="rect">
              <a:avLst/>
            </a:prstGeom>
            <a:noFill/>
          </p:spPr>
          <p:txBody>
            <a:bodyPr wrap="square" rtlCol="0">
              <a:spAutoFit/>
            </a:bodyPr>
            <a:lstStyle/>
            <a:p>
              <a:pPr algn="ctr"/>
              <a:r>
                <a:rPr lang="he-IL" sz="2400" b="1" dirty="0">
                  <a:solidFill>
                    <a:schemeClr val="bg2">
                      <a:lumMod val="25000"/>
                    </a:schemeClr>
                  </a:solidFill>
                  <a:effectLst/>
                  <a:latin typeface="Calibri" panose="020F0502020204030204" pitchFamily="34" charset="0"/>
                  <a:cs typeface="Calibri" panose="020F0502020204030204" pitchFamily="34" charset="0"/>
                </a:rPr>
                <a:t>הרשות</a:t>
              </a:r>
            </a:p>
            <a:p>
              <a:pPr algn="ctr"/>
              <a:r>
                <a:rPr lang="he-IL" sz="2400" b="1" dirty="0">
                  <a:solidFill>
                    <a:schemeClr val="bg2">
                      <a:lumMod val="25000"/>
                    </a:schemeClr>
                  </a:solidFill>
                  <a:latin typeface="Calibri" panose="020F0502020204030204" pitchFamily="34" charset="0"/>
                  <a:cs typeface="Calibri" panose="020F0502020204030204" pitchFamily="34" charset="0"/>
                </a:rPr>
                <a:t>השופטת</a:t>
              </a:r>
              <a:endParaRPr lang="he-IL" sz="2400" b="1" dirty="0">
                <a:solidFill>
                  <a:schemeClr val="bg2">
                    <a:lumMod val="25000"/>
                  </a:schemeClr>
                </a:solidFill>
                <a:effectLst/>
                <a:latin typeface="Calibri" panose="020F0502020204030204" pitchFamily="34" charset="0"/>
                <a:cs typeface="Calibri" panose="020F0502020204030204" pitchFamily="34" charset="0"/>
              </a:endParaRPr>
            </a:p>
          </p:txBody>
        </p:sp>
        <p:pic>
          <p:nvPicPr>
            <p:cNvPr id="30" name="Picture 18">
              <a:extLst>
                <a:ext uri="{FF2B5EF4-FFF2-40B4-BE49-F238E27FC236}">
                  <a16:creationId xmlns:a16="http://schemas.microsoft.com/office/drawing/2014/main" id="{89CE5555-F72A-4153-AF95-94AEEDB4F802}"/>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p:blipFill>
          <p:spPr>
            <a:xfrm>
              <a:off x="1467624" y="3015292"/>
              <a:ext cx="1593349" cy="1527568"/>
            </a:xfrm>
            <a:prstGeom prst="rect">
              <a:avLst/>
            </a:prstGeom>
          </p:spPr>
        </p:pic>
      </p:grpSp>
      <p:pic>
        <p:nvPicPr>
          <p:cNvPr id="5" name="תמונה 4" descr="תמונה שמכילה גרפיקה, גופן, עיצוב גרפי, צילום מסך&#10;&#10;התיאור נוצר באופן אוטומטי">
            <a:extLst>
              <a:ext uri="{FF2B5EF4-FFF2-40B4-BE49-F238E27FC236}">
                <a16:creationId xmlns:a16="http://schemas.microsoft.com/office/drawing/2014/main" id="{9379AE13-86EB-6174-D96D-0EFD845BA2C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29809" y="190679"/>
            <a:ext cx="1869195" cy="367048"/>
          </a:xfrm>
          <a:prstGeom prst="rect">
            <a:avLst/>
          </a:prstGeom>
        </p:spPr>
      </p:pic>
    </p:spTree>
    <p:extLst>
      <p:ext uri="{BB962C8B-B14F-4D97-AF65-F5344CB8AC3E}">
        <p14:creationId xmlns:p14="http://schemas.microsoft.com/office/powerpoint/2010/main" val="3501532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4" presetClass="entr" presetSubtype="10" fill="hold" grpId="0" nodeType="withEffect">
                                  <p:stCondLst>
                                    <p:cond delay="90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0" presetClass="entr" presetSubtype="0" fill="hold" nodeType="withEffect">
                                  <p:stCondLst>
                                    <p:cond delay="17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17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170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F651FDCA-0E49-11E2-E391-574CB5688C65}"/>
              </a:ext>
            </a:extLst>
          </p:cNvPr>
          <p:cNvSpPr/>
          <p:nvPr/>
        </p:nvSpPr>
        <p:spPr>
          <a:xfrm>
            <a:off x="0" y="0"/>
            <a:ext cx="12192000" cy="6858000"/>
          </a:xfrm>
          <a:prstGeom prst="rect">
            <a:avLst/>
          </a:prstGeom>
          <a:gradFill flip="none" rotWithShape="1">
            <a:gsLst>
              <a:gs pos="0">
                <a:srgbClr val="A4D0C0"/>
              </a:gs>
              <a:gs pos="0">
                <a:schemeClr val="bg2"/>
              </a:gs>
              <a:gs pos="26000">
                <a:srgbClr val="A4D0C0"/>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10" name="Picture 9">
            <a:extLst>
              <a:ext uri="{FF2B5EF4-FFF2-40B4-BE49-F238E27FC236}">
                <a16:creationId xmlns:a16="http://schemas.microsoft.com/office/drawing/2014/main" id="{B1CED7A9-6FBD-47E9-C5C1-A2C40357F5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sp>
        <p:nvSpPr>
          <p:cNvPr id="2" name="TextBox 1">
            <a:extLst>
              <a:ext uri="{FF2B5EF4-FFF2-40B4-BE49-F238E27FC236}">
                <a16:creationId xmlns:a16="http://schemas.microsoft.com/office/drawing/2014/main" id="{CF5F840E-635B-88FA-7ACD-A7B3818DA018}"/>
              </a:ext>
            </a:extLst>
          </p:cNvPr>
          <p:cNvSpPr txBox="1"/>
          <p:nvPr/>
        </p:nvSpPr>
        <p:spPr>
          <a:xfrm>
            <a:off x="1629216" y="232443"/>
            <a:ext cx="8933568" cy="1323439"/>
          </a:xfrm>
          <a:prstGeom prst="rect">
            <a:avLst/>
          </a:prstGeom>
          <a:noFill/>
        </p:spPr>
        <p:txBody>
          <a:bodyPr wrap="square" rtlCol="0">
            <a:spAutoFit/>
          </a:bodyPr>
          <a:lstStyle/>
          <a:p>
            <a:pPr algn="ctr" rtl="1"/>
            <a:r>
              <a:rPr lang="he-IL" sz="8000" b="1" dirty="0">
                <a:solidFill>
                  <a:schemeClr val="bg2">
                    <a:lumMod val="25000"/>
                  </a:schemeClr>
                </a:solidFill>
                <a:effectLst/>
                <a:latin typeface="Calibri" panose="020F0502020204030204" pitchFamily="34" charset="0"/>
                <a:cs typeface="Calibri" panose="020F0502020204030204" pitchFamily="34" charset="0"/>
              </a:rPr>
              <a:t>הממשלה</a:t>
            </a:r>
          </a:p>
        </p:txBody>
      </p:sp>
      <p:grpSp>
        <p:nvGrpSpPr>
          <p:cNvPr id="8" name="!! קלף המבצעת">
            <a:extLst>
              <a:ext uri="{FF2B5EF4-FFF2-40B4-BE49-F238E27FC236}">
                <a16:creationId xmlns:a16="http://schemas.microsoft.com/office/drawing/2014/main" id="{169C1FEF-762C-47FB-BC3D-28BC9EEA5C8E}"/>
              </a:ext>
            </a:extLst>
          </p:cNvPr>
          <p:cNvGrpSpPr/>
          <p:nvPr/>
        </p:nvGrpSpPr>
        <p:grpSpPr>
          <a:xfrm>
            <a:off x="4299857" y="1719700"/>
            <a:ext cx="3592285" cy="4792793"/>
            <a:chOff x="8312318" y="2578201"/>
            <a:chExt cx="2720049" cy="3629064"/>
          </a:xfrm>
        </p:grpSpPr>
        <p:pic>
          <p:nvPicPr>
            <p:cNvPr id="11" name="Picture 10">
              <a:extLst>
                <a:ext uri="{FF2B5EF4-FFF2-40B4-BE49-F238E27FC236}">
                  <a16:creationId xmlns:a16="http://schemas.microsoft.com/office/drawing/2014/main" id="{8C0FF676-FB22-EAF8-9723-746B825B95A6}"/>
                </a:ext>
              </a:extLst>
            </p:cNvPr>
            <p:cNvPicPr>
              <a:picLocks noChangeAspect="1"/>
            </p:cNvPicPr>
            <p:nvPr/>
          </p:nvPicPr>
          <p:blipFill>
            <a:blip r:embed="rId4">
              <a:grayscl/>
              <a:extLst>
                <a:ext uri="{28A0092B-C50C-407E-A947-70E740481C1C}">
                  <a14:useLocalDpi xmlns:a14="http://schemas.microsoft.com/office/drawing/2010/main" val="0"/>
                </a:ext>
              </a:extLst>
            </a:blip>
            <a:srcRect/>
            <a:stretch/>
          </p:blipFill>
          <p:spPr>
            <a:xfrm>
              <a:off x="8312318" y="2578201"/>
              <a:ext cx="2720049" cy="3629064"/>
            </a:xfrm>
            <a:prstGeom prst="rect">
              <a:avLst/>
            </a:prstGeom>
          </p:spPr>
        </p:pic>
        <p:sp>
          <p:nvSpPr>
            <p:cNvPr id="12" name="!!הרשות">
              <a:extLst>
                <a:ext uri="{FF2B5EF4-FFF2-40B4-BE49-F238E27FC236}">
                  <a16:creationId xmlns:a16="http://schemas.microsoft.com/office/drawing/2014/main" id="{5F79BE39-3B9C-84D1-9607-DBDD0EAD0A48}"/>
                </a:ext>
              </a:extLst>
            </p:cNvPr>
            <p:cNvSpPr txBox="1"/>
            <p:nvPr/>
          </p:nvSpPr>
          <p:spPr>
            <a:xfrm>
              <a:off x="8501268" y="4723940"/>
              <a:ext cx="2321482" cy="1118621"/>
            </a:xfrm>
            <a:prstGeom prst="rect">
              <a:avLst/>
            </a:prstGeom>
            <a:noFill/>
          </p:spPr>
          <p:txBody>
            <a:bodyPr wrap="square" rtlCol="0">
              <a:spAutoFit/>
            </a:bodyPr>
            <a:lstStyle/>
            <a:p>
              <a:pPr algn="ctr"/>
              <a:r>
                <a:rPr lang="he-IL" sz="4500" b="1" dirty="0">
                  <a:solidFill>
                    <a:schemeClr val="bg2">
                      <a:lumMod val="25000"/>
                    </a:schemeClr>
                  </a:solidFill>
                  <a:effectLst/>
                  <a:latin typeface="Calibri" panose="020F0502020204030204" pitchFamily="34" charset="0"/>
                  <a:cs typeface="Calibri" panose="020F0502020204030204" pitchFamily="34" charset="0"/>
                </a:rPr>
                <a:t>הרשות</a:t>
              </a:r>
            </a:p>
            <a:p>
              <a:pPr algn="ctr"/>
              <a:r>
                <a:rPr lang="he-IL" sz="4500" b="1" dirty="0">
                  <a:solidFill>
                    <a:schemeClr val="bg2">
                      <a:lumMod val="25000"/>
                    </a:schemeClr>
                  </a:solidFill>
                  <a:latin typeface="Calibri" panose="020F0502020204030204" pitchFamily="34" charset="0"/>
                  <a:cs typeface="Calibri" panose="020F0502020204030204" pitchFamily="34" charset="0"/>
                </a:rPr>
                <a:t>המבצעת</a:t>
              </a:r>
              <a:endParaRPr lang="he-IL" sz="4500" b="1" dirty="0">
                <a:solidFill>
                  <a:schemeClr val="bg2">
                    <a:lumMod val="25000"/>
                  </a:schemeClr>
                </a:solidFill>
                <a:effectLst/>
                <a:latin typeface="Calibri" panose="020F0502020204030204" pitchFamily="34" charset="0"/>
                <a:cs typeface="Calibri" panose="020F0502020204030204" pitchFamily="34" charset="0"/>
              </a:endParaRPr>
            </a:p>
          </p:txBody>
        </p:sp>
        <p:pic>
          <p:nvPicPr>
            <p:cNvPr id="13" name="!!מחוקקת">
              <a:extLst>
                <a:ext uri="{FF2B5EF4-FFF2-40B4-BE49-F238E27FC236}">
                  <a16:creationId xmlns:a16="http://schemas.microsoft.com/office/drawing/2014/main" id="{BACD02CC-48FF-890C-1164-1F13CA619572}"/>
                </a:ext>
              </a:extLst>
            </p:cNvPr>
            <p:cNvPicPr>
              <a:picLocks noChangeAspect="1"/>
            </p:cNvPicPr>
            <p:nvPr/>
          </p:nvPicPr>
          <p:blipFill>
            <a:blip r:embed="rId5">
              <a:grayscl/>
              <a:extLst>
                <a:ext uri="{28A0092B-C50C-407E-A947-70E740481C1C}">
                  <a14:useLocalDpi xmlns:a14="http://schemas.microsoft.com/office/drawing/2010/main" val="0"/>
                </a:ext>
              </a:extLst>
            </a:blip>
            <a:srcRect/>
            <a:stretch/>
          </p:blipFill>
          <p:spPr>
            <a:xfrm>
              <a:off x="8988104" y="3248903"/>
              <a:ext cx="1347808" cy="1213422"/>
            </a:xfrm>
            <a:prstGeom prst="rect">
              <a:avLst/>
            </a:prstGeom>
          </p:spPr>
        </p:pic>
      </p:grpSp>
      <p:pic>
        <p:nvPicPr>
          <p:cNvPr id="3" name="תמונה 2" descr="תמונה שמכילה גרפיקה, גופן, עיצוב גרפי, צילום מסך&#10;&#10;התיאור נוצר באופן אוטומטי">
            <a:extLst>
              <a:ext uri="{FF2B5EF4-FFF2-40B4-BE49-F238E27FC236}">
                <a16:creationId xmlns:a16="http://schemas.microsoft.com/office/drawing/2014/main" id="{AB897554-7AB6-39F8-57D7-A237AFCFB0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9809" y="190679"/>
            <a:ext cx="1869195" cy="367048"/>
          </a:xfrm>
          <a:prstGeom prst="rect">
            <a:avLst/>
          </a:prstGeom>
        </p:spPr>
      </p:pic>
    </p:spTree>
    <p:extLst>
      <p:ext uri="{BB962C8B-B14F-4D97-AF65-F5344CB8AC3E}">
        <p14:creationId xmlns:p14="http://schemas.microsoft.com/office/powerpoint/2010/main" val="2269146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מלבן 20">
            <a:extLst>
              <a:ext uri="{FF2B5EF4-FFF2-40B4-BE49-F238E27FC236}">
                <a16:creationId xmlns:a16="http://schemas.microsoft.com/office/drawing/2014/main" id="{D9A8622B-FF0A-D526-716D-FF09BB01035A}"/>
              </a:ext>
            </a:extLst>
          </p:cNvPr>
          <p:cNvSpPr/>
          <p:nvPr/>
        </p:nvSpPr>
        <p:spPr>
          <a:xfrm>
            <a:off x="0" y="0"/>
            <a:ext cx="12192000" cy="6858000"/>
          </a:xfrm>
          <a:prstGeom prst="rect">
            <a:avLst/>
          </a:prstGeom>
          <a:gradFill flip="none" rotWithShape="1">
            <a:gsLst>
              <a:gs pos="0">
                <a:srgbClr val="A4D0C0"/>
              </a:gs>
              <a:gs pos="0">
                <a:srgbClr val="A4D0C0"/>
              </a:gs>
              <a:gs pos="100000">
                <a:srgbClr val="A4D0C0"/>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10" name="Picture 9">
            <a:extLst>
              <a:ext uri="{FF2B5EF4-FFF2-40B4-BE49-F238E27FC236}">
                <a16:creationId xmlns:a16="http://schemas.microsoft.com/office/drawing/2014/main" id="{B1CED7A9-6FBD-47E9-C5C1-A2C40357F5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sp>
        <p:nvSpPr>
          <p:cNvPr id="2" name="TextBox 1">
            <a:extLst>
              <a:ext uri="{FF2B5EF4-FFF2-40B4-BE49-F238E27FC236}">
                <a16:creationId xmlns:a16="http://schemas.microsoft.com/office/drawing/2014/main" id="{3C2F3A15-FF7E-5A8B-D27E-F53C37831177}"/>
              </a:ext>
            </a:extLst>
          </p:cNvPr>
          <p:cNvSpPr txBox="1"/>
          <p:nvPr/>
        </p:nvSpPr>
        <p:spPr>
          <a:xfrm>
            <a:off x="829705" y="1347568"/>
            <a:ext cx="10413335" cy="707886"/>
          </a:xfrm>
          <a:prstGeom prst="rect">
            <a:avLst/>
          </a:prstGeom>
          <a:noFill/>
        </p:spPr>
        <p:txBody>
          <a:bodyPr wrap="square" rtlCol="0">
            <a:spAutoFit/>
          </a:bodyPr>
          <a:lstStyle/>
          <a:p>
            <a:pPr algn="ctr" rtl="1"/>
            <a:r>
              <a:rPr lang="he-IL" sz="4000" dirty="0">
                <a:solidFill>
                  <a:schemeClr val="tx1">
                    <a:lumMod val="85000"/>
                    <a:lumOff val="15000"/>
                  </a:schemeClr>
                </a:solidFill>
                <a:effectLst/>
                <a:latin typeface="Calibri" panose="020F0502020204030204" pitchFamily="34" charset="0"/>
                <a:cs typeface="Calibri" panose="020F0502020204030204" pitchFamily="34" charset="0"/>
              </a:rPr>
              <a:t>אני בית הנבחרים של העם, הריבון שמייצג את העם. </a:t>
            </a:r>
          </a:p>
        </p:txBody>
      </p:sp>
      <p:grpSp>
        <p:nvGrpSpPr>
          <p:cNvPr id="6" name="!!קלף מחוקקת">
            <a:extLst>
              <a:ext uri="{FF2B5EF4-FFF2-40B4-BE49-F238E27FC236}">
                <a16:creationId xmlns:a16="http://schemas.microsoft.com/office/drawing/2014/main" id="{192DE82A-ECAF-E8A4-E262-6953B6F17454}"/>
              </a:ext>
            </a:extLst>
          </p:cNvPr>
          <p:cNvGrpSpPr/>
          <p:nvPr/>
        </p:nvGrpSpPr>
        <p:grpSpPr>
          <a:xfrm>
            <a:off x="7856854" y="3568717"/>
            <a:ext cx="2082360" cy="2778265"/>
            <a:chOff x="8312318" y="2578201"/>
            <a:chExt cx="2720049" cy="3629064"/>
          </a:xfrm>
        </p:grpSpPr>
        <p:pic>
          <p:nvPicPr>
            <p:cNvPr id="7" name="Picture 6">
              <a:extLst>
                <a:ext uri="{FF2B5EF4-FFF2-40B4-BE49-F238E27FC236}">
                  <a16:creationId xmlns:a16="http://schemas.microsoft.com/office/drawing/2014/main" id="{695456FD-F8EB-9A46-A6D6-27462691F63A}"/>
                </a:ext>
              </a:extLst>
            </p:cNvPr>
            <p:cNvPicPr>
              <a:picLocks noChangeAspect="1"/>
            </p:cNvPicPr>
            <p:nvPr/>
          </p:nvPicPr>
          <p:blipFill>
            <a:blip r:embed="rId4">
              <a:grayscl/>
              <a:extLst>
                <a:ext uri="{28A0092B-C50C-407E-A947-70E740481C1C}">
                  <a14:useLocalDpi xmlns:a14="http://schemas.microsoft.com/office/drawing/2010/main" val="0"/>
                </a:ext>
              </a:extLst>
            </a:blip>
            <a:srcRect/>
            <a:stretch/>
          </p:blipFill>
          <p:spPr>
            <a:xfrm>
              <a:off x="8312318" y="2578201"/>
              <a:ext cx="2720049" cy="3629064"/>
            </a:xfrm>
            <a:prstGeom prst="rect">
              <a:avLst/>
            </a:prstGeom>
          </p:spPr>
        </p:pic>
        <p:sp>
          <p:nvSpPr>
            <p:cNvPr id="8" name="!!הרשות">
              <a:extLst>
                <a:ext uri="{FF2B5EF4-FFF2-40B4-BE49-F238E27FC236}">
                  <a16:creationId xmlns:a16="http://schemas.microsoft.com/office/drawing/2014/main" id="{DF7B73D8-4296-EC77-52CD-3449B811FB6A}"/>
                </a:ext>
              </a:extLst>
            </p:cNvPr>
            <p:cNvSpPr txBox="1"/>
            <p:nvPr/>
          </p:nvSpPr>
          <p:spPr>
            <a:xfrm>
              <a:off x="8511602" y="4785945"/>
              <a:ext cx="2321482" cy="1085476"/>
            </a:xfrm>
            <a:prstGeom prst="rect">
              <a:avLst/>
            </a:prstGeom>
            <a:noFill/>
          </p:spPr>
          <p:txBody>
            <a:bodyPr wrap="square" rtlCol="0">
              <a:spAutoFit/>
            </a:bodyPr>
            <a:lstStyle/>
            <a:p>
              <a:pPr algn="ctr"/>
              <a:r>
                <a:rPr lang="he-IL" sz="2400" b="1" dirty="0">
                  <a:solidFill>
                    <a:schemeClr val="bg2">
                      <a:lumMod val="25000"/>
                    </a:schemeClr>
                  </a:solidFill>
                  <a:effectLst/>
                  <a:latin typeface="Calibri" panose="020F0502020204030204" pitchFamily="34" charset="0"/>
                  <a:cs typeface="Calibri" panose="020F0502020204030204" pitchFamily="34" charset="0"/>
                </a:rPr>
                <a:t>הרשות</a:t>
              </a:r>
            </a:p>
            <a:p>
              <a:pPr algn="ctr"/>
              <a:r>
                <a:rPr lang="he-IL" sz="2400" b="1" dirty="0">
                  <a:solidFill>
                    <a:schemeClr val="bg2">
                      <a:lumMod val="25000"/>
                    </a:schemeClr>
                  </a:solidFill>
                  <a:latin typeface="Calibri" panose="020F0502020204030204" pitchFamily="34" charset="0"/>
                  <a:cs typeface="Calibri" panose="020F0502020204030204" pitchFamily="34" charset="0"/>
                </a:rPr>
                <a:t>המחוקקת</a:t>
              </a:r>
              <a:endParaRPr lang="he-IL" sz="2400" b="1" dirty="0">
                <a:solidFill>
                  <a:schemeClr val="bg2">
                    <a:lumMod val="25000"/>
                  </a:schemeClr>
                </a:solidFill>
                <a:effectLst/>
                <a:latin typeface="Calibri" panose="020F0502020204030204" pitchFamily="34" charset="0"/>
                <a:cs typeface="Calibri" panose="020F0502020204030204" pitchFamily="34" charset="0"/>
              </a:endParaRPr>
            </a:p>
          </p:txBody>
        </p:sp>
        <p:pic>
          <p:nvPicPr>
            <p:cNvPr id="11" name="!!מחוקקת">
              <a:extLst>
                <a:ext uri="{FF2B5EF4-FFF2-40B4-BE49-F238E27FC236}">
                  <a16:creationId xmlns:a16="http://schemas.microsoft.com/office/drawing/2014/main" id="{FC4CBCBF-B48F-5411-C30D-AC482BB316A7}"/>
                </a:ext>
              </a:extLst>
            </p:cNvPr>
            <p:cNvPicPr>
              <a:picLocks noChangeAspect="1"/>
            </p:cNvPicPr>
            <p:nvPr/>
          </p:nvPicPr>
          <p:blipFill>
            <a:blip r:embed="rId5">
              <a:grayscl/>
              <a:extLst>
                <a:ext uri="{28A0092B-C50C-407E-A947-70E740481C1C}">
                  <a14:useLocalDpi xmlns:a14="http://schemas.microsoft.com/office/drawing/2010/main" val="0"/>
                </a:ext>
              </a:extLst>
            </a:blip>
            <a:srcRect/>
            <a:stretch/>
          </p:blipFill>
          <p:spPr>
            <a:xfrm>
              <a:off x="8626906" y="3270548"/>
              <a:ext cx="2097470" cy="1068254"/>
            </a:xfrm>
            <a:prstGeom prst="rect">
              <a:avLst/>
            </a:prstGeom>
          </p:spPr>
        </p:pic>
      </p:grpSp>
      <p:grpSp>
        <p:nvGrpSpPr>
          <p:cNvPr id="12" name="Group 11">
            <a:extLst>
              <a:ext uri="{FF2B5EF4-FFF2-40B4-BE49-F238E27FC236}">
                <a16:creationId xmlns:a16="http://schemas.microsoft.com/office/drawing/2014/main" id="{194FF66F-6009-0D05-3861-0813B0D1697D}"/>
              </a:ext>
            </a:extLst>
          </p:cNvPr>
          <p:cNvGrpSpPr/>
          <p:nvPr/>
        </p:nvGrpSpPr>
        <p:grpSpPr>
          <a:xfrm>
            <a:off x="5054820" y="3568717"/>
            <a:ext cx="2082360" cy="2778265"/>
            <a:chOff x="4654684" y="2578201"/>
            <a:chExt cx="2720049" cy="3629064"/>
          </a:xfrm>
        </p:grpSpPr>
        <p:pic>
          <p:nvPicPr>
            <p:cNvPr id="13" name="Picture 12">
              <a:extLst>
                <a:ext uri="{FF2B5EF4-FFF2-40B4-BE49-F238E27FC236}">
                  <a16:creationId xmlns:a16="http://schemas.microsoft.com/office/drawing/2014/main" id="{FD8B305F-C8A0-DAD5-D3E5-7F03F3BA1ACE}"/>
                </a:ext>
              </a:extLst>
            </p:cNvPr>
            <p:cNvPicPr>
              <a:picLocks noChangeAspect="1"/>
            </p:cNvPicPr>
            <p:nvPr/>
          </p:nvPicPr>
          <p:blipFill>
            <a:blip r:embed="rId4">
              <a:grayscl/>
              <a:extLst>
                <a:ext uri="{28A0092B-C50C-407E-A947-70E740481C1C}">
                  <a14:useLocalDpi xmlns:a14="http://schemas.microsoft.com/office/drawing/2010/main" val="0"/>
                </a:ext>
              </a:extLst>
            </a:blip>
            <a:srcRect/>
            <a:stretch/>
          </p:blipFill>
          <p:spPr>
            <a:xfrm>
              <a:off x="4654684" y="2578201"/>
              <a:ext cx="2720049" cy="3629064"/>
            </a:xfrm>
            <a:prstGeom prst="rect">
              <a:avLst/>
            </a:prstGeom>
          </p:spPr>
        </p:pic>
        <p:sp>
          <p:nvSpPr>
            <p:cNvPr id="14" name="TextBox 13">
              <a:extLst>
                <a:ext uri="{FF2B5EF4-FFF2-40B4-BE49-F238E27FC236}">
                  <a16:creationId xmlns:a16="http://schemas.microsoft.com/office/drawing/2014/main" id="{FD9CAF0A-6F05-3EB2-F906-8DFCECF88FF1}"/>
                </a:ext>
              </a:extLst>
            </p:cNvPr>
            <p:cNvSpPr txBox="1"/>
            <p:nvPr/>
          </p:nvSpPr>
          <p:spPr>
            <a:xfrm>
              <a:off x="4844478" y="4785945"/>
              <a:ext cx="2321482" cy="1085476"/>
            </a:xfrm>
            <a:prstGeom prst="rect">
              <a:avLst/>
            </a:prstGeom>
            <a:noFill/>
          </p:spPr>
          <p:txBody>
            <a:bodyPr wrap="square" rtlCol="0">
              <a:spAutoFit/>
            </a:bodyPr>
            <a:lstStyle/>
            <a:p>
              <a:pPr algn="ctr"/>
              <a:r>
                <a:rPr lang="he-IL" sz="2400" b="1" dirty="0">
                  <a:solidFill>
                    <a:schemeClr val="bg2">
                      <a:lumMod val="25000"/>
                    </a:schemeClr>
                  </a:solidFill>
                  <a:effectLst/>
                  <a:latin typeface="Calibri" panose="020F0502020204030204" pitchFamily="34" charset="0"/>
                  <a:cs typeface="Calibri" panose="020F0502020204030204" pitchFamily="34" charset="0"/>
                </a:rPr>
                <a:t>הרשות</a:t>
              </a:r>
            </a:p>
            <a:p>
              <a:pPr algn="ctr"/>
              <a:r>
                <a:rPr lang="he-IL" sz="2400" b="1" dirty="0">
                  <a:solidFill>
                    <a:schemeClr val="bg2">
                      <a:lumMod val="25000"/>
                    </a:schemeClr>
                  </a:solidFill>
                  <a:latin typeface="Calibri" panose="020F0502020204030204" pitchFamily="34" charset="0"/>
                  <a:cs typeface="Calibri" panose="020F0502020204030204" pitchFamily="34" charset="0"/>
                </a:rPr>
                <a:t>המבצעת</a:t>
              </a:r>
              <a:endParaRPr lang="he-IL" sz="2400" b="1" dirty="0">
                <a:solidFill>
                  <a:schemeClr val="bg2">
                    <a:lumMod val="25000"/>
                  </a:schemeClr>
                </a:solidFill>
                <a:effectLst/>
                <a:latin typeface="Calibri" panose="020F0502020204030204" pitchFamily="34" charset="0"/>
                <a:cs typeface="Calibri" panose="020F0502020204030204" pitchFamily="34" charset="0"/>
              </a:endParaRPr>
            </a:p>
          </p:txBody>
        </p:sp>
        <p:pic>
          <p:nvPicPr>
            <p:cNvPr id="15" name="!!מבצעת">
              <a:extLst>
                <a:ext uri="{FF2B5EF4-FFF2-40B4-BE49-F238E27FC236}">
                  <a16:creationId xmlns:a16="http://schemas.microsoft.com/office/drawing/2014/main" id="{53CABB5D-8E0A-5B2A-A969-A6B96D661486}"/>
                </a:ext>
              </a:extLst>
            </p:cNvPr>
            <p:cNvPicPr>
              <a:picLocks noChangeAspect="1"/>
            </p:cNvPicPr>
            <p:nvPr/>
          </p:nvPicPr>
          <p:blipFill>
            <a:blip r:embed="rId6">
              <a:graysc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5214805" y="3126345"/>
              <a:ext cx="1571317" cy="1414647"/>
            </a:xfrm>
            <a:prstGeom prst="rect">
              <a:avLst/>
            </a:prstGeom>
          </p:spPr>
        </p:pic>
      </p:grpSp>
      <p:grpSp>
        <p:nvGrpSpPr>
          <p:cNvPr id="16" name="Group 15">
            <a:extLst>
              <a:ext uri="{FF2B5EF4-FFF2-40B4-BE49-F238E27FC236}">
                <a16:creationId xmlns:a16="http://schemas.microsoft.com/office/drawing/2014/main" id="{E04AC92F-FEA5-812E-55CA-AD4436DB4C81}"/>
              </a:ext>
            </a:extLst>
          </p:cNvPr>
          <p:cNvGrpSpPr/>
          <p:nvPr/>
        </p:nvGrpSpPr>
        <p:grpSpPr>
          <a:xfrm>
            <a:off x="2252786" y="3568717"/>
            <a:ext cx="2082360" cy="2778265"/>
            <a:chOff x="997049" y="2578201"/>
            <a:chExt cx="2720049" cy="3629064"/>
          </a:xfrm>
        </p:grpSpPr>
        <p:pic>
          <p:nvPicPr>
            <p:cNvPr id="17" name="Picture 16">
              <a:extLst>
                <a:ext uri="{FF2B5EF4-FFF2-40B4-BE49-F238E27FC236}">
                  <a16:creationId xmlns:a16="http://schemas.microsoft.com/office/drawing/2014/main" id="{4223B9A5-4B88-AB40-2035-7994F3A41E6D}"/>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997049" y="2578201"/>
              <a:ext cx="2720049" cy="3629064"/>
            </a:xfrm>
            <a:prstGeom prst="rect">
              <a:avLst/>
            </a:prstGeom>
          </p:spPr>
        </p:pic>
        <p:sp>
          <p:nvSpPr>
            <p:cNvPr id="18" name="TextBox 17">
              <a:extLst>
                <a:ext uri="{FF2B5EF4-FFF2-40B4-BE49-F238E27FC236}">
                  <a16:creationId xmlns:a16="http://schemas.microsoft.com/office/drawing/2014/main" id="{0CE8CE0A-5ACC-C4BA-4912-A2CFCCE0AE7C}"/>
                </a:ext>
              </a:extLst>
            </p:cNvPr>
            <p:cNvSpPr txBox="1"/>
            <p:nvPr/>
          </p:nvSpPr>
          <p:spPr>
            <a:xfrm>
              <a:off x="1207991" y="4785945"/>
              <a:ext cx="2321482" cy="1085476"/>
            </a:xfrm>
            <a:prstGeom prst="rect">
              <a:avLst/>
            </a:prstGeom>
            <a:noFill/>
          </p:spPr>
          <p:txBody>
            <a:bodyPr wrap="square" rtlCol="0">
              <a:spAutoFit/>
            </a:bodyPr>
            <a:lstStyle/>
            <a:p>
              <a:pPr algn="ctr"/>
              <a:r>
                <a:rPr lang="he-IL" sz="2400" b="1" dirty="0">
                  <a:solidFill>
                    <a:schemeClr val="bg2">
                      <a:lumMod val="25000"/>
                    </a:schemeClr>
                  </a:solidFill>
                  <a:effectLst/>
                  <a:latin typeface="Calibri" panose="020F0502020204030204" pitchFamily="34" charset="0"/>
                  <a:cs typeface="Calibri" panose="020F0502020204030204" pitchFamily="34" charset="0"/>
                </a:rPr>
                <a:t>הרשות</a:t>
              </a:r>
            </a:p>
            <a:p>
              <a:pPr algn="ctr"/>
              <a:r>
                <a:rPr lang="he-IL" sz="2400" b="1" dirty="0">
                  <a:solidFill>
                    <a:schemeClr val="bg2">
                      <a:lumMod val="25000"/>
                    </a:schemeClr>
                  </a:solidFill>
                  <a:latin typeface="Calibri" panose="020F0502020204030204" pitchFamily="34" charset="0"/>
                  <a:cs typeface="Calibri" panose="020F0502020204030204" pitchFamily="34" charset="0"/>
                </a:rPr>
                <a:t>השופטת</a:t>
              </a:r>
              <a:endParaRPr lang="he-IL" sz="2400" b="1" dirty="0">
                <a:solidFill>
                  <a:schemeClr val="bg2">
                    <a:lumMod val="25000"/>
                  </a:schemeClr>
                </a:solidFill>
                <a:effectLst/>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4C6872CE-2AD4-D7DC-CB88-CC8B9646B7DD}"/>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p:blipFill>
          <p:spPr>
            <a:xfrm>
              <a:off x="1467624" y="3015292"/>
              <a:ext cx="1593349" cy="1527568"/>
            </a:xfrm>
            <a:prstGeom prst="rect">
              <a:avLst/>
            </a:prstGeom>
          </p:spPr>
        </p:pic>
      </p:grpSp>
      <p:sp>
        <p:nvSpPr>
          <p:cNvPr id="20" name="TextBox 19">
            <a:extLst>
              <a:ext uri="{FF2B5EF4-FFF2-40B4-BE49-F238E27FC236}">
                <a16:creationId xmlns:a16="http://schemas.microsoft.com/office/drawing/2014/main" id="{96DB22C9-B8B7-76B5-0E2D-AACA0BB4354C}"/>
              </a:ext>
            </a:extLst>
          </p:cNvPr>
          <p:cNvSpPr txBox="1"/>
          <p:nvPr/>
        </p:nvSpPr>
        <p:spPr>
          <a:xfrm>
            <a:off x="1520031" y="2458513"/>
            <a:ext cx="8933568" cy="861774"/>
          </a:xfrm>
          <a:prstGeom prst="rect">
            <a:avLst/>
          </a:prstGeom>
          <a:noFill/>
        </p:spPr>
        <p:txBody>
          <a:bodyPr wrap="square" rtlCol="0">
            <a:spAutoFit/>
          </a:bodyPr>
          <a:lstStyle/>
          <a:p>
            <a:pPr algn="ctr" rtl="1"/>
            <a:r>
              <a:rPr lang="he-IL" sz="5000" b="1" dirty="0">
                <a:solidFill>
                  <a:schemeClr val="tx1">
                    <a:lumMod val="85000"/>
                    <a:lumOff val="15000"/>
                  </a:schemeClr>
                </a:solidFill>
                <a:effectLst/>
                <a:latin typeface="Calibri" panose="020F0502020204030204" pitchFamily="34" charset="0"/>
                <a:cs typeface="Calibri" panose="020F0502020204030204" pitchFamily="34" charset="0"/>
              </a:rPr>
              <a:t>מי אני?</a:t>
            </a:r>
          </a:p>
        </p:txBody>
      </p:sp>
      <p:pic>
        <p:nvPicPr>
          <p:cNvPr id="3" name="תמונה 2" descr="תמונה שמכילה גרפיקה, גופן, עיצוב גרפי, צילום מסך&#10;&#10;התיאור נוצר באופן אוטומטי">
            <a:extLst>
              <a:ext uri="{FF2B5EF4-FFF2-40B4-BE49-F238E27FC236}">
                <a16:creationId xmlns:a16="http://schemas.microsoft.com/office/drawing/2014/main" id="{B5B26417-680E-B4CA-F310-61327F05017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29809" y="190679"/>
            <a:ext cx="1869195" cy="367048"/>
          </a:xfrm>
          <a:prstGeom prst="rect">
            <a:avLst/>
          </a:prstGeom>
        </p:spPr>
      </p:pic>
    </p:spTree>
    <p:extLst>
      <p:ext uri="{BB962C8B-B14F-4D97-AF65-F5344CB8AC3E}">
        <p14:creationId xmlns:p14="http://schemas.microsoft.com/office/powerpoint/2010/main" val="1680808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4" presetClass="entr" presetSubtype="10" fill="hold" grpId="0" nodeType="withEffect">
                                  <p:stCondLst>
                                    <p:cond delay="90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0" presetClass="entr" presetSubtype="0" fill="hold" nodeType="withEffect">
                                  <p:stCondLst>
                                    <p:cond delay="17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17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17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C48AF96F-F1FB-D6AE-5343-32B15812179B}"/>
              </a:ext>
            </a:extLst>
          </p:cNvPr>
          <p:cNvSpPr/>
          <p:nvPr/>
        </p:nvSpPr>
        <p:spPr>
          <a:xfrm>
            <a:off x="0" y="0"/>
            <a:ext cx="12192000" cy="6858000"/>
          </a:xfrm>
          <a:prstGeom prst="rect">
            <a:avLst/>
          </a:prstGeom>
          <a:gradFill flip="none" rotWithShape="1">
            <a:gsLst>
              <a:gs pos="0">
                <a:srgbClr val="A4D0C0"/>
              </a:gs>
              <a:gs pos="0">
                <a:srgbClr val="A4D0C0"/>
              </a:gs>
              <a:gs pos="100000">
                <a:srgbClr val="A4D0C0"/>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10" name="Picture 9">
            <a:extLst>
              <a:ext uri="{FF2B5EF4-FFF2-40B4-BE49-F238E27FC236}">
                <a16:creationId xmlns:a16="http://schemas.microsoft.com/office/drawing/2014/main" id="{B1CED7A9-6FBD-47E9-C5C1-A2C40357F5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sp>
        <p:nvSpPr>
          <p:cNvPr id="2" name="TextBox 1">
            <a:extLst>
              <a:ext uri="{FF2B5EF4-FFF2-40B4-BE49-F238E27FC236}">
                <a16:creationId xmlns:a16="http://schemas.microsoft.com/office/drawing/2014/main" id="{CF5F840E-635B-88FA-7ACD-A7B3818DA018}"/>
              </a:ext>
            </a:extLst>
          </p:cNvPr>
          <p:cNvSpPr txBox="1"/>
          <p:nvPr/>
        </p:nvSpPr>
        <p:spPr>
          <a:xfrm>
            <a:off x="1629216" y="232443"/>
            <a:ext cx="8933568" cy="1323439"/>
          </a:xfrm>
          <a:prstGeom prst="rect">
            <a:avLst/>
          </a:prstGeom>
          <a:noFill/>
        </p:spPr>
        <p:txBody>
          <a:bodyPr wrap="square" rtlCol="0">
            <a:spAutoFit/>
          </a:bodyPr>
          <a:lstStyle/>
          <a:p>
            <a:pPr algn="ctr" rtl="1"/>
            <a:r>
              <a:rPr lang="he-IL" sz="8000" b="1" dirty="0">
                <a:solidFill>
                  <a:schemeClr val="tx1">
                    <a:lumMod val="85000"/>
                    <a:lumOff val="15000"/>
                  </a:schemeClr>
                </a:solidFill>
                <a:effectLst/>
                <a:latin typeface="Calibri" panose="020F0502020204030204" pitchFamily="34" charset="0"/>
                <a:cs typeface="Calibri" panose="020F0502020204030204" pitchFamily="34" charset="0"/>
              </a:rPr>
              <a:t>הכנסת</a:t>
            </a:r>
          </a:p>
        </p:txBody>
      </p:sp>
      <p:grpSp>
        <p:nvGrpSpPr>
          <p:cNvPr id="8" name="!!קלף מחוקקת">
            <a:extLst>
              <a:ext uri="{FF2B5EF4-FFF2-40B4-BE49-F238E27FC236}">
                <a16:creationId xmlns:a16="http://schemas.microsoft.com/office/drawing/2014/main" id="{169C1FEF-762C-47FB-BC3D-28BC9EEA5C8E}"/>
              </a:ext>
            </a:extLst>
          </p:cNvPr>
          <p:cNvGrpSpPr/>
          <p:nvPr/>
        </p:nvGrpSpPr>
        <p:grpSpPr>
          <a:xfrm>
            <a:off x="4299857" y="1719700"/>
            <a:ext cx="3592285" cy="4792793"/>
            <a:chOff x="8312318" y="2578201"/>
            <a:chExt cx="2720049" cy="3629064"/>
          </a:xfrm>
        </p:grpSpPr>
        <p:pic>
          <p:nvPicPr>
            <p:cNvPr id="11" name="Picture 10">
              <a:extLst>
                <a:ext uri="{FF2B5EF4-FFF2-40B4-BE49-F238E27FC236}">
                  <a16:creationId xmlns:a16="http://schemas.microsoft.com/office/drawing/2014/main" id="{8C0FF676-FB22-EAF8-9723-746B825B95A6}"/>
                </a:ext>
              </a:extLst>
            </p:cNvPr>
            <p:cNvPicPr>
              <a:picLocks noChangeAspect="1"/>
            </p:cNvPicPr>
            <p:nvPr/>
          </p:nvPicPr>
          <p:blipFill>
            <a:blip r:embed="rId4">
              <a:grayscl/>
              <a:extLst>
                <a:ext uri="{28A0092B-C50C-407E-A947-70E740481C1C}">
                  <a14:useLocalDpi xmlns:a14="http://schemas.microsoft.com/office/drawing/2010/main" val="0"/>
                </a:ext>
              </a:extLst>
            </a:blip>
            <a:srcRect/>
            <a:stretch/>
          </p:blipFill>
          <p:spPr>
            <a:xfrm>
              <a:off x="8312318" y="2578201"/>
              <a:ext cx="2720049" cy="3629064"/>
            </a:xfrm>
            <a:prstGeom prst="rect">
              <a:avLst/>
            </a:prstGeom>
          </p:spPr>
        </p:pic>
        <p:sp>
          <p:nvSpPr>
            <p:cNvPr id="12" name="!!הרשות">
              <a:extLst>
                <a:ext uri="{FF2B5EF4-FFF2-40B4-BE49-F238E27FC236}">
                  <a16:creationId xmlns:a16="http://schemas.microsoft.com/office/drawing/2014/main" id="{5F79BE39-3B9C-84D1-9607-DBDD0EAD0A48}"/>
                </a:ext>
              </a:extLst>
            </p:cNvPr>
            <p:cNvSpPr txBox="1"/>
            <p:nvPr/>
          </p:nvSpPr>
          <p:spPr>
            <a:xfrm>
              <a:off x="8501268" y="4723940"/>
              <a:ext cx="2321482" cy="1118621"/>
            </a:xfrm>
            <a:prstGeom prst="rect">
              <a:avLst/>
            </a:prstGeom>
            <a:noFill/>
          </p:spPr>
          <p:txBody>
            <a:bodyPr wrap="square" rtlCol="0">
              <a:spAutoFit/>
            </a:bodyPr>
            <a:lstStyle/>
            <a:p>
              <a:pPr algn="ctr"/>
              <a:r>
                <a:rPr lang="he-IL" sz="4500" b="1" dirty="0">
                  <a:solidFill>
                    <a:schemeClr val="bg2">
                      <a:lumMod val="25000"/>
                    </a:schemeClr>
                  </a:solidFill>
                  <a:effectLst/>
                  <a:latin typeface="Calibri" panose="020F0502020204030204" pitchFamily="34" charset="0"/>
                  <a:cs typeface="Calibri" panose="020F0502020204030204" pitchFamily="34" charset="0"/>
                </a:rPr>
                <a:t>הרשות</a:t>
              </a:r>
            </a:p>
            <a:p>
              <a:pPr algn="ctr"/>
              <a:r>
                <a:rPr lang="he-IL" sz="4500" b="1" dirty="0">
                  <a:solidFill>
                    <a:schemeClr val="bg2">
                      <a:lumMod val="25000"/>
                    </a:schemeClr>
                  </a:solidFill>
                  <a:latin typeface="Calibri" panose="020F0502020204030204" pitchFamily="34" charset="0"/>
                  <a:cs typeface="Calibri" panose="020F0502020204030204" pitchFamily="34" charset="0"/>
                </a:rPr>
                <a:t>המחוקקת</a:t>
              </a:r>
              <a:endParaRPr lang="he-IL" sz="4500" b="1" dirty="0">
                <a:solidFill>
                  <a:schemeClr val="bg2">
                    <a:lumMod val="25000"/>
                  </a:schemeClr>
                </a:solidFill>
                <a:effectLst/>
                <a:latin typeface="Calibri" panose="020F0502020204030204" pitchFamily="34" charset="0"/>
                <a:cs typeface="Calibri" panose="020F0502020204030204" pitchFamily="34" charset="0"/>
              </a:endParaRPr>
            </a:p>
          </p:txBody>
        </p:sp>
        <p:pic>
          <p:nvPicPr>
            <p:cNvPr id="13" name="!!מחוקקת">
              <a:extLst>
                <a:ext uri="{FF2B5EF4-FFF2-40B4-BE49-F238E27FC236}">
                  <a16:creationId xmlns:a16="http://schemas.microsoft.com/office/drawing/2014/main" id="{BACD02CC-48FF-890C-1164-1F13CA619572}"/>
                </a:ext>
              </a:extLst>
            </p:cNvPr>
            <p:cNvPicPr>
              <a:picLocks noChangeAspect="1"/>
            </p:cNvPicPr>
            <p:nvPr/>
          </p:nvPicPr>
          <p:blipFill>
            <a:blip r:embed="rId5">
              <a:grayscl/>
              <a:extLst>
                <a:ext uri="{28A0092B-C50C-407E-A947-70E740481C1C}">
                  <a14:useLocalDpi xmlns:a14="http://schemas.microsoft.com/office/drawing/2010/main" val="0"/>
                </a:ext>
              </a:extLst>
            </a:blip>
            <a:srcRect/>
            <a:stretch/>
          </p:blipFill>
          <p:spPr>
            <a:xfrm>
              <a:off x="8626906" y="3270548"/>
              <a:ext cx="2097470" cy="1068254"/>
            </a:xfrm>
            <a:prstGeom prst="rect">
              <a:avLst/>
            </a:prstGeom>
          </p:spPr>
        </p:pic>
      </p:grpSp>
      <p:pic>
        <p:nvPicPr>
          <p:cNvPr id="3" name="תמונה 2" descr="תמונה שמכילה גרפיקה, גופן, עיצוב גרפי, צילום מסך&#10;&#10;התיאור נוצר באופן אוטומטי">
            <a:extLst>
              <a:ext uri="{FF2B5EF4-FFF2-40B4-BE49-F238E27FC236}">
                <a16:creationId xmlns:a16="http://schemas.microsoft.com/office/drawing/2014/main" id="{0998293F-395C-5D72-6E75-2C82D6556B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9809" y="190679"/>
            <a:ext cx="1869195" cy="367048"/>
          </a:xfrm>
          <a:prstGeom prst="rect">
            <a:avLst/>
          </a:prstGeom>
        </p:spPr>
      </p:pic>
    </p:spTree>
    <p:extLst>
      <p:ext uri="{BB962C8B-B14F-4D97-AF65-F5344CB8AC3E}">
        <p14:creationId xmlns:p14="http://schemas.microsoft.com/office/powerpoint/2010/main" val="113632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404288CE-2109-224D-D992-8217DE03B475}"/>
              </a:ext>
            </a:extLst>
          </p:cNvPr>
          <p:cNvSpPr/>
          <p:nvPr/>
        </p:nvSpPr>
        <p:spPr>
          <a:xfrm>
            <a:off x="0" y="0"/>
            <a:ext cx="12192000" cy="6858000"/>
          </a:xfrm>
          <a:prstGeom prst="rect">
            <a:avLst/>
          </a:prstGeom>
          <a:gradFill flip="none" rotWithShape="1">
            <a:gsLst>
              <a:gs pos="0">
                <a:srgbClr val="A4D0C0"/>
              </a:gs>
              <a:gs pos="0">
                <a:srgbClr val="A4D0C0"/>
              </a:gs>
              <a:gs pos="100000">
                <a:srgbClr val="A4D0C0"/>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10" name="Picture 9">
            <a:extLst>
              <a:ext uri="{FF2B5EF4-FFF2-40B4-BE49-F238E27FC236}">
                <a16:creationId xmlns:a16="http://schemas.microsoft.com/office/drawing/2014/main" id="{B1CED7A9-6FBD-47E9-C5C1-A2C40357F5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sp>
        <p:nvSpPr>
          <p:cNvPr id="2" name="TextBox 1">
            <a:extLst>
              <a:ext uri="{FF2B5EF4-FFF2-40B4-BE49-F238E27FC236}">
                <a16:creationId xmlns:a16="http://schemas.microsoft.com/office/drawing/2014/main" id="{3C2F3A15-FF7E-5A8B-D27E-F53C37831177}"/>
              </a:ext>
            </a:extLst>
          </p:cNvPr>
          <p:cNvSpPr txBox="1"/>
          <p:nvPr/>
        </p:nvSpPr>
        <p:spPr>
          <a:xfrm>
            <a:off x="150100" y="1135074"/>
            <a:ext cx="11891800" cy="707886"/>
          </a:xfrm>
          <a:prstGeom prst="rect">
            <a:avLst/>
          </a:prstGeom>
          <a:noFill/>
        </p:spPr>
        <p:txBody>
          <a:bodyPr wrap="square" rtlCol="0">
            <a:spAutoFit/>
          </a:bodyPr>
          <a:lstStyle/>
          <a:p>
            <a:pPr algn="ctr" rtl="1"/>
            <a:r>
              <a:rPr lang="he-IL" sz="4000" dirty="0">
                <a:solidFill>
                  <a:schemeClr val="bg2">
                    <a:lumMod val="25000"/>
                  </a:schemeClr>
                </a:solidFill>
                <a:latin typeface="Calibri" panose="020F0502020204030204" pitchFamily="34" charset="0"/>
                <a:cs typeface="Calibri" panose="020F0502020204030204" pitchFamily="34" charset="0"/>
              </a:rPr>
              <a:t>אני יכולה למתוח ביקורת על החלטות הממשלה</a:t>
            </a:r>
          </a:p>
        </p:txBody>
      </p:sp>
      <p:sp>
        <p:nvSpPr>
          <p:cNvPr id="20" name="TextBox 19">
            <a:extLst>
              <a:ext uri="{FF2B5EF4-FFF2-40B4-BE49-F238E27FC236}">
                <a16:creationId xmlns:a16="http://schemas.microsoft.com/office/drawing/2014/main" id="{96DB22C9-B8B7-76B5-0E2D-AACA0BB4354C}"/>
              </a:ext>
            </a:extLst>
          </p:cNvPr>
          <p:cNvSpPr txBox="1"/>
          <p:nvPr/>
        </p:nvSpPr>
        <p:spPr>
          <a:xfrm>
            <a:off x="1520031" y="2458513"/>
            <a:ext cx="8933568" cy="861774"/>
          </a:xfrm>
          <a:prstGeom prst="rect">
            <a:avLst/>
          </a:prstGeom>
          <a:noFill/>
        </p:spPr>
        <p:txBody>
          <a:bodyPr wrap="square" rtlCol="0">
            <a:spAutoFit/>
          </a:bodyPr>
          <a:lstStyle/>
          <a:p>
            <a:pPr algn="ctr" rtl="1"/>
            <a:r>
              <a:rPr lang="he-IL" sz="5000" b="1" dirty="0">
                <a:solidFill>
                  <a:schemeClr val="bg2">
                    <a:lumMod val="25000"/>
                  </a:schemeClr>
                </a:solidFill>
                <a:effectLst/>
                <a:latin typeface="Calibri" panose="020F0502020204030204" pitchFamily="34" charset="0"/>
                <a:cs typeface="Calibri" panose="020F0502020204030204" pitchFamily="34" charset="0"/>
              </a:rPr>
              <a:t>מי אני?</a:t>
            </a:r>
          </a:p>
        </p:txBody>
      </p:sp>
      <p:grpSp>
        <p:nvGrpSpPr>
          <p:cNvPr id="4" name="!!קלף מחוקקת">
            <a:extLst>
              <a:ext uri="{FF2B5EF4-FFF2-40B4-BE49-F238E27FC236}">
                <a16:creationId xmlns:a16="http://schemas.microsoft.com/office/drawing/2014/main" id="{8DADA07C-8858-C604-1EE4-464C2F2CE332}"/>
              </a:ext>
            </a:extLst>
          </p:cNvPr>
          <p:cNvGrpSpPr/>
          <p:nvPr/>
        </p:nvGrpSpPr>
        <p:grpSpPr>
          <a:xfrm>
            <a:off x="7856854" y="3568717"/>
            <a:ext cx="2082360" cy="2778265"/>
            <a:chOff x="8312318" y="2578201"/>
            <a:chExt cx="2720049" cy="3629064"/>
          </a:xfrm>
        </p:grpSpPr>
        <p:pic>
          <p:nvPicPr>
            <p:cNvPr id="9" name="Picture 6">
              <a:extLst>
                <a:ext uri="{FF2B5EF4-FFF2-40B4-BE49-F238E27FC236}">
                  <a16:creationId xmlns:a16="http://schemas.microsoft.com/office/drawing/2014/main" id="{D46BB62C-13F9-F6BE-4582-B3223831D010}"/>
                </a:ext>
              </a:extLst>
            </p:cNvPr>
            <p:cNvPicPr>
              <a:picLocks noChangeAspect="1"/>
            </p:cNvPicPr>
            <p:nvPr/>
          </p:nvPicPr>
          <p:blipFill>
            <a:blip r:embed="rId4">
              <a:grayscl/>
              <a:extLst>
                <a:ext uri="{28A0092B-C50C-407E-A947-70E740481C1C}">
                  <a14:useLocalDpi xmlns:a14="http://schemas.microsoft.com/office/drawing/2010/main" val="0"/>
                </a:ext>
              </a:extLst>
            </a:blip>
            <a:srcRect/>
            <a:stretch/>
          </p:blipFill>
          <p:spPr>
            <a:xfrm>
              <a:off x="8312318" y="2578201"/>
              <a:ext cx="2720049" cy="3629064"/>
            </a:xfrm>
            <a:prstGeom prst="rect">
              <a:avLst/>
            </a:prstGeom>
          </p:spPr>
        </p:pic>
        <p:sp>
          <p:nvSpPr>
            <p:cNvPr id="21" name="!!הרשות">
              <a:extLst>
                <a:ext uri="{FF2B5EF4-FFF2-40B4-BE49-F238E27FC236}">
                  <a16:creationId xmlns:a16="http://schemas.microsoft.com/office/drawing/2014/main" id="{004ADE1C-496F-E1D0-0261-A01375FB7886}"/>
                </a:ext>
              </a:extLst>
            </p:cNvPr>
            <p:cNvSpPr txBox="1"/>
            <p:nvPr/>
          </p:nvSpPr>
          <p:spPr>
            <a:xfrm>
              <a:off x="8511602" y="4785945"/>
              <a:ext cx="2321482" cy="1085476"/>
            </a:xfrm>
            <a:prstGeom prst="rect">
              <a:avLst/>
            </a:prstGeom>
            <a:noFill/>
          </p:spPr>
          <p:txBody>
            <a:bodyPr wrap="square" rtlCol="0">
              <a:spAutoFit/>
            </a:bodyPr>
            <a:lstStyle/>
            <a:p>
              <a:pPr algn="ctr"/>
              <a:r>
                <a:rPr lang="he-IL" sz="2400" b="1" dirty="0">
                  <a:solidFill>
                    <a:schemeClr val="bg2">
                      <a:lumMod val="25000"/>
                    </a:schemeClr>
                  </a:solidFill>
                  <a:effectLst/>
                  <a:latin typeface="Calibri" panose="020F0502020204030204" pitchFamily="34" charset="0"/>
                  <a:cs typeface="Calibri" panose="020F0502020204030204" pitchFamily="34" charset="0"/>
                </a:rPr>
                <a:t>הרשות</a:t>
              </a:r>
            </a:p>
            <a:p>
              <a:pPr algn="ctr"/>
              <a:r>
                <a:rPr lang="he-IL" sz="2400" b="1" dirty="0">
                  <a:solidFill>
                    <a:schemeClr val="bg2">
                      <a:lumMod val="25000"/>
                    </a:schemeClr>
                  </a:solidFill>
                  <a:latin typeface="Calibri" panose="020F0502020204030204" pitchFamily="34" charset="0"/>
                  <a:cs typeface="Calibri" panose="020F0502020204030204" pitchFamily="34" charset="0"/>
                </a:rPr>
                <a:t>המחוקקת</a:t>
              </a:r>
              <a:endParaRPr lang="he-IL" sz="2400" b="1" dirty="0">
                <a:solidFill>
                  <a:schemeClr val="bg2">
                    <a:lumMod val="25000"/>
                  </a:schemeClr>
                </a:solidFill>
                <a:effectLst/>
                <a:latin typeface="Calibri" panose="020F0502020204030204" pitchFamily="34" charset="0"/>
                <a:cs typeface="Calibri" panose="020F0502020204030204" pitchFamily="34" charset="0"/>
              </a:endParaRPr>
            </a:p>
          </p:txBody>
        </p:sp>
        <p:pic>
          <p:nvPicPr>
            <p:cNvPr id="22" name="!!מחוקקת">
              <a:extLst>
                <a:ext uri="{FF2B5EF4-FFF2-40B4-BE49-F238E27FC236}">
                  <a16:creationId xmlns:a16="http://schemas.microsoft.com/office/drawing/2014/main" id="{26362C80-FD82-BFE0-A8E1-8DD99F8FB87B}"/>
                </a:ext>
              </a:extLst>
            </p:cNvPr>
            <p:cNvPicPr>
              <a:picLocks noChangeAspect="1"/>
            </p:cNvPicPr>
            <p:nvPr/>
          </p:nvPicPr>
          <p:blipFill>
            <a:blip r:embed="rId5">
              <a:grayscl/>
              <a:extLst>
                <a:ext uri="{28A0092B-C50C-407E-A947-70E740481C1C}">
                  <a14:useLocalDpi xmlns:a14="http://schemas.microsoft.com/office/drawing/2010/main" val="0"/>
                </a:ext>
              </a:extLst>
            </a:blip>
            <a:srcRect/>
            <a:stretch/>
          </p:blipFill>
          <p:spPr>
            <a:xfrm>
              <a:off x="8626906" y="3270548"/>
              <a:ext cx="2097470" cy="1068254"/>
            </a:xfrm>
            <a:prstGeom prst="rect">
              <a:avLst/>
            </a:prstGeom>
          </p:spPr>
        </p:pic>
      </p:grpSp>
      <p:grpSp>
        <p:nvGrpSpPr>
          <p:cNvPr id="23" name="Group 11">
            <a:extLst>
              <a:ext uri="{FF2B5EF4-FFF2-40B4-BE49-F238E27FC236}">
                <a16:creationId xmlns:a16="http://schemas.microsoft.com/office/drawing/2014/main" id="{B7B97549-5DC4-A93B-46D9-0259B40308FC}"/>
              </a:ext>
            </a:extLst>
          </p:cNvPr>
          <p:cNvGrpSpPr/>
          <p:nvPr/>
        </p:nvGrpSpPr>
        <p:grpSpPr>
          <a:xfrm>
            <a:off x="5054820" y="3568717"/>
            <a:ext cx="2082360" cy="2778265"/>
            <a:chOff x="4654684" y="2578201"/>
            <a:chExt cx="2720049" cy="3629064"/>
          </a:xfrm>
        </p:grpSpPr>
        <p:pic>
          <p:nvPicPr>
            <p:cNvPr id="24" name="Picture 12">
              <a:extLst>
                <a:ext uri="{FF2B5EF4-FFF2-40B4-BE49-F238E27FC236}">
                  <a16:creationId xmlns:a16="http://schemas.microsoft.com/office/drawing/2014/main" id="{91B8B3B1-A5C3-A7A0-FAC3-43C1B4C3C899}"/>
                </a:ext>
              </a:extLst>
            </p:cNvPr>
            <p:cNvPicPr>
              <a:picLocks noChangeAspect="1"/>
            </p:cNvPicPr>
            <p:nvPr/>
          </p:nvPicPr>
          <p:blipFill>
            <a:blip r:embed="rId4">
              <a:grayscl/>
              <a:extLst>
                <a:ext uri="{28A0092B-C50C-407E-A947-70E740481C1C}">
                  <a14:useLocalDpi xmlns:a14="http://schemas.microsoft.com/office/drawing/2010/main" val="0"/>
                </a:ext>
              </a:extLst>
            </a:blip>
            <a:srcRect/>
            <a:stretch/>
          </p:blipFill>
          <p:spPr>
            <a:xfrm>
              <a:off x="4654684" y="2578201"/>
              <a:ext cx="2720049" cy="3629064"/>
            </a:xfrm>
            <a:prstGeom prst="rect">
              <a:avLst/>
            </a:prstGeom>
          </p:spPr>
        </p:pic>
        <p:sp>
          <p:nvSpPr>
            <p:cNvPr id="25" name="TextBox 13">
              <a:extLst>
                <a:ext uri="{FF2B5EF4-FFF2-40B4-BE49-F238E27FC236}">
                  <a16:creationId xmlns:a16="http://schemas.microsoft.com/office/drawing/2014/main" id="{265B0197-E7D5-D169-EAA3-6C18D8A15B8B}"/>
                </a:ext>
              </a:extLst>
            </p:cNvPr>
            <p:cNvSpPr txBox="1"/>
            <p:nvPr/>
          </p:nvSpPr>
          <p:spPr>
            <a:xfrm>
              <a:off x="4844478" y="4785945"/>
              <a:ext cx="2321482" cy="1085476"/>
            </a:xfrm>
            <a:prstGeom prst="rect">
              <a:avLst/>
            </a:prstGeom>
            <a:noFill/>
          </p:spPr>
          <p:txBody>
            <a:bodyPr wrap="square" rtlCol="0">
              <a:spAutoFit/>
            </a:bodyPr>
            <a:lstStyle/>
            <a:p>
              <a:pPr algn="ctr"/>
              <a:r>
                <a:rPr lang="he-IL" sz="2400" b="1" dirty="0">
                  <a:solidFill>
                    <a:schemeClr val="bg2">
                      <a:lumMod val="25000"/>
                    </a:schemeClr>
                  </a:solidFill>
                  <a:effectLst/>
                  <a:latin typeface="Calibri" panose="020F0502020204030204" pitchFamily="34" charset="0"/>
                  <a:cs typeface="Calibri" panose="020F0502020204030204" pitchFamily="34" charset="0"/>
                </a:rPr>
                <a:t>הרשות</a:t>
              </a:r>
            </a:p>
            <a:p>
              <a:pPr algn="ctr"/>
              <a:r>
                <a:rPr lang="he-IL" sz="2400" b="1" dirty="0">
                  <a:solidFill>
                    <a:schemeClr val="bg2">
                      <a:lumMod val="25000"/>
                    </a:schemeClr>
                  </a:solidFill>
                  <a:latin typeface="Calibri" panose="020F0502020204030204" pitchFamily="34" charset="0"/>
                  <a:cs typeface="Calibri" panose="020F0502020204030204" pitchFamily="34" charset="0"/>
                </a:rPr>
                <a:t>המבצעת</a:t>
              </a:r>
              <a:endParaRPr lang="he-IL" sz="2400" b="1" dirty="0">
                <a:solidFill>
                  <a:schemeClr val="bg2">
                    <a:lumMod val="25000"/>
                  </a:schemeClr>
                </a:solidFill>
                <a:effectLst/>
                <a:latin typeface="Calibri" panose="020F0502020204030204" pitchFamily="34" charset="0"/>
                <a:cs typeface="Calibri" panose="020F0502020204030204" pitchFamily="34" charset="0"/>
              </a:endParaRPr>
            </a:p>
          </p:txBody>
        </p:sp>
        <p:pic>
          <p:nvPicPr>
            <p:cNvPr id="26" name="!!מבצעת">
              <a:extLst>
                <a:ext uri="{FF2B5EF4-FFF2-40B4-BE49-F238E27FC236}">
                  <a16:creationId xmlns:a16="http://schemas.microsoft.com/office/drawing/2014/main" id="{9F9296E6-5239-9708-09DB-692CCDAE30A6}"/>
                </a:ext>
              </a:extLst>
            </p:cNvPr>
            <p:cNvPicPr>
              <a:picLocks noChangeAspect="1"/>
            </p:cNvPicPr>
            <p:nvPr/>
          </p:nvPicPr>
          <p:blipFill>
            <a:blip r:embed="rId6">
              <a:graysc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5214805" y="3126345"/>
              <a:ext cx="1571317" cy="1414647"/>
            </a:xfrm>
            <a:prstGeom prst="rect">
              <a:avLst/>
            </a:prstGeom>
          </p:spPr>
        </p:pic>
      </p:grpSp>
      <p:grpSp>
        <p:nvGrpSpPr>
          <p:cNvPr id="27" name="!!שופטת">
            <a:extLst>
              <a:ext uri="{FF2B5EF4-FFF2-40B4-BE49-F238E27FC236}">
                <a16:creationId xmlns:a16="http://schemas.microsoft.com/office/drawing/2014/main" id="{3DFF2A85-4584-5AAB-8775-D7BABAE0ABE5}"/>
              </a:ext>
            </a:extLst>
          </p:cNvPr>
          <p:cNvGrpSpPr/>
          <p:nvPr/>
        </p:nvGrpSpPr>
        <p:grpSpPr>
          <a:xfrm>
            <a:off x="2252786" y="3568717"/>
            <a:ext cx="2082360" cy="2778265"/>
            <a:chOff x="997049" y="2578201"/>
            <a:chExt cx="2720049" cy="3629064"/>
          </a:xfrm>
        </p:grpSpPr>
        <p:pic>
          <p:nvPicPr>
            <p:cNvPr id="28" name="Picture 16">
              <a:extLst>
                <a:ext uri="{FF2B5EF4-FFF2-40B4-BE49-F238E27FC236}">
                  <a16:creationId xmlns:a16="http://schemas.microsoft.com/office/drawing/2014/main" id="{E0000741-D3AF-0257-3B33-21CA9B4069C9}"/>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997049" y="2578201"/>
              <a:ext cx="2720049" cy="3629064"/>
            </a:xfrm>
            <a:prstGeom prst="rect">
              <a:avLst/>
            </a:prstGeom>
          </p:spPr>
        </p:pic>
        <p:sp>
          <p:nvSpPr>
            <p:cNvPr id="29" name="TextBox 17">
              <a:extLst>
                <a:ext uri="{FF2B5EF4-FFF2-40B4-BE49-F238E27FC236}">
                  <a16:creationId xmlns:a16="http://schemas.microsoft.com/office/drawing/2014/main" id="{91A6BEE0-812D-E917-1C47-62A78041E0A8}"/>
                </a:ext>
              </a:extLst>
            </p:cNvPr>
            <p:cNvSpPr txBox="1"/>
            <p:nvPr/>
          </p:nvSpPr>
          <p:spPr>
            <a:xfrm>
              <a:off x="1207991" y="4785945"/>
              <a:ext cx="2321482" cy="1085476"/>
            </a:xfrm>
            <a:prstGeom prst="rect">
              <a:avLst/>
            </a:prstGeom>
            <a:noFill/>
          </p:spPr>
          <p:txBody>
            <a:bodyPr wrap="square" rtlCol="0">
              <a:spAutoFit/>
            </a:bodyPr>
            <a:lstStyle/>
            <a:p>
              <a:pPr algn="ctr"/>
              <a:r>
                <a:rPr lang="he-IL" sz="2400" b="1" dirty="0">
                  <a:solidFill>
                    <a:schemeClr val="bg2">
                      <a:lumMod val="25000"/>
                    </a:schemeClr>
                  </a:solidFill>
                  <a:effectLst/>
                  <a:latin typeface="Calibri" panose="020F0502020204030204" pitchFamily="34" charset="0"/>
                  <a:cs typeface="Calibri" panose="020F0502020204030204" pitchFamily="34" charset="0"/>
                </a:rPr>
                <a:t>הרשות</a:t>
              </a:r>
            </a:p>
            <a:p>
              <a:pPr algn="ctr"/>
              <a:r>
                <a:rPr lang="he-IL" sz="2400" b="1" dirty="0">
                  <a:solidFill>
                    <a:schemeClr val="bg2">
                      <a:lumMod val="25000"/>
                    </a:schemeClr>
                  </a:solidFill>
                  <a:latin typeface="Calibri" panose="020F0502020204030204" pitchFamily="34" charset="0"/>
                  <a:cs typeface="Calibri" panose="020F0502020204030204" pitchFamily="34" charset="0"/>
                </a:rPr>
                <a:t>השופטת</a:t>
              </a:r>
              <a:endParaRPr lang="he-IL" sz="2400" b="1" dirty="0">
                <a:solidFill>
                  <a:schemeClr val="bg2">
                    <a:lumMod val="25000"/>
                  </a:schemeClr>
                </a:solidFill>
                <a:effectLst/>
                <a:latin typeface="Calibri" panose="020F0502020204030204" pitchFamily="34" charset="0"/>
                <a:cs typeface="Calibri" panose="020F0502020204030204" pitchFamily="34" charset="0"/>
              </a:endParaRPr>
            </a:p>
          </p:txBody>
        </p:sp>
        <p:pic>
          <p:nvPicPr>
            <p:cNvPr id="30" name="Picture 18">
              <a:extLst>
                <a:ext uri="{FF2B5EF4-FFF2-40B4-BE49-F238E27FC236}">
                  <a16:creationId xmlns:a16="http://schemas.microsoft.com/office/drawing/2014/main" id="{A5EEC295-DFF2-942C-F9AA-4914BC98489A}"/>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p:blipFill>
          <p:spPr>
            <a:xfrm>
              <a:off x="1467624" y="3015292"/>
              <a:ext cx="1593349" cy="1527568"/>
            </a:xfrm>
            <a:prstGeom prst="rect">
              <a:avLst/>
            </a:prstGeom>
          </p:spPr>
        </p:pic>
      </p:grpSp>
      <p:pic>
        <p:nvPicPr>
          <p:cNvPr id="5" name="תמונה 4" descr="תמונה שמכילה גרפיקה, גופן, עיצוב גרפי, צילום מסך&#10;&#10;התיאור נוצר באופן אוטומטי">
            <a:extLst>
              <a:ext uri="{FF2B5EF4-FFF2-40B4-BE49-F238E27FC236}">
                <a16:creationId xmlns:a16="http://schemas.microsoft.com/office/drawing/2014/main" id="{19FE1A86-7CAB-8BDA-6619-CB8945C98B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29809" y="190679"/>
            <a:ext cx="1869195" cy="367048"/>
          </a:xfrm>
          <a:prstGeom prst="rect">
            <a:avLst/>
          </a:prstGeom>
        </p:spPr>
      </p:pic>
    </p:spTree>
    <p:extLst>
      <p:ext uri="{BB962C8B-B14F-4D97-AF65-F5344CB8AC3E}">
        <p14:creationId xmlns:p14="http://schemas.microsoft.com/office/powerpoint/2010/main" val="3010590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4" presetClass="entr" presetSubtype="10" fill="hold" grpId="0" nodeType="withEffect">
                                  <p:stCondLst>
                                    <p:cond delay="90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0" presetClass="entr" presetSubtype="0" fill="hold" nodeType="withEffect">
                                  <p:stCondLst>
                                    <p:cond delay="17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17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170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A388C644-29CF-C9E6-78D0-94EF7B4E4FC2}"/>
              </a:ext>
            </a:extLst>
          </p:cNvPr>
          <p:cNvSpPr/>
          <p:nvPr/>
        </p:nvSpPr>
        <p:spPr>
          <a:xfrm>
            <a:off x="0" y="0"/>
            <a:ext cx="12192000" cy="6858000"/>
          </a:xfrm>
          <a:prstGeom prst="rect">
            <a:avLst/>
          </a:prstGeom>
          <a:gradFill flip="none" rotWithShape="1">
            <a:gsLst>
              <a:gs pos="0">
                <a:srgbClr val="A4D0C0"/>
              </a:gs>
              <a:gs pos="0">
                <a:srgbClr val="A4D0C0"/>
              </a:gs>
              <a:gs pos="100000">
                <a:srgbClr val="A4D0C0"/>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10" name="Picture 9">
            <a:extLst>
              <a:ext uri="{FF2B5EF4-FFF2-40B4-BE49-F238E27FC236}">
                <a16:creationId xmlns:a16="http://schemas.microsoft.com/office/drawing/2014/main" id="{B1CED7A9-6FBD-47E9-C5C1-A2C40357F5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sp>
        <p:nvSpPr>
          <p:cNvPr id="2" name="TextBox 1">
            <a:extLst>
              <a:ext uri="{FF2B5EF4-FFF2-40B4-BE49-F238E27FC236}">
                <a16:creationId xmlns:a16="http://schemas.microsoft.com/office/drawing/2014/main" id="{CF5F840E-635B-88FA-7ACD-A7B3818DA018}"/>
              </a:ext>
            </a:extLst>
          </p:cNvPr>
          <p:cNvSpPr txBox="1"/>
          <p:nvPr/>
        </p:nvSpPr>
        <p:spPr>
          <a:xfrm>
            <a:off x="1629216" y="232443"/>
            <a:ext cx="8933568" cy="1323439"/>
          </a:xfrm>
          <a:prstGeom prst="rect">
            <a:avLst/>
          </a:prstGeom>
          <a:noFill/>
        </p:spPr>
        <p:txBody>
          <a:bodyPr wrap="square" rtlCol="0">
            <a:spAutoFit/>
          </a:bodyPr>
          <a:lstStyle/>
          <a:p>
            <a:pPr algn="ctr" rtl="1"/>
            <a:r>
              <a:rPr lang="he-IL" sz="8000" b="1" dirty="0">
                <a:solidFill>
                  <a:schemeClr val="bg2">
                    <a:lumMod val="25000"/>
                  </a:schemeClr>
                </a:solidFill>
                <a:effectLst/>
                <a:latin typeface="Calibri" panose="020F0502020204030204" pitchFamily="34" charset="0"/>
                <a:cs typeface="Calibri" panose="020F0502020204030204" pitchFamily="34" charset="0"/>
              </a:rPr>
              <a:t>הרשות השופטת</a:t>
            </a:r>
          </a:p>
        </p:txBody>
      </p:sp>
      <p:grpSp>
        <p:nvGrpSpPr>
          <p:cNvPr id="8" name="!!שופטת">
            <a:extLst>
              <a:ext uri="{FF2B5EF4-FFF2-40B4-BE49-F238E27FC236}">
                <a16:creationId xmlns:a16="http://schemas.microsoft.com/office/drawing/2014/main" id="{169C1FEF-762C-47FB-BC3D-28BC9EEA5C8E}"/>
              </a:ext>
            </a:extLst>
          </p:cNvPr>
          <p:cNvGrpSpPr/>
          <p:nvPr/>
        </p:nvGrpSpPr>
        <p:grpSpPr>
          <a:xfrm>
            <a:off x="4299857" y="1719700"/>
            <a:ext cx="3592285" cy="4792793"/>
            <a:chOff x="8312318" y="2578201"/>
            <a:chExt cx="2720049" cy="3629064"/>
          </a:xfrm>
        </p:grpSpPr>
        <p:pic>
          <p:nvPicPr>
            <p:cNvPr id="11" name="Picture 10">
              <a:extLst>
                <a:ext uri="{FF2B5EF4-FFF2-40B4-BE49-F238E27FC236}">
                  <a16:creationId xmlns:a16="http://schemas.microsoft.com/office/drawing/2014/main" id="{8C0FF676-FB22-EAF8-9723-746B825B95A6}"/>
                </a:ext>
              </a:extLst>
            </p:cNvPr>
            <p:cNvPicPr>
              <a:picLocks noChangeAspect="1"/>
            </p:cNvPicPr>
            <p:nvPr/>
          </p:nvPicPr>
          <p:blipFill>
            <a:blip r:embed="rId4">
              <a:grayscl/>
              <a:extLst>
                <a:ext uri="{28A0092B-C50C-407E-A947-70E740481C1C}">
                  <a14:useLocalDpi xmlns:a14="http://schemas.microsoft.com/office/drawing/2010/main" val="0"/>
                </a:ext>
              </a:extLst>
            </a:blip>
            <a:srcRect/>
            <a:stretch/>
          </p:blipFill>
          <p:spPr>
            <a:xfrm>
              <a:off x="8312318" y="2578201"/>
              <a:ext cx="2720049" cy="3629064"/>
            </a:xfrm>
            <a:prstGeom prst="rect">
              <a:avLst/>
            </a:prstGeom>
          </p:spPr>
        </p:pic>
        <p:sp>
          <p:nvSpPr>
            <p:cNvPr id="12" name="!!הרשות">
              <a:extLst>
                <a:ext uri="{FF2B5EF4-FFF2-40B4-BE49-F238E27FC236}">
                  <a16:creationId xmlns:a16="http://schemas.microsoft.com/office/drawing/2014/main" id="{5F79BE39-3B9C-84D1-9607-DBDD0EAD0A48}"/>
                </a:ext>
              </a:extLst>
            </p:cNvPr>
            <p:cNvSpPr txBox="1"/>
            <p:nvPr/>
          </p:nvSpPr>
          <p:spPr>
            <a:xfrm>
              <a:off x="8501268" y="4723940"/>
              <a:ext cx="2321482" cy="1118621"/>
            </a:xfrm>
            <a:prstGeom prst="rect">
              <a:avLst/>
            </a:prstGeom>
            <a:noFill/>
          </p:spPr>
          <p:txBody>
            <a:bodyPr wrap="square" rtlCol="0">
              <a:spAutoFit/>
            </a:bodyPr>
            <a:lstStyle/>
            <a:p>
              <a:pPr algn="ctr"/>
              <a:r>
                <a:rPr lang="he-IL" sz="4500" b="1" dirty="0">
                  <a:solidFill>
                    <a:schemeClr val="bg2">
                      <a:lumMod val="25000"/>
                    </a:schemeClr>
                  </a:solidFill>
                  <a:effectLst/>
                  <a:latin typeface="Calibri" panose="020F0502020204030204" pitchFamily="34" charset="0"/>
                  <a:cs typeface="Calibri" panose="020F0502020204030204" pitchFamily="34" charset="0"/>
                </a:rPr>
                <a:t>הרשות</a:t>
              </a:r>
            </a:p>
            <a:p>
              <a:pPr algn="ctr"/>
              <a:r>
                <a:rPr lang="he-IL" sz="4500" b="1" dirty="0">
                  <a:solidFill>
                    <a:schemeClr val="bg2">
                      <a:lumMod val="25000"/>
                    </a:schemeClr>
                  </a:solidFill>
                  <a:latin typeface="Calibri" panose="020F0502020204030204" pitchFamily="34" charset="0"/>
                  <a:cs typeface="Calibri" panose="020F0502020204030204" pitchFamily="34" charset="0"/>
                </a:rPr>
                <a:t>השופטת</a:t>
              </a:r>
              <a:endParaRPr lang="he-IL" sz="4500" b="1" dirty="0">
                <a:solidFill>
                  <a:schemeClr val="bg2">
                    <a:lumMod val="25000"/>
                  </a:schemeClr>
                </a:solidFill>
                <a:effectLst/>
                <a:latin typeface="Calibri" panose="020F0502020204030204" pitchFamily="34" charset="0"/>
                <a:cs typeface="Calibri" panose="020F0502020204030204" pitchFamily="34" charset="0"/>
              </a:endParaRPr>
            </a:p>
          </p:txBody>
        </p:sp>
        <p:pic>
          <p:nvPicPr>
            <p:cNvPr id="13" name="!!מחוקקת">
              <a:extLst>
                <a:ext uri="{FF2B5EF4-FFF2-40B4-BE49-F238E27FC236}">
                  <a16:creationId xmlns:a16="http://schemas.microsoft.com/office/drawing/2014/main" id="{BACD02CC-48FF-890C-1164-1F13CA619572}"/>
                </a:ext>
              </a:extLst>
            </p:cNvPr>
            <p:cNvPicPr>
              <a:picLocks noChangeAspect="1"/>
            </p:cNvPicPr>
            <p:nvPr/>
          </p:nvPicPr>
          <p:blipFill>
            <a:blip r:embed="rId5">
              <a:grayscl/>
              <a:extLst>
                <a:ext uri="{28A0092B-C50C-407E-A947-70E740481C1C}">
                  <a14:useLocalDpi xmlns:a14="http://schemas.microsoft.com/office/drawing/2010/main" val="0"/>
                </a:ext>
              </a:extLst>
            </a:blip>
            <a:srcRect/>
            <a:stretch/>
          </p:blipFill>
          <p:spPr>
            <a:xfrm>
              <a:off x="8849830" y="3095034"/>
              <a:ext cx="1425327" cy="1366485"/>
            </a:xfrm>
            <a:prstGeom prst="rect">
              <a:avLst/>
            </a:prstGeom>
          </p:spPr>
        </p:pic>
      </p:grpSp>
      <p:pic>
        <p:nvPicPr>
          <p:cNvPr id="3" name="תמונה 2" descr="תמונה שמכילה גרפיקה, גופן, עיצוב גרפי, צילום מסך&#10;&#10;התיאור נוצר באופן אוטומטי">
            <a:extLst>
              <a:ext uri="{FF2B5EF4-FFF2-40B4-BE49-F238E27FC236}">
                <a16:creationId xmlns:a16="http://schemas.microsoft.com/office/drawing/2014/main" id="{D8B75ADA-9CDC-80E7-5170-B692EC3D8D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9809" y="190679"/>
            <a:ext cx="1869195" cy="367048"/>
          </a:xfrm>
          <a:prstGeom prst="rect">
            <a:avLst/>
          </a:prstGeom>
        </p:spPr>
      </p:pic>
    </p:spTree>
    <p:extLst>
      <p:ext uri="{BB962C8B-B14F-4D97-AF65-F5344CB8AC3E}">
        <p14:creationId xmlns:p14="http://schemas.microsoft.com/office/powerpoint/2010/main" val="1062624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1C91FE36-9D2D-DEB9-5280-8597FE16574A}"/>
              </a:ext>
            </a:extLst>
          </p:cNvPr>
          <p:cNvSpPr/>
          <p:nvPr/>
        </p:nvSpPr>
        <p:spPr>
          <a:xfrm>
            <a:off x="0" y="0"/>
            <a:ext cx="12192000" cy="6858000"/>
          </a:xfrm>
          <a:prstGeom prst="rect">
            <a:avLst/>
          </a:prstGeom>
          <a:gradFill flip="none" rotWithShape="1">
            <a:gsLst>
              <a:gs pos="0">
                <a:srgbClr val="A4D0C0"/>
              </a:gs>
              <a:gs pos="0">
                <a:srgbClr val="A4D0C0"/>
              </a:gs>
              <a:gs pos="100000">
                <a:srgbClr val="A4D0C0"/>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10" name="Picture 9">
            <a:extLst>
              <a:ext uri="{FF2B5EF4-FFF2-40B4-BE49-F238E27FC236}">
                <a16:creationId xmlns:a16="http://schemas.microsoft.com/office/drawing/2014/main" id="{B1CED7A9-6FBD-47E9-C5C1-A2C40357F5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sp>
        <p:nvSpPr>
          <p:cNvPr id="2" name="TextBox 1">
            <a:extLst>
              <a:ext uri="{FF2B5EF4-FFF2-40B4-BE49-F238E27FC236}">
                <a16:creationId xmlns:a16="http://schemas.microsoft.com/office/drawing/2014/main" id="{3C2F3A15-FF7E-5A8B-D27E-F53C37831177}"/>
              </a:ext>
            </a:extLst>
          </p:cNvPr>
          <p:cNvSpPr txBox="1"/>
          <p:nvPr/>
        </p:nvSpPr>
        <p:spPr>
          <a:xfrm>
            <a:off x="584652" y="1408312"/>
            <a:ext cx="10769268" cy="707886"/>
          </a:xfrm>
          <a:prstGeom prst="rect">
            <a:avLst/>
          </a:prstGeom>
          <a:noFill/>
        </p:spPr>
        <p:txBody>
          <a:bodyPr wrap="square" rtlCol="0">
            <a:spAutoFit/>
          </a:bodyPr>
          <a:lstStyle/>
          <a:p>
            <a:pPr algn="ctr" rtl="1"/>
            <a:r>
              <a:rPr lang="he-IL" sz="4000" dirty="0">
                <a:solidFill>
                  <a:schemeClr val="bg2">
                    <a:lumMod val="25000"/>
                  </a:schemeClr>
                </a:solidFill>
                <a:latin typeface="Calibri" panose="020F0502020204030204" pitchFamily="34" charset="0"/>
                <a:cs typeface="Calibri" panose="020F0502020204030204" pitchFamily="34" charset="0"/>
              </a:rPr>
              <a:t>אני מתקינה תקנות שיאפשרו את ביצוע המדיניות שלי</a:t>
            </a:r>
          </a:p>
        </p:txBody>
      </p:sp>
      <p:sp>
        <p:nvSpPr>
          <p:cNvPr id="20" name="TextBox 19">
            <a:extLst>
              <a:ext uri="{FF2B5EF4-FFF2-40B4-BE49-F238E27FC236}">
                <a16:creationId xmlns:a16="http://schemas.microsoft.com/office/drawing/2014/main" id="{96DB22C9-B8B7-76B5-0E2D-AACA0BB4354C}"/>
              </a:ext>
            </a:extLst>
          </p:cNvPr>
          <p:cNvSpPr txBox="1"/>
          <p:nvPr/>
        </p:nvSpPr>
        <p:spPr>
          <a:xfrm>
            <a:off x="1520031" y="2458513"/>
            <a:ext cx="8933568" cy="861774"/>
          </a:xfrm>
          <a:prstGeom prst="rect">
            <a:avLst/>
          </a:prstGeom>
          <a:noFill/>
        </p:spPr>
        <p:txBody>
          <a:bodyPr wrap="square" rtlCol="0">
            <a:spAutoFit/>
          </a:bodyPr>
          <a:lstStyle/>
          <a:p>
            <a:pPr algn="ctr" rtl="1"/>
            <a:r>
              <a:rPr lang="he-IL" sz="5000" b="1" dirty="0">
                <a:solidFill>
                  <a:schemeClr val="bg2">
                    <a:lumMod val="25000"/>
                  </a:schemeClr>
                </a:solidFill>
                <a:effectLst/>
                <a:latin typeface="Calibri" panose="020F0502020204030204" pitchFamily="34" charset="0"/>
                <a:cs typeface="Calibri" panose="020F0502020204030204" pitchFamily="34" charset="0"/>
              </a:rPr>
              <a:t>מי אני?</a:t>
            </a:r>
          </a:p>
        </p:txBody>
      </p:sp>
      <p:grpSp>
        <p:nvGrpSpPr>
          <p:cNvPr id="4" name="!!קלף מחוקקת">
            <a:extLst>
              <a:ext uri="{FF2B5EF4-FFF2-40B4-BE49-F238E27FC236}">
                <a16:creationId xmlns:a16="http://schemas.microsoft.com/office/drawing/2014/main" id="{12DB452A-916D-4384-A3E3-A0B090832E64}"/>
              </a:ext>
            </a:extLst>
          </p:cNvPr>
          <p:cNvGrpSpPr/>
          <p:nvPr/>
        </p:nvGrpSpPr>
        <p:grpSpPr>
          <a:xfrm>
            <a:off x="7856854" y="3568717"/>
            <a:ext cx="2082360" cy="2778265"/>
            <a:chOff x="8312318" y="2578201"/>
            <a:chExt cx="2720049" cy="3629064"/>
          </a:xfrm>
        </p:grpSpPr>
        <p:pic>
          <p:nvPicPr>
            <p:cNvPr id="9" name="Picture 6">
              <a:extLst>
                <a:ext uri="{FF2B5EF4-FFF2-40B4-BE49-F238E27FC236}">
                  <a16:creationId xmlns:a16="http://schemas.microsoft.com/office/drawing/2014/main" id="{A30CDE3A-3B1C-4B97-193E-00D8D82C74A6}"/>
                </a:ext>
              </a:extLst>
            </p:cNvPr>
            <p:cNvPicPr>
              <a:picLocks noChangeAspect="1"/>
            </p:cNvPicPr>
            <p:nvPr/>
          </p:nvPicPr>
          <p:blipFill>
            <a:blip r:embed="rId4">
              <a:grayscl/>
              <a:extLst>
                <a:ext uri="{28A0092B-C50C-407E-A947-70E740481C1C}">
                  <a14:useLocalDpi xmlns:a14="http://schemas.microsoft.com/office/drawing/2010/main" val="0"/>
                </a:ext>
              </a:extLst>
            </a:blip>
            <a:srcRect/>
            <a:stretch/>
          </p:blipFill>
          <p:spPr>
            <a:xfrm>
              <a:off x="8312318" y="2578201"/>
              <a:ext cx="2720049" cy="3629064"/>
            </a:xfrm>
            <a:prstGeom prst="rect">
              <a:avLst/>
            </a:prstGeom>
          </p:spPr>
        </p:pic>
        <p:sp>
          <p:nvSpPr>
            <p:cNvPr id="21" name="!!הרשות">
              <a:extLst>
                <a:ext uri="{FF2B5EF4-FFF2-40B4-BE49-F238E27FC236}">
                  <a16:creationId xmlns:a16="http://schemas.microsoft.com/office/drawing/2014/main" id="{8183FE1F-398F-56C5-A588-0434597A29BD}"/>
                </a:ext>
              </a:extLst>
            </p:cNvPr>
            <p:cNvSpPr txBox="1"/>
            <p:nvPr/>
          </p:nvSpPr>
          <p:spPr>
            <a:xfrm>
              <a:off x="8511602" y="4785945"/>
              <a:ext cx="2321482" cy="1085476"/>
            </a:xfrm>
            <a:prstGeom prst="rect">
              <a:avLst/>
            </a:prstGeom>
            <a:noFill/>
          </p:spPr>
          <p:txBody>
            <a:bodyPr wrap="square" rtlCol="0">
              <a:spAutoFit/>
            </a:bodyPr>
            <a:lstStyle/>
            <a:p>
              <a:pPr algn="ctr"/>
              <a:r>
                <a:rPr lang="he-IL" sz="2400" b="1" dirty="0">
                  <a:solidFill>
                    <a:schemeClr val="bg2">
                      <a:lumMod val="25000"/>
                    </a:schemeClr>
                  </a:solidFill>
                  <a:effectLst/>
                  <a:latin typeface="Calibri" panose="020F0502020204030204" pitchFamily="34" charset="0"/>
                  <a:cs typeface="Calibri" panose="020F0502020204030204" pitchFamily="34" charset="0"/>
                </a:rPr>
                <a:t>הרשות</a:t>
              </a:r>
            </a:p>
            <a:p>
              <a:pPr algn="ctr"/>
              <a:r>
                <a:rPr lang="he-IL" sz="2400" b="1" dirty="0">
                  <a:solidFill>
                    <a:schemeClr val="bg2">
                      <a:lumMod val="25000"/>
                    </a:schemeClr>
                  </a:solidFill>
                  <a:latin typeface="Calibri" panose="020F0502020204030204" pitchFamily="34" charset="0"/>
                  <a:cs typeface="Calibri" panose="020F0502020204030204" pitchFamily="34" charset="0"/>
                </a:rPr>
                <a:t>המחוקקת</a:t>
              </a:r>
              <a:endParaRPr lang="he-IL" sz="2400" b="1" dirty="0">
                <a:solidFill>
                  <a:schemeClr val="bg2">
                    <a:lumMod val="25000"/>
                  </a:schemeClr>
                </a:solidFill>
                <a:effectLst/>
                <a:latin typeface="Calibri" panose="020F0502020204030204" pitchFamily="34" charset="0"/>
                <a:cs typeface="Calibri" panose="020F0502020204030204" pitchFamily="34" charset="0"/>
              </a:endParaRPr>
            </a:p>
          </p:txBody>
        </p:sp>
        <p:pic>
          <p:nvPicPr>
            <p:cNvPr id="22" name="!!מחוקקת">
              <a:extLst>
                <a:ext uri="{FF2B5EF4-FFF2-40B4-BE49-F238E27FC236}">
                  <a16:creationId xmlns:a16="http://schemas.microsoft.com/office/drawing/2014/main" id="{08CCEDFE-13CB-D21B-5167-4B7AE39BD4D8}"/>
                </a:ext>
              </a:extLst>
            </p:cNvPr>
            <p:cNvPicPr>
              <a:picLocks noChangeAspect="1"/>
            </p:cNvPicPr>
            <p:nvPr/>
          </p:nvPicPr>
          <p:blipFill>
            <a:blip r:embed="rId5">
              <a:grayscl/>
              <a:extLst>
                <a:ext uri="{28A0092B-C50C-407E-A947-70E740481C1C}">
                  <a14:useLocalDpi xmlns:a14="http://schemas.microsoft.com/office/drawing/2010/main" val="0"/>
                </a:ext>
              </a:extLst>
            </a:blip>
            <a:srcRect/>
            <a:stretch/>
          </p:blipFill>
          <p:spPr>
            <a:xfrm>
              <a:off x="8626906" y="3270548"/>
              <a:ext cx="2097470" cy="1068254"/>
            </a:xfrm>
            <a:prstGeom prst="rect">
              <a:avLst/>
            </a:prstGeom>
          </p:spPr>
        </p:pic>
      </p:grpSp>
      <p:grpSp>
        <p:nvGrpSpPr>
          <p:cNvPr id="23" name="!!מבצעת">
            <a:extLst>
              <a:ext uri="{FF2B5EF4-FFF2-40B4-BE49-F238E27FC236}">
                <a16:creationId xmlns:a16="http://schemas.microsoft.com/office/drawing/2014/main" id="{3894814A-5E27-2971-F278-3C86A072DC68}"/>
              </a:ext>
            </a:extLst>
          </p:cNvPr>
          <p:cNvGrpSpPr/>
          <p:nvPr/>
        </p:nvGrpSpPr>
        <p:grpSpPr>
          <a:xfrm>
            <a:off x="5054820" y="3568717"/>
            <a:ext cx="2082360" cy="2778265"/>
            <a:chOff x="4654684" y="2578201"/>
            <a:chExt cx="2720049" cy="3629064"/>
          </a:xfrm>
        </p:grpSpPr>
        <p:pic>
          <p:nvPicPr>
            <p:cNvPr id="24" name="Picture 12">
              <a:extLst>
                <a:ext uri="{FF2B5EF4-FFF2-40B4-BE49-F238E27FC236}">
                  <a16:creationId xmlns:a16="http://schemas.microsoft.com/office/drawing/2014/main" id="{747AC6BF-0DE8-33DA-CD91-B790DFCC6AF8}"/>
                </a:ext>
              </a:extLst>
            </p:cNvPr>
            <p:cNvPicPr>
              <a:picLocks noChangeAspect="1"/>
            </p:cNvPicPr>
            <p:nvPr/>
          </p:nvPicPr>
          <p:blipFill>
            <a:blip r:embed="rId4">
              <a:grayscl/>
              <a:extLst>
                <a:ext uri="{28A0092B-C50C-407E-A947-70E740481C1C}">
                  <a14:useLocalDpi xmlns:a14="http://schemas.microsoft.com/office/drawing/2010/main" val="0"/>
                </a:ext>
              </a:extLst>
            </a:blip>
            <a:srcRect/>
            <a:stretch/>
          </p:blipFill>
          <p:spPr>
            <a:xfrm>
              <a:off x="4654684" y="2578201"/>
              <a:ext cx="2720049" cy="3629064"/>
            </a:xfrm>
            <a:prstGeom prst="rect">
              <a:avLst/>
            </a:prstGeom>
          </p:spPr>
        </p:pic>
        <p:sp>
          <p:nvSpPr>
            <p:cNvPr id="25" name="TextBox 13">
              <a:extLst>
                <a:ext uri="{FF2B5EF4-FFF2-40B4-BE49-F238E27FC236}">
                  <a16:creationId xmlns:a16="http://schemas.microsoft.com/office/drawing/2014/main" id="{434DA538-C02B-797C-E79C-46945072E0B4}"/>
                </a:ext>
              </a:extLst>
            </p:cNvPr>
            <p:cNvSpPr txBox="1"/>
            <p:nvPr/>
          </p:nvSpPr>
          <p:spPr>
            <a:xfrm>
              <a:off x="4844478" y="4785945"/>
              <a:ext cx="2321482" cy="1085476"/>
            </a:xfrm>
            <a:prstGeom prst="rect">
              <a:avLst/>
            </a:prstGeom>
            <a:noFill/>
          </p:spPr>
          <p:txBody>
            <a:bodyPr wrap="square" rtlCol="0">
              <a:spAutoFit/>
            </a:bodyPr>
            <a:lstStyle/>
            <a:p>
              <a:pPr algn="ctr"/>
              <a:r>
                <a:rPr lang="he-IL" sz="2400" b="1" dirty="0">
                  <a:solidFill>
                    <a:schemeClr val="bg2">
                      <a:lumMod val="25000"/>
                    </a:schemeClr>
                  </a:solidFill>
                  <a:effectLst/>
                  <a:latin typeface="Calibri" panose="020F0502020204030204" pitchFamily="34" charset="0"/>
                  <a:cs typeface="Calibri" panose="020F0502020204030204" pitchFamily="34" charset="0"/>
                </a:rPr>
                <a:t>הרשות</a:t>
              </a:r>
            </a:p>
            <a:p>
              <a:pPr algn="ctr"/>
              <a:r>
                <a:rPr lang="he-IL" sz="2400" b="1" dirty="0">
                  <a:solidFill>
                    <a:schemeClr val="bg2">
                      <a:lumMod val="25000"/>
                    </a:schemeClr>
                  </a:solidFill>
                  <a:latin typeface="Calibri" panose="020F0502020204030204" pitchFamily="34" charset="0"/>
                  <a:cs typeface="Calibri" panose="020F0502020204030204" pitchFamily="34" charset="0"/>
                </a:rPr>
                <a:t>המבצעת</a:t>
              </a:r>
              <a:endParaRPr lang="he-IL" sz="2400" b="1" dirty="0">
                <a:solidFill>
                  <a:schemeClr val="bg2">
                    <a:lumMod val="25000"/>
                  </a:schemeClr>
                </a:solidFill>
                <a:effectLst/>
                <a:latin typeface="Calibri" panose="020F0502020204030204" pitchFamily="34" charset="0"/>
                <a:cs typeface="Calibri" panose="020F0502020204030204" pitchFamily="34" charset="0"/>
              </a:endParaRPr>
            </a:p>
          </p:txBody>
        </p:sp>
        <p:pic>
          <p:nvPicPr>
            <p:cNvPr id="26" name="!!מבצעת">
              <a:extLst>
                <a:ext uri="{FF2B5EF4-FFF2-40B4-BE49-F238E27FC236}">
                  <a16:creationId xmlns:a16="http://schemas.microsoft.com/office/drawing/2014/main" id="{71ACF21C-7ECD-2FB5-0045-F569D41EEF56}"/>
                </a:ext>
              </a:extLst>
            </p:cNvPr>
            <p:cNvPicPr>
              <a:picLocks noChangeAspect="1"/>
            </p:cNvPicPr>
            <p:nvPr/>
          </p:nvPicPr>
          <p:blipFill>
            <a:blip r:embed="rId6">
              <a:grayscl/>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5214805" y="3126345"/>
              <a:ext cx="1571317" cy="1414647"/>
            </a:xfrm>
            <a:prstGeom prst="rect">
              <a:avLst/>
            </a:prstGeom>
          </p:spPr>
        </p:pic>
      </p:grpSp>
      <p:grpSp>
        <p:nvGrpSpPr>
          <p:cNvPr id="27" name="Group 15">
            <a:extLst>
              <a:ext uri="{FF2B5EF4-FFF2-40B4-BE49-F238E27FC236}">
                <a16:creationId xmlns:a16="http://schemas.microsoft.com/office/drawing/2014/main" id="{C577DCD7-6D9D-4469-358E-7E5087945FE4}"/>
              </a:ext>
            </a:extLst>
          </p:cNvPr>
          <p:cNvGrpSpPr/>
          <p:nvPr/>
        </p:nvGrpSpPr>
        <p:grpSpPr>
          <a:xfrm>
            <a:off x="2252786" y="3568717"/>
            <a:ext cx="2082360" cy="2778265"/>
            <a:chOff x="997049" y="2578201"/>
            <a:chExt cx="2720049" cy="3629064"/>
          </a:xfrm>
        </p:grpSpPr>
        <p:pic>
          <p:nvPicPr>
            <p:cNvPr id="28" name="Picture 16">
              <a:extLst>
                <a:ext uri="{FF2B5EF4-FFF2-40B4-BE49-F238E27FC236}">
                  <a16:creationId xmlns:a16="http://schemas.microsoft.com/office/drawing/2014/main" id="{C445AA5D-45C8-67DC-6845-2E47090A9E45}"/>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997049" y="2578201"/>
              <a:ext cx="2720049" cy="3629064"/>
            </a:xfrm>
            <a:prstGeom prst="rect">
              <a:avLst/>
            </a:prstGeom>
          </p:spPr>
        </p:pic>
        <p:sp>
          <p:nvSpPr>
            <p:cNvPr id="29" name="TextBox 17">
              <a:extLst>
                <a:ext uri="{FF2B5EF4-FFF2-40B4-BE49-F238E27FC236}">
                  <a16:creationId xmlns:a16="http://schemas.microsoft.com/office/drawing/2014/main" id="{D90644ED-78A9-A68A-89B4-615A6C8B3E5A}"/>
                </a:ext>
              </a:extLst>
            </p:cNvPr>
            <p:cNvSpPr txBox="1"/>
            <p:nvPr/>
          </p:nvSpPr>
          <p:spPr>
            <a:xfrm>
              <a:off x="1207991" y="4785945"/>
              <a:ext cx="2321482" cy="1085476"/>
            </a:xfrm>
            <a:prstGeom prst="rect">
              <a:avLst/>
            </a:prstGeom>
            <a:noFill/>
          </p:spPr>
          <p:txBody>
            <a:bodyPr wrap="square" rtlCol="0">
              <a:spAutoFit/>
            </a:bodyPr>
            <a:lstStyle/>
            <a:p>
              <a:pPr algn="ctr"/>
              <a:r>
                <a:rPr lang="he-IL" sz="2400" b="1" dirty="0">
                  <a:solidFill>
                    <a:schemeClr val="bg2">
                      <a:lumMod val="25000"/>
                    </a:schemeClr>
                  </a:solidFill>
                  <a:effectLst/>
                  <a:latin typeface="Calibri" panose="020F0502020204030204" pitchFamily="34" charset="0"/>
                  <a:cs typeface="Calibri" panose="020F0502020204030204" pitchFamily="34" charset="0"/>
                </a:rPr>
                <a:t>הרשות</a:t>
              </a:r>
            </a:p>
            <a:p>
              <a:pPr algn="ctr"/>
              <a:r>
                <a:rPr lang="he-IL" sz="2400" b="1" dirty="0">
                  <a:solidFill>
                    <a:schemeClr val="bg2">
                      <a:lumMod val="25000"/>
                    </a:schemeClr>
                  </a:solidFill>
                  <a:latin typeface="Calibri" panose="020F0502020204030204" pitchFamily="34" charset="0"/>
                  <a:cs typeface="Calibri" panose="020F0502020204030204" pitchFamily="34" charset="0"/>
                </a:rPr>
                <a:t>השופטת</a:t>
              </a:r>
              <a:endParaRPr lang="he-IL" sz="2400" b="1" dirty="0">
                <a:solidFill>
                  <a:schemeClr val="bg2">
                    <a:lumMod val="25000"/>
                  </a:schemeClr>
                </a:solidFill>
                <a:effectLst/>
                <a:latin typeface="Calibri" panose="020F0502020204030204" pitchFamily="34" charset="0"/>
                <a:cs typeface="Calibri" panose="020F0502020204030204" pitchFamily="34" charset="0"/>
              </a:endParaRPr>
            </a:p>
          </p:txBody>
        </p:sp>
        <p:pic>
          <p:nvPicPr>
            <p:cNvPr id="30" name="Picture 18">
              <a:extLst>
                <a:ext uri="{FF2B5EF4-FFF2-40B4-BE49-F238E27FC236}">
                  <a16:creationId xmlns:a16="http://schemas.microsoft.com/office/drawing/2014/main" id="{61A74CC8-B47F-03CC-7E08-549C331DFA8C}"/>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p:blipFill>
          <p:spPr>
            <a:xfrm>
              <a:off x="1467624" y="3015292"/>
              <a:ext cx="1593349" cy="1527568"/>
            </a:xfrm>
            <a:prstGeom prst="rect">
              <a:avLst/>
            </a:prstGeom>
          </p:spPr>
        </p:pic>
      </p:grpSp>
      <p:pic>
        <p:nvPicPr>
          <p:cNvPr id="5" name="תמונה 4" descr="תמונה שמכילה גרפיקה, גופן, עיצוב גרפי, צילום מסך&#10;&#10;התיאור נוצר באופן אוטומטי">
            <a:extLst>
              <a:ext uri="{FF2B5EF4-FFF2-40B4-BE49-F238E27FC236}">
                <a16:creationId xmlns:a16="http://schemas.microsoft.com/office/drawing/2014/main" id="{7A7DE2FF-D5CC-2762-0E1C-FC086DF969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29809" y="190679"/>
            <a:ext cx="1869195" cy="367048"/>
          </a:xfrm>
          <a:prstGeom prst="rect">
            <a:avLst/>
          </a:prstGeom>
        </p:spPr>
      </p:pic>
    </p:spTree>
    <p:extLst>
      <p:ext uri="{BB962C8B-B14F-4D97-AF65-F5344CB8AC3E}">
        <p14:creationId xmlns:p14="http://schemas.microsoft.com/office/powerpoint/2010/main" val="3090357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4" presetClass="entr" presetSubtype="10" fill="hold" grpId="0" nodeType="withEffect">
                                  <p:stCondLst>
                                    <p:cond delay="90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0" presetClass="entr" presetSubtype="0" fill="hold" nodeType="withEffect">
                                  <p:stCondLst>
                                    <p:cond delay="17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17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170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B30FBC03-3321-5358-F1AF-B8870D08774B}"/>
              </a:ext>
            </a:extLst>
          </p:cNvPr>
          <p:cNvSpPr/>
          <p:nvPr/>
        </p:nvSpPr>
        <p:spPr>
          <a:xfrm>
            <a:off x="0" y="0"/>
            <a:ext cx="12192000" cy="6858000"/>
          </a:xfrm>
          <a:prstGeom prst="rect">
            <a:avLst/>
          </a:prstGeom>
          <a:gradFill flip="none" rotWithShape="1">
            <a:gsLst>
              <a:gs pos="0">
                <a:srgbClr val="A4D0C0"/>
              </a:gs>
              <a:gs pos="0">
                <a:srgbClr val="A4D0C0"/>
              </a:gs>
              <a:gs pos="100000">
                <a:srgbClr val="A4D0C0"/>
              </a:gs>
            </a:gsLst>
            <a:path path="circle">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10" name="Picture 9">
            <a:extLst>
              <a:ext uri="{FF2B5EF4-FFF2-40B4-BE49-F238E27FC236}">
                <a16:creationId xmlns:a16="http://schemas.microsoft.com/office/drawing/2014/main" id="{B1CED7A9-6FBD-47E9-C5C1-A2C40357F5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sp>
        <p:nvSpPr>
          <p:cNvPr id="2" name="TextBox 1">
            <a:extLst>
              <a:ext uri="{FF2B5EF4-FFF2-40B4-BE49-F238E27FC236}">
                <a16:creationId xmlns:a16="http://schemas.microsoft.com/office/drawing/2014/main" id="{CF5F840E-635B-88FA-7ACD-A7B3818DA018}"/>
              </a:ext>
            </a:extLst>
          </p:cNvPr>
          <p:cNvSpPr txBox="1"/>
          <p:nvPr/>
        </p:nvSpPr>
        <p:spPr>
          <a:xfrm>
            <a:off x="1629216" y="232443"/>
            <a:ext cx="8933568" cy="1323439"/>
          </a:xfrm>
          <a:prstGeom prst="rect">
            <a:avLst/>
          </a:prstGeom>
          <a:noFill/>
        </p:spPr>
        <p:txBody>
          <a:bodyPr wrap="square" rtlCol="0">
            <a:spAutoFit/>
          </a:bodyPr>
          <a:lstStyle/>
          <a:p>
            <a:pPr algn="ctr" rtl="1"/>
            <a:r>
              <a:rPr lang="he-IL" sz="8000" b="1" dirty="0">
                <a:solidFill>
                  <a:schemeClr val="bg2">
                    <a:lumMod val="25000"/>
                  </a:schemeClr>
                </a:solidFill>
                <a:effectLst/>
                <a:latin typeface="Calibri" panose="020F0502020204030204" pitchFamily="34" charset="0"/>
                <a:cs typeface="Calibri" panose="020F0502020204030204" pitchFamily="34" charset="0"/>
              </a:rPr>
              <a:t>הממשלה</a:t>
            </a:r>
          </a:p>
        </p:txBody>
      </p:sp>
      <p:grpSp>
        <p:nvGrpSpPr>
          <p:cNvPr id="8" name="!!מבצעת">
            <a:extLst>
              <a:ext uri="{FF2B5EF4-FFF2-40B4-BE49-F238E27FC236}">
                <a16:creationId xmlns:a16="http://schemas.microsoft.com/office/drawing/2014/main" id="{169C1FEF-762C-47FB-BC3D-28BC9EEA5C8E}"/>
              </a:ext>
            </a:extLst>
          </p:cNvPr>
          <p:cNvGrpSpPr/>
          <p:nvPr/>
        </p:nvGrpSpPr>
        <p:grpSpPr>
          <a:xfrm>
            <a:off x="4299857" y="1719700"/>
            <a:ext cx="3592285" cy="4792793"/>
            <a:chOff x="8312318" y="2578201"/>
            <a:chExt cx="2720049" cy="3629064"/>
          </a:xfrm>
        </p:grpSpPr>
        <p:pic>
          <p:nvPicPr>
            <p:cNvPr id="11" name="Picture 10">
              <a:extLst>
                <a:ext uri="{FF2B5EF4-FFF2-40B4-BE49-F238E27FC236}">
                  <a16:creationId xmlns:a16="http://schemas.microsoft.com/office/drawing/2014/main" id="{8C0FF676-FB22-EAF8-9723-746B825B95A6}"/>
                </a:ext>
              </a:extLst>
            </p:cNvPr>
            <p:cNvPicPr>
              <a:picLocks noChangeAspect="1"/>
            </p:cNvPicPr>
            <p:nvPr/>
          </p:nvPicPr>
          <p:blipFill>
            <a:blip r:embed="rId4">
              <a:grayscl/>
              <a:extLst>
                <a:ext uri="{28A0092B-C50C-407E-A947-70E740481C1C}">
                  <a14:useLocalDpi xmlns:a14="http://schemas.microsoft.com/office/drawing/2010/main" val="0"/>
                </a:ext>
              </a:extLst>
            </a:blip>
            <a:srcRect/>
            <a:stretch/>
          </p:blipFill>
          <p:spPr>
            <a:xfrm>
              <a:off x="8312318" y="2578201"/>
              <a:ext cx="2720049" cy="3629064"/>
            </a:xfrm>
            <a:prstGeom prst="rect">
              <a:avLst/>
            </a:prstGeom>
          </p:spPr>
        </p:pic>
        <p:sp>
          <p:nvSpPr>
            <p:cNvPr id="12" name="!!הרשות">
              <a:extLst>
                <a:ext uri="{FF2B5EF4-FFF2-40B4-BE49-F238E27FC236}">
                  <a16:creationId xmlns:a16="http://schemas.microsoft.com/office/drawing/2014/main" id="{5F79BE39-3B9C-84D1-9607-DBDD0EAD0A48}"/>
                </a:ext>
              </a:extLst>
            </p:cNvPr>
            <p:cNvSpPr txBox="1"/>
            <p:nvPr/>
          </p:nvSpPr>
          <p:spPr>
            <a:xfrm>
              <a:off x="8501268" y="4723940"/>
              <a:ext cx="2321482" cy="1118621"/>
            </a:xfrm>
            <a:prstGeom prst="rect">
              <a:avLst/>
            </a:prstGeom>
            <a:noFill/>
          </p:spPr>
          <p:txBody>
            <a:bodyPr wrap="square" rtlCol="0">
              <a:spAutoFit/>
            </a:bodyPr>
            <a:lstStyle/>
            <a:p>
              <a:pPr algn="ctr"/>
              <a:r>
                <a:rPr lang="he-IL" sz="4500" b="1" dirty="0">
                  <a:solidFill>
                    <a:schemeClr val="bg2">
                      <a:lumMod val="25000"/>
                    </a:schemeClr>
                  </a:solidFill>
                  <a:effectLst/>
                  <a:latin typeface="Calibri" panose="020F0502020204030204" pitchFamily="34" charset="0"/>
                  <a:cs typeface="Calibri" panose="020F0502020204030204" pitchFamily="34" charset="0"/>
                </a:rPr>
                <a:t>הרשות</a:t>
              </a:r>
            </a:p>
            <a:p>
              <a:pPr algn="ctr"/>
              <a:r>
                <a:rPr lang="he-IL" sz="4500" b="1" dirty="0">
                  <a:solidFill>
                    <a:schemeClr val="bg2">
                      <a:lumMod val="25000"/>
                    </a:schemeClr>
                  </a:solidFill>
                  <a:latin typeface="Calibri" panose="020F0502020204030204" pitchFamily="34" charset="0"/>
                  <a:cs typeface="Calibri" panose="020F0502020204030204" pitchFamily="34" charset="0"/>
                </a:rPr>
                <a:t>המבצעת</a:t>
              </a:r>
              <a:endParaRPr lang="he-IL" sz="4500" b="1" dirty="0">
                <a:solidFill>
                  <a:schemeClr val="bg2">
                    <a:lumMod val="25000"/>
                  </a:schemeClr>
                </a:solidFill>
                <a:effectLst/>
                <a:latin typeface="Calibri" panose="020F0502020204030204" pitchFamily="34" charset="0"/>
                <a:cs typeface="Calibri" panose="020F0502020204030204" pitchFamily="34" charset="0"/>
              </a:endParaRPr>
            </a:p>
          </p:txBody>
        </p:sp>
        <p:pic>
          <p:nvPicPr>
            <p:cNvPr id="13" name="!!מחוקקת">
              <a:extLst>
                <a:ext uri="{FF2B5EF4-FFF2-40B4-BE49-F238E27FC236}">
                  <a16:creationId xmlns:a16="http://schemas.microsoft.com/office/drawing/2014/main" id="{BACD02CC-48FF-890C-1164-1F13CA619572}"/>
                </a:ext>
              </a:extLst>
            </p:cNvPr>
            <p:cNvPicPr>
              <a:picLocks noChangeAspect="1"/>
            </p:cNvPicPr>
            <p:nvPr/>
          </p:nvPicPr>
          <p:blipFill>
            <a:blip r:embed="rId5">
              <a:grayscl/>
              <a:extLst>
                <a:ext uri="{28A0092B-C50C-407E-A947-70E740481C1C}">
                  <a14:useLocalDpi xmlns:a14="http://schemas.microsoft.com/office/drawing/2010/main" val="0"/>
                </a:ext>
              </a:extLst>
            </a:blip>
            <a:srcRect/>
            <a:stretch/>
          </p:blipFill>
          <p:spPr>
            <a:xfrm>
              <a:off x="8988104" y="3248903"/>
              <a:ext cx="1347808" cy="1213422"/>
            </a:xfrm>
            <a:prstGeom prst="rect">
              <a:avLst/>
            </a:prstGeom>
          </p:spPr>
        </p:pic>
      </p:grpSp>
      <p:pic>
        <p:nvPicPr>
          <p:cNvPr id="3" name="תמונה 2" descr="תמונה שמכילה גרפיקה, גופן, עיצוב גרפי, צילום מסך&#10;&#10;התיאור נוצר באופן אוטומטי">
            <a:extLst>
              <a:ext uri="{FF2B5EF4-FFF2-40B4-BE49-F238E27FC236}">
                <a16:creationId xmlns:a16="http://schemas.microsoft.com/office/drawing/2014/main" id="{DF442ADD-882F-5522-0442-4F4ECA359C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9809" y="190679"/>
            <a:ext cx="1869195" cy="367048"/>
          </a:xfrm>
          <a:prstGeom prst="rect">
            <a:avLst/>
          </a:prstGeom>
        </p:spPr>
      </p:pic>
    </p:spTree>
    <p:extLst>
      <p:ext uri="{BB962C8B-B14F-4D97-AF65-F5344CB8AC3E}">
        <p14:creationId xmlns:p14="http://schemas.microsoft.com/office/powerpoint/2010/main" val="1978941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E2F5E1-578F-46A9-BA58-745F63330387}"/>
              </a:ext>
            </a:extLst>
          </p:cNvPr>
          <p:cNvPicPr>
            <a:picLocks noChangeAspect="1"/>
          </p:cNvPicPr>
          <p:nvPr/>
        </p:nvPicPr>
        <p:blipFill>
          <a:blip r:embed="rId2">
            <a:alphaModFix amt="29000"/>
            <a:extLst>
              <a:ext uri="{28A0092B-C50C-407E-A947-70E740481C1C}">
                <a14:useLocalDpi xmlns:a14="http://schemas.microsoft.com/office/drawing/2010/main" val="0"/>
              </a:ext>
            </a:extLst>
          </a:blip>
          <a:srcRect/>
          <a:stretch/>
        </p:blipFill>
        <p:spPr>
          <a:xfrm>
            <a:off x="-1" y="0"/>
            <a:ext cx="10320620" cy="68580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3B895FFB-70B8-B7EC-38FE-EF2A51461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9" name="Picture 8">
            <a:extLst>
              <a:ext uri="{FF2B5EF4-FFF2-40B4-BE49-F238E27FC236}">
                <a16:creationId xmlns:a16="http://schemas.microsoft.com/office/drawing/2014/main" id="{F6AA7937-B0A0-4AC1-EFD2-10BBC1D0B7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226204" y="5790540"/>
            <a:ext cx="452705" cy="452381"/>
          </a:xfrm>
          <a:prstGeom prst="rect">
            <a:avLst/>
          </a:prstGeom>
        </p:spPr>
      </p:pic>
      <p:pic>
        <p:nvPicPr>
          <p:cNvPr id="2" name="Picture 1" descr="A white square with black border&#10;&#10;Description automatically generated">
            <a:extLst>
              <a:ext uri="{FF2B5EF4-FFF2-40B4-BE49-F238E27FC236}">
                <a16:creationId xmlns:a16="http://schemas.microsoft.com/office/drawing/2014/main" id="{6DC28FE7-2A0A-E3B7-A591-A554B31579A2}"/>
              </a:ext>
            </a:extLst>
          </p:cNvPr>
          <p:cNvPicPr>
            <a:picLocks noChangeAspect="1"/>
          </p:cNvPicPr>
          <p:nvPr/>
        </p:nvPicPr>
        <p:blipFill>
          <a:blip r:embed="rId5">
            <a:alphaModFix amt="82000"/>
            <a:extLst>
              <a:ext uri="{28A0092B-C50C-407E-A947-70E740481C1C}">
                <a14:useLocalDpi xmlns:a14="http://schemas.microsoft.com/office/drawing/2010/main" val="0"/>
              </a:ext>
            </a:extLst>
          </a:blip>
          <a:stretch>
            <a:fillRect/>
          </a:stretch>
        </p:blipFill>
        <p:spPr>
          <a:xfrm>
            <a:off x="698499" y="364717"/>
            <a:ext cx="11201401" cy="5905500"/>
          </a:xfrm>
          <a:prstGeom prst="rect">
            <a:avLst/>
          </a:prstGeom>
        </p:spPr>
      </p:pic>
      <p:sp>
        <p:nvSpPr>
          <p:cNvPr id="3" name="תיבת טקסט 7">
            <a:extLst>
              <a:ext uri="{FF2B5EF4-FFF2-40B4-BE49-F238E27FC236}">
                <a16:creationId xmlns:a16="http://schemas.microsoft.com/office/drawing/2014/main" id="{E5B18EC9-1324-13D5-59B2-9595A537D369}"/>
              </a:ext>
            </a:extLst>
          </p:cNvPr>
          <p:cNvSpPr txBox="1"/>
          <p:nvPr/>
        </p:nvSpPr>
        <p:spPr>
          <a:xfrm>
            <a:off x="989080" y="898117"/>
            <a:ext cx="10134871" cy="861774"/>
          </a:xfrm>
          <a:prstGeom prst="rect">
            <a:avLst/>
          </a:prstGeom>
          <a:noFill/>
        </p:spPr>
        <p:txBody>
          <a:bodyPr wrap="square">
            <a:spAutoFit/>
          </a:bodyPr>
          <a:lstStyle/>
          <a:p>
            <a:pPr algn="r" rtl="1"/>
            <a:r>
              <a:rPr lang="he-IL" sz="5000" b="1" dirty="0">
                <a:solidFill>
                  <a:srgbClr val="002060"/>
                </a:solidFill>
                <a:latin typeface="Calibri" panose="020F0502020204030204" pitchFamily="34" charset="0"/>
                <a:cs typeface="Calibri" panose="020F0502020204030204" pitchFamily="34" charset="0"/>
              </a:rPr>
              <a:t>סיימתם את החידון!</a:t>
            </a:r>
          </a:p>
        </p:txBody>
      </p:sp>
      <p:sp>
        <p:nvSpPr>
          <p:cNvPr id="8" name="תיבת טקסט 7">
            <a:extLst>
              <a:ext uri="{FF2B5EF4-FFF2-40B4-BE49-F238E27FC236}">
                <a16:creationId xmlns:a16="http://schemas.microsoft.com/office/drawing/2014/main" id="{FD03EDD2-0012-BF92-D14B-AB394DF7E83E}"/>
              </a:ext>
            </a:extLst>
          </p:cNvPr>
          <p:cNvSpPr txBox="1"/>
          <p:nvPr/>
        </p:nvSpPr>
        <p:spPr>
          <a:xfrm>
            <a:off x="1023130" y="1848739"/>
            <a:ext cx="10134871" cy="1466235"/>
          </a:xfrm>
          <a:prstGeom prst="rect">
            <a:avLst/>
          </a:prstGeom>
          <a:noFill/>
        </p:spPr>
        <p:txBody>
          <a:bodyPr wrap="square">
            <a:spAutoFit/>
          </a:bodyPr>
          <a:lstStyle/>
          <a:p>
            <a:pPr algn="r" rtl="1">
              <a:lnSpc>
                <a:spcPct val="200000"/>
              </a:lnSpc>
            </a:pPr>
            <a:r>
              <a:rPr lang="he-IL" sz="2400" dirty="0">
                <a:solidFill>
                  <a:srgbClr val="002060"/>
                </a:solidFill>
                <a:latin typeface="Calibri" panose="020F0502020204030204" pitchFamily="34" charset="0"/>
                <a:cs typeface="Calibri" panose="020F0502020204030204" pitchFamily="34" charset="0"/>
              </a:rPr>
              <a:t>בואו נכיר את כל אחת מהרשויות טוב יותר.</a:t>
            </a:r>
          </a:p>
          <a:p>
            <a:pPr algn="r" rtl="1">
              <a:lnSpc>
                <a:spcPct val="200000"/>
              </a:lnSpc>
            </a:pPr>
            <a:r>
              <a:rPr lang="he-IL" sz="2400" dirty="0">
                <a:solidFill>
                  <a:srgbClr val="002060"/>
                </a:solidFill>
                <a:latin typeface="Calibri" panose="020F0502020204030204" pitchFamily="34" charset="0"/>
                <a:cs typeface="Calibri" panose="020F0502020204030204" pitchFamily="34" charset="0"/>
              </a:rPr>
              <a:t>נמשיך מכאן לשיעור המקוון.</a:t>
            </a:r>
          </a:p>
        </p:txBody>
      </p:sp>
      <p:pic>
        <p:nvPicPr>
          <p:cNvPr id="4" name="תמונה 3" descr="תמונה שמכילה גרפיקה, גופן, עיצוב גרפי, צילום מסך&#10;&#10;התיאור נוצר באופן אוטומטי">
            <a:extLst>
              <a:ext uri="{FF2B5EF4-FFF2-40B4-BE49-F238E27FC236}">
                <a16:creationId xmlns:a16="http://schemas.microsoft.com/office/drawing/2014/main" id="{0678B5E3-B415-CCC7-1C96-85C1AE5C3E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9809" y="190679"/>
            <a:ext cx="1869195" cy="367048"/>
          </a:xfrm>
          <a:prstGeom prst="rect">
            <a:avLst/>
          </a:prstGeom>
        </p:spPr>
      </p:pic>
    </p:spTree>
    <p:extLst>
      <p:ext uri="{BB962C8B-B14F-4D97-AF65-F5344CB8AC3E}">
        <p14:creationId xmlns:p14="http://schemas.microsoft.com/office/powerpoint/2010/main" val="92749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40BBFD-38A5-4BA5-3A85-9727CF47F9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8458199" cy="6858000"/>
          </a:xfrm>
          <a:prstGeom prst="rect">
            <a:avLst/>
          </a:prstGeom>
        </p:spPr>
      </p:pic>
      <p:sp>
        <p:nvSpPr>
          <p:cNvPr id="21" name="TextBox 20">
            <a:extLst>
              <a:ext uri="{FF2B5EF4-FFF2-40B4-BE49-F238E27FC236}">
                <a16:creationId xmlns:a16="http://schemas.microsoft.com/office/drawing/2014/main" id="{DC5715F2-5A6C-7E3F-E53F-6073C18EA350}"/>
              </a:ext>
            </a:extLst>
          </p:cNvPr>
          <p:cNvSpPr txBox="1"/>
          <p:nvPr/>
        </p:nvSpPr>
        <p:spPr>
          <a:xfrm>
            <a:off x="1374594" y="2786712"/>
            <a:ext cx="4992997" cy="1015663"/>
          </a:xfrm>
          <a:prstGeom prst="rect">
            <a:avLst/>
          </a:prstGeom>
          <a:noFill/>
        </p:spPr>
        <p:txBody>
          <a:bodyPr wrap="square" rtlCol="0">
            <a:spAutoFit/>
          </a:bodyPr>
          <a:lstStyle/>
          <a:p>
            <a:pPr algn="ctr"/>
            <a:r>
              <a:rPr lang="he-IL" sz="6000" b="1" dirty="0">
                <a:solidFill>
                  <a:schemeClr val="bg1"/>
                </a:solidFill>
                <a:latin typeface="Calibri" panose="020F0502020204030204" pitchFamily="34" charset="0"/>
                <a:cs typeface="Calibri" panose="020F0502020204030204" pitchFamily="34" charset="0"/>
              </a:rPr>
              <a:t>סיכום</a:t>
            </a:r>
            <a:endParaRPr lang="he-IL" sz="6000" b="1" dirty="0">
              <a:solidFill>
                <a:schemeClr val="bg1"/>
              </a:solidFill>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76729F4-0403-6590-3815-82AC1D68D3B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7" name="Picture 6">
            <a:extLst>
              <a:ext uri="{FF2B5EF4-FFF2-40B4-BE49-F238E27FC236}">
                <a16:creationId xmlns:a16="http://schemas.microsoft.com/office/drawing/2014/main" id="{09C6DD48-8415-FCCB-18F2-355BADD018F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20336" y="25804"/>
            <a:ext cx="3165230" cy="6806391"/>
          </a:xfrm>
          <a:prstGeom prst="rect">
            <a:avLst/>
          </a:prstGeom>
        </p:spPr>
      </p:pic>
      <p:pic>
        <p:nvPicPr>
          <p:cNvPr id="3" name="Picture 2">
            <a:extLst>
              <a:ext uri="{FF2B5EF4-FFF2-40B4-BE49-F238E27FC236}">
                <a16:creationId xmlns:a16="http://schemas.microsoft.com/office/drawing/2014/main" id="{0B20E6E7-DEE6-B0A7-36F5-28DC371840B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536848" y="6233220"/>
            <a:ext cx="453841" cy="450931"/>
          </a:xfrm>
          <a:prstGeom prst="rect">
            <a:avLst/>
          </a:prstGeom>
        </p:spPr>
      </p:pic>
      <p:pic>
        <p:nvPicPr>
          <p:cNvPr id="2" name="תמונה 1" descr="תמונה שמכילה גרפיקה, גופן, עיצוב גרפי, צילום מסך&#10;&#10;התיאור נוצר באופן אוטומטי">
            <a:extLst>
              <a:ext uri="{FF2B5EF4-FFF2-40B4-BE49-F238E27FC236}">
                <a16:creationId xmlns:a16="http://schemas.microsoft.com/office/drawing/2014/main" id="{7447A863-22C2-E77A-9637-5802A438A2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29809" y="190679"/>
            <a:ext cx="1869195" cy="367048"/>
          </a:xfrm>
          <a:prstGeom prst="rect">
            <a:avLst/>
          </a:prstGeom>
        </p:spPr>
      </p:pic>
    </p:spTree>
    <p:extLst>
      <p:ext uri="{BB962C8B-B14F-4D97-AF65-F5344CB8AC3E}">
        <p14:creationId xmlns:p14="http://schemas.microsoft.com/office/powerpoint/2010/main" val="3965579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A flag on a pole&#10;&#10;Description automatically generated">
            <a:extLst>
              <a:ext uri="{FF2B5EF4-FFF2-40B4-BE49-F238E27FC236}">
                <a16:creationId xmlns:a16="http://schemas.microsoft.com/office/drawing/2014/main" id="{CEDCA67C-2339-7950-22ED-008007A5D723}"/>
              </a:ext>
            </a:extLst>
          </p:cNvPr>
          <p:cNvPicPr>
            <a:picLocks noChangeAspect="1"/>
          </p:cNvPicPr>
          <p:nvPr/>
        </p:nvPicPr>
        <p:blipFill rotWithShape="1">
          <a:blip r:embed="rId3">
            <a:extLst>
              <a:ext uri="{28A0092B-C50C-407E-A947-70E740481C1C}">
                <a14:useLocalDpi xmlns:a14="http://schemas.microsoft.com/office/drawing/2010/main" val="0"/>
              </a:ext>
            </a:extLst>
          </a:blip>
          <a:srcRect t="7819" b="7819"/>
          <a:stretch/>
        </p:blipFill>
        <p:spPr>
          <a:xfrm>
            <a:off x="0" y="-1"/>
            <a:ext cx="12192000" cy="6858001"/>
          </a:xfrm>
          <a:prstGeom prst="rect">
            <a:avLst/>
          </a:prstGeom>
        </p:spPr>
      </p:pic>
      <p:pic>
        <p:nvPicPr>
          <p:cNvPr id="10" name="Picture 9" descr="A white rectangular object with black border&#10;&#10;Description automatically generated">
            <a:extLst>
              <a:ext uri="{FF2B5EF4-FFF2-40B4-BE49-F238E27FC236}">
                <a16:creationId xmlns:a16="http://schemas.microsoft.com/office/drawing/2014/main" id="{EDE02208-6749-022F-7544-B20802ABB400}"/>
              </a:ext>
            </a:extLst>
          </p:cNvPr>
          <p:cNvPicPr>
            <a:picLocks noChangeAspect="1"/>
          </p:cNvPicPr>
          <p:nvPr/>
        </p:nvPicPr>
        <p:blipFill>
          <a:blip r:embed="rId4">
            <a:alphaModFix amt="80000"/>
            <a:extLst>
              <a:ext uri="{28A0092B-C50C-407E-A947-70E740481C1C}">
                <a14:useLocalDpi xmlns:a14="http://schemas.microsoft.com/office/drawing/2010/main" val="0"/>
              </a:ext>
            </a:extLst>
          </a:blip>
          <a:stretch>
            <a:fillRect/>
          </a:stretch>
        </p:blipFill>
        <p:spPr>
          <a:xfrm>
            <a:off x="2616199" y="1006360"/>
            <a:ext cx="9242425" cy="3616440"/>
          </a:xfrm>
          <a:prstGeom prst="rect">
            <a:avLst/>
          </a:prstGeom>
        </p:spPr>
      </p:pic>
      <p:pic>
        <p:nvPicPr>
          <p:cNvPr id="18" name="Picture 17">
            <a:extLst>
              <a:ext uri="{FF2B5EF4-FFF2-40B4-BE49-F238E27FC236}">
                <a16:creationId xmlns:a16="http://schemas.microsoft.com/office/drawing/2014/main" id="{496ECBF3-CBB7-76A2-9899-F73448F221F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sp>
        <p:nvSpPr>
          <p:cNvPr id="5" name="TextBox 4">
            <a:extLst>
              <a:ext uri="{FF2B5EF4-FFF2-40B4-BE49-F238E27FC236}">
                <a16:creationId xmlns:a16="http://schemas.microsoft.com/office/drawing/2014/main" id="{B7CC4AAE-1002-B3F3-C6C0-B9B2820B623C}"/>
              </a:ext>
            </a:extLst>
          </p:cNvPr>
          <p:cNvSpPr txBox="1"/>
          <p:nvPr/>
        </p:nvSpPr>
        <p:spPr>
          <a:xfrm>
            <a:off x="3157538" y="1115261"/>
            <a:ext cx="8267620" cy="3240502"/>
          </a:xfrm>
          <a:prstGeom prst="rect">
            <a:avLst/>
          </a:prstGeom>
          <a:noFill/>
        </p:spPr>
        <p:txBody>
          <a:bodyPr wrap="square" rtlCol="0">
            <a:spAutoFit/>
          </a:bodyPr>
          <a:lstStyle/>
          <a:p>
            <a:pPr algn="r" rtl="1">
              <a:lnSpc>
                <a:spcPct val="150000"/>
              </a:lnSpc>
            </a:pPr>
            <a:r>
              <a:rPr lang="he-IL" sz="3500" dirty="0">
                <a:latin typeface="Calibri" panose="020F0502020204030204" pitchFamily="34" charset="0"/>
                <a:cs typeface="Calibri" panose="020F0502020204030204" pitchFamily="34" charset="0"/>
              </a:rPr>
              <a:t>לשיעור זה שלושה חלקים:</a:t>
            </a:r>
          </a:p>
          <a:p>
            <a:pPr algn="r" rtl="1">
              <a:lnSpc>
                <a:spcPct val="150000"/>
              </a:lnSpc>
            </a:pPr>
            <a:r>
              <a:rPr lang="he-IL" sz="3500" b="1" dirty="0">
                <a:latin typeface="Calibri" panose="020F0502020204030204" pitchFamily="34" charset="0"/>
                <a:cs typeface="Calibri" panose="020F0502020204030204" pitchFamily="34" charset="0"/>
              </a:rPr>
              <a:t>1. </a:t>
            </a:r>
            <a:r>
              <a:rPr lang="he-IL" sz="3500" b="1" dirty="0">
                <a:effectLst/>
                <a:latin typeface="Calibri" panose="020F0502020204030204" pitchFamily="34" charset="0"/>
                <a:cs typeface="Calibri" panose="020F0502020204030204" pitchFamily="34" charset="0"/>
              </a:rPr>
              <a:t>מבנה השלטון בישראל </a:t>
            </a:r>
          </a:p>
          <a:p>
            <a:pPr algn="r" rtl="1">
              <a:lnSpc>
                <a:spcPct val="150000"/>
              </a:lnSpc>
            </a:pPr>
            <a:r>
              <a:rPr lang="he-IL" sz="3500" b="1" dirty="0">
                <a:effectLst/>
                <a:latin typeface="Calibri" panose="020F0502020204030204" pitchFamily="34" charset="0"/>
                <a:cs typeface="Calibri" panose="020F0502020204030204" pitchFamily="34" charset="0"/>
              </a:rPr>
              <a:t>2. הכרת שְלוש רשויות השלטון </a:t>
            </a:r>
            <a:br>
              <a:rPr lang="en-US" sz="3500" b="1" dirty="0">
                <a:effectLst/>
                <a:latin typeface="Calibri" panose="020F0502020204030204" pitchFamily="34" charset="0"/>
                <a:cs typeface="Calibri" panose="020F0502020204030204" pitchFamily="34" charset="0"/>
              </a:rPr>
            </a:br>
            <a:r>
              <a:rPr lang="he-IL" sz="3500" b="1" dirty="0">
                <a:effectLst/>
                <a:latin typeface="Calibri" panose="020F0502020204030204" pitchFamily="34" charset="0"/>
                <a:cs typeface="Calibri" panose="020F0502020204030204" pitchFamily="34" charset="0"/>
              </a:rPr>
              <a:t>3. עֶקרון הפרדת הרשויות </a:t>
            </a:r>
          </a:p>
        </p:txBody>
      </p:sp>
      <p:pic>
        <p:nvPicPr>
          <p:cNvPr id="7" name="Picture 19" descr="Shape, square&#10;&#10;Description automatically generated">
            <a:extLst>
              <a:ext uri="{FF2B5EF4-FFF2-40B4-BE49-F238E27FC236}">
                <a16:creationId xmlns:a16="http://schemas.microsoft.com/office/drawing/2014/main" id="{6DA5A425-F0DE-F586-4630-3D704DD37A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496" y="6163313"/>
            <a:ext cx="402568" cy="402568"/>
          </a:xfrm>
          <a:prstGeom prst="rect">
            <a:avLst/>
          </a:prstGeom>
        </p:spPr>
      </p:pic>
      <p:pic>
        <p:nvPicPr>
          <p:cNvPr id="3" name="גרפיקה 2">
            <a:extLst>
              <a:ext uri="{FF2B5EF4-FFF2-40B4-BE49-F238E27FC236}">
                <a16:creationId xmlns:a16="http://schemas.microsoft.com/office/drawing/2014/main" id="{BFF6961A-C9A8-E488-472E-9AAED89AF08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27314" y="228441"/>
            <a:ext cx="1662190" cy="354322"/>
          </a:xfrm>
          <a:prstGeom prst="rect">
            <a:avLst/>
          </a:prstGeom>
        </p:spPr>
      </p:pic>
    </p:spTree>
    <p:extLst>
      <p:ext uri="{BB962C8B-B14F-4D97-AF65-F5344CB8AC3E}">
        <p14:creationId xmlns:p14="http://schemas.microsoft.com/office/powerpoint/2010/main" val="23097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flag on a pole&#10;&#10;Description automatically generated">
            <a:extLst>
              <a:ext uri="{FF2B5EF4-FFF2-40B4-BE49-F238E27FC236}">
                <a16:creationId xmlns:a16="http://schemas.microsoft.com/office/drawing/2014/main" id="{728CBC87-3A5B-D24D-D659-193949B09408}"/>
              </a:ext>
            </a:extLst>
          </p:cNvPr>
          <p:cNvPicPr>
            <a:picLocks noChangeAspect="1"/>
          </p:cNvPicPr>
          <p:nvPr/>
        </p:nvPicPr>
        <p:blipFill rotWithShape="1">
          <a:blip r:embed="rId3">
            <a:extLst>
              <a:ext uri="{28A0092B-C50C-407E-A947-70E740481C1C}">
                <a14:useLocalDpi xmlns:a14="http://schemas.microsoft.com/office/drawing/2010/main" val="0"/>
              </a:ext>
            </a:extLst>
          </a:blip>
          <a:srcRect t="7819" b="7819"/>
          <a:stretch/>
        </p:blipFill>
        <p:spPr>
          <a:xfrm>
            <a:off x="0" y="-1"/>
            <a:ext cx="12192000" cy="6858001"/>
          </a:xfrm>
          <a:prstGeom prst="rect">
            <a:avLst/>
          </a:prstGeom>
        </p:spPr>
      </p:pic>
      <p:pic>
        <p:nvPicPr>
          <p:cNvPr id="9" name="Picture 8">
            <a:extLst>
              <a:ext uri="{FF2B5EF4-FFF2-40B4-BE49-F238E27FC236}">
                <a16:creationId xmlns:a16="http://schemas.microsoft.com/office/drawing/2014/main" id="{355751D8-4C7C-AF69-9026-C661814E76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6586960"/>
            <a:ext cx="12192000" cy="271040"/>
          </a:xfrm>
          <a:prstGeom prst="rect">
            <a:avLst/>
          </a:prstGeom>
        </p:spPr>
      </p:pic>
      <p:pic>
        <p:nvPicPr>
          <p:cNvPr id="6" name="Picture 5" descr="A white rectangular object with black border&#10;&#10;Description automatically generated">
            <a:extLst>
              <a:ext uri="{FF2B5EF4-FFF2-40B4-BE49-F238E27FC236}">
                <a16:creationId xmlns:a16="http://schemas.microsoft.com/office/drawing/2014/main" id="{5282FEC0-D8F3-254A-5CFB-833A976A3605}"/>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2916486" y="682992"/>
            <a:ext cx="6359028" cy="2341270"/>
          </a:xfrm>
          <a:prstGeom prst="rect">
            <a:avLst/>
          </a:prstGeom>
        </p:spPr>
      </p:pic>
      <p:pic>
        <p:nvPicPr>
          <p:cNvPr id="18" name="Picture 17">
            <a:extLst>
              <a:ext uri="{FF2B5EF4-FFF2-40B4-BE49-F238E27FC236}">
                <a16:creationId xmlns:a16="http://schemas.microsoft.com/office/drawing/2014/main" id="{496ECBF3-CBB7-76A2-9899-F73448F221F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sp>
        <p:nvSpPr>
          <p:cNvPr id="3" name="TextBox 2">
            <a:extLst>
              <a:ext uri="{FF2B5EF4-FFF2-40B4-BE49-F238E27FC236}">
                <a16:creationId xmlns:a16="http://schemas.microsoft.com/office/drawing/2014/main" id="{AC108ABA-0DF3-B31B-D492-9809977794A7}"/>
              </a:ext>
            </a:extLst>
          </p:cNvPr>
          <p:cNvSpPr txBox="1"/>
          <p:nvPr/>
        </p:nvSpPr>
        <p:spPr>
          <a:xfrm>
            <a:off x="1629216" y="728991"/>
            <a:ext cx="8933568" cy="1323439"/>
          </a:xfrm>
          <a:prstGeom prst="rect">
            <a:avLst/>
          </a:prstGeom>
          <a:noFill/>
        </p:spPr>
        <p:txBody>
          <a:bodyPr wrap="square" rtlCol="0">
            <a:spAutoFit/>
          </a:bodyPr>
          <a:lstStyle/>
          <a:p>
            <a:pPr algn="ctr" rtl="1"/>
            <a:r>
              <a:rPr lang="he-IL" sz="8000" b="1" dirty="0">
                <a:effectLst/>
                <a:latin typeface="Calibri" panose="020F0502020204030204" pitchFamily="34" charset="0"/>
                <a:cs typeface="Calibri" panose="020F0502020204030204" pitchFamily="34" charset="0"/>
              </a:rPr>
              <a:t>חלק א'</a:t>
            </a:r>
          </a:p>
        </p:txBody>
      </p:sp>
      <p:sp>
        <p:nvSpPr>
          <p:cNvPr id="4" name="TextBox 3">
            <a:extLst>
              <a:ext uri="{FF2B5EF4-FFF2-40B4-BE49-F238E27FC236}">
                <a16:creationId xmlns:a16="http://schemas.microsoft.com/office/drawing/2014/main" id="{E11EBA41-3F90-F453-C16D-67C8D3F33206}"/>
              </a:ext>
            </a:extLst>
          </p:cNvPr>
          <p:cNvSpPr txBox="1"/>
          <p:nvPr/>
        </p:nvSpPr>
        <p:spPr>
          <a:xfrm>
            <a:off x="1629216" y="1908219"/>
            <a:ext cx="8933568" cy="784830"/>
          </a:xfrm>
          <a:prstGeom prst="rect">
            <a:avLst/>
          </a:prstGeom>
          <a:noFill/>
        </p:spPr>
        <p:txBody>
          <a:bodyPr wrap="square" rtlCol="0">
            <a:spAutoFit/>
          </a:bodyPr>
          <a:lstStyle/>
          <a:p>
            <a:pPr algn="ctr" rtl="1"/>
            <a:r>
              <a:rPr lang="he-IL" sz="4500" b="1" dirty="0">
                <a:effectLst/>
                <a:latin typeface="Calibri" panose="020F0502020204030204" pitchFamily="34" charset="0"/>
                <a:cs typeface="Calibri" panose="020F0502020204030204" pitchFamily="34" charset="0"/>
              </a:rPr>
              <a:t>מבנה השלטון בישראל </a:t>
            </a:r>
          </a:p>
        </p:txBody>
      </p:sp>
      <p:pic>
        <p:nvPicPr>
          <p:cNvPr id="7" name="גרפיקה 6">
            <a:extLst>
              <a:ext uri="{FF2B5EF4-FFF2-40B4-BE49-F238E27FC236}">
                <a16:creationId xmlns:a16="http://schemas.microsoft.com/office/drawing/2014/main" id="{F265B6AD-3AF7-97C6-7C4A-A1C8DA74A4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27314" y="228441"/>
            <a:ext cx="1662190" cy="354322"/>
          </a:xfrm>
          <a:prstGeom prst="rect">
            <a:avLst/>
          </a:prstGeom>
        </p:spPr>
      </p:pic>
    </p:spTree>
    <p:extLst>
      <p:ext uri="{BB962C8B-B14F-4D97-AF65-F5344CB8AC3E}">
        <p14:creationId xmlns:p14="http://schemas.microsoft.com/office/powerpoint/2010/main" val="240731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and holding a knife&#10;&#10;Description automatically generated">
            <a:extLst>
              <a:ext uri="{FF2B5EF4-FFF2-40B4-BE49-F238E27FC236}">
                <a16:creationId xmlns:a16="http://schemas.microsoft.com/office/drawing/2014/main" id="{EA8F844E-E6E8-052A-9962-F89E2B6A61AB}"/>
              </a:ext>
            </a:extLst>
          </p:cNvPr>
          <p:cNvPicPr>
            <a:picLocks noChangeAspect="1"/>
          </p:cNvPicPr>
          <p:nvPr/>
        </p:nvPicPr>
        <p:blipFill rotWithShape="1">
          <a:blip r:embed="rId3">
            <a:extLst>
              <a:ext uri="{28A0092B-C50C-407E-A947-70E740481C1C}">
                <a14:useLocalDpi xmlns:a14="http://schemas.microsoft.com/office/drawing/2010/main" val="0"/>
              </a:ext>
            </a:extLst>
          </a:blip>
          <a:srcRect t="7789" b="7828"/>
          <a:stretch/>
        </p:blipFill>
        <p:spPr>
          <a:xfrm>
            <a:off x="1" y="0"/>
            <a:ext cx="12187450" cy="6858000"/>
          </a:xfrm>
          <a:prstGeom prst="rect">
            <a:avLst/>
          </a:prstGeom>
        </p:spPr>
      </p:pic>
      <p:pic>
        <p:nvPicPr>
          <p:cNvPr id="10" name="Picture 9">
            <a:extLst>
              <a:ext uri="{FF2B5EF4-FFF2-40B4-BE49-F238E27FC236}">
                <a16:creationId xmlns:a16="http://schemas.microsoft.com/office/drawing/2014/main" id="{1510D892-5C90-5EF3-CA3A-6C9B286137FF}"/>
              </a:ext>
            </a:extLst>
          </p:cNvPr>
          <p:cNvPicPr>
            <a:picLocks noChangeAspect="1"/>
          </p:cNvPicPr>
          <p:nvPr/>
        </p:nvPicPr>
        <p:blipFill>
          <a:blip r:embed="rId4">
            <a:alphaModFix amt="78000"/>
            <a:extLst>
              <a:ext uri="{28A0092B-C50C-407E-A947-70E740481C1C}">
                <a14:useLocalDpi xmlns:a14="http://schemas.microsoft.com/office/drawing/2010/main" val="0"/>
              </a:ext>
            </a:extLst>
          </a:blip>
          <a:srcRect/>
          <a:stretch/>
        </p:blipFill>
        <p:spPr>
          <a:xfrm>
            <a:off x="375385" y="2705725"/>
            <a:ext cx="11486415" cy="1446550"/>
          </a:xfrm>
          <a:prstGeom prst="rect">
            <a:avLst/>
          </a:prstGeom>
        </p:spPr>
      </p:pic>
      <p:pic>
        <p:nvPicPr>
          <p:cNvPr id="7" name="Picture 19" descr="Shape, square&#10;&#10;Description automatically generated">
            <a:extLst>
              <a:ext uri="{FF2B5EF4-FFF2-40B4-BE49-F238E27FC236}">
                <a16:creationId xmlns:a16="http://schemas.microsoft.com/office/drawing/2014/main" id="{41FDCADB-CBCD-FF37-CF18-75DF8B967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478" y="2483993"/>
            <a:ext cx="328071" cy="328071"/>
          </a:xfrm>
          <a:prstGeom prst="rect">
            <a:avLst/>
          </a:prstGeom>
        </p:spPr>
      </p:pic>
      <p:sp>
        <p:nvSpPr>
          <p:cNvPr id="25" name="רשות">
            <a:extLst>
              <a:ext uri="{FF2B5EF4-FFF2-40B4-BE49-F238E27FC236}">
                <a16:creationId xmlns:a16="http://schemas.microsoft.com/office/drawing/2014/main" id="{E4573107-343C-84ED-FE3E-1879E977BDA8}"/>
              </a:ext>
            </a:extLst>
          </p:cNvPr>
          <p:cNvSpPr txBox="1"/>
          <p:nvPr/>
        </p:nvSpPr>
        <p:spPr>
          <a:xfrm>
            <a:off x="2228634" y="493017"/>
            <a:ext cx="7730184" cy="830997"/>
          </a:xfrm>
          <a:prstGeom prst="rect">
            <a:avLst/>
          </a:prstGeom>
          <a:noFill/>
        </p:spPr>
        <p:txBody>
          <a:bodyPr wrap="square" rtlCol="0">
            <a:spAutoFit/>
          </a:bodyPr>
          <a:lstStyle/>
          <a:p>
            <a:pPr algn="ctr"/>
            <a:r>
              <a:rPr lang="he-IL" sz="4800" dirty="0">
                <a:solidFill>
                  <a:schemeClr val="bg1"/>
                </a:solidFill>
                <a:effectLst/>
                <a:latin typeface="Calibri" panose="020F0502020204030204" pitchFamily="34" charset="0"/>
                <a:cs typeface="Calibri" panose="020F0502020204030204" pitchFamily="34" charset="0"/>
              </a:rPr>
              <a:t>אז מה היא בעצם דמוקרטיה?</a:t>
            </a:r>
          </a:p>
        </p:txBody>
      </p:sp>
      <p:sp>
        <p:nvSpPr>
          <p:cNvPr id="2" name="TextBox 1">
            <a:extLst>
              <a:ext uri="{FF2B5EF4-FFF2-40B4-BE49-F238E27FC236}">
                <a16:creationId xmlns:a16="http://schemas.microsoft.com/office/drawing/2014/main" id="{251150A7-D58B-889C-E28A-C3EC70FDDF1B}"/>
              </a:ext>
            </a:extLst>
          </p:cNvPr>
          <p:cNvSpPr txBox="1"/>
          <p:nvPr/>
        </p:nvSpPr>
        <p:spPr>
          <a:xfrm>
            <a:off x="619114" y="2705725"/>
            <a:ext cx="11017337" cy="1446550"/>
          </a:xfrm>
          <a:prstGeom prst="rect">
            <a:avLst/>
          </a:prstGeom>
          <a:noFill/>
        </p:spPr>
        <p:txBody>
          <a:bodyPr wrap="square" rtlCol="0">
            <a:spAutoFit/>
          </a:bodyPr>
          <a:lstStyle/>
          <a:p>
            <a:pPr algn="ctr" rtl="1"/>
            <a:r>
              <a:rPr lang="he-IL" sz="4400" dirty="0">
                <a:solidFill>
                  <a:schemeClr val="bg1"/>
                </a:solidFill>
                <a:latin typeface="Calibri" panose="020F0502020204030204" pitchFamily="34" charset="0"/>
                <a:cs typeface="Calibri" panose="020F0502020204030204" pitchFamily="34" charset="0"/>
              </a:rPr>
              <a:t>דמוקרטיה היא שיטת משטר המבוססת </a:t>
            </a:r>
          </a:p>
          <a:p>
            <a:pPr algn="ctr" rtl="1"/>
            <a:r>
              <a:rPr lang="he-IL" sz="4400" dirty="0">
                <a:solidFill>
                  <a:schemeClr val="bg1"/>
                </a:solidFill>
                <a:latin typeface="Calibri" panose="020F0502020204030204" pitchFamily="34" charset="0"/>
                <a:cs typeface="Calibri" panose="020F0502020204030204" pitchFamily="34" charset="0"/>
              </a:rPr>
              <a:t>על הסכמתם ועל רצונם של הבוחרים.</a:t>
            </a:r>
          </a:p>
        </p:txBody>
      </p:sp>
      <p:pic>
        <p:nvPicPr>
          <p:cNvPr id="6" name="Picture 5">
            <a:extLst>
              <a:ext uri="{FF2B5EF4-FFF2-40B4-BE49-F238E27FC236}">
                <a16:creationId xmlns:a16="http://schemas.microsoft.com/office/drawing/2014/main" id="{59628C93-744A-F053-EF1A-BEAB7EB4BD9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5" name="גרפיקה 4">
            <a:extLst>
              <a:ext uri="{FF2B5EF4-FFF2-40B4-BE49-F238E27FC236}">
                <a16:creationId xmlns:a16="http://schemas.microsoft.com/office/drawing/2014/main" id="{8696BB54-1F1E-3BA0-2A65-7ABC72DFB21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27314" y="228441"/>
            <a:ext cx="1662190" cy="354322"/>
          </a:xfrm>
          <a:prstGeom prst="rect">
            <a:avLst/>
          </a:prstGeom>
        </p:spPr>
      </p:pic>
    </p:spTree>
    <p:extLst>
      <p:ext uri="{BB962C8B-B14F-4D97-AF65-F5344CB8AC3E}">
        <p14:creationId xmlns:p14="http://schemas.microsoft.com/office/powerpoint/2010/main" val="809017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rocks with faces drawn on them&#10;&#10;Description automatically generated">
            <a:extLst>
              <a:ext uri="{FF2B5EF4-FFF2-40B4-BE49-F238E27FC236}">
                <a16:creationId xmlns:a16="http://schemas.microsoft.com/office/drawing/2014/main" id="{B36075D2-4691-7564-0841-E1F895B83800}"/>
              </a:ext>
            </a:extLst>
          </p:cNvPr>
          <p:cNvPicPr>
            <a:picLocks noChangeAspect="1"/>
          </p:cNvPicPr>
          <p:nvPr/>
        </p:nvPicPr>
        <p:blipFill rotWithShape="1">
          <a:blip r:embed="rId3">
            <a:extLst>
              <a:ext uri="{28A0092B-C50C-407E-A947-70E740481C1C}">
                <a14:useLocalDpi xmlns:a14="http://schemas.microsoft.com/office/drawing/2010/main" val="0"/>
              </a:ext>
            </a:extLst>
          </a:blip>
          <a:srcRect t="10434" b="10434"/>
          <a:stretch/>
        </p:blipFill>
        <p:spPr>
          <a:xfrm>
            <a:off x="0" y="-1"/>
            <a:ext cx="12192000" cy="6858001"/>
          </a:xfrm>
          <a:prstGeom prst="rect">
            <a:avLst/>
          </a:prstGeom>
        </p:spPr>
      </p:pic>
      <p:pic>
        <p:nvPicPr>
          <p:cNvPr id="3" name="Picture 2">
            <a:extLst>
              <a:ext uri="{FF2B5EF4-FFF2-40B4-BE49-F238E27FC236}">
                <a16:creationId xmlns:a16="http://schemas.microsoft.com/office/drawing/2014/main" id="{3538DD48-9344-AF32-663F-A9F33F794D51}"/>
              </a:ext>
            </a:extLst>
          </p:cNvPr>
          <p:cNvPicPr>
            <a:picLocks noChangeAspect="1"/>
          </p:cNvPicPr>
          <p:nvPr/>
        </p:nvPicPr>
        <p:blipFill>
          <a:blip r:embed="rId4">
            <a:alphaModFix amt="85000"/>
            <a:extLst>
              <a:ext uri="{28A0092B-C50C-407E-A947-70E740481C1C}">
                <a14:useLocalDpi xmlns:a14="http://schemas.microsoft.com/office/drawing/2010/main" val="0"/>
              </a:ext>
            </a:extLst>
          </a:blip>
          <a:srcRect/>
          <a:stretch/>
        </p:blipFill>
        <p:spPr>
          <a:xfrm>
            <a:off x="632480" y="846969"/>
            <a:ext cx="997890" cy="967737"/>
          </a:xfrm>
          <a:prstGeom prst="rect">
            <a:avLst/>
          </a:prstGeom>
        </p:spPr>
      </p:pic>
      <p:pic>
        <p:nvPicPr>
          <p:cNvPr id="14" name="Picture 13">
            <a:extLst>
              <a:ext uri="{FF2B5EF4-FFF2-40B4-BE49-F238E27FC236}">
                <a16:creationId xmlns:a16="http://schemas.microsoft.com/office/drawing/2014/main" id="{41C7C918-6B02-37CD-D3A0-A4BDEC622B4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4964" y="6232495"/>
            <a:ext cx="452705" cy="452381"/>
          </a:xfrm>
          <a:prstGeom prst="rect">
            <a:avLst/>
          </a:prstGeom>
        </p:spPr>
      </p:pic>
      <p:pic>
        <p:nvPicPr>
          <p:cNvPr id="2" name="Picture 1">
            <a:extLst>
              <a:ext uri="{FF2B5EF4-FFF2-40B4-BE49-F238E27FC236}">
                <a16:creationId xmlns:a16="http://schemas.microsoft.com/office/drawing/2014/main" id="{92641EFA-378F-8EBE-F691-928ACE7840C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576989" y="5170704"/>
            <a:ext cx="1208191" cy="1022731"/>
          </a:xfrm>
          <a:prstGeom prst="rect">
            <a:avLst/>
          </a:prstGeom>
        </p:spPr>
      </p:pic>
      <p:pic>
        <p:nvPicPr>
          <p:cNvPr id="7" name="Picture 6">
            <a:extLst>
              <a:ext uri="{FF2B5EF4-FFF2-40B4-BE49-F238E27FC236}">
                <a16:creationId xmlns:a16="http://schemas.microsoft.com/office/drawing/2014/main" id="{D38490A9-48D5-09DF-2021-A8FB47F62A6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4" name="Picture 8">
            <a:extLst>
              <a:ext uri="{FF2B5EF4-FFF2-40B4-BE49-F238E27FC236}">
                <a16:creationId xmlns:a16="http://schemas.microsoft.com/office/drawing/2014/main" id="{AA5264E9-CB47-0217-55C5-CFE97FB34441}"/>
              </a:ext>
            </a:extLst>
          </p:cNvPr>
          <p:cNvPicPr>
            <a:picLocks noChangeAspect="1"/>
          </p:cNvPicPr>
          <p:nvPr/>
        </p:nvPicPr>
        <p:blipFill>
          <a:blip r:embed="rId8">
            <a:alphaModFix amt="90000"/>
            <a:extLst>
              <a:ext uri="{28A0092B-C50C-407E-A947-70E740481C1C}">
                <a14:useLocalDpi xmlns:a14="http://schemas.microsoft.com/office/drawing/2010/main" val="0"/>
              </a:ext>
            </a:extLst>
          </a:blip>
          <a:srcRect/>
          <a:stretch/>
        </p:blipFill>
        <p:spPr>
          <a:xfrm>
            <a:off x="868147" y="1460726"/>
            <a:ext cx="10455705" cy="4175759"/>
          </a:xfrm>
          <a:prstGeom prst="rect">
            <a:avLst/>
          </a:prstGeom>
        </p:spPr>
      </p:pic>
      <p:sp>
        <p:nvSpPr>
          <p:cNvPr id="5" name="TextBox 9">
            <a:extLst>
              <a:ext uri="{FF2B5EF4-FFF2-40B4-BE49-F238E27FC236}">
                <a16:creationId xmlns:a16="http://schemas.microsoft.com/office/drawing/2014/main" id="{CF300844-EED9-5972-C098-27BB3414D91C}"/>
              </a:ext>
            </a:extLst>
          </p:cNvPr>
          <p:cNvSpPr txBox="1"/>
          <p:nvPr/>
        </p:nvSpPr>
        <p:spPr>
          <a:xfrm>
            <a:off x="954462" y="1382906"/>
            <a:ext cx="10283073" cy="4175759"/>
          </a:xfrm>
          <a:prstGeom prst="rect">
            <a:avLst/>
          </a:prstGeom>
          <a:noFill/>
        </p:spPr>
        <p:txBody>
          <a:bodyPr wrap="square" rtlCol="0">
            <a:spAutoFit/>
          </a:bodyPr>
          <a:lstStyle/>
          <a:p>
            <a:pPr algn="ctr" rtl="1">
              <a:lnSpc>
                <a:spcPct val="150000"/>
              </a:lnSpc>
            </a:pPr>
            <a:r>
              <a:rPr lang="he-IL" sz="3000" dirty="0">
                <a:solidFill>
                  <a:schemeClr val="bg1"/>
                </a:solidFill>
                <a:effectLst/>
                <a:latin typeface="Calibri" panose="020F0502020204030204" pitchFamily="34" charset="0"/>
                <a:cs typeface="Calibri" panose="020F0502020204030204" pitchFamily="34" charset="0"/>
              </a:rPr>
              <a:t>כדי לשמור על חברה שוויונית וצודקת, נדרש השלטון הדמוקרטי לבצע תפקידים רבים. כך למשל: שמירה על הסדר, בריאות הציבור, ביטחון המדינה, שמירה על זכויות אדם ויצירת תנאים לשגשוג לכל התושבים והאזרחים. כמו כן, על השלטון לקבוע נורמות כלליות מחייבות לכולם המשקפות את ההכרעה הערכית של החברה.</a:t>
            </a:r>
          </a:p>
          <a:p>
            <a:pPr algn="ctr" rtl="1">
              <a:lnSpc>
                <a:spcPct val="150000"/>
              </a:lnSpc>
            </a:pPr>
            <a:r>
              <a:rPr lang="he-IL" sz="3000" b="1" dirty="0">
                <a:solidFill>
                  <a:schemeClr val="bg1"/>
                </a:solidFill>
                <a:effectLst/>
                <a:latin typeface="Calibri" panose="020F0502020204030204" pitchFamily="34" charset="0"/>
                <a:cs typeface="Calibri" panose="020F0502020204030204" pitchFamily="34" charset="0"/>
              </a:rPr>
              <a:t>כיצד מבצע השלטון את תפקידיו? </a:t>
            </a:r>
          </a:p>
        </p:txBody>
      </p:sp>
      <p:pic>
        <p:nvPicPr>
          <p:cNvPr id="9" name="גרפיקה 8">
            <a:extLst>
              <a:ext uri="{FF2B5EF4-FFF2-40B4-BE49-F238E27FC236}">
                <a16:creationId xmlns:a16="http://schemas.microsoft.com/office/drawing/2014/main" id="{2DA06842-FADB-3D69-6C8A-EED84958959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27314" y="228441"/>
            <a:ext cx="1662190" cy="354322"/>
          </a:xfrm>
          <a:prstGeom prst="rect">
            <a:avLst/>
          </a:prstGeom>
        </p:spPr>
      </p:pic>
    </p:spTree>
    <p:extLst>
      <p:ext uri="{BB962C8B-B14F-4D97-AF65-F5344CB8AC3E}">
        <p14:creationId xmlns:p14="http://schemas.microsoft.com/office/powerpoint/2010/main" val="1374758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flag on a pole&#10;&#10;Description automatically generated">
            <a:extLst>
              <a:ext uri="{FF2B5EF4-FFF2-40B4-BE49-F238E27FC236}">
                <a16:creationId xmlns:a16="http://schemas.microsoft.com/office/drawing/2014/main" id="{31955DEE-1A68-9B60-305A-8FFB96022603}"/>
              </a:ext>
            </a:extLst>
          </p:cNvPr>
          <p:cNvPicPr>
            <a:picLocks noChangeAspect="1"/>
          </p:cNvPicPr>
          <p:nvPr/>
        </p:nvPicPr>
        <p:blipFill rotWithShape="1">
          <a:blip r:embed="rId3">
            <a:extLst>
              <a:ext uri="{28A0092B-C50C-407E-A947-70E740481C1C}">
                <a14:useLocalDpi xmlns:a14="http://schemas.microsoft.com/office/drawing/2010/main" val="0"/>
              </a:ext>
            </a:extLst>
          </a:blip>
          <a:srcRect t="7819" b="7819"/>
          <a:stretch/>
        </p:blipFill>
        <p:spPr>
          <a:xfrm>
            <a:off x="0" y="0"/>
            <a:ext cx="12192000" cy="6858001"/>
          </a:xfrm>
          <a:prstGeom prst="rect">
            <a:avLst/>
          </a:prstGeom>
        </p:spPr>
      </p:pic>
      <p:pic>
        <p:nvPicPr>
          <p:cNvPr id="6" name="Picture 5" descr="A white rectangular object with black border&#10;&#10;Description automatically generated">
            <a:extLst>
              <a:ext uri="{FF2B5EF4-FFF2-40B4-BE49-F238E27FC236}">
                <a16:creationId xmlns:a16="http://schemas.microsoft.com/office/drawing/2014/main" id="{B68FA50E-94A2-C7E7-0AAA-F2F490727D8D}"/>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2916486" y="617953"/>
            <a:ext cx="6359028" cy="2341270"/>
          </a:xfrm>
          <a:prstGeom prst="rect">
            <a:avLst/>
          </a:prstGeom>
        </p:spPr>
      </p:pic>
      <p:pic>
        <p:nvPicPr>
          <p:cNvPr id="9" name="Picture 8">
            <a:extLst>
              <a:ext uri="{FF2B5EF4-FFF2-40B4-BE49-F238E27FC236}">
                <a16:creationId xmlns:a16="http://schemas.microsoft.com/office/drawing/2014/main" id="{355751D8-4C7C-AF69-9026-C661814E76F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6586960"/>
            <a:ext cx="12192000" cy="271040"/>
          </a:xfrm>
          <a:prstGeom prst="rect">
            <a:avLst/>
          </a:prstGeom>
        </p:spPr>
      </p:pic>
      <p:pic>
        <p:nvPicPr>
          <p:cNvPr id="18" name="Picture 17">
            <a:extLst>
              <a:ext uri="{FF2B5EF4-FFF2-40B4-BE49-F238E27FC236}">
                <a16:creationId xmlns:a16="http://schemas.microsoft.com/office/drawing/2014/main" id="{496ECBF3-CBB7-76A2-9899-F73448F221F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sp>
        <p:nvSpPr>
          <p:cNvPr id="3" name="TextBox 2">
            <a:extLst>
              <a:ext uri="{FF2B5EF4-FFF2-40B4-BE49-F238E27FC236}">
                <a16:creationId xmlns:a16="http://schemas.microsoft.com/office/drawing/2014/main" id="{AC108ABA-0DF3-B31B-D492-9809977794A7}"/>
              </a:ext>
            </a:extLst>
          </p:cNvPr>
          <p:cNvSpPr txBox="1"/>
          <p:nvPr/>
        </p:nvSpPr>
        <p:spPr>
          <a:xfrm>
            <a:off x="1629216" y="728991"/>
            <a:ext cx="8933568" cy="1323439"/>
          </a:xfrm>
          <a:prstGeom prst="rect">
            <a:avLst/>
          </a:prstGeom>
          <a:noFill/>
        </p:spPr>
        <p:txBody>
          <a:bodyPr wrap="square" rtlCol="0">
            <a:spAutoFit/>
          </a:bodyPr>
          <a:lstStyle/>
          <a:p>
            <a:pPr algn="ctr" rtl="1"/>
            <a:r>
              <a:rPr lang="he-IL" sz="8000" b="1" dirty="0">
                <a:effectLst/>
                <a:latin typeface="Calibri" panose="020F0502020204030204" pitchFamily="34" charset="0"/>
                <a:cs typeface="Calibri" panose="020F0502020204030204" pitchFamily="34" charset="0"/>
              </a:rPr>
              <a:t>חלק </a:t>
            </a:r>
            <a:r>
              <a:rPr lang="he-IL" sz="8000" b="1" dirty="0">
                <a:latin typeface="Calibri" panose="020F0502020204030204" pitchFamily="34" charset="0"/>
                <a:cs typeface="Calibri" panose="020F0502020204030204" pitchFamily="34" charset="0"/>
              </a:rPr>
              <a:t>ב</a:t>
            </a:r>
            <a:r>
              <a:rPr lang="he-IL" sz="8000" b="1" dirty="0">
                <a:effectLst/>
                <a:latin typeface="Calibri" panose="020F0502020204030204" pitchFamily="34" charset="0"/>
                <a:cs typeface="Calibri" panose="020F0502020204030204" pitchFamily="34" charset="0"/>
              </a:rPr>
              <a:t>'</a:t>
            </a:r>
          </a:p>
        </p:txBody>
      </p:sp>
      <p:sp>
        <p:nvSpPr>
          <p:cNvPr id="4" name="TextBox 3">
            <a:extLst>
              <a:ext uri="{FF2B5EF4-FFF2-40B4-BE49-F238E27FC236}">
                <a16:creationId xmlns:a16="http://schemas.microsoft.com/office/drawing/2014/main" id="{E11EBA41-3F90-F453-C16D-67C8D3F33206}"/>
              </a:ext>
            </a:extLst>
          </p:cNvPr>
          <p:cNvSpPr txBox="1"/>
          <p:nvPr/>
        </p:nvSpPr>
        <p:spPr>
          <a:xfrm>
            <a:off x="1629216" y="1908219"/>
            <a:ext cx="8933568" cy="784830"/>
          </a:xfrm>
          <a:prstGeom prst="rect">
            <a:avLst/>
          </a:prstGeom>
          <a:noFill/>
        </p:spPr>
        <p:txBody>
          <a:bodyPr wrap="square" rtlCol="0">
            <a:spAutoFit/>
          </a:bodyPr>
          <a:lstStyle/>
          <a:p>
            <a:pPr algn="ctr" rtl="1"/>
            <a:r>
              <a:rPr lang="he-IL" sz="4500" b="1" dirty="0">
                <a:effectLst/>
                <a:latin typeface="Calibri" panose="020F0502020204030204" pitchFamily="34" charset="0"/>
                <a:cs typeface="Calibri" panose="020F0502020204030204" pitchFamily="34" charset="0"/>
              </a:rPr>
              <a:t>הכרת שְלוש רשויות השלטון </a:t>
            </a:r>
          </a:p>
        </p:txBody>
      </p:sp>
      <p:pic>
        <p:nvPicPr>
          <p:cNvPr id="7" name="גרפיקה 6">
            <a:extLst>
              <a:ext uri="{FF2B5EF4-FFF2-40B4-BE49-F238E27FC236}">
                <a16:creationId xmlns:a16="http://schemas.microsoft.com/office/drawing/2014/main" id="{E79CFD98-08AC-B804-BC0C-E392E8A901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27314" y="228441"/>
            <a:ext cx="1662190" cy="354322"/>
          </a:xfrm>
          <a:prstGeom prst="rect">
            <a:avLst/>
          </a:prstGeom>
        </p:spPr>
      </p:pic>
    </p:spTree>
    <p:extLst>
      <p:ext uri="{BB962C8B-B14F-4D97-AF65-F5344CB8AC3E}">
        <p14:creationId xmlns:p14="http://schemas.microsoft.com/office/powerpoint/2010/main" val="1480061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96ECBF3-CBB7-76A2-9899-F73448F221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2496" y="172394"/>
            <a:ext cx="627209" cy="891118"/>
          </a:xfrm>
          <a:prstGeom prst="rect">
            <a:avLst/>
          </a:prstGeom>
        </p:spPr>
      </p:pic>
      <p:pic>
        <p:nvPicPr>
          <p:cNvPr id="24" name="Picture 23">
            <a:extLst>
              <a:ext uri="{FF2B5EF4-FFF2-40B4-BE49-F238E27FC236}">
                <a16:creationId xmlns:a16="http://schemas.microsoft.com/office/drawing/2014/main" id="{A1D5531D-A6D9-F400-56FA-0FDFEC558CE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81182" y="0"/>
            <a:ext cx="7519916" cy="6896100"/>
          </a:xfrm>
          <a:prstGeom prst="rect">
            <a:avLst/>
          </a:prstGeom>
        </p:spPr>
      </p:pic>
      <p:sp>
        <p:nvSpPr>
          <p:cNvPr id="2" name="TextBox 1">
            <a:extLst>
              <a:ext uri="{FF2B5EF4-FFF2-40B4-BE49-F238E27FC236}">
                <a16:creationId xmlns:a16="http://schemas.microsoft.com/office/drawing/2014/main" id="{E42A8C59-FA3D-5BC5-2130-7313B0EEC855}"/>
              </a:ext>
            </a:extLst>
          </p:cNvPr>
          <p:cNvSpPr txBox="1"/>
          <p:nvPr/>
        </p:nvSpPr>
        <p:spPr>
          <a:xfrm>
            <a:off x="6323465" y="549713"/>
            <a:ext cx="5475539" cy="5378524"/>
          </a:xfrm>
          <a:prstGeom prst="rect">
            <a:avLst/>
          </a:prstGeom>
          <a:noFill/>
        </p:spPr>
        <p:txBody>
          <a:bodyPr wrap="square" rtlCol="0">
            <a:spAutoFit/>
          </a:bodyPr>
          <a:lstStyle/>
          <a:p>
            <a:pPr algn="just" rtl="1">
              <a:lnSpc>
                <a:spcPct val="150000"/>
              </a:lnSpc>
            </a:pPr>
            <a:r>
              <a:rPr lang="he-IL" sz="2900" dirty="0">
                <a:solidFill>
                  <a:schemeClr val="bg1"/>
                </a:solidFill>
                <a:effectLst/>
                <a:latin typeface="Calibri" panose="020F0502020204030204" pitchFamily="34" charset="0"/>
                <a:cs typeface="Calibri" panose="020F0502020204030204" pitchFamily="34" charset="0"/>
              </a:rPr>
              <a:t>כדי למלא תפקידים אלה, זקוק השלטון</a:t>
            </a:r>
            <a:r>
              <a:rPr lang="he-IL" sz="2900" dirty="0">
                <a:solidFill>
                  <a:schemeClr val="bg1"/>
                </a:solidFill>
                <a:latin typeface="Calibri" panose="020F0502020204030204" pitchFamily="34" charset="0"/>
                <a:cs typeface="Calibri" panose="020F0502020204030204" pitchFamily="34" charset="0"/>
              </a:rPr>
              <a:t> </a:t>
            </a:r>
            <a:r>
              <a:rPr lang="he-IL" sz="2900" dirty="0">
                <a:solidFill>
                  <a:schemeClr val="bg1"/>
                </a:solidFill>
                <a:effectLst/>
                <a:latin typeface="Calibri" panose="020F0502020204030204" pitchFamily="34" charset="0"/>
                <a:cs typeface="Calibri" panose="020F0502020204030204" pitchFamily="34" charset="0"/>
              </a:rPr>
              <a:t>לסמכויות וכוח. אבל אחד האתגרים המרכזיים של</a:t>
            </a:r>
            <a:r>
              <a:rPr lang="he-IL" sz="2900" dirty="0">
                <a:solidFill>
                  <a:schemeClr val="bg1"/>
                </a:solidFill>
                <a:latin typeface="Calibri" panose="020F0502020204030204" pitchFamily="34" charset="0"/>
                <a:cs typeface="Calibri" panose="020F0502020204030204" pitchFamily="34" charset="0"/>
              </a:rPr>
              <a:t> </a:t>
            </a:r>
            <a:r>
              <a:rPr lang="he-IL" sz="2900" dirty="0">
                <a:solidFill>
                  <a:schemeClr val="bg1"/>
                </a:solidFill>
                <a:effectLst/>
                <a:latin typeface="Calibri" panose="020F0502020204030204" pitchFamily="34" charset="0"/>
                <a:cs typeface="Calibri" panose="020F0502020204030204" pitchFamily="34" charset="0"/>
              </a:rPr>
              <a:t>הדמוקרטיה</a:t>
            </a:r>
            <a:r>
              <a:rPr lang="he-IL" sz="2900" dirty="0">
                <a:solidFill>
                  <a:schemeClr val="bg1"/>
                </a:solidFill>
                <a:latin typeface="Calibri" panose="020F0502020204030204" pitchFamily="34" charset="0"/>
                <a:cs typeface="Calibri" panose="020F0502020204030204" pitchFamily="34" charset="0"/>
              </a:rPr>
              <a:t> </a:t>
            </a:r>
            <a:r>
              <a:rPr lang="he-IL" sz="2900" dirty="0">
                <a:solidFill>
                  <a:schemeClr val="bg1"/>
                </a:solidFill>
                <a:effectLst/>
                <a:latin typeface="Calibri" panose="020F0502020204030204" pitchFamily="34" charset="0"/>
                <a:cs typeface="Calibri" panose="020F0502020204030204" pitchFamily="34" charset="0"/>
              </a:rPr>
              <a:t>הוא להבטיח את איזון הכוח: </a:t>
            </a:r>
          </a:p>
          <a:p>
            <a:pPr algn="just" rtl="1">
              <a:lnSpc>
                <a:spcPct val="150000"/>
              </a:lnSpc>
            </a:pPr>
            <a:r>
              <a:rPr lang="he-IL" sz="2900" b="1" dirty="0">
                <a:solidFill>
                  <a:schemeClr val="bg1"/>
                </a:solidFill>
                <a:effectLst/>
                <a:latin typeface="Calibri" panose="020F0502020204030204" pitchFamily="34" charset="0"/>
                <a:cs typeface="Calibri" panose="020F0502020204030204" pitchFamily="34" charset="0"/>
              </a:rPr>
              <a:t>להעניק לשלטון את הכוח הנחוץ לביצוע </a:t>
            </a:r>
            <a:br>
              <a:rPr lang="en-US" sz="2900" b="1" dirty="0">
                <a:solidFill>
                  <a:schemeClr val="bg1"/>
                </a:solidFill>
                <a:effectLst/>
                <a:latin typeface="Calibri" panose="020F0502020204030204" pitchFamily="34" charset="0"/>
                <a:cs typeface="Calibri" panose="020F0502020204030204" pitchFamily="34" charset="0"/>
              </a:rPr>
            </a:br>
            <a:r>
              <a:rPr lang="he-IL" sz="2900" b="1" dirty="0">
                <a:solidFill>
                  <a:schemeClr val="bg1"/>
                </a:solidFill>
                <a:effectLst/>
                <a:latin typeface="Calibri" panose="020F0502020204030204" pitchFamily="34" charset="0"/>
                <a:cs typeface="Calibri" panose="020F0502020204030204" pitchFamily="34" charset="0"/>
              </a:rPr>
              <a:t>משימות </a:t>
            </a:r>
            <a:r>
              <a:rPr lang="he-IL" sz="2900" dirty="0">
                <a:solidFill>
                  <a:schemeClr val="bg1"/>
                </a:solidFill>
                <a:effectLst/>
                <a:latin typeface="Calibri" panose="020F0502020204030204" pitchFamily="34" charset="0"/>
                <a:cs typeface="Calibri" panose="020F0502020204030204" pitchFamily="34" charset="0"/>
              </a:rPr>
              <a:t>ובה בעת לוודא שהכוח הזה לא </a:t>
            </a:r>
            <a:br>
              <a:rPr lang="en-US" sz="2900" dirty="0">
                <a:solidFill>
                  <a:schemeClr val="bg1"/>
                </a:solidFill>
                <a:effectLst/>
                <a:latin typeface="Calibri" panose="020F0502020204030204" pitchFamily="34" charset="0"/>
                <a:cs typeface="Calibri" panose="020F0502020204030204" pitchFamily="34" charset="0"/>
              </a:rPr>
            </a:br>
            <a:r>
              <a:rPr lang="he-IL" sz="2900" dirty="0">
                <a:solidFill>
                  <a:schemeClr val="bg1"/>
                </a:solidFill>
                <a:effectLst/>
                <a:latin typeface="Calibri" panose="020F0502020204030204" pitchFamily="34" charset="0"/>
                <a:cs typeface="Calibri" panose="020F0502020204030204" pitchFamily="34" charset="0"/>
              </a:rPr>
              <a:t>ישמש לרעה נגד האזרחים או נגד </a:t>
            </a:r>
            <a:br>
              <a:rPr lang="en-US" sz="2900" dirty="0">
                <a:solidFill>
                  <a:schemeClr val="bg1"/>
                </a:solidFill>
                <a:effectLst/>
                <a:latin typeface="Calibri" panose="020F0502020204030204" pitchFamily="34" charset="0"/>
                <a:cs typeface="Calibri" panose="020F0502020204030204" pitchFamily="34" charset="0"/>
              </a:rPr>
            </a:br>
            <a:r>
              <a:rPr lang="he-IL" sz="2900" dirty="0">
                <a:solidFill>
                  <a:schemeClr val="bg1"/>
                </a:solidFill>
                <a:effectLst/>
                <a:latin typeface="Calibri" panose="020F0502020204030204" pitchFamily="34" charset="0"/>
                <a:cs typeface="Calibri" panose="020F0502020204030204" pitchFamily="34" charset="0"/>
              </a:rPr>
              <a:t>הדמוקרטיה עצמה. </a:t>
            </a:r>
          </a:p>
        </p:txBody>
      </p:sp>
      <p:pic>
        <p:nvPicPr>
          <p:cNvPr id="4" name="Picture 3">
            <a:extLst>
              <a:ext uri="{FF2B5EF4-FFF2-40B4-BE49-F238E27FC236}">
                <a16:creationId xmlns:a16="http://schemas.microsoft.com/office/drawing/2014/main" id="{EA40B592-77B7-B969-20DB-5C286A71BDF2}"/>
              </a:ext>
            </a:extLst>
          </p:cNvPr>
          <p:cNvPicPr>
            <a:picLocks noChangeAspect="1"/>
          </p:cNvPicPr>
          <p:nvPr/>
        </p:nvPicPr>
        <p:blipFill rotWithShape="1">
          <a:blip r:embed="rId5">
            <a:extLst>
              <a:ext uri="{28A0092B-C50C-407E-A947-70E740481C1C}">
                <a14:useLocalDpi xmlns:a14="http://schemas.microsoft.com/office/drawing/2010/main" val="0"/>
              </a:ext>
            </a:extLst>
          </a:blip>
          <a:srcRect l="9528" r="8285"/>
          <a:stretch/>
        </p:blipFill>
        <p:spPr>
          <a:xfrm>
            <a:off x="986328" y="1506126"/>
            <a:ext cx="4882209" cy="3969338"/>
          </a:xfrm>
          <a:prstGeom prst="rect">
            <a:avLst/>
          </a:prstGeom>
          <a:ln w="38100">
            <a:solidFill>
              <a:srgbClr val="215844"/>
            </a:solidFill>
          </a:ln>
        </p:spPr>
      </p:pic>
      <p:grpSp>
        <p:nvGrpSpPr>
          <p:cNvPr id="5" name="Group 4">
            <a:extLst>
              <a:ext uri="{FF2B5EF4-FFF2-40B4-BE49-F238E27FC236}">
                <a16:creationId xmlns:a16="http://schemas.microsoft.com/office/drawing/2014/main" id="{EA9168EA-D69B-A22D-9579-134ADE2CE2CD}"/>
              </a:ext>
            </a:extLst>
          </p:cNvPr>
          <p:cNvGrpSpPr/>
          <p:nvPr/>
        </p:nvGrpSpPr>
        <p:grpSpPr>
          <a:xfrm flipH="1" flipV="1">
            <a:off x="202496" y="5172047"/>
            <a:ext cx="1078015" cy="938419"/>
            <a:chOff x="-153792" y="855996"/>
            <a:chExt cx="3004109" cy="2615096"/>
          </a:xfrm>
        </p:grpSpPr>
        <p:pic>
          <p:nvPicPr>
            <p:cNvPr id="27" name="Picture 26">
              <a:extLst>
                <a:ext uri="{FF2B5EF4-FFF2-40B4-BE49-F238E27FC236}">
                  <a16:creationId xmlns:a16="http://schemas.microsoft.com/office/drawing/2014/main" id="{411F32DD-9911-9CC7-B1AE-2BA807A45F6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868777" y="855996"/>
              <a:ext cx="1981540" cy="1677369"/>
            </a:xfrm>
            <a:prstGeom prst="rect">
              <a:avLst/>
            </a:prstGeom>
          </p:spPr>
        </p:pic>
        <p:pic>
          <p:nvPicPr>
            <p:cNvPr id="28" name="Picture 27">
              <a:extLst>
                <a:ext uri="{FF2B5EF4-FFF2-40B4-BE49-F238E27FC236}">
                  <a16:creationId xmlns:a16="http://schemas.microsoft.com/office/drawing/2014/main" id="{4CBC5E0A-ECFF-7927-3401-FA639E27011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H="1">
              <a:off x="-153792" y="2090426"/>
              <a:ext cx="1422880" cy="1380666"/>
            </a:xfrm>
            <a:prstGeom prst="rect">
              <a:avLst/>
            </a:prstGeom>
          </p:spPr>
        </p:pic>
      </p:grpSp>
      <p:pic>
        <p:nvPicPr>
          <p:cNvPr id="19" name="Picture 18" descr="A picture containing text&#10;&#10;Description automatically generated">
            <a:extLst>
              <a:ext uri="{FF2B5EF4-FFF2-40B4-BE49-F238E27FC236}">
                <a16:creationId xmlns:a16="http://schemas.microsoft.com/office/drawing/2014/main" id="{72BF51B1-4F54-352F-8728-F99DF65BB8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496" y="172394"/>
            <a:ext cx="627210" cy="891118"/>
          </a:xfrm>
          <a:prstGeom prst="rect">
            <a:avLst/>
          </a:prstGeom>
        </p:spPr>
      </p:pic>
      <p:pic>
        <p:nvPicPr>
          <p:cNvPr id="6" name="גרפיקה 5">
            <a:extLst>
              <a:ext uri="{FF2B5EF4-FFF2-40B4-BE49-F238E27FC236}">
                <a16:creationId xmlns:a16="http://schemas.microsoft.com/office/drawing/2014/main" id="{52C7D71F-435A-5A3B-2C3F-858C174407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27314" y="228441"/>
            <a:ext cx="1662190" cy="354322"/>
          </a:xfrm>
          <a:prstGeom prst="rect">
            <a:avLst/>
          </a:prstGeom>
        </p:spPr>
      </p:pic>
    </p:spTree>
    <p:extLst>
      <p:ext uri="{BB962C8B-B14F-4D97-AF65-F5344CB8AC3E}">
        <p14:creationId xmlns:p14="http://schemas.microsoft.com/office/powerpoint/2010/main" val="2944742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0492D56DE807D4A85809F43D016E1B8" ma:contentTypeVersion="2" ma:contentTypeDescription="Create a new document." ma:contentTypeScope="" ma:versionID="b1bab809095cb01c36a8f8238c8d4993">
  <xsd:schema xmlns:xsd="http://www.w3.org/2001/XMLSchema" xmlns:xs="http://www.w3.org/2001/XMLSchema" xmlns:p="http://schemas.microsoft.com/office/2006/metadata/properties" xmlns:ns3="403a8d0d-ec59-4e4a-aa6b-8da36811ff4b" targetNamespace="http://schemas.microsoft.com/office/2006/metadata/properties" ma:root="true" ma:fieldsID="bdba4f67237cefe2db88642c5ebdc308" ns3:_="">
    <xsd:import namespace="403a8d0d-ec59-4e4a-aa6b-8da36811ff4b"/>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3a8d0d-ec59-4e4a-aa6b-8da36811ff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82CA89A-5EA6-4683-96B8-A25B320BF669}">
  <ds:schemaRefs>
    <ds:schemaRef ds:uri="http://schemas.microsoft.com/sharepoint/v3/contenttype/forms"/>
  </ds:schemaRefs>
</ds:datastoreItem>
</file>

<file path=customXml/itemProps2.xml><?xml version="1.0" encoding="utf-8"?>
<ds:datastoreItem xmlns:ds="http://schemas.openxmlformats.org/officeDocument/2006/customXml" ds:itemID="{287858F7-3E3D-4099-AF67-5E4C2360E6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3a8d0d-ec59-4e4a-aa6b-8da36811ff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C092506-2147-4A14-995F-F7DA0FADE405}">
  <ds:schemaRefs>
    <ds:schemaRef ds:uri="http://purl.org/dc/elements/1.1/"/>
    <ds:schemaRef ds:uri="403a8d0d-ec59-4e4a-aa6b-8da36811ff4b"/>
    <ds:schemaRef ds:uri="http://purl.org/dc/dcmitype/"/>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9062</TotalTime>
  <Words>853</Words>
  <Application>Microsoft Office PowerPoint</Application>
  <PresentationFormat>מסך רחב</PresentationFormat>
  <Paragraphs>196</Paragraphs>
  <Slides>39</Slides>
  <Notes>38</Notes>
  <HiddenSlides>0</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39</vt:i4>
      </vt:variant>
    </vt:vector>
  </HeadingPairs>
  <TitlesOfParts>
    <vt:vector size="45" baseType="lpstr">
      <vt:lpstr>Arial</vt:lpstr>
      <vt:lpstr>Assistant</vt:lpstr>
      <vt:lpstr>Calibri</vt:lpstr>
      <vt:lpstr>Calibri Light</vt:lpstr>
      <vt:lpstr>Times New Roman</vt:lpstr>
      <vt:lpstr>Office Theme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Adi Tzabar</dc:creator>
  <cp:lastModifiedBy>Shahar Ezer</cp:lastModifiedBy>
  <cp:revision>131</cp:revision>
  <dcterms:created xsi:type="dcterms:W3CDTF">2022-11-23T07:47:57Z</dcterms:created>
  <dcterms:modified xsi:type="dcterms:W3CDTF">2024-03-06T05:31:15Z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0x01010000492D56DE807D4A85809F43D016E1B8</vt:lpwstr>
  </property>
</Properties>
</file>