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D1A0D8-0CB7-4CB2-AD4B-ACA36FF0676D}"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DA17731A-4310-4FBA-B7FE-9C193E5A0A08}">
      <dgm:prSet/>
      <dgm:spPr/>
      <dgm:t>
        <a:bodyPr/>
        <a:lstStyle/>
        <a:p>
          <a:r>
            <a:rPr lang="he-IL" dirty="0">
              <a:latin typeface="Assistant" panose="00000500000000000000" pitchFamily="2" charset="-79"/>
              <a:cs typeface="Assistant" panose="00000500000000000000" pitchFamily="2" charset="-79"/>
            </a:rPr>
            <a:t>הגדרת המצווה- המקור בתורה ובחז"ל</a:t>
          </a:r>
          <a:endParaRPr lang="en-US" dirty="0">
            <a:latin typeface="Assistant" panose="00000500000000000000" pitchFamily="2" charset="-79"/>
            <a:cs typeface="Assistant" panose="00000500000000000000" pitchFamily="2" charset="-79"/>
          </a:endParaRPr>
        </a:p>
      </dgm:t>
    </dgm:pt>
    <dgm:pt modelId="{A1AF50C4-228E-405E-8BC1-F35CD044C1FF}" type="parTrans" cxnId="{A61AB59A-7893-485F-942A-FDC53BE9961C}">
      <dgm:prSet/>
      <dgm:spPr/>
      <dgm:t>
        <a:bodyPr/>
        <a:lstStyle/>
        <a:p>
          <a:endParaRPr lang="en-US">
            <a:latin typeface="Assistant" panose="00000500000000000000" pitchFamily="2" charset="-79"/>
            <a:cs typeface="Assistant" panose="00000500000000000000" pitchFamily="2" charset="-79"/>
          </a:endParaRPr>
        </a:p>
      </dgm:t>
    </dgm:pt>
    <dgm:pt modelId="{60B16745-B0A4-4F14-BBB4-0590912F54AE}" type="sibTrans" cxnId="{A61AB59A-7893-485F-942A-FDC53BE9961C}">
      <dgm:prSet/>
      <dgm:spPr/>
      <dgm:t>
        <a:bodyPr/>
        <a:lstStyle/>
        <a:p>
          <a:endParaRPr lang="en-US">
            <a:latin typeface="Assistant" panose="00000500000000000000" pitchFamily="2" charset="-79"/>
            <a:cs typeface="Assistant" panose="00000500000000000000" pitchFamily="2" charset="-79"/>
          </a:endParaRPr>
        </a:p>
      </dgm:t>
    </dgm:pt>
    <dgm:pt modelId="{5DA0A94F-72F7-49D4-9615-D8481238062F}">
      <dgm:prSet/>
      <dgm:spPr/>
      <dgm:t>
        <a:bodyPr/>
        <a:lstStyle/>
        <a:p>
          <a:r>
            <a:rPr lang="he-IL">
              <a:latin typeface="Assistant" panose="00000500000000000000" pitchFamily="2" charset="-79"/>
              <a:cs typeface="Assistant" panose="00000500000000000000" pitchFamily="2" charset="-79"/>
            </a:rPr>
            <a:t>שורש המצווה- ההסבר, הטעם למצווה הזו</a:t>
          </a:r>
          <a:endParaRPr lang="en-US">
            <a:latin typeface="Assistant" panose="00000500000000000000" pitchFamily="2" charset="-79"/>
            <a:cs typeface="Assistant" panose="00000500000000000000" pitchFamily="2" charset="-79"/>
          </a:endParaRPr>
        </a:p>
      </dgm:t>
    </dgm:pt>
    <dgm:pt modelId="{60EDC498-8451-49CE-9708-955F9EF87F1F}" type="parTrans" cxnId="{9B88BCBB-9641-4523-8B60-E7A8385C1F50}">
      <dgm:prSet/>
      <dgm:spPr/>
      <dgm:t>
        <a:bodyPr/>
        <a:lstStyle/>
        <a:p>
          <a:endParaRPr lang="en-US">
            <a:latin typeface="Assistant" panose="00000500000000000000" pitchFamily="2" charset="-79"/>
            <a:cs typeface="Assistant" panose="00000500000000000000" pitchFamily="2" charset="-79"/>
          </a:endParaRPr>
        </a:p>
      </dgm:t>
    </dgm:pt>
    <dgm:pt modelId="{4857AA51-F648-42DF-BE8A-0EC7D0308101}" type="sibTrans" cxnId="{9B88BCBB-9641-4523-8B60-E7A8385C1F50}">
      <dgm:prSet/>
      <dgm:spPr/>
      <dgm:t>
        <a:bodyPr/>
        <a:lstStyle/>
        <a:p>
          <a:endParaRPr lang="en-US">
            <a:latin typeface="Assistant" panose="00000500000000000000" pitchFamily="2" charset="-79"/>
            <a:cs typeface="Assistant" panose="00000500000000000000" pitchFamily="2" charset="-79"/>
          </a:endParaRPr>
        </a:p>
      </dgm:t>
    </dgm:pt>
    <dgm:pt modelId="{E456B64D-A9ED-4256-AAFB-1A40A1BB6445}">
      <dgm:prSet/>
      <dgm:spPr/>
      <dgm:t>
        <a:bodyPr/>
        <a:lstStyle/>
        <a:p>
          <a:r>
            <a:rPr lang="he-IL" dirty="0">
              <a:latin typeface="Assistant" panose="00000500000000000000" pitchFamily="2" charset="-79"/>
              <a:cs typeface="Assistant" panose="00000500000000000000" pitchFamily="2" charset="-79"/>
            </a:rPr>
            <a:t>דיני המצווה- ההלכות שנלמדות מהמצווה</a:t>
          </a:r>
          <a:endParaRPr lang="en-US" dirty="0">
            <a:latin typeface="Assistant" panose="00000500000000000000" pitchFamily="2" charset="-79"/>
            <a:cs typeface="Assistant" panose="00000500000000000000" pitchFamily="2" charset="-79"/>
          </a:endParaRPr>
        </a:p>
      </dgm:t>
    </dgm:pt>
    <dgm:pt modelId="{70C89C0C-CF25-4A66-99E3-C83E438AAA45}" type="parTrans" cxnId="{CA032663-870D-4759-897D-458B63FE5617}">
      <dgm:prSet/>
      <dgm:spPr/>
      <dgm:t>
        <a:bodyPr/>
        <a:lstStyle/>
        <a:p>
          <a:endParaRPr lang="en-US">
            <a:latin typeface="Assistant" panose="00000500000000000000" pitchFamily="2" charset="-79"/>
            <a:cs typeface="Assistant" panose="00000500000000000000" pitchFamily="2" charset="-79"/>
          </a:endParaRPr>
        </a:p>
      </dgm:t>
    </dgm:pt>
    <dgm:pt modelId="{2D24F132-C193-4C08-8BF1-4204117DD4DC}" type="sibTrans" cxnId="{CA032663-870D-4759-897D-458B63FE5617}">
      <dgm:prSet/>
      <dgm:spPr/>
      <dgm:t>
        <a:bodyPr/>
        <a:lstStyle/>
        <a:p>
          <a:endParaRPr lang="en-US">
            <a:latin typeface="Assistant" panose="00000500000000000000" pitchFamily="2" charset="-79"/>
            <a:cs typeface="Assistant" panose="00000500000000000000" pitchFamily="2" charset="-79"/>
          </a:endParaRPr>
        </a:p>
      </dgm:t>
    </dgm:pt>
    <dgm:pt modelId="{D1780AC5-10A3-4DB4-A636-86AED5DD9330}">
      <dgm:prSet/>
      <dgm:spPr/>
      <dgm:t>
        <a:bodyPr/>
        <a:lstStyle/>
        <a:p>
          <a:r>
            <a:rPr lang="he-IL" dirty="0">
              <a:latin typeface="Assistant" panose="00000500000000000000" pitchFamily="2" charset="-79"/>
              <a:cs typeface="Assistant" panose="00000500000000000000" pitchFamily="2" charset="-79"/>
            </a:rPr>
            <a:t>למעשה- מתי עושים אותה, היכן היא נוהגת את מי היא מחייבת ומה העונש. </a:t>
          </a:r>
          <a:endParaRPr lang="en-US" dirty="0">
            <a:latin typeface="Assistant" panose="00000500000000000000" pitchFamily="2" charset="-79"/>
            <a:cs typeface="Assistant" panose="00000500000000000000" pitchFamily="2" charset="-79"/>
          </a:endParaRPr>
        </a:p>
      </dgm:t>
    </dgm:pt>
    <dgm:pt modelId="{F3609DC0-E0EA-422B-A865-9E4279D8610E}" type="parTrans" cxnId="{999A6B6D-7393-4426-8BDD-7DBD0C56D75C}">
      <dgm:prSet/>
      <dgm:spPr/>
      <dgm:t>
        <a:bodyPr/>
        <a:lstStyle/>
        <a:p>
          <a:endParaRPr lang="en-US">
            <a:latin typeface="Assistant" panose="00000500000000000000" pitchFamily="2" charset="-79"/>
            <a:cs typeface="Assistant" panose="00000500000000000000" pitchFamily="2" charset="-79"/>
          </a:endParaRPr>
        </a:p>
      </dgm:t>
    </dgm:pt>
    <dgm:pt modelId="{ADF28171-6A15-4D51-8412-5EC79CA4434B}" type="sibTrans" cxnId="{999A6B6D-7393-4426-8BDD-7DBD0C56D75C}">
      <dgm:prSet/>
      <dgm:spPr/>
      <dgm:t>
        <a:bodyPr/>
        <a:lstStyle/>
        <a:p>
          <a:endParaRPr lang="en-US">
            <a:latin typeface="Assistant" panose="00000500000000000000" pitchFamily="2" charset="-79"/>
            <a:cs typeface="Assistant" panose="00000500000000000000" pitchFamily="2" charset="-79"/>
          </a:endParaRPr>
        </a:p>
      </dgm:t>
    </dgm:pt>
    <dgm:pt modelId="{B6722550-90A6-4AF0-A88B-405FA135A2C6}" type="pres">
      <dgm:prSet presAssocID="{A0D1A0D8-0CB7-4CB2-AD4B-ACA36FF0676D}" presName="outerComposite" presStyleCnt="0">
        <dgm:presLayoutVars>
          <dgm:chMax val="5"/>
          <dgm:dir/>
          <dgm:resizeHandles val="exact"/>
        </dgm:presLayoutVars>
      </dgm:prSet>
      <dgm:spPr/>
    </dgm:pt>
    <dgm:pt modelId="{817EDEA5-C3D5-4004-9EF8-9CE7DD63F8AB}" type="pres">
      <dgm:prSet presAssocID="{A0D1A0D8-0CB7-4CB2-AD4B-ACA36FF0676D}" presName="dummyMaxCanvas" presStyleCnt="0">
        <dgm:presLayoutVars/>
      </dgm:prSet>
      <dgm:spPr/>
    </dgm:pt>
    <dgm:pt modelId="{B0F831B0-279A-4BA6-A802-05C6B22A1A19}" type="pres">
      <dgm:prSet presAssocID="{A0D1A0D8-0CB7-4CB2-AD4B-ACA36FF0676D}" presName="FourNodes_1" presStyleLbl="node1" presStyleIdx="0" presStyleCnt="4">
        <dgm:presLayoutVars>
          <dgm:bulletEnabled val="1"/>
        </dgm:presLayoutVars>
      </dgm:prSet>
      <dgm:spPr/>
    </dgm:pt>
    <dgm:pt modelId="{F2DCC05C-E1DE-46FD-8297-5AF5C53A208E}" type="pres">
      <dgm:prSet presAssocID="{A0D1A0D8-0CB7-4CB2-AD4B-ACA36FF0676D}" presName="FourNodes_2" presStyleLbl="node1" presStyleIdx="1" presStyleCnt="4">
        <dgm:presLayoutVars>
          <dgm:bulletEnabled val="1"/>
        </dgm:presLayoutVars>
      </dgm:prSet>
      <dgm:spPr/>
    </dgm:pt>
    <dgm:pt modelId="{439EAE60-0C22-4EFF-8D3D-14525E6F5C99}" type="pres">
      <dgm:prSet presAssocID="{A0D1A0D8-0CB7-4CB2-AD4B-ACA36FF0676D}" presName="FourNodes_3" presStyleLbl="node1" presStyleIdx="2" presStyleCnt="4">
        <dgm:presLayoutVars>
          <dgm:bulletEnabled val="1"/>
        </dgm:presLayoutVars>
      </dgm:prSet>
      <dgm:spPr/>
    </dgm:pt>
    <dgm:pt modelId="{BA008E45-B7CC-41D8-AFBC-802095066C22}" type="pres">
      <dgm:prSet presAssocID="{A0D1A0D8-0CB7-4CB2-AD4B-ACA36FF0676D}" presName="FourNodes_4" presStyleLbl="node1" presStyleIdx="3" presStyleCnt="4">
        <dgm:presLayoutVars>
          <dgm:bulletEnabled val="1"/>
        </dgm:presLayoutVars>
      </dgm:prSet>
      <dgm:spPr/>
    </dgm:pt>
    <dgm:pt modelId="{FDB4E4E3-6D6C-47A9-BD6D-F5B630A70E59}" type="pres">
      <dgm:prSet presAssocID="{A0D1A0D8-0CB7-4CB2-AD4B-ACA36FF0676D}" presName="FourConn_1-2" presStyleLbl="fgAccFollowNode1" presStyleIdx="0" presStyleCnt="3">
        <dgm:presLayoutVars>
          <dgm:bulletEnabled val="1"/>
        </dgm:presLayoutVars>
      </dgm:prSet>
      <dgm:spPr/>
    </dgm:pt>
    <dgm:pt modelId="{3B0B84EB-5F8F-40CF-B815-7DFF6C1D4AE7}" type="pres">
      <dgm:prSet presAssocID="{A0D1A0D8-0CB7-4CB2-AD4B-ACA36FF0676D}" presName="FourConn_2-3" presStyleLbl="fgAccFollowNode1" presStyleIdx="1" presStyleCnt="3">
        <dgm:presLayoutVars>
          <dgm:bulletEnabled val="1"/>
        </dgm:presLayoutVars>
      </dgm:prSet>
      <dgm:spPr/>
    </dgm:pt>
    <dgm:pt modelId="{495656A7-27F9-4D8B-9A38-F976AA3CBEDE}" type="pres">
      <dgm:prSet presAssocID="{A0D1A0D8-0CB7-4CB2-AD4B-ACA36FF0676D}" presName="FourConn_3-4" presStyleLbl="fgAccFollowNode1" presStyleIdx="2" presStyleCnt="3">
        <dgm:presLayoutVars>
          <dgm:bulletEnabled val="1"/>
        </dgm:presLayoutVars>
      </dgm:prSet>
      <dgm:spPr/>
    </dgm:pt>
    <dgm:pt modelId="{719C0E79-885F-4777-80D5-F1F366E46E7A}" type="pres">
      <dgm:prSet presAssocID="{A0D1A0D8-0CB7-4CB2-AD4B-ACA36FF0676D}" presName="FourNodes_1_text" presStyleLbl="node1" presStyleIdx="3" presStyleCnt="4">
        <dgm:presLayoutVars>
          <dgm:bulletEnabled val="1"/>
        </dgm:presLayoutVars>
      </dgm:prSet>
      <dgm:spPr/>
    </dgm:pt>
    <dgm:pt modelId="{ECC2C7D5-6CED-49B4-8A4F-28DF0C702B85}" type="pres">
      <dgm:prSet presAssocID="{A0D1A0D8-0CB7-4CB2-AD4B-ACA36FF0676D}" presName="FourNodes_2_text" presStyleLbl="node1" presStyleIdx="3" presStyleCnt="4">
        <dgm:presLayoutVars>
          <dgm:bulletEnabled val="1"/>
        </dgm:presLayoutVars>
      </dgm:prSet>
      <dgm:spPr/>
    </dgm:pt>
    <dgm:pt modelId="{7CDDA1F7-6CED-45AC-B3D5-ADD582A9B3D9}" type="pres">
      <dgm:prSet presAssocID="{A0D1A0D8-0CB7-4CB2-AD4B-ACA36FF0676D}" presName="FourNodes_3_text" presStyleLbl="node1" presStyleIdx="3" presStyleCnt="4">
        <dgm:presLayoutVars>
          <dgm:bulletEnabled val="1"/>
        </dgm:presLayoutVars>
      </dgm:prSet>
      <dgm:spPr/>
    </dgm:pt>
    <dgm:pt modelId="{5DCE10BF-ED57-4558-9D3A-4FDAEB32D497}" type="pres">
      <dgm:prSet presAssocID="{A0D1A0D8-0CB7-4CB2-AD4B-ACA36FF0676D}" presName="FourNodes_4_text" presStyleLbl="node1" presStyleIdx="3" presStyleCnt="4">
        <dgm:presLayoutVars>
          <dgm:bulletEnabled val="1"/>
        </dgm:presLayoutVars>
      </dgm:prSet>
      <dgm:spPr/>
    </dgm:pt>
  </dgm:ptLst>
  <dgm:cxnLst>
    <dgm:cxn modelId="{72D8831A-CFB8-4016-9EB4-AA3698633153}" type="presOf" srcId="{E456B64D-A9ED-4256-AAFB-1A40A1BB6445}" destId="{439EAE60-0C22-4EFF-8D3D-14525E6F5C99}" srcOrd="0" destOrd="0" presId="urn:microsoft.com/office/officeart/2005/8/layout/vProcess5"/>
    <dgm:cxn modelId="{CA2FE71D-274F-43B2-9DC2-25F3CAFD11AC}" type="presOf" srcId="{D1780AC5-10A3-4DB4-A636-86AED5DD9330}" destId="{5DCE10BF-ED57-4558-9D3A-4FDAEB32D497}" srcOrd="1" destOrd="0" presId="urn:microsoft.com/office/officeart/2005/8/layout/vProcess5"/>
    <dgm:cxn modelId="{D34B9528-A6DA-4CF0-B22A-D9C3471A9A7E}" type="presOf" srcId="{DA17731A-4310-4FBA-B7FE-9C193E5A0A08}" destId="{B0F831B0-279A-4BA6-A802-05C6B22A1A19}" srcOrd="0" destOrd="0" presId="urn:microsoft.com/office/officeart/2005/8/layout/vProcess5"/>
    <dgm:cxn modelId="{9287C940-2A66-4FFF-B1B0-C374C6FF874D}" type="presOf" srcId="{DA17731A-4310-4FBA-B7FE-9C193E5A0A08}" destId="{719C0E79-885F-4777-80D5-F1F366E46E7A}" srcOrd="1" destOrd="0" presId="urn:microsoft.com/office/officeart/2005/8/layout/vProcess5"/>
    <dgm:cxn modelId="{CA032663-870D-4759-897D-458B63FE5617}" srcId="{A0D1A0D8-0CB7-4CB2-AD4B-ACA36FF0676D}" destId="{E456B64D-A9ED-4256-AAFB-1A40A1BB6445}" srcOrd="2" destOrd="0" parTransId="{70C89C0C-CF25-4A66-99E3-C83E438AAA45}" sibTransId="{2D24F132-C193-4C08-8BF1-4204117DD4DC}"/>
    <dgm:cxn modelId="{999A6B6D-7393-4426-8BDD-7DBD0C56D75C}" srcId="{A0D1A0D8-0CB7-4CB2-AD4B-ACA36FF0676D}" destId="{D1780AC5-10A3-4DB4-A636-86AED5DD9330}" srcOrd="3" destOrd="0" parTransId="{F3609DC0-E0EA-422B-A865-9E4279D8610E}" sibTransId="{ADF28171-6A15-4D51-8412-5EC79CA4434B}"/>
    <dgm:cxn modelId="{C68D3281-F99F-42FD-86A1-B96605814E0E}" type="presOf" srcId="{2D24F132-C193-4C08-8BF1-4204117DD4DC}" destId="{495656A7-27F9-4D8B-9A38-F976AA3CBEDE}" srcOrd="0" destOrd="0" presId="urn:microsoft.com/office/officeart/2005/8/layout/vProcess5"/>
    <dgm:cxn modelId="{551C0288-38C2-455C-B3EA-27AC763B21F9}" type="presOf" srcId="{E456B64D-A9ED-4256-AAFB-1A40A1BB6445}" destId="{7CDDA1F7-6CED-45AC-B3D5-ADD582A9B3D9}" srcOrd="1" destOrd="0" presId="urn:microsoft.com/office/officeart/2005/8/layout/vProcess5"/>
    <dgm:cxn modelId="{E53E6C89-9525-4CBE-B6AA-EB37DDC22C1F}" type="presOf" srcId="{A0D1A0D8-0CB7-4CB2-AD4B-ACA36FF0676D}" destId="{B6722550-90A6-4AF0-A88B-405FA135A2C6}" srcOrd="0" destOrd="0" presId="urn:microsoft.com/office/officeart/2005/8/layout/vProcess5"/>
    <dgm:cxn modelId="{1B8DF491-3BDB-491E-8F9E-A5B6B5FE53D3}" type="presOf" srcId="{5DA0A94F-72F7-49D4-9615-D8481238062F}" destId="{ECC2C7D5-6CED-49B4-8A4F-28DF0C702B85}" srcOrd="1" destOrd="0" presId="urn:microsoft.com/office/officeart/2005/8/layout/vProcess5"/>
    <dgm:cxn modelId="{D4304D92-320F-4BFF-B5D4-57E75AD75884}" type="presOf" srcId="{4857AA51-F648-42DF-BE8A-0EC7D0308101}" destId="{3B0B84EB-5F8F-40CF-B815-7DFF6C1D4AE7}" srcOrd="0" destOrd="0" presId="urn:microsoft.com/office/officeart/2005/8/layout/vProcess5"/>
    <dgm:cxn modelId="{A61AB59A-7893-485F-942A-FDC53BE9961C}" srcId="{A0D1A0D8-0CB7-4CB2-AD4B-ACA36FF0676D}" destId="{DA17731A-4310-4FBA-B7FE-9C193E5A0A08}" srcOrd="0" destOrd="0" parTransId="{A1AF50C4-228E-405E-8BC1-F35CD044C1FF}" sibTransId="{60B16745-B0A4-4F14-BBB4-0590912F54AE}"/>
    <dgm:cxn modelId="{49808FA6-EC6B-43BA-8B3A-CDB387A6171E}" type="presOf" srcId="{60B16745-B0A4-4F14-BBB4-0590912F54AE}" destId="{FDB4E4E3-6D6C-47A9-BD6D-F5B630A70E59}" srcOrd="0" destOrd="0" presId="urn:microsoft.com/office/officeart/2005/8/layout/vProcess5"/>
    <dgm:cxn modelId="{9B88BCBB-9641-4523-8B60-E7A8385C1F50}" srcId="{A0D1A0D8-0CB7-4CB2-AD4B-ACA36FF0676D}" destId="{5DA0A94F-72F7-49D4-9615-D8481238062F}" srcOrd="1" destOrd="0" parTransId="{60EDC498-8451-49CE-9708-955F9EF87F1F}" sibTransId="{4857AA51-F648-42DF-BE8A-0EC7D0308101}"/>
    <dgm:cxn modelId="{8255CAED-ADA9-4329-BEB3-4DA7F94FEEC1}" type="presOf" srcId="{5DA0A94F-72F7-49D4-9615-D8481238062F}" destId="{F2DCC05C-E1DE-46FD-8297-5AF5C53A208E}" srcOrd="0" destOrd="0" presId="urn:microsoft.com/office/officeart/2005/8/layout/vProcess5"/>
    <dgm:cxn modelId="{F9C3B1EE-A047-4904-AE6B-BDC9B666C4C0}" type="presOf" srcId="{D1780AC5-10A3-4DB4-A636-86AED5DD9330}" destId="{BA008E45-B7CC-41D8-AFBC-802095066C22}" srcOrd="0" destOrd="0" presId="urn:microsoft.com/office/officeart/2005/8/layout/vProcess5"/>
    <dgm:cxn modelId="{D592FED6-9146-4B16-B238-9E5892F5A69D}" type="presParOf" srcId="{B6722550-90A6-4AF0-A88B-405FA135A2C6}" destId="{817EDEA5-C3D5-4004-9EF8-9CE7DD63F8AB}" srcOrd="0" destOrd="0" presId="urn:microsoft.com/office/officeart/2005/8/layout/vProcess5"/>
    <dgm:cxn modelId="{DFA8FB0C-3DEC-4844-BA31-7E6520276BC4}" type="presParOf" srcId="{B6722550-90A6-4AF0-A88B-405FA135A2C6}" destId="{B0F831B0-279A-4BA6-A802-05C6B22A1A19}" srcOrd="1" destOrd="0" presId="urn:microsoft.com/office/officeart/2005/8/layout/vProcess5"/>
    <dgm:cxn modelId="{82EA210C-6CFD-446E-9F52-EE34B22F519F}" type="presParOf" srcId="{B6722550-90A6-4AF0-A88B-405FA135A2C6}" destId="{F2DCC05C-E1DE-46FD-8297-5AF5C53A208E}" srcOrd="2" destOrd="0" presId="urn:microsoft.com/office/officeart/2005/8/layout/vProcess5"/>
    <dgm:cxn modelId="{7639F6FD-A2A4-4EEC-8DCC-0C10A37F5738}" type="presParOf" srcId="{B6722550-90A6-4AF0-A88B-405FA135A2C6}" destId="{439EAE60-0C22-4EFF-8D3D-14525E6F5C99}" srcOrd="3" destOrd="0" presId="urn:microsoft.com/office/officeart/2005/8/layout/vProcess5"/>
    <dgm:cxn modelId="{95DC2C07-B303-4369-BB39-6BB870BB0DBB}" type="presParOf" srcId="{B6722550-90A6-4AF0-A88B-405FA135A2C6}" destId="{BA008E45-B7CC-41D8-AFBC-802095066C22}" srcOrd="4" destOrd="0" presId="urn:microsoft.com/office/officeart/2005/8/layout/vProcess5"/>
    <dgm:cxn modelId="{A8719300-67EF-4971-A5D7-D78B8DA7D189}" type="presParOf" srcId="{B6722550-90A6-4AF0-A88B-405FA135A2C6}" destId="{FDB4E4E3-6D6C-47A9-BD6D-F5B630A70E59}" srcOrd="5" destOrd="0" presId="urn:microsoft.com/office/officeart/2005/8/layout/vProcess5"/>
    <dgm:cxn modelId="{8B5B8D7F-E044-4AC3-8CC5-B0CECEBA37FF}" type="presParOf" srcId="{B6722550-90A6-4AF0-A88B-405FA135A2C6}" destId="{3B0B84EB-5F8F-40CF-B815-7DFF6C1D4AE7}" srcOrd="6" destOrd="0" presId="urn:microsoft.com/office/officeart/2005/8/layout/vProcess5"/>
    <dgm:cxn modelId="{C4C9B6DD-3124-40F5-888B-CC5EC6355437}" type="presParOf" srcId="{B6722550-90A6-4AF0-A88B-405FA135A2C6}" destId="{495656A7-27F9-4D8B-9A38-F976AA3CBEDE}" srcOrd="7" destOrd="0" presId="urn:microsoft.com/office/officeart/2005/8/layout/vProcess5"/>
    <dgm:cxn modelId="{6844CD81-7B5B-4200-8061-5EC088685F19}" type="presParOf" srcId="{B6722550-90A6-4AF0-A88B-405FA135A2C6}" destId="{719C0E79-885F-4777-80D5-F1F366E46E7A}" srcOrd="8" destOrd="0" presId="urn:microsoft.com/office/officeart/2005/8/layout/vProcess5"/>
    <dgm:cxn modelId="{E1B1E443-DF43-4192-A08A-4D1B7956725F}" type="presParOf" srcId="{B6722550-90A6-4AF0-A88B-405FA135A2C6}" destId="{ECC2C7D5-6CED-49B4-8A4F-28DF0C702B85}" srcOrd="9" destOrd="0" presId="urn:microsoft.com/office/officeart/2005/8/layout/vProcess5"/>
    <dgm:cxn modelId="{EDAA470E-17EC-472D-B10B-8E87347AB92E}" type="presParOf" srcId="{B6722550-90A6-4AF0-A88B-405FA135A2C6}" destId="{7CDDA1F7-6CED-45AC-B3D5-ADD582A9B3D9}" srcOrd="10" destOrd="0" presId="urn:microsoft.com/office/officeart/2005/8/layout/vProcess5"/>
    <dgm:cxn modelId="{2E7B03AB-7937-4458-9538-C993FC01C95D}" type="presParOf" srcId="{B6722550-90A6-4AF0-A88B-405FA135A2C6}" destId="{5DCE10BF-ED57-4558-9D3A-4FDAEB32D497}"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0D1A0D8-0CB7-4CB2-AD4B-ACA36FF0676D}"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DA17731A-4310-4FBA-B7FE-9C193E5A0A08}">
      <dgm:prSet/>
      <dgm:spPr/>
      <dgm:t>
        <a:bodyPr/>
        <a:lstStyle/>
        <a:p>
          <a:r>
            <a:rPr lang="he-IL" dirty="0">
              <a:latin typeface="Assistant" panose="00000500000000000000" pitchFamily="2" charset="-79"/>
              <a:cs typeface="Assistant" panose="00000500000000000000" pitchFamily="2" charset="-79"/>
            </a:rPr>
            <a:t>הגדרת המצווה- המקור בתורה ובחז"ל</a:t>
          </a:r>
          <a:endParaRPr lang="en-US" dirty="0">
            <a:latin typeface="Assistant" panose="00000500000000000000" pitchFamily="2" charset="-79"/>
            <a:cs typeface="Assistant" panose="00000500000000000000" pitchFamily="2" charset="-79"/>
          </a:endParaRPr>
        </a:p>
      </dgm:t>
    </dgm:pt>
    <dgm:pt modelId="{60B16745-B0A4-4F14-BBB4-0590912F54AE}" type="sibTrans" cxnId="{A61AB59A-7893-485F-942A-FDC53BE9961C}">
      <dgm:prSet/>
      <dgm:spPr/>
      <dgm:t>
        <a:bodyPr/>
        <a:lstStyle/>
        <a:p>
          <a:endParaRPr lang="en-US"/>
        </a:p>
      </dgm:t>
    </dgm:pt>
    <dgm:pt modelId="{A1AF50C4-228E-405E-8BC1-F35CD044C1FF}" type="parTrans" cxnId="{A61AB59A-7893-485F-942A-FDC53BE9961C}">
      <dgm:prSet/>
      <dgm:spPr/>
      <dgm:t>
        <a:bodyPr/>
        <a:lstStyle/>
        <a:p>
          <a:endParaRPr lang="en-US"/>
        </a:p>
      </dgm:t>
    </dgm:pt>
    <dgm:pt modelId="{B6722550-90A6-4AF0-A88B-405FA135A2C6}" type="pres">
      <dgm:prSet presAssocID="{A0D1A0D8-0CB7-4CB2-AD4B-ACA36FF0676D}" presName="outerComposite" presStyleCnt="0">
        <dgm:presLayoutVars>
          <dgm:chMax val="5"/>
          <dgm:dir/>
          <dgm:resizeHandles val="exact"/>
        </dgm:presLayoutVars>
      </dgm:prSet>
      <dgm:spPr/>
    </dgm:pt>
    <dgm:pt modelId="{817EDEA5-C3D5-4004-9EF8-9CE7DD63F8AB}" type="pres">
      <dgm:prSet presAssocID="{A0D1A0D8-0CB7-4CB2-AD4B-ACA36FF0676D}" presName="dummyMaxCanvas" presStyleCnt="0">
        <dgm:presLayoutVars/>
      </dgm:prSet>
      <dgm:spPr/>
    </dgm:pt>
    <dgm:pt modelId="{E86110B4-746A-4C70-91AE-D8C5E0E9D006}" type="pres">
      <dgm:prSet presAssocID="{A0D1A0D8-0CB7-4CB2-AD4B-ACA36FF0676D}" presName="OneNode_1" presStyleLbl="node1" presStyleIdx="0" presStyleCnt="1">
        <dgm:presLayoutVars>
          <dgm:bulletEnabled val="1"/>
        </dgm:presLayoutVars>
      </dgm:prSet>
      <dgm:spPr/>
    </dgm:pt>
  </dgm:ptLst>
  <dgm:cxnLst>
    <dgm:cxn modelId="{6AE5052D-3EDC-43B9-BB33-8FBC7B672CE4}" type="presOf" srcId="{DA17731A-4310-4FBA-B7FE-9C193E5A0A08}" destId="{E86110B4-746A-4C70-91AE-D8C5E0E9D006}" srcOrd="0" destOrd="0" presId="urn:microsoft.com/office/officeart/2005/8/layout/vProcess5"/>
    <dgm:cxn modelId="{E53E6C89-9525-4CBE-B6AA-EB37DDC22C1F}" type="presOf" srcId="{A0D1A0D8-0CB7-4CB2-AD4B-ACA36FF0676D}" destId="{B6722550-90A6-4AF0-A88B-405FA135A2C6}" srcOrd="0" destOrd="0" presId="urn:microsoft.com/office/officeart/2005/8/layout/vProcess5"/>
    <dgm:cxn modelId="{A61AB59A-7893-485F-942A-FDC53BE9961C}" srcId="{A0D1A0D8-0CB7-4CB2-AD4B-ACA36FF0676D}" destId="{DA17731A-4310-4FBA-B7FE-9C193E5A0A08}" srcOrd="0" destOrd="0" parTransId="{A1AF50C4-228E-405E-8BC1-F35CD044C1FF}" sibTransId="{60B16745-B0A4-4F14-BBB4-0590912F54AE}"/>
    <dgm:cxn modelId="{D592FED6-9146-4B16-B238-9E5892F5A69D}" type="presParOf" srcId="{B6722550-90A6-4AF0-A88B-405FA135A2C6}" destId="{817EDEA5-C3D5-4004-9EF8-9CE7DD63F8AB}" srcOrd="0" destOrd="0" presId="urn:microsoft.com/office/officeart/2005/8/layout/vProcess5"/>
    <dgm:cxn modelId="{CE1206E7-4A5C-4D63-A1B0-F3D2AC277B2C}" type="presParOf" srcId="{B6722550-90A6-4AF0-A88B-405FA135A2C6}" destId="{E86110B4-746A-4C70-91AE-D8C5E0E9D006}" srcOrd="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F831B0-279A-4BA6-A802-05C6B22A1A19}">
      <dsp:nvSpPr>
        <dsp:cNvPr id="0" name=""/>
        <dsp:cNvSpPr/>
      </dsp:nvSpPr>
      <dsp:spPr>
        <a:xfrm>
          <a:off x="0" y="0"/>
          <a:ext cx="8185708" cy="95353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he-IL" sz="2300" kern="1200" dirty="0">
              <a:latin typeface="Assistant" panose="00000500000000000000" pitchFamily="2" charset="-79"/>
              <a:cs typeface="Assistant" panose="00000500000000000000" pitchFamily="2" charset="-79"/>
            </a:rPr>
            <a:t>הגדרת המצווה- המקור בתורה ובחז"ל</a:t>
          </a:r>
          <a:endParaRPr lang="en-US" sz="2300" kern="1200" dirty="0">
            <a:latin typeface="Assistant" panose="00000500000000000000" pitchFamily="2" charset="-79"/>
            <a:cs typeface="Assistant" panose="00000500000000000000" pitchFamily="2" charset="-79"/>
          </a:endParaRPr>
        </a:p>
      </dsp:txBody>
      <dsp:txXfrm>
        <a:off x="27928" y="27928"/>
        <a:ext cx="7076195" cy="897680"/>
      </dsp:txXfrm>
    </dsp:sp>
    <dsp:sp modelId="{F2DCC05C-E1DE-46FD-8297-5AF5C53A208E}">
      <dsp:nvSpPr>
        <dsp:cNvPr id="0" name=""/>
        <dsp:cNvSpPr/>
      </dsp:nvSpPr>
      <dsp:spPr>
        <a:xfrm>
          <a:off x="685553" y="1126906"/>
          <a:ext cx="8185708" cy="953536"/>
        </a:xfrm>
        <a:prstGeom prst="roundRect">
          <a:avLst>
            <a:gd name="adj" fmla="val 10000"/>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he-IL" sz="2300" kern="1200">
              <a:latin typeface="Assistant" panose="00000500000000000000" pitchFamily="2" charset="-79"/>
              <a:cs typeface="Assistant" panose="00000500000000000000" pitchFamily="2" charset="-79"/>
            </a:rPr>
            <a:t>שורש המצווה- ההסבר, הטעם למצווה הזו</a:t>
          </a:r>
          <a:endParaRPr lang="en-US" sz="2300" kern="1200">
            <a:latin typeface="Assistant" panose="00000500000000000000" pitchFamily="2" charset="-79"/>
            <a:cs typeface="Assistant" panose="00000500000000000000" pitchFamily="2" charset="-79"/>
          </a:endParaRPr>
        </a:p>
      </dsp:txBody>
      <dsp:txXfrm>
        <a:off x="713481" y="1154834"/>
        <a:ext cx="6824501" cy="897680"/>
      </dsp:txXfrm>
    </dsp:sp>
    <dsp:sp modelId="{439EAE60-0C22-4EFF-8D3D-14525E6F5C99}">
      <dsp:nvSpPr>
        <dsp:cNvPr id="0" name=""/>
        <dsp:cNvSpPr/>
      </dsp:nvSpPr>
      <dsp:spPr>
        <a:xfrm>
          <a:off x="1360874" y="2253813"/>
          <a:ext cx="8185708" cy="953536"/>
        </a:xfrm>
        <a:prstGeom prst="roundRect">
          <a:avLst>
            <a:gd name="adj" fmla="val 10000"/>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he-IL" sz="2300" kern="1200" dirty="0">
              <a:latin typeface="Assistant" panose="00000500000000000000" pitchFamily="2" charset="-79"/>
              <a:cs typeface="Assistant" panose="00000500000000000000" pitchFamily="2" charset="-79"/>
            </a:rPr>
            <a:t>דיני המצווה- ההלכות שנלמדות מהמצווה</a:t>
          </a:r>
          <a:endParaRPr lang="en-US" sz="2300" kern="1200" dirty="0">
            <a:latin typeface="Assistant" panose="00000500000000000000" pitchFamily="2" charset="-79"/>
            <a:cs typeface="Assistant" panose="00000500000000000000" pitchFamily="2" charset="-79"/>
          </a:endParaRPr>
        </a:p>
      </dsp:txBody>
      <dsp:txXfrm>
        <a:off x="1388802" y="2281741"/>
        <a:ext cx="6834733" cy="897680"/>
      </dsp:txXfrm>
    </dsp:sp>
    <dsp:sp modelId="{BA008E45-B7CC-41D8-AFBC-802095066C22}">
      <dsp:nvSpPr>
        <dsp:cNvPr id="0" name=""/>
        <dsp:cNvSpPr/>
      </dsp:nvSpPr>
      <dsp:spPr>
        <a:xfrm>
          <a:off x="2046427" y="3380719"/>
          <a:ext cx="8185708" cy="953536"/>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he-IL" sz="2300" kern="1200" dirty="0">
              <a:latin typeface="Assistant" panose="00000500000000000000" pitchFamily="2" charset="-79"/>
              <a:cs typeface="Assistant" panose="00000500000000000000" pitchFamily="2" charset="-79"/>
            </a:rPr>
            <a:t>למעשה- מתי עושים אותה, היכן היא נוהגת את מי היא מחייבת ומה העונש. </a:t>
          </a:r>
          <a:endParaRPr lang="en-US" sz="2300" kern="1200" dirty="0">
            <a:latin typeface="Assistant" panose="00000500000000000000" pitchFamily="2" charset="-79"/>
            <a:cs typeface="Assistant" panose="00000500000000000000" pitchFamily="2" charset="-79"/>
          </a:endParaRPr>
        </a:p>
      </dsp:txBody>
      <dsp:txXfrm>
        <a:off x="2074355" y="3408647"/>
        <a:ext cx="6824501" cy="897680"/>
      </dsp:txXfrm>
    </dsp:sp>
    <dsp:sp modelId="{FDB4E4E3-6D6C-47A9-BD6D-F5B630A70E59}">
      <dsp:nvSpPr>
        <dsp:cNvPr id="0" name=""/>
        <dsp:cNvSpPr/>
      </dsp:nvSpPr>
      <dsp:spPr>
        <a:xfrm>
          <a:off x="7565910" y="730322"/>
          <a:ext cx="619798" cy="619798"/>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latin typeface="Assistant" panose="00000500000000000000" pitchFamily="2" charset="-79"/>
            <a:cs typeface="Assistant" panose="00000500000000000000" pitchFamily="2" charset="-79"/>
          </a:endParaRPr>
        </a:p>
      </dsp:txBody>
      <dsp:txXfrm>
        <a:off x="7705365" y="730322"/>
        <a:ext cx="340888" cy="466398"/>
      </dsp:txXfrm>
    </dsp:sp>
    <dsp:sp modelId="{3B0B84EB-5F8F-40CF-B815-7DFF6C1D4AE7}">
      <dsp:nvSpPr>
        <dsp:cNvPr id="0" name=""/>
        <dsp:cNvSpPr/>
      </dsp:nvSpPr>
      <dsp:spPr>
        <a:xfrm>
          <a:off x="8251463" y="1857228"/>
          <a:ext cx="619798" cy="619798"/>
        </a:xfrm>
        <a:prstGeom prst="downArrow">
          <a:avLst>
            <a:gd name="adj1" fmla="val 55000"/>
            <a:gd name="adj2" fmla="val 45000"/>
          </a:avLst>
        </a:prstGeom>
        <a:solidFill>
          <a:schemeClr val="accent2">
            <a:tint val="40000"/>
            <a:alpha val="90000"/>
            <a:hueOff val="-424613"/>
            <a:satOff val="-37673"/>
            <a:lumOff val="-385"/>
            <a:alphaOff val="0"/>
          </a:scheme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latin typeface="Assistant" panose="00000500000000000000" pitchFamily="2" charset="-79"/>
            <a:cs typeface="Assistant" panose="00000500000000000000" pitchFamily="2" charset="-79"/>
          </a:endParaRPr>
        </a:p>
      </dsp:txBody>
      <dsp:txXfrm>
        <a:off x="8390918" y="1857228"/>
        <a:ext cx="340888" cy="466398"/>
      </dsp:txXfrm>
    </dsp:sp>
    <dsp:sp modelId="{495656A7-27F9-4D8B-9A38-F976AA3CBEDE}">
      <dsp:nvSpPr>
        <dsp:cNvPr id="0" name=""/>
        <dsp:cNvSpPr/>
      </dsp:nvSpPr>
      <dsp:spPr>
        <a:xfrm>
          <a:off x="8926784" y="2984135"/>
          <a:ext cx="619798" cy="619798"/>
        </a:xfrm>
        <a:prstGeom prst="downArrow">
          <a:avLst>
            <a:gd name="adj1" fmla="val 55000"/>
            <a:gd name="adj2" fmla="val 45000"/>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latin typeface="Assistant" panose="00000500000000000000" pitchFamily="2" charset="-79"/>
            <a:cs typeface="Assistant" panose="00000500000000000000" pitchFamily="2" charset="-79"/>
          </a:endParaRPr>
        </a:p>
      </dsp:txBody>
      <dsp:txXfrm>
        <a:off x="9066239" y="2984135"/>
        <a:ext cx="340888" cy="4663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6110B4-746A-4C70-91AE-D8C5E0E9D006}">
      <dsp:nvSpPr>
        <dsp:cNvPr id="0" name=""/>
        <dsp:cNvSpPr/>
      </dsp:nvSpPr>
      <dsp:spPr>
        <a:xfrm>
          <a:off x="0" y="681799"/>
          <a:ext cx="6947154" cy="136359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he-IL" sz="3800" kern="1200" dirty="0">
              <a:latin typeface="Assistant" panose="00000500000000000000" pitchFamily="2" charset="-79"/>
              <a:cs typeface="Assistant" panose="00000500000000000000" pitchFamily="2" charset="-79"/>
            </a:rPr>
            <a:t>הגדרת המצווה- המקור בתורה ובחז"ל</a:t>
          </a:r>
          <a:endParaRPr lang="en-US" sz="3800" kern="1200" dirty="0">
            <a:latin typeface="Assistant" panose="00000500000000000000" pitchFamily="2" charset="-79"/>
            <a:cs typeface="Assistant" panose="00000500000000000000" pitchFamily="2" charset="-79"/>
          </a:endParaRPr>
        </a:p>
      </dsp:txBody>
      <dsp:txXfrm>
        <a:off x="39938" y="721737"/>
        <a:ext cx="6867278" cy="1283723"/>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9EFF4B8-F84A-433F-813B-CEFBAB430397}"/>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CC1C6CBA-AB14-4603-84BF-20AA84B165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3EE2B26C-B4A1-473F-A4BE-5755A262B202}"/>
              </a:ext>
            </a:extLst>
          </p:cNvPr>
          <p:cNvSpPr>
            <a:spLocks noGrp="1"/>
          </p:cNvSpPr>
          <p:nvPr>
            <p:ph type="dt" sz="half" idx="10"/>
          </p:nvPr>
        </p:nvSpPr>
        <p:spPr/>
        <p:txBody>
          <a:bodyPr/>
          <a:lstStyle/>
          <a:p>
            <a:fld id="{96CB789E-5AB8-4AB1-8936-FA9EBB2279C7}" type="datetimeFigureOut">
              <a:rPr lang="he-IL" smtClean="0"/>
              <a:t>ב'/חשון/תשפ"א</a:t>
            </a:fld>
            <a:endParaRPr lang="he-IL"/>
          </a:p>
        </p:txBody>
      </p:sp>
      <p:sp>
        <p:nvSpPr>
          <p:cNvPr id="5" name="מציין מיקום של כותרת תחתונה 4">
            <a:extLst>
              <a:ext uri="{FF2B5EF4-FFF2-40B4-BE49-F238E27FC236}">
                <a16:creationId xmlns:a16="http://schemas.microsoft.com/office/drawing/2014/main" id="{C65465B6-0AA8-4C57-A8A5-990204BA59F5}"/>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19676549-02FD-41BD-A8EA-C4FCC9A9CCAA}"/>
              </a:ext>
            </a:extLst>
          </p:cNvPr>
          <p:cNvSpPr>
            <a:spLocks noGrp="1"/>
          </p:cNvSpPr>
          <p:nvPr>
            <p:ph type="sldNum" sz="quarter" idx="12"/>
          </p:nvPr>
        </p:nvSpPr>
        <p:spPr/>
        <p:txBody>
          <a:bodyPr/>
          <a:lstStyle/>
          <a:p>
            <a:fld id="{A5903310-EB66-4D3F-920A-CFBC7933C8BA}" type="slidenum">
              <a:rPr lang="he-IL" smtClean="0"/>
              <a:t>‹#›</a:t>
            </a:fld>
            <a:endParaRPr lang="he-IL"/>
          </a:p>
        </p:txBody>
      </p:sp>
    </p:spTree>
    <p:extLst>
      <p:ext uri="{BB962C8B-B14F-4D97-AF65-F5344CB8AC3E}">
        <p14:creationId xmlns:p14="http://schemas.microsoft.com/office/powerpoint/2010/main" val="2581784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798188E-550E-4249-AD81-7B2860079A3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E82400F1-6084-48D0-8729-D200D149F6A9}"/>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E3C5C40B-0B93-49CA-A9E6-7BFEB4C04C01}"/>
              </a:ext>
            </a:extLst>
          </p:cNvPr>
          <p:cNvSpPr>
            <a:spLocks noGrp="1"/>
          </p:cNvSpPr>
          <p:nvPr>
            <p:ph type="dt" sz="half" idx="10"/>
          </p:nvPr>
        </p:nvSpPr>
        <p:spPr/>
        <p:txBody>
          <a:bodyPr/>
          <a:lstStyle/>
          <a:p>
            <a:fld id="{96CB789E-5AB8-4AB1-8936-FA9EBB2279C7}" type="datetimeFigureOut">
              <a:rPr lang="he-IL" smtClean="0"/>
              <a:t>ב'/חשון/תשפ"א</a:t>
            </a:fld>
            <a:endParaRPr lang="he-IL"/>
          </a:p>
        </p:txBody>
      </p:sp>
      <p:sp>
        <p:nvSpPr>
          <p:cNvPr id="5" name="מציין מיקום של כותרת תחתונה 4">
            <a:extLst>
              <a:ext uri="{FF2B5EF4-FFF2-40B4-BE49-F238E27FC236}">
                <a16:creationId xmlns:a16="http://schemas.microsoft.com/office/drawing/2014/main" id="{53C6B3A6-F1A3-4399-B0AB-C59978571659}"/>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ABE19B7B-4610-4B05-AE91-ED7CC127FFBF}"/>
              </a:ext>
            </a:extLst>
          </p:cNvPr>
          <p:cNvSpPr>
            <a:spLocks noGrp="1"/>
          </p:cNvSpPr>
          <p:nvPr>
            <p:ph type="sldNum" sz="quarter" idx="12"/>
          </p:nvPr>
        </p:nvSpPr>
        <p:spPr/>
        <p:txBody>
          <a:bodyPr/>
          <a:lstStyle/>
          <a:p>
            <a:fld id="{A5903310-EB66-4D3F-920A-CFBC7933C8BA}" type="slidenum">
              <a:rPr lang="he-IL" smtClean="0"/>
              <a:t>‹#›</a:t>
            </a:fld>
            <a:endParaRPr lang="he-IL"/>
          </a:p>
        </p:txBody>
      </p:sp>
    </p:spTree>
    <p:extLst>
      <p:ext uri="{BB962C8B-B14F-4D97-AF65-F5344CB8AC3E}">
        <p14:creationId xmlns:p14="http://schemas.microsoft.com/office/powerpoint/2010/main" val="2644217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78756BA6-6F3C-4E5E-B022-9C5737E2AF09}"/>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07D1039D-97FB-421A-83E9-3C98FCA820E4}"/>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096F2765-F5E1-483B-92FA-2F513A209CDC}"/>
              </a:ext>
            </a:extLst>
          </p:cNvPr>
          <p:cNvSpPr>
            <a:spLocks noGrp="1"/>
          </p:cNvSpPr>
          <p:nvPr>
            <p:ph type="dt" sz="half" idx="10"/>
          </p:nvPr>
        </p:nvSpPr>
        <p:spPr/>
        <p:txBody>
          <a:bodyPr/>
          <a:lstStyle/>
          <a:p>
            <a:fld id="{96CB789E-5AB8-4AB1-8936-FA9EBB2279C7}" type="datetimeFigureOut">
              <a:rPr lang="he-IL" smtClean="0"/>
              <a:t>ב'/חשון/תשפ"א</a:t>
            </a:fld>
            <a:endParaRPr lang="he-IL"/>
          </a:p>
        </p:txBody>
      </p:sp>
      <p:sp>
        <p:nvSpPr>
          <p:cNvPr id="5" name="מציין מיקום של כותרת תחתונה 4">
            <a:extLst>
              <a:ext uri="{FF2B5EF4-FFF2-40B4-BE49-F238E27FC236}">
                <a16:creationId xmlns:a16="http://schemas.microsoft.com/office/drawing/2014/main" id="{8184CD0E-3B78-4282-9D47-6C86B96F475B}"/>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D4357189-D31C-4B25-A4D6-AD36244A9736}"/>
              </a:ext>
            </a:extLst>
          </p:cNvPr>
          <p:cNvSpPr>
            <a:spLocks noGrp="1"/>
          </p:cNvSpPr>
          <p:nvPr>
            <p:ph type="sldNum" sz="quarter" idx="12"/>
          </p:nvPr>
        </p:nvSpPr>
        <p:spPr/>
        <p:txBody>
          <a:bodyPr/>
          <a:lstStyle/>
          <a:p>
            <a:fld id="{A5903310-EB66-4D3F-920A-CFBC7933C8BA}" type="slidenum">
              <a:rPr lang="he-IL" smtClean="0"/>
              <a:t>‹#›</a:t>
            </a:fld>
            <a:endParaRPr lang="he-IL"/>
          </a:p>
        </p:txBody>
      </p:sp>
    </p:spTree>
    <p:extLst>
      <p:ext uri="{BB962C8B-B14F-4D97-AF65-F5344CB8AC3E}">
        <p14:creationId xmlns:p14="http://schemas.microsoft.com/office/powerpoint/2010/main" val="2936121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D49D215-F1A2-4071-8B69-30C93A40CC6F}"/>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D75841E9-E972-45CB-9431-A26553C1E560}"/>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B3365AD6-EEBE-4981-91FE-75C25C21C08F}"/>
              </a:ext>
            </a:extLst>
          </p:cNvPr>
          <p:cNvSpPr>
            <a:spLocks noGrp="1"/>
          </p:cNvSpPr>
          <p:nvPr>
            <p:ph type="dt" sz="half" idx="10"/>
          </p:nvPr>
        </p:nvSpPr>
        <p:spPr/>
        <p:txBody>
          <a:bodyPr/>
          <a:lstStyle/>
          <a:p>
            <a:fld id="{96CB789E-5AB8-4AB1-8936-FA9EBB2279C7}" type="datetimeFigureOut">
              <a:rPr lang="he-IL" smtClean="0"/>
              <a:t>ב'/חשון/תשפ"א</a:t>
            </a:fld>
            <a:endParaRPr lang="he-IL"/>
          </a:p>
        </p:txBody>
      </p:sp>
      <p:sp>
        <p:nvSpPr>
          <p:cNvPr id="5" name="מציין מיקום של כותרת תחתונה 4">
            <a:extLst>
              <a:ext uri="{FF2B5EF4-FFF2-40B4-BE49-F238E27FC236}">
                <a16:creationId xmlns:a16="http://schemas.microsoft.com/office/drawing/2014/main" id="{9BF50785-95F7-422A-820C-4E02A0F3AC99}"/>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0DAA280E-4C45-4166-9756-528F9DDFE77C}"/>
              </a:ext>
            </a:extLst>
          </p:cNvPr>
          <p:cNvSpPr>
            <a:spLocks noGrp="1"/>
          </p:cNvSpPr>
          <p:nvPr>
            <p:ph type="sldNum" sz="quarter" idx="12"/>
          </p:nvPr>
        </p:nvSpPr>
        <p:spPr/>
        <p:txBody>
          <a:bodyPr/>
          <a:lstStyle/>
          <a:p>
            <a:fld id="{A5903310-EB66-4D3F-920A-CFBC7933C8BA}" type="slidenum">
              <a:rPr lang="he-IL" smtClean="0"/>
              <a:t>‹#›</a:t>
            </a:fld>
            <a:endParaRPr lang="he-IL"/>
          </a:p>
        </p:txBody>
      </p:sp>
    </p:spTree>
    <p:extLst>
      <p:ext uri="{BB962C8B-B14F-4D97-AF65-F5344CB8AC3E}">
        <p14:creationId xmlns:p14="http://schemas.microsoft.com/office/powerpoint/2010/main" val="1236830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F5244C9-98B5-4EE3-B583-A5504398D90A}"/>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C1968AF1-079D-4941-9B16-5FFEC93A36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D81608D3-385B-4405-B5D5-99891CA89E92}"/>
              </a:ext>
            </a:extLst>
          </p:cNvPr>
          <p:cNvSpPr>
            <a:spLocks noGrp="1"/>
          </p:cNvSpPr>
          <p:nvPr>
            <p:ph type="dt" sz="half" idx="10"/>
          </p:nvPr>
        </p:nvSpPr>
        <p:spPr/>
        <p:txBody>
          <a:bodyPr/>
          <a:lstStyle/>
          <a:p>
            <a:fld id="{96CB789E-5AB8-4AB1-8936-FA9EBB2279C7}" type="datetimeFigureOut">
              <a:rPr lang="he-IL" smtClean="0"/>
              <a:t>ב'/חשון/תשפ"א</a:t>
            </a:fld>
            <a:endParaRPr lang="he-IL"/>
          </a:p>
        </p:txBody>
      </p:sp>
      <p:sp>
        <p:nvSpPr>
          <p:cNvPr id="5" name="מציין מיקום של כותרת תחתונה 4">
            <a:extLst>
              <a:ext uri="{FF2B5EF4-FFF2-40B4-BE49-F238E27FC236}">
                <a16:creationId xmlns:a16="http://schemas.microsoft.com/office/drawing/2014/main" id="{1B77FCB4-3750-413F-8C70-7639BD5CCFB0}"/>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CF4F6C12-93BB-469B-9E0B-5D67C0DCB17E}"/>
              </a:ext>
            </a:extLst>
          </p:cNvPr>
          <p:cNvSpPr>
            <a:spLocks noGrp="1"/>
          </p:cNvSpPr>
          <p:nvPr>
            <p:ph type="sldNum" sz="quarter" idx="12"/>
          </p:nvPr>
        </p:nvSpPr>
        <p:spPr/>
        <p:txBody>
          <a:bodyPr/>
          <a:lstStyle/>
          <a:p>
            <a:fld id="{A5903310-EB66-4D3F-920A-CFBC7933C8BA}" type="slidenum">
              <a:rPr lang="he-IL" smtClean="0"/>
              <a:t>‹#›</a:t>
            </a:fld>
            <a:endParaRPr lang="he-IL"/>
          </a:p>
        </p:txBody>
      </p:sp>
    </p:spTree>
    <p:extLst>
      <p:ext uri="{BB962C8B-B14F-4D97-AF65-F5344CB8AC3E}">
        <p14:creationId xmlns:p14="http://schemas.microsoft.com/office/powerpoint/2010/main" val="1992240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6A339BE-2446-4242-AF3F-0EBB26204A7C}"/>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C2103B86-67F8-482E-8060-7B0FB4107240}"/>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8D1507DC-D203-49D5-ADFD-CA5BBAE093F8}"/>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074842CA-9D5F-4D36-A85F-5542268D1DD0}"/>
              </a:ext>
            </a:extLst>
          </p:cNvPr>
          <p:cNvSpPr>
            <a:spLocks noGrp="1"/>
          </p:cNvSpPr>
          <p:nvPr>
            <p:ph type="dt" sz="half" idx="10"/>
          </p:nvPr>
        </p:nvSpPr>
        <p:spPr/>
        <p:txBody>
          <a:bodyPr/>
          <a:lstStyle/>
          <a:p>
            <a:fld id="{96CB789E-5AB8-4AB1-8936-FA9EBB2279C7}" type="datetimeFigureOut">
              <a:rPr lang="he-IL" smtClean="0"/>
              <a:t>ב'/חשון/תשפ"א</a:t>
            </a:fld>
            <a:endParaRPr lang="he-IL"/>
          </a:p>
        </p:txBody>
      </p:sp>
      <p:sp>
        <p:nvSpPr>
          <p:cNvPr id="6" name="מציין מיקום של כותרת תחתונה 5">
            <a:extLst>
              <a:ext uri="{FF2B5EF4-FFF2-40B4-BE49-F238E27FC236}">
                <a16:creationId xmlns:a16="http://schemas.microsoft.com/office/drawing/2014/main" id="{776D853D-EAB8-48F5-AC27-E13C5BE784AF}"/>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EEEECEBA-1981-4924-8EDA-39156050BB33}"/>
              </a:ext>
            </a:extLst>
          </p:cNvPr>
          <p:cNvSpPr>
            <a:spLocks noGrp="1"/>
          </p:cNvSpPr>
          <p:nvPr>
            <p:ph type="sldNum" sz="quarter" idx="12"/>
          </p:nvPr>
        </p:nvSpPr>
        <p:spPr/>
        <p:txBody>
          <a:bodyPr/>
          <a:lstStyle/>
          <a:p>
            <a:fld id="{A5903310-EB66-4D3F-920A-CFBC7933C8BA}" type="slidenum">
              <a:rPr lang="he-IL" smtClean="0"/>
              <a:t>‹#›</a:t>
            </a:fld>
            <a:endParaRPr lang="he-IL"/>
          </a:p>
        </p:txBody>
      </p:sp>
    </p:spTree>
    <p:extLst>
      <p:ext uri="{BB962C8B-B14F-4D97-AF65-F5344CB8AC3E}">
        <p14:creationId xmlns:p14="http://schemas.microsoft.com/office/powerpoint/2010/main" val="1451607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E85FFA9-F582-41FC-8135-5E834DA1B3E8}"/>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DAFD4FDC-6581-4995-AF7A-ADC1E0DCF4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9E8A8CC7-9354-48F2-BFA5-D35703B02B2D}"/>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38FBFDE4-F8B6-4BCF-819E-18E95C323C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30484E4B-4AEF-4B71-A1DE-46E7F26DEE82}"/>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5047BC7F-80AC-4935-A92F-80ACFCE0516A}"/>
              </a:ext>
            </a:extLst>
          </p:cNvPr>
          <p:cNvSpPr>
            <a:spLocks noGrp="1"/>
          </p:cNvSpPr>
          <p:nvPr>
            <p:ph type="dt" sz="half" idx="10"/>
          </p:nvPr>
        </p:nvSpPr>
        <p:spPr/>
        <p:txBody>
          <a:bodyPr/>
          <a:lstStyle/>
          <a:p>
            <a:fld id="{96CB789E-5AB8-4AB1-8936-FA9EBB2279C7}" type="datetimeFigureOut">
              <a:rPr lang="he-IL" smtClean="0"/>
              <a:t>ב'/חשון/תשפ"א</a:t>
            </a:fld>
            <a:endParaRPr lang="he-IL"/>
          </a:p>
        </p:txBody>
      </p:sp>
      <p:sp>
        <p:nvSpPr>
          <p:cNvPr id="8" name="מציין מיקום של כותרת תחתונה 7">
            <a:extLst>
              <a:ext uri="{FF2B5EF4-FFF2-40B4-BE49-F238E27FC236}">
                <a16:creationId xmlns:a16="http://schemas.microsoft.com/office/drawing/2014/main" id="{C666A77B-8CBF-4AA5-B2A3-E5AEA7E4329A}"/>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3D607AAB-7F25-49A7-9775-732B4D2EA4DD}"/>
              </a:ext>
            </a:extLst>
          </p:cNvPr>
          <p:cNvSpPr>
            <a:spLocks noGrp="1"/>
          </p:cNvSpPr>
          <p:nvPr>
            <p:ph type="sldNum" sz="quarter" idx="12"/>
          </p:nvPr>
        </p:nvSpPr>
        <p:spPr/>
        <p:txBody>
          <a:bodyPr/>
          <a:lstStyle/>
          <a:p>
            <a:fld id="{A5903310-EB66-4D3F-920A-CFBC7933C8BA}" type="slidenum">
              <a:rPr lang="he-IL" smtClean="0"/>
              <a:t>‹#›</a:t>
            </a:fld>
            <a:endParaRPr lang="he-IL"/>
          </a:p>
        </p:txBody>
      </p:sp>
    </p:spTree>
    <p:extLst>
      <p:ext uri="{BB962C8B-B14F-4D97-AF65-F5344CB8AC3E}">
        <p14:creationId xmlns:p14="http://schemas.microsoft.com/office/powerpoint/2010/main" val="325406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9F1A936-71F4-49A5-830F-79230E13C42B}"/>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45E555A4-1E5E-46D9-81E1-A619D8B8FD9D}"/>
              </a:ext>
            </a:extLst>
          </p:cNvPr>
          <p:cNvSpPr>
            <a:spLocks noGrp="1"/>
          </p:cNvSpPr>
          <p:nvPr>
            <p:ph type="dt" sz="half" idx="10"/>
          </p:nvPr>
        </p:nvSpPr>
        <p:spPr/>
        <p:txBody>
          <a:bodyPr/>
          <a:lstStyle/>
          <a:p>
            <a:fld id="{96CB789E-5AB8-4AB1-8936-FA9EBB2279C7}" type="datetimeFigureOut">
              <a:rPr lang="he-IL" smtClean="0"/>
              <a:t>ב'/חשון/תשפ"א</a:t>
            </a:fld>
            <a:endParaRPr lang="he-IL"/>
          </a:p>
        </p:txBody>
      </p:sp>
      <p:sp>
        <p:nvSpPr>
          <p:cNvPr id="4" name="מציין מיקום של כותרת תחתונה 3">
            <a:extLst>
              <a:ext uri="{FF2B5EF4-FFF2-40B4-BE49-F238E27FC236}">
                <a16:creationId xmlns:a16="http://schemas.microsoft.com/office/drawing/2014/main" id="{5FCB1274-6CBE-42F0-A789-AA652567CC5F}"/>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8806CDF6-5EDD-44EE-8565-F34C3C236168}"/>
              </a:ext>
            </a:extLst>
          </p:cNvPr>
          <p:cNvSpPr>
            <a:spLocks noGrp="1"/>
          </p:cNvSpPr>
          <p:nvPr>
            <p:ph type="sldNum" sz="quarter" idx="12"/>
          </p:nvPr>
        </p:nvSpPr>
        <p:spPr/>
        <p:txBody>
          <a:bodyPr/>
          <a:lstStyle/>
          <a:p>
            <a:fld id="{A5903310-EB66-4D3F-920A-CFBC7933C8BA}" type="slidenum">
              <a:rPr lang="he-IL" smtClean="0"/>
              <a:t>‹#›</a:t>
            </a:fld>
            <a:endParaRPr lang="he-IL"/>
          </a:p>
        </p:txBody>
      </p:sp>
    </p:spTree>
    <p:extLst>
      <p:ext uri="{BB962C8B-B14F-4D97-AF65-F5344CB8AC3E}">
        <p14:creationId xmlns:p14="http://schemas.microsoft.com/office/powerpoint/2010/main" val="1449721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DBF41805-55DD-4ADC-80FB-E7581315A1DC}"/>
              </a:ext>
            </a:extLst>
          </p:cNvPr>
          <p:cNvSpPr>
            <a:spLocks noGrp="1"/>
          </p:cNvSpPr>
          <p:nvPr>
            <p:ph type="dt" sz="half" idx="10"/>
          </p:nvPr>
        </p:nvSpPr>
        <p:spPr/>
        <p:txBody>
          <a:bodyPr/>
          <a:lstStyle/>
          <a:p>
            <a:fld id="{96CB789E-5AB8-4AB1-8936-FA9EBB2279C7}" type="datetimeFigureOut">
              <a:rPr lang="he-IL" smtClean="0"/>
              <a:t>ב'/חשון/תשפ"א</a:t>
            </a:fld>
            <a:endParaRPr lang="he-IL"/>
          </a:p>
        </p:txBody>
      </p:sp>
      <p:sp>
        <p:nvSpPr>
          <p:cNvPr id="3" name="מציין מיקום של כותרת תחתונה 2">
            <a:extLst>
              <a:ext uri="{FF2B5EF4-FFF2-40B4-BE49-F238E27FC236}">
                <a16:creationId xmlns:a16="http://schemas.microsoft.com/office/drawing/2014/main" id="{01C0DB22-1840-4B09-B91D-96D403806B0A}"/>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24CAC02B-3A9E-4079-ADE8-AC1A945E3395}"/>
              </a:ext>
            </a:extLst>
          </p:cNvPr>
          <p:cNvSpPr>
            <a:spLocks noGrp="1"/>
          </p:cNvSpPr>
          <p:nvPr>
            <p:ph type="sldNum" sz="quarter" idx="12"/>
          </p:nvPr>
        </p:nvSpPr>
        <p:spPr/>
        <p:txBody>
          <a:bodyPr/>
          <a:lstStyle/>
          <a:p>
            <a:fld id="{A5903310-EB66-4D3F-920A-CFBC7933C8BA}" type="slidenum">
              <a:rPr lang="he-IL" smtClean="0"/>
              <a:t>‹#›</a:t>
            </a:fld>
            <a:endParaRPr lang="he-IL"/>
          </a:p>
        </p:txBody>
      </p:sp>
    </p:spTree>
    <p:extLst>
      <p:ext uri="{BB962C8B-B14F-4D97-AF65-F5344CB8AC3E}">
        <p14:creationId xmlns:p14="http://schemas.microsoft.com/office/powerpoint/2010/main" val="1812221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7F3324C-1609-4F27-81B5-DB5248D7BBA0}"/>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39B26F15-F93C-452B-97F9-589AF4E74F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BF8A1886-B030-43BC-9DB4-4A768CFD3A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0CF10FE5-065E-4AE6-BAF0-2BAB3ADD3309}"/>
              </a:ext>
            </a:extLst>
          </p:cNvPr>
          <p:cNvSpPr>
            <a:spLocks noGrp="1"/>
          </p:cNvSpPr>
          <p:nvPr>
            <p:ph type="dt" sz="half" idx="10"/>
          </p:nvPr>
        </p:nvSpPr>
        <p:spPr/>
        <p:txBody>
          <a:bodyPr/>
          <a:lstStyle/>
          <a:p>
            <a:fld id="{96CB789E-5AB8-4AB1-8936-FA9EBB2279C7}" type="datetimeFigureOut">
              <a:rPr lang="he-IL" smtClean="0"/>
              <a:t>ב'/חשון/תשפ"א</a:t>
            </a:fld>
            <a:endParaRPr lang="he-IL"/>
          </a:p>
        </p:txBody>
      </p:sp>
      <p:sp>
        <p:nvSpPr>
          <p:cNvPr id="6" name="מציין מיקום של כותרת תחתונה 5">
            <a:extLst>
              <a:ext uri="{FF2B5EF4-FFF2-40B4-BE49-F238E27FC236}">
                <a16:creationId xmlns:a16="http://schemas.microsoft.com/office/drawing/2014/main" id="{BE12CC53-EA10-49C9-8897-F703CDC55F84}"/>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4829A9E0-E073-4754-943E-62B2CEE61E06}"/>
              </a:ext>
            </a:extLst>
          </p:cNvPr>
          <p:cNvSpPr>
            <a:spLocks noGrp="1"/>
          </p:cNvSpPr>
          <p:nvPr>
            <p:ph type="sldNum" sz="quarter" idx="12"/>
          </p:nvPr>
        </p:nvSpPr>
        <p:spPr/>
        <p:txBody>
          <a:bodyPr/>
          <a:lstStyle/>
          <a:p>
            <a:fld id="{A5903310-EB66-4D3F-920A-CFBC7933C8BA}" type="slidenum">
              <a:rPr lang="he-IL" smtClean="0"/>
              <a:t>‹#›</a:t>
            </a:fld>
            <a:endParaRPr lang="he-IL"/>
          </a:p>
        </p:txBody>
      </p:sp>
    </p:spTree>
    <p:extLst>
      <p:ext uri="{BB962C8B-B14F-4D97-AF65-F5344CB8AC3E}">
        <p14:creationId xmlns:p14="http://schemas.microsoft.com/office/powerpoint/2010/main" val="2918968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B557019-B3DE-4EC4-8DAD-F69874AF719C}"/>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B3C74D7E-2343-43E1-880D-ED3CBD79F0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BCF97075-A1B9-40C2-9597-855261E3AD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0A3AE495-42A1-4081-BDAD-69B16016D54A}"/>
              </a:ext>
            </a:extLst>
          </p:cNvPr>
          <p:cNvSpPr>
            <a:spLocks noGrp="1"/>
          </p:cNvSpPr>
          <p:nvPr>
            <p:ph type="dt" sz="half" idx="10"/>
          </p:nvPr>
        </p:nvSpPr>
        <p:spPr/>
        <p:txBody>
          <a:bodyPr/>
          <a:lstStyle/>
          <a:p>
            <a:fld id="{96CB789E-5AB8-4AB1-8936-FA9EBB2279C7}" type="datetimeFigureOut">
              <a:rPr lang="he-IL" smtClean="0"/>
              <a:t>ב'/חשון/תשפ"א</a:t>
            </a:fld>
            <a:endParaRPr lang="he-IL"/>
          </a:p>
        </p:txBody>
      </p:sp>
      <p:sp>
        <p:nvSpPr>
          <p:cNvPr id="6" name="מציין מיקום של כותרת תחתונה 5">
            <a:extLst>
              <a:ext uri="{FF2B5EF4-FFF2-40B4-BE49-F238E27FC236}">
                <a16:creationId xmlns:a16="http://schemas.microsoft.com/office/drawing/2014/main" id="{814977F0-143A-4FC9-B5F6-FC5364478B8D}"/>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907FFD1D-4143-4938-97FE-538129E421F5}"/>
              </a:ext>
            </a:extLst>
          </p:cNvPr>
          <p:cNvSpPr>
            <a:spLocks noGrp="1"/>
          </p:cNvSpPr>
          <p:nvPr>
            <p:ph type="sldNum" sz="quarter" idx="12"/>
          </p:nvPr>
        </p:nvSpPr>
        <p:spPr/>
        <p:txBody>
          <a:bodyPr/>
          <a:lstStyle/>
          <a:p>
            <a:fld id="{A5903310-EB66-4D3F-920A-CFBC7933C8BA}" type="slidenum">
              <a:rPr lang="he-IL" smtClean="0"/>
              <a:t>‹#›</a:t>
            </a:fld>
            <a:endParaRPr lang="he-IL"/>
          </a:p>
        </p:txBody>
      </p:sp>
    </p:spTree>
    <p:extLst>
      <p:ext uri="{BB962C8B-B14F-4D97-AF65-F5344CB8AC3E}">
        <p14:creationId xmlns:p14="http://schemas.microsoft.com/office/powerpoint/2010/main" val="2557596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7F7C2186-BCDC-424D-ABB6-08F23C05BAFB}"/>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1EFF107C-D702-4762-A48C-C10F417B46BD}"/>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8B49757B-789B-4537-92FC-232C2F006E56}"/>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6CB789E-5AB8-4AB1-8936-FA9EBB2279C7}" type="datetimeFigureOut">
              <a:rPr lang="he-IL" smtClean="0"/>
              <a:t>ב'/חשון/תשפ"א</a:t>
            </a:fld>
            <a:endParaRPr lang="he-IL"/>
          </a:p>
        </p:txBody>
      </p:sp>
      <p:sp>
        <p:nvSpPr>
          <p:cNvPr id="5" name="מציין מיקום של כותרת תחתונה 4">
            <a:extLst>
              <a:ext uri="{FF2B5EF4-FFF2-40B4-BE49-F238E27FC236}">
                <a16:creationId xmlns:a16="http://schemas.microsoft.com/office/drawing/2014/main" id="{590194F1-79E3-4D58-AD7E-B60B52F6E9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151AD049-0068-4520-A692-98ADF27F2102}"/>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5903310-EB66-4D3F-920A-CFBC7933C8BA}" type="slidenum">
              <a:rPr lang="he-IL" smtClean="0"/>
              <a:t>‹#›</a:t>
            </a:fld>
            <a:endParaRPr lang="he-IL"/>
          </a:p>
        </p:txBody>
      </p:sp>
    </p:spTree>
    <p:extLst>
      <p:ext uri="{BB962C8B-B14F-4D97-AF65-F5344CB8AC3E}">
        <p14:creationId xmlns:p14="http://schemas.microsoft.com/office/powerpoint/2010/main" val="2322308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Freeform: Shape 72">
            <a:extLst>
              <a:ext uri="{FF2B5EF4-FFF2-40B4-BE49-F238E27FC236}">
                <a16:creationId xmlns:a16="http://schemas.microsoft.com/office/drawing/2014/main" id="{CA815F2C-4E80-4019-8E59-FAD3F7F847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009304" cy="6858000"/>
          </a:xfrm>
          <a:custGeom>
            <a:avLst/>
            <a:gdLst>
              <a:gd name="connsiteX0" fmla="*/ 8239723 w 12009304"/>
              <a:gd name="connsiteY0" fmla="*/ 5083103 h 6858000"/>
              <a:gd name="connsiteX1" fmla="*/ 9505105 w 12009304"/>
              <a:gd name="connsiteY1" fmla="*/ 5083103 h 6858000"/>
              <a:gd name="connsiteX2" fmla="*/ 9564676 w 12009304"/>
              <a:gd name="connsiteY2" fmla="*/ 5091016 h 6858000"/>
              <a:gd name="connsiteX3" fmla="*/ 9605648 w 12009304"/>
              <a:gd name="connsiteY3" fmla="*/ 5108194 h 6858000"/>
              <a:gd name="connsiteX4" fmla="*/ 9580608 w 12009304"/>
              <a:gd name="connsiteY4" fmla="*/ 5151499 h 6858000"/>
              <a:gd name="connsiteX5" fmla="*/ 8693486 w 12009304"/>
              <a:gd name="connsiteY5" fmla="*/ 6685800 h 6858000"/>
              <a:gd name="connsiteX6" fmla="*/ 8595419 w 12009304"/>
              <a:gd name="connsiteY6" fmla="*/ 6814017 h 6858000"/>
              <a:gd name="connsiteX7" fmla="*/ 8545620 w 12009304"/>
              <a:gd name="connsiteY7" fmla="*/ 6858000 h 6858000"/>
              <a:gd name="connsiteX8" fmla="*/ 7612173 w 12009304"/>
              <a:gd name="connsiteY8" fmla="*/ 6858000 h 6858000"/>
              <a:gd name="connsiteX9" fmla="*/ 7591825 w 12009304"/>
              <a:gd name="connsiteY9" fmla="*/ 6822959 h 6858000"/>
              <a:gd name="connsiteX10" fmla="*/ 7411622 w 12009304"/>
              <a:gd name="connsiteY10" fmla="*/ 6512633 h 6858000"/>
              <a:gd name="connsiteX11" fmla="*/ 7411622 w 12009304"/>
              <a:gd name="connsiteY11" fmla="*/ 6289354 h 6858000"/>
              <a:gd name="connsiteX12" fmla="*/ 8045680 w 12009304"/>
              <a:gd name="connsiteY12" fmla="*/ 5197465 h 6858000"/>
              <a:gd name="connsiteX13" fmla="*/ 8239723 w 12009304"/>
              <a:gd name="connsiteY13" fmla="*/ 5083103 h 6858000"/>
              <a:gd name="connsiteX14" fmla="*/ 10622296 w 12009304"/>
              <a:gd name="connsiteY14" fmla="*/ 1326563 h 6858000"/>
              <a:gd name="connsiteX15" fmla="*/ 11448522 w 12009304"/>
              <a:gd name="connsiteY15" fmla="*/ 1326563 h 6858000"/>
              <a:gd name="connsiteX16" fmla="*/ 11577006 w 12009304"/>
              <a:gd name="connsiteY16" fmla="*/ 1401233 h 6858000"/>
              <a:gd name="connsiteX17" fmla="*/ 11989228 w 12009304"/>
              <a:gd name="connsiteY17" fmla="*/ 2114179 h 6858000"/>
              <a:gd name="connsiteX18" fmla="*/ 11989228 w 12009304"/>
              <a:gd name="connsiteY18" fmla="*/ 2259969 h 6858000"/>
              <a:gd name="connsiteX19" fmla="*/ 11577006 w 12009304"/>
              <a:gd name="connsiteY19" fmla="*/ 2972914 h 6858000"/>
              <a:gd name="connsiteX20" fmla="*/ 11448522 w 12009304"/>
              <a:gd name="connsiteY20" fmla="*/ 3047587 h 6858000"/>
              <a:gd name="connsiteX21" fmla="*/ 10622296 w 12009304"/>
              <a:gd name="connsiteY21" fmla="*/ 3047587 h 6858000"/>
              <a:gd name="connsiteX22" fmla="*/ 10495594 w 12009304"/>
              <a:gd name="connsiteY22" fmla="*/ 2972914 h 6858000"/>
              <a:gd name="connsiteX23" fmla="*/ 10081589 w 12009304"/>
              <a:gd name="connsiteY23" fmla="*/ 2259969 h 6858000"/>
              <a:gd name="connsiteX24" fmla="*/ 10081589 w 12009304"/>
              <a:gd name="connsiteY24" fmla="*/ 2114179 h 6858000"/>
              <a:gd name="connsiteX25" fmla="*/ 10495594 w 12009304"/>
              <a:gd name="connsiteY25" fmla="*/ 1401233 h 6858000"/>
              <a:gd name="connsiteX26" fmla="*/ 10622296 w 12009304"/>
              <a:gd name="connsiteY26" fmla="*/ 1326563 h 6858000"/>
              <a:gd name="connsiteX27" fmla="*/ 0 w 12009304"/>
              <a:gd name="connsiteY27" fmla="*/ 0 h 6858000"/>
              <a:gd name="connsiteX28" fmla="*/ 4457990 w 12009304"/>
              <a:gd name="connsiteY28" fmla="*/ 0 h 6858000"/>
              <a:gd name="connsiteX29" fmla="*/ 5902610 w 12009304"/>
              <a:gd name="connsiteY29" fmla="*/ 0 h 6858000"/>
              <a:gd name="connsiteX30" fmla="*/ 8476869 w 12009304"/>
              <a:gd name="connsiteY30" fmla="*/ 0 h 6858000"/>
              <a:gd name="connsiteX31" fmla="*/ 8535933 w 12009304"/>
              <a:gd name="connsiteY31" fmla="*/ 39849 h 6858000"/>
              <a:gd name="connsiteX32" fmla="*/ 8693486 w 12009304"/>
              <a:gd name="connsiteY32" fmla="*/ 220603 h 6858000"/>
              <a:gd name="connsiteX33" fmla="*/ 10389180 w 12009304"/>
              <a:gd name="connsiteY33" fmla="*/ 3153347 h 6858000"/>
              <a:gd name="connsiteX34" fmla="*/ 10389180 w 12009304"/>
              <a:gd name="connsiteY34" fmla="*/ 3753061 h 6858000"/>
              <a:gd name="connsiteX35" fmla="*/ 9759557 w 12009304"/>
              <a:gd name="connsiteY35" fmla="*/ 4842009 h 6858000"/>
              <a:gd name="connsiteX36" fmla="*/ 9706493 w 12009304"/>
              <a:gd name="connsiteY36" fmla="*/ 4933778 h 6858000"/>
              <a:gd name="connsiteX37" fmla="*/ 9708360 w 12009304"/>
              <a:gd name="connsiteY37" fmla="*/ 4934561 h 6858000"/>
              <a:gd name="connsiteX38" fmla="*/ 9802002 w 12009304"/>
              <a:gd name="connsiteY38" fmla="*/ 5029008 h 6858000"/>
              <a:gd name="connsiteX39" fmla="*/ 10514131 w 12009304"/>
              <a:gd name="connsiteY39" fmla="*/ 6260653 h 6858000"/>
              <a:gd name="connsiteX40" fmla="*/ 10514131 w 12009304"/>
              <a:gd name="connsiteY40" fmla="*/ 6512512 h 6858000"/>
              <a:gd name="connsiteX41" fmla="*/ 10340271 w 12009304"/>
              <a:gd name="connsiteY41" fmla="*/ 6813206 h 6858000"/>
              <a:gd name="connsiteX42" fmla="*/ 10314372 w 12009304"/>
              <a:gd name="connsiteY42" fmla="*/ 6858000 h 6858000"/>
              <a:gd name="connsiteX43" fmla="*/ 10119136 w 12009304"/>
              <a:gd name="connsiteY43" fmla="*/ 6858000 h 6858000"/>
              <a:gd name="connsiteX44" fmla="*/ 10122008 w 12009304"/>
              <a:gd name="connsiteY44" fmla="*/ 6853033 h 6858000"/>
              <a:gd name="connsiteX45" fmla="*/ 10327158 w 12009304"/>
              <a:gd name="connsiteY45" fmla="*/ 6498223 h 6858000"/>
              <a:gd name="connsiteX46" fmla="*/ 10327158 w 12009304"/>
              <a:gd name="connsiteY46" fmla="*/ 6274942 h 6858000"/>
              <a:gd name="connsiteX47" fmla="*/ 9695832 w 12009304"/>
              <a:gd name="connsiteY47" fmla="*/ 5183053 h 6858000"/>
              <a:gd name="connsiteX48" fmla="*/ 9612819 w 12009304"/>
              <a:gd name="connsiteY48" fmla="*/ 5099323 h 6858000"/>
              <a:gd name="connsiteX49" fmla="*/ 9603213 w 12009304"/>
              <a:gd name="connsiteY49" fmla="*/ 5095298 h 6858000"/>
              <a:gd name="connsiteX50" fmla="*/ 9654707 w 12009304"/>
              <a:gd name="connsiteY50" fmla="*/ 5006238 h 6858000"/>
              <a:gd name="connsiteX51" fmla="*/ 9693004 w 12009304"/>
              <a:gd name="connsiteY51" fmla="*/ 4940002 h 6858000"/>
              <a:gd name="connsiteX52" fmla="*/ 9653283 w 12009304"/>
              <a:gd name="connsiteY52" fmla="*/ 4923348 h 6858000"/>
              <a:gd name="connsiteX53" fmla="*/ 9586087 w 12009304"/>
              <a:gd name="connsiteY53" fmla="*/ 4914420 h 6858000"/>
              <a:gd name="connsiteX54" fmla="*/ 8158743 w 12009304"/>
              <a:gd name="connsiteY54" fmla="*/ 4914420 h 6858000"/>
              <a:gd name="connsiteX55" fmla="*/ 7939863 w 12009304"/>
              <a:gd name="connsiteY55" fmla="*/ 5043420 h 6858000"/>
              <a:gd name="connsiteX56" fmla="*/ 7224650 w 12009304"/>
              <a:gd name="connsiteY56" fmla="*/ 6275065 h 6858000"/>
              <a:gd name="connsiteX57" fmla="*/ 7224650 w 12009304"/>
              <a:gd name="connsiteY57" fmla="*/ 6526922 h 6858000"/>
              <a:gd name="connsiteX58" fmla="*/ 7350544 w 12009304"/>
              <a:gd name="connsiteY58" fmla="*/ 6743723 h 6858000"/>
              <a:gd name="connsiteX59" fmla="*/ 7416905 w 12009304"/>
              <a:gd name="connsiteY59" fmla="*/ 6858000 h 6858000"/>
              <a:gd name="connsiteX60" fmla="*/ 5902610 w 12009304"/>
              <a:gd name="connsiteY60" fmla="*/ 6858000 h 6858000"/>
              <a:gd name="connsiteX61" fmla="*/ 4389357 w 12009304"/>
              <a:gd name="connsiteY61" fmla="*/ 6858000 h 6858000"/>
              <a:gd name="connsiteX62" fmla="*/ 0 w 12009304"/>
              <a:gd name="connsiteY6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7"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8" name="Picture 4" descr="ספר החינוך - מנוקד - חדש - גדול - שי למורא">
            <a:extLst>
              <a:ext uri="{FF2B5EF4-FFF2-40B4-BE49-F238E27FC236}">
                <a16:creationId xmlns:a16="http://schemas.microsoft.com/office/drawing/2014/main" id="{2F51A595-FA72-4726-B8C5-1249CE51E21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94140" y="965201"/>
            <a:ext cx="4911568" cy="4911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5625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DB2EEA6-8452-46A8-B3A8-CA5CD0659FB9}"/>
              </a:ext>
            </a:extLst>
          </p:cNvPr>
          <p:cNvSpPr>
            <a:spLocks noGrp="1"/>
          </p:cNvSpPr>
          <p:nvPr>
            <p:ph type="title"/>
          </p:nvPr>
        </p:nvSpPr>
        <p:spPr/>
        <p:txBody>
          <a:bodyPr/>
          <a:lstStyle/>
          <a:p>
            <a:endParaRPr lang="he-IL" dirty="0"/>
          </a:p>
        </p:txBody>
      </p:sp>
      <p:sp>
        <p:nvSpPr>
          <p:cNvPr id="3" name="מציין מיקום תוכן 2">
            <a:extLst>
              <a:ext uri="{FF2B5EF4-FFF2-40B4-BE49-F238E27FC236}">
                <a16:creationId xmlns:a16="http://schemas.microsoft.com/office/drawing/2014/main" id="{D8A55917-6047-4D22-AFFF-48C8A6806F03}"/>
              </a:ext>
            </a:extLst>
          </p:cNvPr>
          <p:cNvSpPr>
            <a:spLocks noGrp="1"/>
          </p:cNvSpPr>
          <p:nvPr>
            <p:ph idx="1"/>
          </p:nvPr>
        </p:nvSpPr>
        <p:spPr/>
        <p:txBody>
          <a:bodyPr/>
          <a:lstStyle/>
          <a:p>
            <a:r>
              <a:rPr lang="he-IL" sz="2800" b="1" dirty="0">
                <a:latin typeface="Assistant" panose="00000500000000000000" pitchFamily="2" charset="-79"/>
                <a:cs typeface="Assistant" panose="00000500000000000000" pitchFamily="2" charset="-79"/>
              </a:rPr>
              <a:t>ואחר דעתך זה, </a:t>
            </a:r>
          </a:p>
          <a:p>
            <a:pPr marL="0" indent="0">
              <a:buNone/>
            </a:pPr>
            <a:r>
              <a:rPr lang="he-IL" sz="2800" b="1" dirty="0">
                <a:latin typeface="Assistant" panose="00000500000000000000" pitchFamily="2" charset="-79"/>
                <a:cs typeface="Assistant" panose="00000500000000000000" pitchFamily="2" charset="-79"/>
              </a:rPr>
              <a:t>אל יקשה עליך מעתה ריבוי המצות בעניין זכירת נסי מצרים, שהם עמוד גדול בתורתנו, כי ברבות עסקינו בהם, נתפעל אל הדבר, כמו שאמרנו.</a:t>
            </a:r>
            <a:endParaRPr lang="he-IL" dirty="0"/>
          </a:p>
        </p:txBody>
      </p:sp>
      <p:grpSp>
        <p:nvGrpSpPr>
          <p:cNvPr id="4" name="קבוצה 3">
            <a:extLst>
              <a:ext uri="{FF2B5EF4-FFF2-40B4-BE49-F238E27FC236}">
                <a16:creationId xmlns:a16="http://schemas.microsoft.com/office/drawing/2014/main" id="{2ACEC8FD-BF31-4657-8D0A-7149A7C95AD3}"/>
              </a:ext>
            </a:extLst>
          </p:cNvPr>
          <p:cNvGrpSpPr/>
          <p:nvPr/>
        </p:nvGrpSpPr>
        <p:grpSpPr>
          <a:xfrm>
            <a:off x="2276475" y="441325"/>
            <a:ext cx="9077325" cy="953536"/>
            <a:chOff x="685553" y="1126906"/>
            <a:chExt cx="8185708" cy="953536"/>
          </a:xfrm>
        </p:grpSpPr>
        <p:sp>
          <p:nvSpPr>
            <p:cNvPr id="5" name="מלבן: פינות מעוגלות 4">
              <a:extLst>
                <a:ext uri="{FF2B5EF4-FFF2-40B4-BE49-F238E27FC236}">
                  <a16:creationId xmlns:a16="http://schemas.microsoft.com/office/drawing/2014/main" id="{A93F9003-AFA2-4AC3-96BD-D03DE88BC3FA}"/>
                </a:ext>
              </a:extLst>
            </p:cNvPr>
            <p:cNvSpPr/>
            <p:nvPr/>
          </p:nvSpPr>
          <p:spPr>
            <a:xfrm>
              <a:off x="685553" y="1126906"/>
              <a:ext cx="8185708" cy="953536"/>
            </a:xfrm>
            <a:prstGeom prst="roundRect">
              <a:avLst>
                <a:gd name="adj" fmla="val 10000"/>
              </a:avLst>
            </a:prstGeom>
          </p:spPr>
          <p:style>
            <a:lnRef idx="2">
              <a:schemeClr val="lt1">
                <a:hueOff val="0"/>
                <a:satOff val="0"/>
                <a:lumOff val="0"/>
                <a:alphaOff val="0"/>
              </a:schemeClr>
            </a:lnRef>
            <a:fillRef idx="1">
              <a:schemeClr val="accent2">
                <a:hueOff val="-485121"/>
                <a:satOff val="-27976"/>
                <a:lumOff val="2876"/>
                <a:alphaOff val="0"/>
              </a:schemeClr>
            </a:fillRef>
            <a:effectRef idx="0">
              <a:schemeClr val="accent2">
                <a:hueOff val="-485121"/>
                <a:satOff val="-27976"/>
                <a:lumOff val="2876"/>
                <a:alphaOff val="0"/>
              </a:schemeClr>
            </a:effectRef>
            <a:fontRef idx="minor">
              <a:schemeClr val="lt1"/>
            </a:fontRef>
          </p:style>
        </p:sp>
        <p:sp>
          <p:nvSpPr>
            <p:cNvPr id="6" name="מלבן: פינות מעוגלות 4">
              <a:extLst>
                <a:ext uri="{FF2B5EF4-FFF2-40B4-BE49-F238E27FC236}">
                  <a16:creationId xmlns:a16="http://schemas.microsoft.com/office/drawing/2014/main" id="{5A8EE786-53D4-4A64-AABB-AA80E974BC81}"/>
                </a:ext>
              </a:extLst>
            </p:cNvPr>
            <p:cNvSpPr txBox="1"/>
            <p:nvPr/>
          </p:nvSpPr>
          <p:spPr>
            <a:xfrm>
              <a:off x="713481" y="1154834"/>
              <a:ext cx="6824501" cy="8976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he-IL" sz="3800" dirty="0">
                  <a:solidFill>
                    <a:prstClr val="white"/>
                  </a:solidFill>
                  <a:latin typeface="Assistant" panose="00000500000000000000" pitchFamily="2" charset="-79"/>
                  <a:cs typeface="Assistant" panose="00000500000000000000" pitchFamily="2" charset="-79"/>
                </a:rPr>
                <a:t>שורש המצווה- ההסבר, הטעם למצווה הזו- המשך</a:t>
              </a:r>
              <a:endParaRPr lang="en-US" sz="3800" dirty="0">
                <a:solidFill>
                  <a:prstClr val="white"/>
                </a:solidFill>
                <a:latin typeface="Assistant" panose="00000500000000000000" pitchFamily="2" charset="-79"/>
                <a:cs typeface="Assistant" panose="00000500000000000000" pitchFamily="2" charset="-79"/>
              </a:endParaRPr>
            </a:p>
          </p:txBody>
        </p:sp>
      </p:grpSp>
      <p:pic>
        <p:nvPicPr>
          <p:cNvPr id="7170" name="Picture 2" descr="סיפור יציאת מצרים">
            <a:extLst>
              <a:ext uri="{FF2B5EF4-FFF2-40B4-BE49-F238E27FC236}">
                <a16:creationId xmlns:a16="http://schemas.microsoft.com/office/drawing/2014/main" id="{5BE74BC1-452C-4888-8580-C4A549482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9807" y="4033838"/>
            <a:ext cx="2143125" cy="214312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2047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E3E4964D-4ADA-4FAD-BFD7-3C9F3B8F6DF4}"/>
              </a:ext>
            </a:extLst>
          </p:cNvPr>
          <p:cNvSpPr>
            <a:spLocks noGrp="1"/>
          </p:cNvSpPr>
          <p:nvPr>
            <p:ph idx="1"/>
          </p:nvPr>
        </p:nvSpPr>
        <p:spPr/>
        <p:txBody>
          <a:bodyPr/>
          <a:lstStyle/>
          <a:p>
            <a:r>
              <a:rPr lang="he-IL" b="1" i="0" dirty="0">
                <a:solidFill>
                  <a:srgbClr val="202122"/>
                </a:solidFill>
                <a:effectLst/>
                <a:latin typeface="Assistant" panose="00000500000000000000" pitchFamily="2" charset="-79"/>
                <a:cs typeface="Assistant" panose="00000500000000000000" pitchFamily="2" charset="-79"/>
              </a:rPr>
              <a:t>דיני </a:t>
            </a:r>
            <a:r>
              <a:rPr lang="he-IL" b="1" i="0" dirty="0" err="1">
                <a:solidFill>
                  <a:srgbClr val="202122"/>
                </a:solidFill>
                <a:effectLst/>
                <a:latin typeface="Assistant" panose="00000500000000000000" pitchFamily="2" charset="-79"/>
                <a:cs typeface="Assistant" panose="00000500000000000000" pitchFamily="2" charset="-79"/>
              </a:rPr>
              <a:t>המצוה</a:t>
            </a:r>
            <a:r>
              <a:rPr lang="he-IL" b="1" i="0" dirty="0">
                <a:solidFill>
                  <a:srgbClr val="202122"/>
                </a:solidFill>
                <a:effectLst/>
                <a:latin typeface="Assistant" panose="00000500000000000000" pitchFamily="2" charset="-79"/>
                <a:cs typeface="Assistant" panose="00000500000000000000" pitchFamily="2" charset="-79"/>
              </a:rPr>
              <a:t> כגון שובר עצם ממנו, אפילו אחר זמן אכילתו, (= מה הדין של מי ששבר עצם של קרבן לא תוך כדי המצווה אלא אחריה)</a:t>
            </a:r>
          </a:p>
          <a:p>
            <a:r>
              <a:rPr lang="he-IL" b="1" i="0" dirty="0">
                <a:solidFill>
                  <a:srgbClr val="202122"/>
                </a:solidFill>
                <a:effectLst/>
                <a:latin typeface="Assistant" panose="00000500000000000000" pitchFamily="2" charset="-79"/>
                <a:cs typeface="Assistant" panose="00000500000000000000" pitchFamily="2" charset="-79"/>
              </a:rPr>
              <a:t> ודין אם יש כזית בשר עליו מה דינו, (מה ההגדרה של העצם שאסור לשבור? רק אם יש עליה כזית בשר)</a:t>
            </a:r>
          </a:p>
          <a:p>
            <a:r>
              <a:rPr lang="he-IL" b="1" i="0" dirty="0">
                <a:solidFill>
                  <a:srgbClr val="202122"/>
                </a:solidFill>
                <a:effectLst/>
                <a:latin typeface="Assistant" panose="00000500000000000000" pitchFamily="2" charset="-79"/>
                <a:cs typeface="Assistant" panose="00000500000000000000" pitchFamily="2" charset="-79"/>
              </a:rPr>
              <a:t> ודין הסחוסים וגידים הרכים שסופם להתקשות, (מה הדין עם דברים אחרים שהם לא בדיוק עצמות? )</a:t>
            </a:r>
          </a:p>
          <a:p>
            <a:r>
              <a:rPr lang="he-IL" b="1" i="0" dirty="0">
                <a:solidFill>
                  <a:srgbClr val="202122"/>
                </a:solidFill>
                <a:effectLst/>
                <a:latin typeface="Assistant" panose="00000500000000000000" pitchFamily="2" charset="-79"/>
                <a:cs typeface="Assistant" panose="00000500000000000000" pitchFamily="2" charset="-79"/>
              </a:rPr>
              <a:t>ויתר פרטיו מבוארים בפסחים.</a:t>
            </a:r>
          </a:p>
          <a:p>
            <a:endParaRPr lang="he-IL" b="1" dirty="0">
              <a:latin typeface="Assistant SemiBold" panose="00000700000000000000" pitchFamily="2" charset="-79"/>
              <a:cs typeface="Assistant SemiBold" panose="00000700000000000000" pitchFamily="2" charset="-79"/>
            </a:endParaRPr>
          </a:p>
        </p:txBody>
      </p:sp>
      <p:grpSp>
        <p:nvGrpSpPr>
          <p:cNvPr id="4" name="קבוצה 3">
            <a:extLst>
              <a:ext uri="{FF2B5EF4-FFF2-40B4-BE49-F238E27FC236}">
                <a16:creationId xmlns:a16="http://schemas.microsoft.com/office/drawing/2014/main" id="{00EF544F-DF5B-4A3E-A191-2C0D5A1A186D}"/>
              </a:ext>
            </a:extLst>
          </p:cNvPr>
          <p:cNvGrpSpPr/>
          <p:nvPr/>
        </p:nvGrpSpPr>
        <p:grpSpPr>
          <a:xfrm>
            <a:off x="3168092" y="513832"/>
            <a:ext cx="8185708" cy="953536"/>
            <a:chOff x="1360874" y="2253813"/>
            <a:chExt cx="8185708" cy="953536"/>
          </a:xfrm>
        </p:grpSpPr>
        <p:sp>
          <p:nvSpPr>
            <p:cNvPr id="5" name="מלבן: פינות מעוגלות 4">
              <a:extLst>
                <a:ext uri="{FF2B5EF4-FFF2-40B4-BE49-F238E27FC236}">
                  <a16:creationId xmlns:a16="http://schemas.microsoft.com/office/drawing/2014/main" id="{C7ECC334-2CB7-4F90-B285-F1ADF9D39567}"/>
                </a:ext>
              </a:extLst>
            </p:cNvPr>
            <p:cNvSpPr/>
            <p:nvPr/>
          </p:nvSpPr>
          <p:spPr>
            <a:xfrm>
              <a:off x="1360874" y="2253813"/>
              <a:ext cx="8185708" cy="953536"/>
            </a:xfrm>
            <a:prstGeom prst="roundRect">
              <a:avLst>
                <a:gd name="adj" fmla="val 10000"/>
              </a:avLst>
            </a:prstGeom>
          </p:spPr>
          <p:style>
            <a:lnRef idx="2">
              <a:schemeClr val="lt1">
                <a:hueOff val="0"/>
                <a:satOff val="0"/>
                <a:lumOff val="0"/>
                <a:alphaOff val="0"/>
              </a:schemeClr>
            </a:lnRef>
            <a:fillRef idx="1">
              <a:schemeClr val="accent2">
                <a:hueOff val="-970242"/>
                <a:satOff val="-55952"/>
                <a:lumOff val="5752"/>
                <a:alphaOff val="0"/>
              </a:schemeClr>
            </a:fillRef>
            <a:effectRef idx="0">
              <a:schemeClr val="accent2">
                <a:hueOff val="-970242"/>
                <a:satOff val="-55952"/>
                <a:lumOff val="5752"/>
                <a:alphaOff val="0"/>
              </a:schemeClr>
            </a:effectRef>
            <a:fontRef idx="minor">
              <a:schemeClr val="lt1"/>
            </a:fontRef>
          </p:style>
        </p:sp>
        <p:sp>
          <p:nvSpPr>
            <p:cNvPr id="6" name="מלבן: פינות מעוגלות 4">
              <a:extLst>
                <a:ext uri="{FF2B5EF4-FFF2-40B4-BE49-F238E27FC236}">
                  <a16:creationId xmlns:a16="http://schemas.microsoft.com/office/drawing/2014/main" id="{971D02D2-F28F-4F52-A055-5C2F7B74A911}"/>
                </a:ext>
              </a:extLst>
            </p:cNvPr>
            <p:cNvSpPr txBox="1"/>
            <p:nvPr/>
          </p:nvSpPr>
          <p:spPr>
            <a:xfrm>
              <a:off x="1388802" y="2281741"/>
              <a:ext cx="6834733" cy="8976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he-IL" sz="2800" kern="1200" dirty="0">
                  <a:latin typeface="Assistant" panose="00000500000000000000" pitchFamily="2" charset="-79"/>
                  <a:cs typeface="Assistant" panose="00000500000000000000" pitchFamily="2" charset="-79"/>
                </a:rPr>
                <a:t>דיני המצווה- ההלכות שנלמדות מהמצווה</a:t>
              </a:r>
              <a:endParaRPr lang="en-US" sz="2800" kern="1200" dirty="0">
                <a:latin typeface="Assistant" panose="00000500000000000000" pitchFamily="2" charset="-79"/>
                <a:cs typeface="Assistant" panose="00000500000000000000" pitchFamily="2" charset="-79"/>
              </a:endParaRPr>
            </a:p>
          </p:txBody>
        </p:sp>
      </p:grpSp>
    </p:spTree>
    <p:extLst>
      <p:ext uri="{BB962C8B-B14F-4D97-AF65-F5344CB8AC3E}">
        <p14:creationId xmlns:p14="http://schemas.microsoft.com/office/powerpoint/2010/main" val="3411366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9DDC8F4F-0650-41FC-80AB-A1F97BF25BE0}"/>
              </a:ext>
            </a:extLst>
          </p:cNvPr>
          <p:cNvSpPr>
            <a:spLocks noGrp="1"/>
          </p:cNvSpPr>
          <p:nvPr>
            <p:ph idx="1"/>
          </p:nvPr>
        </p:nvSpPr>
        <p:spPr>
          <a:xfrm>
            <a:off x="838199" y="1825625"/>
            <a:ext cx="10515600" cy="4351338"/>
          </a:xfrm>
        </p:spPr>
        <p:txBody>
          <a:bodyPr/>
          <a:lstStyle/>
          <a:p>
            <a:r>
              <a:rPr lang="he-IL" b="1" i="0" dirty="0">
                <a:solidFill>
                  <a:srgbClr val="202122"/>
                </a:solidFill>
                <a:effectLst/>
                <a:latin typeface="Assistant" panose="00000500000000000000" pitchFamily="2" charset="-79"/>
                <a:cs typeface="Assistant" panose="00000500000000000000" pitchFamily="2" charset="-79"/>
              </a:rPr>
              <a:t>ונוהגת בזכרים ובנקבות </a:t>
            </a:r>
          </a:p>
          <a:p>
            <a:r>
              <a:rPr lang="he-IL" b="1" i="0" dirty="0">
                <a:solidFill>
                  <a:srgbClr val="202122"/>
                </a:solidFill>
                <a:effectLst/>
                <a:latin typeface="Assistant" panose="00000500000000000000" pitchFamily="2" charset="-79"/>
                <a:cs typeface="Assistant" panose="00000500000000000000" pitchFamily="2" charset="-79"/>
              </a:rPr>
              <a:t>בזמן הבית (רק כשבית המקדש בנוי...כי רק אז יש </a:t>
            </a:r>
            <a:r>
              <a:rPr lang="he-IL" b="1" i="0" dirty="0" err="1">
                <a:solidFill>
                  <a:srgbClr val="202122"/>
                </a:solidFill>
                <a:effectLst/>
                <a:latin typeface="Assistant" panose="00000500000000000000" pitchFamily="2" charset="-79"/>
                <a:cs typeface="Assistant" panose="00000500000000000000" pitchFamily="2" charset="-79"/>
              </a:rPr>
              <a:t>קרבנות</a:t>
            </a:r>
            <a:r>
              <a:rPr lang="he-IL" b="1" i="0" dirty="0">
                <a:solidFill>
                  <a:srgbClr val="202122"/>
                </a:solidFill>
                <a:effectLst/>
                <a:latin typeface="Assistant" panose="00000500000000000000" pitchFamily="2" charset="-79"/>
                <a:cs typeface="Assistant" panose="00000500000000000000" pitchFamily="2" charset="-79"/>
              </a:rPr>
              <a:t>         ) </a:t>
            </a:r>
          </a:p>
          <a:p>
            <a:r>
              <a:rPr lang="he-IL" b="1" i="0" dirty="0">
                <a:solidFill>
                  <a:srgbClr val="202122"/>
                </a:solidFill>
                <a:effectLst/>
                <a:latin typeface="Assistant" panose="00000500000000000000" pitchFamily="2" charset="-79"/>
                <a:cs typeface="Assistant" panose="00000500000000000000" pitchFamily="2" charset="-79"/>
              </a:rPr>
              <a:t>ועובר עליה ושבר עצם בפסח טהור* — לוקה. (העונש הוא מלקות- מכיוון שזו מצוות לא תעשה)</a:t>
            </a:r>
          </a:p>
          <a:p>
            <a:endParaRPr lang="he-IL" b="1" dirty="0">
              <a:solidFill>
                <a:srgbClr val="202122"/>
              </a:solidFill>
              <a:latin typeface="Assistant" panose="00000500000000000000" pitchFamily="2" charset="-79"/>
              <a:cs typeface="Assistant" panose="00000500000000000000" pitchFamily="2" charset="-79"/>
            </a:endParaRPr>
          </a:p>
          <a:p>
            <a:endParaRPr lang="he-IL" b="1" i="0" dirty="0">
              <a:solidFill>
                <a:srgbClr val="202122"/>
              </a:solidFill>
              <a:effectLst/>
              <a:latin typeface="Assistant" panose="00000500000000000000" pitchFamily="2" charset="-79"/>
              <a:cs typeface="Assistant" panose="00000500000000000000" pitchFamily="2" charset="-79"/>
            </a:endParaRPr>
          </a:p>
          <a:p>
            <a:r>
              <a:rPr lang="he-IL" b="1" dirty="0">
                <a:solidFill>
                  <a:srgbClr val="202122"/>
                </a:solidFill>
                <a:latin typeface="Assistant" panose="00000500000000000000" pitchFamily="2" charset="-79"/>
                <a:cs typeface="Assistant" panose="00000500000000000000" pitchFamily="2" charset="-79"/>
              </a:rPr>
              <a:t>*</a:t>
            </a:r>
            <a:r>
              <a:rPr lang="he-IL" sz="2400" b="1" dirty="0">
                <a:solidFill>
                  <a:srgbClr val="202122"/>
                </a:solidFill>
                <a:latin typeface="Assistant" panose="00000500000000000000" pitchFamily="2" charset="-79"/>
                <a:cs typeface="Assistant" panose="00000500000000000000" pitchFamily="2" charset="-79"/>
              </a:rPr>
              <a:t>פסח טהור- קרבן פסח שמוקרב בזמן </a:t>
            </a:r>
            <a:r>
              <a:rPr lang="he-IL" sz="2400" b="1" dirty="0" err="1">
                <a:solidFill>
                  <a:srgbClr val="202122"/>
                </a:solidFill>
                <a:latin typeface="Assistant" panose="00000500000000000000" pitchFamily="2" charset="-79"/>
                <a:cs typeface="Assistant" panose="00000500000000000000" pitchFamily="2" charset="-79"/>
              </a:rPr>
              <a:t>בביהמ"ק</a:t>
            </a:r>
            <a:r>
              <a:rPr lang="he-IL" sz="2400" b="1" dirty="0">
                <a:solidFill>
                  <a:srgbClr val="202122"/>
                </a:solidFill>
                <a:latin typeface="Assistant" panose="00000500000000000000" pitchFamily="2" charset="-79"/>
                <a:cs typeface="Assistant" panose="00000500000000000000" pitchFamily="2" charset="-79"/>
              </a:rPr>
              <a:t> כשהציבור טהור.  האידיאל</a:t>
            </a:r>
            <a:r>
              <a:rPr lang="he-IL" b="1" dirty="0">
                <a:solidFill>
                  <a:srgbClr val="202122"/>
                </a:solidFill>
                <a:latin typeface="Assistant" panose="00000500000000000000" pitchFamily="2" charset="-79"/>
                <a:cs typeface="Assistant" panose="00000500000000000000" pitchFamily="2" charset="-79"/>
              </a:rPr>
              <a:t>.</a:t>
            </a:r>
            <a:endParaRPr lang="he-IL" b="1" i="0" dirty="0">
              <a:solidFill>
                <a:srgbClr val="202122"/>
              </a:solidFill>
              <a:effectLst/>
              <a:latin typeface="Assistant" panose="00000500000000000000" pitchFamily="2" charset="-79"/>
              <a:cs typeface="Assistant" panose="00000500000000000000" pitchFamily="2" charset="-79"/>
            </a:endParaRPr>
          </a:p>
          <a:p>
            <a:endParaRPr lang="he-IL" dirty="0"/>
          </a:p>
        </p:txBody>
      </p:sp>
      <p:grpSp>
        <p:nvGrpSpPr>
          <p:cNvPr id="4" name="קבוצה 3">
            <a:extLst>
              <a:ext uri="{FF2B5EF4-FFF2-40B4-BE49-F238E27FC236}">
                <a16:creationId xmlns:a16="http://schemas.microsoft.com/office/drawing/2014/main" id="{80D55EC0-F2D9-412A-89A1-E2AC8A068EC8}"/>
              </a:ext>
            </a:extLst>
          </p:cNvPr>
          <p:cNvGrpSpPr/>
          <p:nvPr/>
        </p:nvGrpSpPr>
        <p:grpSpPr>
          <a:xfrm>
            <a:off x="3003271" y="456682"/>
            <a:ext cx="8185708" cy="953536"/>
            <a:chOff x="2046427" y="3380719"/>
            <a:chExt cx="8185708" cy="953536"/>
          </a:xfrm>
        </p:grpSpPr>
        <p:sp>
          <p:nvSpPr>
            <p:cNvPr id="5" name="מלבן: פינות מעוגלות 4">
              <a:extLst>
                <a:ext uri="{FF2B5EF4-FFF2-40B4-BE49-F238E27FC236}">
                  <a16:creationId xmlns:a16="http://schemas.microsoft.com/office/drawing/2014/main" id="{D06B6A3C-61A6-4443-B21B-F87A996E816E}"/>
                </a:ext>
              </a:extLst>
            </p:cNvPr>
            <p:cNvSpPr/>
            <p:nvPr/>
          </p:nvSpPr>
          <p:spPr>
            <a:xfrm>
              <a:off x="2046427" y="3380719"/>
              <a:ext cx="8185708" cy="953536"/>
            </a:xfrm>
            <a:prstGeom prst="roundRect">
              <a:avLst>
                <a:gd name="adj" fmla="val 10000"/>
              </a:avLst>
            </a:prstGeom>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sp>
        <p:sp>
          <p:nvSpPr>
            <p:cNvPr id="6" name="מלבן: פינות מעוגלות 4">
              <a:extLst>
                <a:ext uri="{FF2B5EF4-FFF2-40B4-BE49-F238E27FC236}">
                  <a16:creationId xmlns:a16="http://schemas.microsoft.com/office/drawing/2014/main" id="{ED7DE3C9-CECD-4F19-8AD7-55ECDCF08270}"/>
                </a:ext>
              </a:extLst>
            </p:cNvPr>
            <p:cNvSpPr txBox="1"/>
            <p:nvPr/>
          </p:nvSpPr>
          <p:spPr>
            <a:xfrm>
              <a:off x="2074355" y="3408647"/>
              <a:ext cx="6824501" cy="8976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he-IL" sz="3200" kern="1200" dirty="0">
                  <a:latin typeface="Assistant" panose="00000500000000000000" pitchFamily="2" charset="-79"/>
                  <a:cs typeface="Assistant" panose="00000500000000000000" pitchFamily="2" charset="-79"/>
                </a:rPr>
                <a:t>למעשה- מתי עושים אותה, היכן היא נוהגת את מי היא מחייבת ומה העונש. </a:t>
              </a:r>
              <a:endParaRPr lang="en-US" sz="3200" kern="1200" dirty="0">
                <a:latin typeface="Assistant" panose="00000500000000000000" pitchFamily="2" charset="-79"/>
                <a:cs typeface="Assistant" panose="00000500000000000000" pitchFamily="2" charset="-79"/>
              </a:endParaRPr>
            </a:p>
          </p:txBody>
        </p:sp>
      </p:grpSp>
      <p:pic>
        <p:nvPicPr>
          <p:cNvPr id="1026" name="Picture 2" descr="lovepik_400526834 גרפיקה_תמונה חינם נורה">
            <a:extLst>
              <a:ext uri="{FF2B5EF4-FFF2-40B4-BE49-F238E27FC236}">
                <a16:creationId xmlns:a16="http://schemas.microsoft.com/office/drawing/2014/main" id="{61D5D032-216C-44EF-A75B-F2C69563A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6548" y="2219325"/>
            <a:ext cx="409301" cy="628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14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כותרת 1">
            <a:extLst>
              <a:ext uri="{FF2B5EF4-FFF2-40B4-BE49-F238E27FC236}">
                <a16:creationId xmlns:a16="http://schemas.microsoft.com/office/drawing/2014/main" id="{24A1DD6E-7A28-497E-BAA3-6CAE2FB817F9}"/>
              </a:ext>
            </a:extLst>
          </p:cNvPr>
          <p:cNvSpPr>
            <a:spLocks noGrp="1"/>
          </p:cNvSpPr>
          <p:nvPr>
            <p:ph type="title"/>
          </p:nvPr>
        </p:nvSpPr>
        <p:spPr>
          <a:xfrm>
            <a:off x="1075767" y="1188637"/>
            <a:ext cx="2988234" cy="4480726"/>
          </a:xfrm>
        </p:spPr>
        <p:txBody>
          <a:bodyPr>
            <a:normAutofit/>
          </a:bodyPr>
          <a:lstStyle/>
          <a:p>
            <a:r>
              <a:rPr lang="he-IL" sz="6600" b="1">
                <a:latin typeface="Gisha" panose="020B0502040204020203" pitchFamily="34" charset="-79"/>
                <a:ea typeface="+mn-ea"/>
                <a:cs typeface="Gisha" panose="020B0502040204020203" pitchFamily="34" charset="-79"/>
              </a:rPr>
              <a:t>מבנה הספר: </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מציין מיקום תוכן 2">
            <a:extLst>
              <a:ext uri="{FF2B5EF4-FFF2-40B4-BE49-F238E27FC236}">
                <a16:creationId xmlns:a16="http://schemas.microsoft.com/office/drawing/2014/main" id="{19CDFD65-0D4C-42AD-AABF-BF0FE3013727}"/>
              </a:ext>
            </a:extLst>
          </p:cNvPr>
          <p:cNvSpPr>
            <a:spLocks noGrp="1"/>
          </p:cNvSpPr>
          <p:nvPr>
            <p:ph idx="1"/>
          </p:nvPr>
        </p:nvSpPr>
        <p:spPr>
          <a:xfrm>
            <a:off x="5255260" y="1648870"/>
            <a:ext cx="4702848" cy="3560260"/>
          </a:xfrm>
        </p:spPr>
        <p:txBody>
          <a:bodyPr anchor="ctr">
            <a:normAutofit/>
          </a:bodyPr>
          <a:lstStyle/>
          <a:p>
            <a:pPr marL="0" indent="0">
              <a:buNone/>
            </a:pPr>
            <a:r>
              <a:rPr lang="he-IL" sz="2000" dirty="0">
                <a:latin typeface="Gisha" panose="020B0502040204020203" pitchFamily="34" charset="-79"/>
                <a:cs typeface="Gisha" panose="020B0502040204020203" pitchFamily="34" charset="-79"/>
              </a:rPr>
              <a:t>הספר מחולק למצוות על פי הפרשות בהן הן מופיעות בתורה, ובנוי </a:t>
            </a:r>
            <a:r>
              <a:rPr lang="he-IL" sz="2000" dirty="0" err="1">
                <a:latin typeface="Gisha" panose="020B0502040204020203" pitchFamily="34" charset="-79"/>
                <a:cs typeface="Gisha" panose="020B0502040204020203" pitchFamily="34" charset="-79"/>
              </a:rPr>
              <a:t>מתרי"ג</a:t>
            </a:r>
            <a:r>
              <a:rPr lang="he-IL" sz="2000" dirty="0">
                <a:latin typeface="Gisha" panose="020B0502040204020203" pitchFamily="34" charset="-79"/>
                <a:cs typeface="Gisha" panose="020B0502040204020203" pitchFamily="34" charset="-79"/>
              </a:rPr>
              <a:t> מצוות. כל מצווה כוללת את הסעיפים הבאים: </a:t>
            </a:r>
            <a:br>
              <a:rPr lang="en-US" sz="2000" dirty="0">
                <a:latin typeface="Gisha" panose="020B0502040204020203" pitchFamily="34" charset="-79"/>
                <a:cs typeface="Gisha" panose="020B0502040204020203" pitchFamily="34" charset="-79"/>
              </a:rPr>
            </a:br>
            <a:endParaRPr lang="he-IL" sz="2000" dirty="0">
              <a:latin typeface="Gisha" panose="020B0502040204020203" pitchFamily="34" charset="-79"/>
              <a:cs typeface="Gisha" panose="020B0502040204020203" pitchFamily="34" charset="-79"/>
            </a:endParaRPr>
          </a:p>
          <a:p>
            <a:r>
              <a:rPr lang="he-IL" sz="2000" dirty="0">
                <a:latin typeface="Gisha" panose="020B0502040204020203" pitchFamily="34" charset="-79"/>
                <a:cs typeface="Gisha" panose="020B0502040204020203" pitchFamily="34" charset="-79"/>
              </a:rPr>
              <a:t>הגדרת המצווה- המקור בתורה ובחז"ל</a:t>
            </a:r>
          </a:p>
          <a:p>
            <a:r>
              <a:rPr lang="he-IL" sz="2000" dirty="0">
                <a:latin typeface="Gisha" panose="020B0502040204020203" pitchFamily="34" charset="-79"/>
                <a:cs typeface="Gisha" panose="020B0502040204020203" pitchFamily="34" charset="-79"/>
              </a:rPr>
              <a:t>שורש המצווה- ההסבר, הטעם למצווה הזו</a:t>
            </a:r>
          </a:p>
          <a:p>
            <a:r>
              <a:rPr lang="he-IL" sz="2000" dirty="0">
                <a:latin typeface="Gisha" panose="020B0502040204020203" pitchFamily="34" charset="-79"/>
                <a:cs typeface="Gisha" panose="020B0502040204020203" pitchFamily="34" charset="-79"/>
              </a:rPr>
              <a:t>דיני המצווה- ההלכות שנלמדות מהמצווה</a:t>
            </a:r>
          </a:p>
          <a:p>
            <a:r>
              <a:rPr lang="he-IL" sz="2000" dirty="0">
                <a:latin typeface="Gisha" panose="020B0502040204020203" pitchFamily="34" charset="-79"/>
                <a:cs typeface="Gisha" panose="020B0502040204020203" pitchFamily="34" charset="-79"/>
              </a:rPr>
              <a:t>למעשה- מתי עושים אותה, היכן היא נוהגת את מי היא מחייבת ומה העונש. </a:t>
            </a:r>
          </a:p>
        </p:txBody>
      </p:sp>
    </p:spTree>
    <p:extLst>
      <p:ext uri="{BB962C8B-B14F-4D97-AF65-F5344CB8AC3E}">
        <p14:creationId xmlns:p14="http://schemas.microsoft.com/office/powerpoint/2010/main" val="2373663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D1A2CED-DA9B-4CCF-8215-CFC65FE71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562DFC44-A40C-4573-9230-B3EDB3EC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260019"/>
            <a:ext cx="11167447"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15589D35-CF9F-4DE9-A792-8571A09E9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658327"/>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7" name="תיבת טקסט 4">
            <a:extLst>
              <a:ext uri="{FF2B5EF4-FFF2-40B4-BE49-F238E27FC236}">
                <a16:creationId xmlns:a16="http://schemas.microsoft.com/office/drawing/2014/main" id="{B88066BE-7087-4341-A911-E4EB3A5EA9D1}"/>
              </a:ext>
            </a:extLst>
          </p:cNvPr>
          <p:cNvGraphicFramePr/>
          <p:nvPr>
            <p:extLst>
              <p:ext uri="{D42A27DB-BD31-4B8C-83A1-F6EECF244321}">
                <p14:modId xmlns:p14="http://schemas.microsoft.com/office/powerpoint/2010/main" val="353979350"/>
              </p:ext>
            </p:extLst>
          </p:nvPr>
        </p:nvGraphicFramePr>
        <p:xfrm>
          <a:off x="1115568" y="1673352"/>
          <a:ext cx="10232136" cy="4334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6759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תיבת טקסט 4">
            <a:extLst>
              <a:ext uri="{FF2B5EF4-FFF2-40B4-BE49-F238E27FC236}">
                <a16:creationId xmlns:a16="http://schemas.microsoft.com/office/drawing/2014/main" id="{B88066BE-7087-4341-A911-E4EB3A5EA9D1}"/>
              </a:ext>
            </a:extLst>
          </p:cNvPr>
          <p:cNvGraphicFramePr/>
          <p:nvPr>
            <p:extLst>
              <p:ext uri="{D42A27DB-BD31-4B8C-83A1-F6EECF244321}">
                <p14:modId xmlns:p14="http://schemas.microsoft.com/office/powerpoint/2010/main" val="2652439855"/>
              </p:ext>
            </p:extLst>
          </p:nvPr>
        </p:nvGraphicFramePr>
        <p:xfrm>
          <a:off x="4010025" y="-203073"/>
          <a:ext cx="6947154" cy="2727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תיבת טקסט 1">
            <a:extLst>
              <a:ext uri="{FF2B5EF4-FFF2-40B4-BE49-F238E27FC236}">
                <a16:creationId xmlns:a16="http://schemas.microsoft.com/office/drawing/2014/main" id="{80DFE314-E65F-4BFF-8ED9-152F0FEB548E}"/>
              </a:ext>
            </a:extLst>
          </p:cNvPr>
          <p:cNvSpPr txBox="1"/>
          <p:nvPr/>
        </p:nvSpPr>
        <p:spPr>
          <a:xfrm>
            <a:off x="3086100" y="2233136"/>
            <a:ext cx="6504940" cy="2246769"/>
          </a:xfrm>
          <a:prstGeom prst="rect">
            <a:avLst/>
          </a:prstGeom>
          <a:noFill/>
        </p:spPr>
        <p:txBody>
          <a:bodyPr wrap="square" rtlCol="1">
            <a:spAutoFit/>
          </a:bodyPr>
          <a:lstStyle/>
          <a:p>
            <a:pPr algn="just" rtl="1">
              <a:lnSpc>
                <a:spcPct val="200000"/>
              </a:lnSpc>
            </a:pPr>
            <a:r>
              <a:rPr lang="he-IL" sz="2800" b="1" dirty="0">
                <a:effectLst/>
                <a:latin typeface="Assistant" panose="00000500000000000000" pitchFamily="2" charset="-79"/>
                <a:ea typeface="Times New Roman" panose="02020603050405020304" pitchFamily="18" charset="0"/>
                <a:cs typeface="Assistant" panose="00000500000000000000" pitchFamily="2" charset="-79"/>
              </a:rPr>
              <a:t>שלא לשבור עצם מכל עצמות הפסח </a:t>
            </a:r>
            <a:endParaRPr lang="en-US" sz="2800" b="1" dirty="0">
              <a:effectLst/>
              <a:latin typeface="Assistant" panose="00000500000000000000" pitchFamily="2" charset="-79"/>
              <a:ea typeface="Times New Roman" panose="02020603050405020304" pitchFamily="18" charset="0"/>
              <a:cs typeface="Assistant" panose="00000500000000000000" pitchFamily="2" charset="-79"/>
            </a:endParaRPr>
          </a:p>
          <a:p>
            <a:pPr algn="just" rtl="1">
              <a:lnSpc>
                <a:spcPct val="200000"/>
              </a:lnSpc>
            </a:pPr>
            <a:r>
              <a:rPr lang="he-IL" sz="2800" b="0" dirty="0">
                <a:effectLst/>
                <a:latin typeface="Assistant" panose="00000500000000000000" pitchFamily="2" charset="-79"/>
                <a:ea typeface="Times New Roman" panose="02020603050405020304" pitchFamily="18" charset="0"/>
                <a:cs typeface="Assistant" panose="00000500000000000000" pitchFamily="2" charset="-79"/>
              </a:rPr>
              <a:t>שנאמר:</a:t>
            </a:r>
            <a:r>
              <a:rPr lang="he-IL" sz="2800" b="1" dirty="0">
                <a:effectLst/>
                <a:latin typeface="Assistant" panose="00000500000000000000" pitchFamily="2" charset="-79"/>
                <a:ea typeface="Times New Roman" panose="02020603050405020304" pitchFamily="18" charset="0"/>
                <a:cs typeface="Assistant" panose="00000500000000000000" pitchFamily="2" charset="-79"/>
              </a:rPr>
              <a:t> "ועצם לא תשברו בו" </a:t>
            </a:r>
            <a:r>
              <a:rPr lang="he-IL" sz="2800" b="0" dirty="0">
                <a:effectLst/>
                <a:latin typeface="Assistant" panose="00000500000000000000" pitchFamily="2" charset="-79"/>
                <a:ea typeface="Times New Roman" panose="02020603050405020304" pitchFamily="18" charset="0"/>
                <a:cs typeface="Assistant" panose="00000500000000000000" pitchFamily="2" charset="-79"/>
              </a:rPr>
              <a:t>[שמות י"ב, מ"ו]</a:t>
            </a:r>
            <a:r>
              <a:rPr lang="he-IL" sz="2800" b="1" dirty="0">
                <a:effectLst/>
                <a:latin typeface="Assistant" panose="00000500000000000000" pitchFamily="2" charset="-79"/>
                <a:ea typeface="Times New Roman" panose="02020603050405020304" pitchFamily="18" charset="0"/>
                <a:cs typeface="Assistant" panose="00000500000000000000" pitchFamily="2" charset="-79"/>
              </a:rPr>
              <a:t>. </a:t>
            </a:r>
            <a:endParaRPr lang="en-US" sz="2800" b="1" dirty="0">
              <a:effectLst/>
              <a:latin typeface="Assistant" panose="00000500000000000000" pitchFamily="2" charset="-79"/>
              <a:ea typeface="Times New Roman" panose="02020603050405020304" pitchFamily="18" charset="0"/>
              <a:cs typeface="Assistant" panose="00000500000000000000" pitchFamily="2" charset="-79"/>
            </a:endParaRPr>
          </a:p>
          <a:p>
            <a:endParaRPr lang="he-IL" sz="2800" dirty="0">
              <a:latin typeface="Assistant" panose="00000500000000000000" pitchFamily="2" charset="-79"/>
              <a:cs typeface="Assistant" panose="00000500000000000000" pitchFamily="2" charset="-79"/>
            </a:endParaRPr>
          </a:p>
        </p:txBody>
      </p:sp>
      <p:pic>
        <p:nvPicPr>
          <p:cNvPr id="1026" name="Picture 2" descr="כלב, דוגמה, וקטור, white., ציור היתולי, עצם.">
            <a:extLst>
              <a:ext uri="{FF2B5EF4-FFF2-40B4-BE49-F238E27FC236}">
                <a16:creationId xmlns:a16="http://schemas.microsoft.com/office/drawing/2014/main" id="{FB8681DC-7865-468D-B2C4-B505BA53A9B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2280" y="4125595"/>
            <a:ext cx="2286000" cy="2000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1711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DF9A2FD-EF46-4874-8BB9-EAC0982722E7}"/>
              </a:ext>
            </a:extLst>
          </p:cNvPr>
          <p:cNvSpPr>
            <a:spLocks noGrp="1"/>
          </p:cNvSpPr>
          <p:nvPr>
            <p:ph type="title"/>
          </p:nvPr>
        </p:nvSpPr>
        <p:spPr/>
        <p:txBody>
          <a:bodyPr/>
          <a:lstStyle/>
          <a:p>
            <a:endParaRPr lang="he-IL"/>
          </a:p>
        </p:txBody>
      </p:sp>
      <p:pic>
        <p:nvPicPr>
          <p:cNvPr id="2050" name="Picture 2" descr="פיה, מלכה. יפה, התלבש, של ימי הביניים, שלה, איצטלה, מלכה, הכתר, שים, מראה.">
            <a:extLst>
              <a:ext uri="{FF2B5EF4-FFF2-40B4-BE49-F238E27FC236}">
                <a16:creationId xmlns:a16="http://schemas.microsoft.com/office/drawing/2014/main" id="{65D6C81B-76F9-422C-8E3C-74BB7F827C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538" y="4424270"/>
            <a:ext cx="1042987" cy="2249580"/>
          </a:xfrm>
          <a:prstGeom prst="rect">
            <a:avLst/>
          </a:prstGeom>
          <a:noFill/>
          <a:extLst>
            <a:ext uri="{909E8E84-426E-40DD-AFC4-6F175D3DCCD1}">
              <a14:hiddenFill xmlns:a14="http://schemas.microsoft.com/office/drawing/2010/main">
                <a:solidFill>
                  <a:srgbClr val="FFFFFF"/>
                </a:solidFill>
              </a14:hiddenFill>
            </a:ext>
          </a:extLst>
        </p:spPr>
      </p:pic>
      <p:sp>
        <p:nvSpPr>
          <p:cNvPr id="3" name="מציין מיקום תוכן 2">
            <a:extLst>
              <a:ext uri="{FF2B5EF4-FFF2-40B4-BE49-F238E27FC236}">
                <a16:creationId xmlns:a16="http://schemas.microsoft.com/office/drawing/2014/main" id="{B3B1AF12-484A-4A51-8F63-24DBB6EFA322}"/>
              </a:ext>
            </a:extLst>
          </p:cNvPr>
          <p:cNvSpPr>
            <a:spLocks noGrp="1"/>
          </p:cNvSpPr>
          <p:nvPr>
            <p:ph idx="1"/>
          </p:nvPr>
        </p:nvSpPr>
        <p:spPr>
          <a:xfrm>
            <a:off x="742950" y="2006600"/>
            <a:ext cx="10515600" cy="4351338"/>
          </a:xfrm>
        </p:spPr>
        <p:txBody>
          <a:bodyPr/>
          <a:lstStyle/>
          <a:p>
            <a:r>
              <a:rPr lang="he-IL" b="1" dirty="0">
                <a:latin typeface="Assistant" panose="00000500000000000000" pitchFamily="2" charset="-79"/>
                <a:cs typeface="Assistant" panose="00000500000000000000" pitchFamily="2" charset="-79"/>
              </a:rPr>
              <a:t>לזכור נסי מצרים כמו שכתבנו באחרות. </a:t>
            </a:r>
          </a:p>
          <a:p>
            <a:r>
              <a:rPr lang="he-IL" b="1" dirty="0">
                <a:latin typeface="Assistant" panose="00000500000000000000" pitchFamily="2" charset="-79"/>
                <a:cs typeface="Assistant" panose="00000500000000000000" pitchFamily="2" charset="-79"/>
              </a:rPr>
              <a:t>וגם זה גזע מן השורש הנזכר, שאין כבוד לבני מלכים ויועצי ארץ לגרור העצמות ולשוברם ככלבים, לא יאות לעשות ככה, כי אם לעניי העם הרעבים. </a:t>
            </a:r>
          </a:p>
          <a:p>
            <a:r>
              <a:rPr lang="he-IL" b="1" dirty="0">
                <a:latin typeface="Assistant" panose="00000500000000000000" pitchFamily="2" charset="-79"/>
                <a:cs typeface="Assistant" panose="00000500000000000000" pitchFamily="2" charset="-79"/>
              </a:rPr>
              <a:t>ועל כן בתחילת בואנו להיות סגולת כל העמים, ממלכת כהנים וגוי קדוש (שם </a:t>
            </a:r>
            <a:r>
              <a:rPr lang="he-IL" b="1" dirty="0" err="1">
                <a:latin typeface="Assistant" panose="00000500000000000000" pitchFamily="2" charset="-79"/>
                <a:cs typeface="Assistant" panose="00000500000000000000" pitchFamily="2" charset="-79"/>
              </a:rPr>
              <a:t>יט</a:t>
            </a:r>
            <a:r>
              <a:rPr lang="he-IL" b="1" dirty="0">
                <a:latin typeface="Assistant" panose="00000500000000000000" pitchFamily="2" charset="-79"/>
                <a:cs typeface="Assistant" panose="00000500000000000000" pitchFamily="2" charset="-79"/>
              </a:rPr>
              <a:t> ו), ובכל שנה ושנה באותו הזמן, ראוי לנו לעשות מעשים המראים בנו המעלה הגדולה שעלינו בה באותה שעה. ומתוך המעשה והדמיון שאנחנו </a:t>
            </a:r>
            <a:r>
              <a:rPr lang="he-IL" b="1" dirty="0" err="1">
                <a:latin typeface="Assistant" panose="00000500000000000000" pitchFamily="2" charset="-79"/>
                <a:cs typeface="Assistant" panose="00000500000000000000" pitchFamily="2" charset="-79"/>
              </a:rPr>
              <a:t>עושין</a:t>
            </a:r>
            <a:r>
              <a:rPr lang="he-IL" b="1" dirty="0">
                <a:latin typeface="Assistant" panose="00000500000000000000" pitchFamily="2" charset="-79"/>
                <a:cs typeface="Assistant" panose="00000500000000000000" pitchFamily="2" charset="-79"/>
              </a:rPr>
              <a:t>, נקבע בנפשותינו הדבר לעולם.</a:t>
            </a:r>
            <a:br>
              <a:rPr lang="he-IL" b="1" dirty="0">
                <a:latin typeface="Assistant" panose="00000500000000000000" pitchFamily="2" charset="-79"/>
                <a:cs typeface="Assistant" panose="00000500000000000000" pitchFamily="2" charset="-79"/>
              </a:rPr>
            </a:br>
            <a:endParaRPr lang="he-IL" b="1" dirty="0">
              <a:latin typeface="Assistant" panose="00000500000000000000" pitchFamily="2" charset="-79"/>
              <a:cs typeface="Assistant" panose="00000500000000000000" pitchFamily="2" charset="-79"/>
            </a:endParaRPr>
          </a:p>
        </p:txBody>
      </p:sp>
      <p:grpSp>
        <p:nvGrpSpPr>
          <p:cNvPr id="4" name="קבוצה 3">
            <a:extLst>
              <a:ext uri="{FF2B5EF4-FFF2-40B4-BE49-F238E27FC236}">
                <a16:creationId xmlns:a16="http://schemas.microsoft.com/office/drawing/2014/main" id="{2B2B7128-C759-4AC8-A783-73B34F8ACEDA}"/>
              </a:ext>
            </a:extLst>
          </p:cNvPr>
          <p:cNvGrpSpPr/>
          <p:nvPr/>
        </p:nvGrpSpPr>
        <p:grpSpPr>
          <a:xfrm>
            <a:off x="2276475" y="681037"/>
            <a:ext cx="9077325" cy="953536"/>
            <a:chOff x="685553" y="1126906"/>
            <a:chExt cx="8185708" cy="953536"/>
          </a:xfrm>
        </p:grpSpPr>
        <p:sp>
          <p:nvSpPr>
            <p:cNvPr id="5" name="מלבן: פינות מעוגלות 4">
              <a:extLst>
                <a:ext uri="{FF2B5EF4-FFF2-40B4-BE49-F238E27FC236}">
                  <a16:creationId xmlns:a16="http://schemas.microsoft.com/office/drawing/2014/main" id="{06D1D30D-149A-4395-9D15-E8D3E7C1C5EF}"/>
                </a:ext>
              </a:extLst>
            </p:cNvPr>
            <p:cNvSpPr/>
            <p:nvPr/>
          </p:nvSpPr>
          <p:spPr>
            <a:xfrm>
              <a:off x="685553" y="1126906"/>
              <a:ext cx="8185708" cy="953536"/>
            </a:xfrm>
            <a:prstGeom prst="roundRect">
              <a:avLst>
                <a:gd name="adj" fmla="val 10000"/>
              </a:avLst>
            </a:prstGeom>
          </p:spPr>
          <p:style>
            <a:lnRef idx="2">
              <a:schemeClr val="lt1">
                <a:hueOff val="0"/>
                <a:satOff val="0"/>
                <a:lumOff val="0"/>
                <a:alphaOff val="0"/>
              </a:schemeClr>
            </a:lnRef>
            <a:fillRef idx="1">
              <a:schemeClr val="accent2">
                <a:hueOff val="-485121"/>
                <a:satOff val="-27976"/>
                <a:lumOff val="2876"/>
                <a:alphaOff val="0"/>
              </a:schemeClr>
            </a:fillRef>
            <a:effectRef idx="0">
              <a:schemeClr val="accent2">
                <a:hueOff val="-485121"/>
                <a:satOff val="-27976"/>
                <a:lumOff val="2876"/>
                <a:alphaOff val="0"/>
              </a:schemeClr>
            </a:effectRef>
            <a:fontRef idx="minor">
              <a:schemeClr val="lt1"/>
            </a:fontRef>
          </p:style>
        </p:sp>
        <p:sp>
          <p:nvSpPr>
            <p:cNvPr id="6" name="מלבן: פינות מעוגלות 4">
              <a:extLst>
                <a:ext uri="{FF2B5EF4-FFF2-40B4-BE49-F238E27FC236}">
                  <a16:creationId xmlns:a16="http://schemas.microsoft.com/office/drawing/2014/main" id="{349E0082-3DA5-4799-B7C7-D1F96C8BDBAE}"/>
                </a:ext>
              </a:extLst>
            </p:cNvPr>
            <p:cNvSpPr txBox="1"/>
            <p:nvPr/>
          </p:nvSpPr>
          <p:spPr>
            <a:xfrm>
              <a:off x="713481" y="1154834"/>
              <a:ext cx="6824501" cy="8976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he-IL" sz="3800" dirty="0">
                  <a:solidFill>
                    <a:prstClr val="white"/>
                  </a:solidFill>
                  <a:latin typeface="Assistant" panose="00000500000000000000" pitchFamily="2" charset="-79"/>
                  <a:cs typeface="Assistant" panose="00000500000000000000" pitchFamily="2" charset="-79"/>
                </a:rPr>
                <a:t>שורש המצווה- ההסבר, הטעם למצווה הזו</a:t>
              </a:r>
              <a:endParaRPr lang="en-US" sz="3800" dirty="0">
                <a:solidFill>
                  <a:prstClr val="white"/>
                </a:solidFill>
                <a:latin typeface="Assistant" panose="00000500000000000000" pitchFamily="2" charset="-79"/>
                <a:cs typeface="Assistant" panose="00000500000000000000" pitchFamily="2" charset="-79"/>
              </a:endParaRPr>
            </a:p>
          </p:txBody>
        </p:sp>
      </p:grpSp>
    </p:spTree>
    <p:extLst>
      <p:ext uri="{BB962C8B-B14F-4D97-AF65-F5344CB8AC3E}">
        <p14:creationId xmlns:p14="http://schemas.microsoft.com/office/powerpoint/2010/main" val="1194679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7D1552C-7F0B-468B-AC35-4CB47448F6A1}"/>
              </a:ext>
            </a:extLst>
          </p:cNvPr>
          <p:cNvSpPr>
            <a:spLocks noGrp="1"/>
          </p:cNvSpPr>
          <p:nvPr>
            <p:ph type="title"/>
          </p:nvPr>
        </p:nvSpPr>
        <p:spPr/>
        <p:txBody>
          <a:bodyPr/>
          <a:lstStyle/>
          <a:p>
            <a:endParaRPr lang="he-IL"/>
          </a:p>
        </p:txBody>
      </p:sp>
      <p:sp>
        <p:nvSpPr>
          <p:cNvPr id="3" name="מציין מיקום תוכן 2">
            <a:extLst>
              <a:ext uri="{FF2B5EF4-FFF2-40B4-BE49-F238E27FC236}">
                <a16:creationId xmlns:a16="http://schemas.microsoft.com/office/drawing/2014/main" id="{FBE26EC5-3FF4-4F21-9CD2-BA331FFE514E}"/>
              </a:ext>
            </a:extLst>
          </p:cNvPr>
          <p:cNvSpPr>
            <a:spLocks noGrp="1"/>
          </p:cNvSpPr>
          <p:nvPr>
            <p:ph idx="1"/>
          </p:nvPr>
        </p:nvSpPr>
        <p:spPr/>
        <p:txBody>
          <a:bodyPr/>
          <a:lstStyle/>
          <a:p>
            <a:r>
              <a:rPr lang="he-IL" b="1" dirty="0">
                <a:latin typeface="Assistant" panose="00000500000000000000" pitchFamily="2" charset="-79"/>
                <a:cs typeface="Assistant" panose="00000500000000000000" pitchFamily="2" charset="-79"/>
              </a:rPr>
              <a:t>ואל תחשב בני לתפוש על דברי ולומר: </a:t>
            </a:r>
            <a:br>
              <a:rPr lang="en-US" b="1" dirty="0">
                <a:latin typeface="Assistant" panose="00000500000000000000" pitchFamily="2" charset="-79"/>
                <a:cs typeface="Assistant" panose="00000500000000000000" pitchFamily="2" charset="-79"/>
              </a:rPr>
            </a:br>
            <a:r>
              <a:rPr lang="he-IL" b="1" dirty="0">
                <a:latin typeface="Assistant" panose="00000500000000000000" pitchFamily="2" charset="-79"/>
                <a:cs typeface="Assistant" panose="00000500000000000000" pitchFamily="2" charset="-79"/>
              </a:rPr>
              <a:t>ולמה </a:t>
            </a:r>
            <a:r>
              <a:rPr lang="he-IL" b="1" dirty="0" err="1">
                <a:latin typeface="Assistant" panose="00000500000000000000" pitchFamily="2" charset="-79"/>
                <a:cs typeface="Assistant" panose="00000500000000000000" pitchFamily="2" charset="-79"/>
              </a:rPr>
              <a:t>יצוה</a:t>
            </a:r>
            <a:r>
              <a:rPr lang="he-IL" b="1" dirty="0">
                <a:latin typeface="Assistant" panose="00000500000000000000" pitchFamily="2" charset="-79"/>
                <a:cs typeface="Assistant" panose="00000500000000000000" pitchFamily="2" charset="-79"/>
              </a:rPr>
              <a:t> אותנו ה’ יתברך לעשות כל אלה לזיכרון אותו הנס, והלא </a:t>
            </a:r>
            <a:r>
              <a:rPr lang="he-IL" b="1" dirty="0" err="1">
                <a:latin typeface="Assistant" panose="00000500000000000000" pitchFamily="2" charset="-79"/>
                <a:cs typeface="Assistant" panose="00000500000000000000" pitchFamily="2" charset="-79"/>
              </a:rPr>
              <a:t>בזכרון</a:t>
            </a:r>
            <a:r>
              <a:rPr lang="he-IL" b="1" dirty="0">
                <a:latin typeface="Assistant" panose="00000500000000000000" pitchFamily="2" charset="-79"/>
                <a:cs typeface="Assistant" panose="00000500000000000000" pitchFamily="2" charset="-79"/>
              </a:rPr>
              <a:t> אחד יעלה הדבר במחשבתנו ולא ישכח מפי זרענו? </a:t>
            </a:r>
            <a:br>
              <a:rPr lang="en-US" b="1" dirty="0">
                <a:latin typeface="Assistant" panose="00000500000000000000" pitchFamily="2" charset="-79"/>
                <a:cs typeface="Assistant" panose="00000500000000000000" pitchFamily="2" charset="-79"/>
              </a:rPr>
            </a:br>
            <a:r>
              <a:rPr lang="he-IL" b="1" dirty="0">
                <a:latin typeface="Assistant" panose="00000500000000000000" pitchFamily="2" charset="-79"/>
                <a:cs typeface="Assistant" panose="00000500000000000000" pitchFamily="2" charset="-79"/>
              </a:rPr>
              <a:t>דע, כי לא מחכמה תתפשני על זה, ומחשבת הנוער ישיאך לדבר כן. ועתה בני, אם בינה שמעה זאת, והטה אזנך ושמע (משלי </a:t>
            </a:r>
            <a:r>
              <a:rPr lang="he-IL" b="1" dirty="0" err="1">
                <a:latin typeface="Assistant" panose="00000500000000000000" pitchFamily="2" charset="-79"/>
                <a:cs typeface="Assistant" panose="00000500000000000000" pitchFamily="2" charset="-79"/>
              </a:rPr>
              <a:t>כב</a:t>
            </a:r>
            <a:r>
              <a:rPr lang="he-IL" b="1" dirty="0">
                <a:latin typeface="Assistant" panose="00000500000000000000" pitchFamily="2" charset="-79"/>
                <a:cs typeface="Assistant" panose="00000500000000000000" pitchFamily="2" charset="-79"/>
              </a:rPr>
              <a:t> </a:t>
            </a:r>
            <a:r>
              <a:rPr lang="he-IL" b="1" dirty="0" err="1">
                <a:latin typeface="Assistant" panose="00000500000000000000" pitchFamily="2" charset="-79"/>
                <a:cs typeface="Assistant" panose="00000500000000000000" pitchFamily="2" charset="-79"/>
              </a:rPr>
              <a:t>יז</a:t>
            </a:r>
            <a:r>
              <a:rPr lang="he-IL" b="1" dirty="0">
                <a:latin typeface="Assistant" panose="00000500000000000000" pitchFamily="2" charset="-79"/>
                <a:cs typeface="Assistant" panose="00000500000000000000" pitchFamily="2" charset="-79"/>
              </a:rPr>
              <a:t>), אלמדך להועיל בתורה ובמצות</a:t>
            </a:r>
            <a:r>
              <a:rPr lang="he-IL" sz="2800" b="0" i="1" dirty="0">
                <a:solidFill>
                  <a:srgbClr val="444444"/>
                </a:solidFill>
                <a:effectLst/>
                <a:latin typeface="inherit"/>
              </a:rPr>
              <a:t>.</a:t>
            </a:r>
            <a:br>
              <a:rPr lang="he-IL" sz="2800" b="0" i="0" dirty="0">
                <a:solidFill>
                  <a:srgbClr val="444444"/>
                </a:solidFill>
                <a:effectLst/>
                <a:latin typeface="meodedsans"/>
              </a:rPr>
            </a:br>
            <a:endParaRPr lang="he-IL" dirty="0"/>
          </a:p>
        </p:txBody>
      </p:sp>
      <p:grpSp>
        <p:nvGrpSpPr>
          <p:cNvPr id="4" name="קבוצה 3">
            <a:extLst>
              <a:ext uri="{FF2B5EF4-FFF2-40B4-BE49-F238E27FC236}">
                <a16:creationId xmlns:a16="http://schemas.microsoft.com/office/drawing/2014/main" id="{2BDB4FFE-594F-4959-AAF3-008184F707A7}"/>
              </a:ext>
            </a:extLst>
          </p:cNvPr>
          <p:cNvGrpSpPr/>
          <p:nvPr/>
        </p:nvGrpSpPr>
        <p:grpSpPr>
          <a:xfrm>
            <a:off x="2276475" y="681037"/>
            <a:ext cx="9077325" cy="953536"/>
            <a:chOff x="685553" y="1126906"/>
            <a:chExt cx="8185708" cy="953536"/>
          </a:xfrm>
        </p:grpSpPr>
        <p:sp>
          <p:nvSpPr>
            <p:cNvPr id="5" name="מלבן: פינות מעוגלות 4">
              <a:extLst>
                <a:ext uri="{FF2B5EF4-FFF2-40B4-BE49-F238E27FC236}">
                  <a16:creationId xmlns:a16="http://schemas.microsoft.com/office/drawing/2014/main" id="{6FE4B5E4-69D7-4F24-8FE9-8F9A11FC1C22}"/>
                </a:ext>
              </a:extLst>
            </p:cNvPr>
            <p:cNvSpPr/>
            <p:nvPr/>
          </p:nvSpPr>
          <p:spPr>
            <a:xfrm>
              <a:off x="685553" y="1126906"/>
              <a:ext cx="8185708" cy="953536"/>
            </a:xfrm>
            <a:prstGeom prst="roundRect">
              <a:avLst>
                <a:gd name="adj" fmla="val 10000"/>
              </a:avLst>
            </a:prstGeom>
          </p:spPr>
          <p:style>
            <a:lnRef idx="2">
              <a:schemeClr val="lt1">
                <a:hueOff val="0"/>
                <a:satOff val="0"/>
                <a:lumOff val="0"/>
                <a:alphaOff val="0"/>
              </a:schemeClr>
            </a:lnRef>
            <a:fillRef idx="1">
              <a:schemeClr val="accent2">
                <a:hueOff val="-485121"/>
                <a:satOff val="-27976"/>
                <a:lumOff val="2876"/>
                <a:alphaOff val="0"/>
              </a:schemeClr>
            </a:fillRef>
            <a:effectRef idx="0">
              <a:schemeClr val="accent2">
                <a:hueOff val="-485121"/>
                <a:satOff val="-27976"/>
                <a:lumOff val="2876"/>
                <a:alphaOff val="0"/>
              </a:schemeClr>
            </a:effectRef>
            <a:fontRef idx="minor">
              <a:schemeClr val="lt1"/>
            </a:fontRef>
          </p:style>
        </p:sp>
        <p:sp>
          <p:nvSpPr>
            <p:cNvPr id="6" name="מלבן: פינות מעוגלות 4">
              <a:extLst>
                <a:ext uri="{FF2B5EF4-FFF2-40B4-BE49-F238E27FC236}">
                  <a16:creationId xmlns:a16="http://schemas.microsoft.com/office/drawing/2014/main" id="{8238DBEF-54F8-4184-BB6F-E505F79F7735}"/>
                </a:ext>
              </a:extLst>
            </p:cNvPr>
            <p:cNvSpPr txBox="1"/>
            <p:nvPr/>
          </p:nvSpPr>
          <p:spPr>
            <a:xfrm>
              <a:off x="713481" y="1154834"/>
              <a:ext cx="6824501" cy="8976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he-IL" sz="3800" dirty="0">
                  <a:solidFill>
                    <a:prstClr val="white"/>
                  </a:solidFill>
                  <a:latin typeface="Assistant" panose="00000500000000000000" pitchFamily="2" charset="-79"/>
                  <a:cs typeface="Assistant" panose="00000500000000000000" pitchFamily="2" charset="-79"/>
                </a:rPr>
                <a:t>שורש המצווה- ההסבר, הטעם למצווה הזו- המשך</a:t>
              </a:r>
              <a:endParaRPr lang="en-US" sz="3800" dirty="0">
                <a:solidFill>
                  <a:prstClr val="white"/>
                </a:solidFill>
                <a:latin typeface="Assistant" panose="00000500000000000000" pitchFamily="2" charset="-79"/>
                <a:cs typeface="Assistant" panose="00000500000000000000" pitchFamily="2" charset="-79"/>
              </a:endParaRPr>
            </a:p>
          </p:txBody>
        </p:sp>
      </p:grpSp>
      <p:pic>
        <p:nvPicPr>
          <p:cNvPr id="4098" name="Picture 2" descr="רכבת-מצוות | פרוג - דף הבית של היוצרים החרדים">
            <a:extLst>
              <a:ext uri="{FF2B5EF4-FFF2-40B4-BE49-F238E27FC236}">
                <a16:creationId xmlns:a16="http://schemas.microsoft.com/office/drawing/2014/main" id="{2BAE4050-A0A5-430C-872E-70C366586DE1}"/>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028" b="99306" l="0" r="99430">
                        <a14:foregroundMark x1="98575" y1="96528" x2="87749" y2="86806"/>
                        <a14:foregroundMark x1="87749" y1="86806" x2="29060" y2="91667"/>
                        <a14:foregroundMark x1="29060" y1="91667" x2="17949" y2="81944"/>
                        <a14:foregroundMark x1="17949" y1="81944" x2="7692" y2="98611"/>
                        <a14:foregroundMark x1="7692" y1="98611" x2="5698" y2="99306"/>
                        <a14:foregroundMark x1="855" y1="91667" x2="11396" y2="89583"/>
                        <a14:foregroundMark x1="99715" y1="97222" x2="95726" y2="89583"/>
                        <a14:foregroundMark x1="94587" y1="79861" x2="96296" y2="52778"/>
                        <a14:foregroundMark x1="96296" y1="52778" x2="90883" y2="26389"/>
                        <a14:foregroundMark x1="90883" y1="26389" x2="66667" y2="41667"/>
                        <a14:foregroundMark x1="66667" y1="41667" x2="24217" y2="35417"/>
                        <a14:foregroundMark x1="24217" y1="35417" x2="13960" y2="43750"/>
                        <a14:foregroundMark x1="13960" y1="43750" x2="5698" y2="62500"/>
                        <a14:foregroundMark x1="5698" y1="62500" x2="8547" y2="59722"/>
                        <a14:foregroundMark x1="5698" y1="64583" x2="0" y2="82639"/>
                        <a14:backgroundMark x1="42450" y1="11806" x2="72934" y2="13889"/>
                      </a14:backgroundRemoval>
                    </a14:imgEffect>
                  </a14:imgLayer>
                </a14:imgProps>
              </a:ext>
              <a:ext uri="{28A0092B-C50C-407E-A947-70E740481C1C}">
                <a14:useLocalDpi xmlns:a14="http://schemas.microsoft.com/office/drawing/2010/main" val="0"/>
              </a:ext>
            </a:extLst>
          </a:blip>
          <a:srcRect/>
          <a:stretch>
            <a:fillRect/>
          </a:stretch>
        </p:blipFill>
        <p:spPr bwMode="auto">
          <a:xfrm>
            <a:off x="328613" y="4705106"/>
            <a:ext cx="4357687" cy="17877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0935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CB59AC9-80A2-49E9-88C8-7A98AF2190D7}"/>
              </a:ext>
            </a:extLst>
          </p:cNvPr>
          <p:cNvSpPr>
            <a:spLocks noGrp="1"/>
          </p:cNvSpPr>
          <p:nvPr>
            <p:ph type="title"/>
          </p:nvPr>
        </p:nvSpPr>
        <p:spPr/>
        <p:txBody>
          <a:bodyPr/>
          <a:lstStyle/>
          <a:p>
            <a:endParaRPr lang="he-IL"/>
          </a:p>
        </p:txBody>
      </p:sp>
      <p:sp>
        <p:nvSpPr>
          <p:cNvPr id="3" name="מציין מיקום תוכן 2">
            <a:extLst>
              <a:ext uri="{FF2B5EF4-FFF2-40B4-BE49-F238E27FC236}">
                <a16:creationId xmlns:a16="http://schemas.microsoft.com/office/drawing/2014/main" id="{8A0788B3-72E1-467A-B418-180C82C99EC6}"/>
              </a:ext>
            </a:extLst>
          </p:cNvPr>
          <p:cNvSpPr>
            <a:spLocks noGrp="1"/>
          </p:cNvSpPr>
          <p:nvPr>
            <p:ph idx="1"/>
          </p:nvPr>
        </p:nvSpPr>
        <p:spPr/>
        <p:txBody>
          <a:bodyPr>
            <a:normAutofit lnSpcReduction="10000"/>
          </a:bodyPr>
          <a:lstStyle/>
          <a:p>
            <a:r>
              <a:rPr lang="he-IL" b="1" dirty="0">
                <a:latin typeface="Assistant" panose="00000500000000000000" pitchFamily="2" charset="-79"/>
                <a:cs typeface="Assistant" panose="00000500000000000000" pitchFamily="2" charset="-79"/>
              </a:rPr>
              <a:t>דע, כי </a:t>
            </a:r>
            <a:r>
              <a:rPr lang="he-IL" b="1" dirty="0">
                <a:solidFill>
                  <a:schemeClr val="accent5">
                    <a:lumMod val="75000"/>
                  </a:schemeClr>
                </a:solidFill>
                <a:latin typeface="Assistant" panose="00000500000000000000" pitchFamily="2" charset="-79"/>
                <a:cs typeface="Assistant" panose="00000500000000000000" pitchFamily="2" charset="-79"/>
              </a:rPr>
              <a:t>האדם נפעל כפי פעולותיו</a:t>
            </a:r>
            <a:r>
              <a:rPr lang="he-IL" b="1" dirty="0">
                <a:latin typeface="Assistant" panose="00000500000000000000" pitchFamily="2" charset="-79"/>
                <a:cs typeface="Assistant" panose="00000500000000000000" pitchFamily="2" charset="-79"/>
              </a:rPr>
              <a:t>, ולבו וכל מחשבתיו תמיד אחר מעשיו שהוא עוסק בהם אם טוב ואם רע.</a:t>
            </a:r>
          </a:p>
          <a:p>
            <a:r>
              <a:rPr lang="he-IL" b="1" dirty="0">
                <a:latin typeface="Assistant" panose="00000500000000000000" pitchFamily="2" charset="-79"/>
                <a:cs typeface="Assistant" panose="00000500000000000000" pitchFamily="2" charset="-79"/>
              </a:rPr>
              <a:t> ואפילו </a:t>
            </a:r>
            <a:r>
              <a:rPr lang="he-IL" b="1" dirty="0">
                <a:solidFill>
                  <a:schemeClr val="accent2">
                    <a:lumMod val="75000"/>
                  </a:schemeClr>
                </a:solidFill>
                <a:latin typeface="Assistant" panose="00000500000000000000" pitchFamily="2" charset="-79"/>
                <a:cs typeface="Assistant" panose="00000500000000000000" pitchFamily="2" charset="-79"/>
              </a:rPr>
              <a:t>רשע גמור </a:t>
            </a:r>
            <a:r>
              <a:rPr lang="he-IL" b="1" dirty="0">
                <a:latin typeface="Assistant" panose="00000500000000000000" pitchFamily="2" charset="-79"/>
                <a:cs typeface="Assistant" panose="00000500000000000000" pitchFamily="2" charset="-79"/>
              </a:rPr>
              <a:t>בלבבו וכל יצר מחשבות לבו רק רע כל היום, אם יערה רוחו וישים השתדלותו ועסקו בהתמדה בתורה ובמצות, ואפילו שלא לשם שמים, מיד </a:t>
            </a:r>
            <a:r>
              <a:rPr lang="he-IL" b="1" dirty="0" err="1">
                <a:latin typeface="Assistant" panose="00000500000000000000" pitchFamily="2" charset="-79"/>
                <a:cs typeface="Assistant" panose="00000500000000000000" pitchFamily="2" charset="-79"/>
              </a:rPr>
              <a:t>ינטה</a:t>
            </a:r>
            <a:r>
              <a:rPr lang="he-IL" b="1" dirty="0">
                <a:latin typeface="Assistant" panose="00000500000000000000" pitchFamily="2" charset="-79"/>
                <a:cs typeface="Assistant" panose="00000500000000000000" pitchFamily="2" charset="-79"/>
              </a:rPr>
              <a:t> אל הטוב, ומתוך שלא לשמה בא לשמה, ובכוח מעשיו ימית היצר הרע, כי </a:t>
            </a:r>
            <a:r>
              <a:rPr lang="he-IL" b="1" dirty="0">
                <a:solidFill>
                  <a:schemeClr val="accent5">
                    <a:lumMod val="75000"/>
                  </a:schemeClr>
                </a:solidFill>
                <a:latin typeface="Assistant" panose="00000500000000000000" pitchFamily="2" charset="-79"/>
                <a:cs typeface="Assistant" panose="00000500000000000000" pitchFamily="2" charset="-79"/>
              </a:rPr>
              <a:t>אחרי הפעולות נמשכים הלבבות</a:t>
            </a:r>
            <a:r>
              <a:rPr lang="he-IL" b="1" dirty="0">
                <a:latin typeface="Assistant" panose="00000500000000000000" pitchFamily="2" charset="-79"/>
                <a:cs typeface="Assistant" panose="00000500000000000000" pitchFamily="2" charset="-79"/>
              </a:rPr>
              <a:t>. </a:t>
            </a:r>
          </a:p>
          <a:p>
            <a:r>
              <a:rPr lang="he-IL" b="1" dirty="0">
                <a:latin typeface="Assistant" panose="00000500000000000000" pitchFamily="2" charset="-79"/>
                <a:cs typeface="Assistant" panose="00000500000000000000" pitchFamily="2" charset="-79"/>
              </a:rPr>
              <a:t>ואפילו אם יהיה אדם </a:t>
            </a:r>
            <a:r>
              <a:rPr lang="he-IL" b="1" dirty="0">
                <a:solidFill>
                  <a:schemeClr val="accent2">
                    <a:lumMod val="75000"/>
                  </a:schemeClr>
                </a:solidFill>
                <a:latin typeface="Assistant" panose="00000500000000000000" pitchFamily="2" charset="-79"/>
                <a:cs typeface="Assistant" panose="00000500000000000000" pitchFamily="2" charset="-79"/>
              </a:rPr>
              <a:t>צדיק גמור </a:t>
            </a:r>
            <a:r>
              <a:rPr lang="he-IL" b="1" dirty="0">
                <a:latin typeface="Assistant" panose="00000500000000000000" pitchFamily="2" charset="-79"/>
                <a:cs typeface="Assistant" panose="00000500000000000000" pitchFamily="2" charset="-79"/>
              </a:rPr>
              <a:t>ולבבו ישר ותמים, חפץ בתורה ובמצות, אם יעסוק תמיד בדברים של דופי, כאלו תאמר דרך משל שהכריחו המלך ומינהו באמנות רעה, באמת אם כל עסקו תמיד כל היום באותו אמנות, ישוב לזמן מן הזמנים מצדקת לבו להיות רשע גמור, </a:t>
            </a:r>
            <a:r>
              <a:rPr lang="he-IL" b="1" dirty="0">
                <a:solidFill>
                  <a:schemeClr val="accent1"/>
                </a:solidFill>
                <a:latin typeface="Assistant" panose="00000500000000000000" pitchFamily="2" charset="-79"/>
                <a:cs typeface="Assistant" panose="00000500000000000000" pitchFamily="2" charset="-79"/>
              </a:rPr>
              <a:t>כי ידוע הדבר ואמת שכל האדם נפעל כפי פעולותיו </a:t>
            </a:r>
            <a:r>
              <a:rPr lang="he-IL" b="1" dirty="0">
                <a:latin typeface="Assistant" panose="00000500000000000000" pitchFamily="2" charset="-79"/>
                <a:cs typeface="Assistant" panose="00000500000000000000" pitchFamily="2" charset="-79"/>
              </a:rPr>
              <a:t>כמו שאמרנו.</a:t>
            </a:r>
          </a:p>
        </p:txBody>
      </p:sp>
      <p:grpSp>
        <p:nvGrpSpPr>
          <p:cNvPr id="4" name="קבוצה 3">
            <a:extLst>
              <a:ext uri="{FF2B5EF4-FFF2-40B4-BE49-F238E27FC236}">
                <a16:creationId xmlns:a16="http://schemas.microsoft.com/office/drawing/2014/main" id="{C6BCD53C-DC12-4FA9-B95F-9650800BAC71}"/>
              </a:ext>
            </a:extLst>
          </p:cNvPr>
          <p:cNvGrpSpPr/>
          <p:nvPr/>
        </p:nvGrpSpPr>
        <p:grpSpPr>
          <a:xfrm>
            <a:off x="2276475" y="365125"/>
            <a:ext cx="9077325" cy="953536"/>
            <a:chOff x="685553" y="1126906"/>
            <a:chExt cx="8185708" cy="953536"/>
          </a:xfrm>
        </p:grpSpPr>
        <p:sp>
          <p:nvSpPr>
            <p:cNvPr id="5" name="מלבן: פינות מעוגלות 4">
              <a:extLst>
                <a:ext uri="{FF2B5EF4-FFF2-40B4-BE49-F238E27FC236}">
                  <a16:creationId xmlns:a16="http://schemas.microsoft.com/office/drawing/2014/main" id="{BD187AF6-CB32-4CDF-A31F-115CC34F5201}"/>
                </a:ext>
              </a:extLst>
            </p:cNvPr>
            <p:cNvSpPr/>
            <p:nvPr/>
          </p:nvSpPr>
          <p:spPr>
            <a:xfrm>
              <a:off x="685553" y="1126906"/>
              <a:ext cx="8185708" cy="953536"/>
            </a:xfrm>
            <a:prstGeom prst="roundRect">
              <a:avLst>
                <a:gd name="adj" fmla="val 10000"/>
              </a:avLst>
            </a:prstGeom>
          </p:spPr>
          <p:style>
            <a:lnRef idx="2">
              <a:schemeClr val="lt1">
                <a:hueOff val="0"/>
                <a:satOff val="0"/>
                <a:lumOff val="0"/>
                <a:alphaOff val="0"/>
              </a:schemeClr>
            </a:lnRef>
            <a:fillRef idx="1">
              <a:schemeClr val="accent2">
                <a:hueOff val="-485121"/>
                <a:satOff val="-27976"/>
                <a:lumOff val="2876"/>
                <a:alphaOff val="0"/>
              </a:schemeClr>
            </a:fillRef>
            <a:effectRef idx="0">
              <a:schemeClr val="accent2">
                <a:hueOff val="-485121"/>
                <a:satOff val="-27976"/>
                <a:lumOff val="2876"/>
                <a:alphaOff val="0"/>
              </a:schemeClr>
            </a:effectRef>
            <a:fontRef idx="minor">
              <a:schemeClr val="lt1"/>
            </a:fontRef>
          </p:style>
        </p:sp>
        <p:sp>
          <p:nvSpPr>
            <p:cNvPr id="6" name="מלבן: פינות מעוגלות 4">
              <a:extLst>
                <a:ext uri="{FF2B5EF4-FFF2-40B4-BE49-F238E27FC236}">
                  <a16:creationId xmlns:a16="http://schemas.microsoft.com/office/drawing/2014/main" id="{B2EDD384-700C-4EA6-8387-D64711BA2B7F}"/>
                </a:ext>
              </a:extLst>
            </p:cNvPr>
            <p:cNvSpPr txBox="1"/>
            <p:nvPr/>
          </p:nvSpPr>
          <p:spPr>
            <a:xfrm>
              <a:off x="713481" y="1154834"/>
              <a:ext cx="6824501" cy="8976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he-IL" sz="3800" dirty="0">
                  <a:solidFill>
                    <a:prstClr val="white"/>
                  </a:solidFill>
                  <a:latin typeface="Assistant" panose="00000500000000000000" pitchFamily="2" charset="-79"/>
                  <a:cs typeface="Assistant" panose="00000500000000000000" pitchFamily="2" charset="-79"/>
                </a:rPr>
                <a:t>שורש המצווה- ההסבר, הטעם למצווה הזו- המשך</a:t>
              </a:r>
              <a:endParaRPr lang="en-US" sz="3800" dirty="0">
                <a:solidFill>
                  <a:prstClr val="white"/>
                </a:solidFill>
                <a:latin typeface="Assistant" panose="00000500000000000000" pitchFamily="2" charset="-79"/>
                <a:cs typeface="Assistant" panose="00000500000000000000" pitchFamily="2" charset="-79"/>
              </a:endParaRPr>
            </a:p>
          </p:txBody>
        </p:sp>
      </p:grpSp>
      <p:pic>
        <p:nvPicPr>
          <p:cNvPr id="3074" name="Picture 2" descr="אחר המעשים נמשכים הלבבות - הידברות">
            <a:extLst>
              <a:ext uri="{FF2B5EF4-FFF2-40B4-BE49-F238E27FC236}">
                <a16:creationId xmlns:a16="http://schemas.microsoft.com/office/drawing/2014/main" id="{CFB5F669-34F0-4810-B911-EA84640BC80B}"/>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140" b="97312" l="9225" r="98155">
                        <a14:foregroundMark x1="51292" y1="74194" x2="68635" y2="87097"/>
                        <a14:foregroundMark x1="68635" y1="87097" x2="88561" y2="86559"/>
                        <a14:foregroundMark x1="88561" y1="86559" x2="93727" y2="59677"/>
                        <a14:foregroundMark x1="93727" y1="59677" x2="93358" y2="49462"/>
                        <a14:foregroundMark x1="98155" y1="66667" x2="98155" y2="93548"/>
                        <a14:foregroundMark x1="98155" y1="93548" x2="49815" y2="96237"/>
                        <a14:foregroundMark x1="50185" y1="97312" x2="37638" y2="75806"/>
                        <a14:foregroundMark x1="37638" y1="75806" x2="37269" y2="47312"/>
                        <a14:foregroundMark x1="37269" y1="47312" x2="54244" y2="25269"/>
                        <a14:foregroundMark x1="54244" y1="25269" x2="65656" y2="20563"/>
                        <a14:foregroundMark x1="83854" y1="21993" x2="92989" y2="26344"/>
                        <a14:foregroundMark x1="92989" y1="26344" x2="96679" y2="53763"/>
                        <a14:foregroundMark x1="96679" y1="53763" x2="96310" y2="57527"/>
                        <a14:foregroundMark x1="66421" y1="23656" x2="85978" y2="29032"/>
                        <a14:foregroundMark x1="65683" y1="21505" x2="86716" y2="30645"/>
                        <a14:foregroundMark x1="70849" y1="19892" x2="76384" y2="22043"/>
                        <a14:backgroundMark x1="75435" y1="11137" x2="56458" y2="8065"/>
                      </a14:backgroundRemoval>
                    </a14:imgEffect>
                  </a14:imgLayer>
                </a14:imgProps>
              </a:ext>
              <a:ext uri="{28A0092B-C50C-407E-A947-70E740481C1C}">
                <a14:useLocalDpi xmlns:a14="http://schemas.microsoft.com/office/drawing/2010/main" val="0"/>
              </a:ext>
            </a:extLst>
          </a:blip>
          <a:srcRect/>
          <a:stretch>
            <a:fillRect/>
          </a:stretch>
        </p:blipFill>
        <p:spPr bwMode="auto">
          <a:xfrm>
            <a:off x="10146369" y="5427661"/>
            <a:ext cx="1931331" cy="1325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5257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58D7DB3-5335-4375-8AA1-1D30C41F4CE3}"/>
              </a:ext>
            </a:extLst>
          </p:cNvPr>
          <p:cNvSpPr>
            <a:spLocks noGrp="1"/>
          </p:cNvSpPr>
          <p:nvPr>
            <p:ph type="title"/>
          </p:nvPr>
        </p:nvSpPr>
        <p:spPr/>
        <p:txBody>
          <a:bodyPr/>
          <a:lstStyle/>
          <a:p>
            <a:endParaRPr lang="he-IL" dirty="0"/>
          </a:p>
        </p:txBody>
      </p:sp>
      <p:sp>
        <p:nvSpPr>
          <p:cNvPr id="3" name="מציין מיקום תוכן 2">
            <a:extLst>
              <a:ext uri="{FF2B5EF4-FFF2-40B4-BE49-F238E27FC236}">
                <a16:creationId xmlns:a16="http://schemas.microsoft.com/office/drawing/2014/main" id="{A043F51E-CDB0-44C5-A666-6115BF4694B6}"/>
              </a:ext>
            </a:extLst>
          </p:cNvPr>
          <p:cNvSpPr>
            <a:spLocks noGrp="1"/>
          </p:cNvSpPr>
          <p:nvPr>
            <p:ph idx="1"/>
          </p:nvPr>
        </p:nvSpPr>
        <p:spPr/>
        <p:txBody>
          <a:bodyPr>
            <a:normAutofit/>
          </a:bodyPr>
          <a:lstStyle/>
          <a:p>
            <a:r>
              <a:rPr lang="he-IL" sz="2800" b="1" dirty="0">
                <a:latin typeface="Assistant" panose="00000500000000000000" pitchFamily="2" charset="-79"/>
                <a:cs typeface="Assistant" panose="00000500000000000000" pitchFamily="2" charset="-79"/>
              </a:rPr>
              <a:t> ועל כן אמרו חכמים </a:t>
            </a:r>
            <a:r>
              <a:rPr lang="he-IL" sz="2800" b="1" dirty="0" err="1">
                <a:latin typeface="Assistant" panose="00000500000000000000" pitchFamily="2" charset="-79"/>
                <a:cs typeface="Assistant" panose="00000500000000000000" pitchFamily="2" charset="-79"/>
              </a:rPr>
              <a:t>ז''ל</a:t>
            </a:r>
            <a:r>
              <a:rPr lang="he-IL" sz="2800" b="1" dirty="0">
                <a:latin typeface="Assistant" panose="00000500000000000000" pitchFamily="2" charset="-79"/>
                <a:cs typeface="Assistant" panose="00000500000000000000" pitchFamily="2" charset="-79"/>
              </a:rPr>
              <a:t> (מכות </a:t>
            </a:r>
            <a:r>
              <a:rPr lang="he-IL" sz="2800" b="1" dirty="0" err="1">
                <a:latin typeface="Assistant" panose="00000500000000000000" pitchFamily="2" charset="-79"/>
                <a:cs typeface="Assistant" panose="00000500000000000000" pitchFamily="2" charset="-79"/>
              </a:rPr>
              <a:t>כג</a:t>
            </a:r>
            <a:r>
              <a:rPr lang="he-IL" sz="2800" b="1" dirty="0">
                <a:latin typeface="Assistant" panose="00000500000000000000" pitchFamily="2" charset="-79"/>
                <a:cs typeface="Assistant" panose="00000500000000000000" pitchFamily="2" charset="-79"/>
              </a:rPr>
              <a:t>, ב</a:t>
            </a:r>
            <a:r>
              <a:rPr lang="he-IL" sz="2800" b="1" dirty="0">
                <a:solidFill>
                  <a:schemeClr val="accent6">
                    <a:lumMod val="75000"/>
                  </a:schemeClr>
                </a:solidFill>
                <a:latin typeface="Assistant" panose="00000500000000000000" pitchFamily="2" charset="-79"/>
                <a:cs typeface="Assistant" panose="00000500000000000000" pitchFamily="2" charset="-79"/>
              </a:rPr>
              <a:t>) :</a:t>
            </a:r>
          </a:p>
          <a:p>
            <a:pPr marL="0" indent="0">
              <a:buNone/>
            </a:pPr>
            <a:r>
              <a:rPr lang="he-IL" sz="2800" b="1" dirty="0">
                <a:solidFill>
                  <a:schemeClr val="accent6">
                    <a:lumMod val="75000"/>
                  </a:schemeClr>
                </a:solidFill>
                <a:latin typeface="Assistant" panose="00000500000000000000" pitchFamily="2" charset="-79"/>
                <a:cs typeface="Assistant" panose="00000500000000000000" pitchFamily="2" charset="-79"/>
              </a:rPr>
              <a:t>רצה </a:t>
            </a:r>
            <a:r>
              <a:rPr lang="he-IL" sz="2800" b="1" dirty="0" err="1">
                <a:solidFill>
                  <a:schemeClr val="accent6">
                    <a:lumMod val="75000"/>
                  </a:schemeClr>
                </a:solidFill>
                <a:latin typeface="Assistant" panose="00000500000000000000" pitchFamily="2" charset="-79"/>
                <a:cs typeface="Assistant" panose="00000500000000000000" pitchFamily="2" charset="-79"/>
              </a:rPr>
              <a:t>הקב''ה</a:t>
            </a:r>
            <a:r>
              <a:rPr lang="he-IL" sz="2800" b="1" dirty="0">
                <a:solidFill>
                  <a:schemeClr val="accent6">
                    <a:lumMod val="75000"/>
                  </a:schemeClr>
                </a:solidFill>
                <a:latin typeface="Assistant" panose="00000500000000000000" pitchFamily="2" charset="-79"/>
                <a:cs typeface="Assistant" panose="00000500000000000000" pitchFamily="2" charset="-79"/>
              </a:rPr>
              <a:t> לזכות את ישראל לפיכך הרבה להם תורה ומצות</a:t>
            </a:r>
            <a:r>
              <a:rPr lang="he-IL" sz="2800" b="1" dirty="0">
                <a:latin typeface="Assistant" panose="00000500000000000000" pitchFamily="2" charset="-79"/>
                <a:cs typeface="Assistant" panose="00000500000000000000" pitchFamily="2" charset="-79"/>
              </a:rPr>
              <a:t>,</a:t>
            </a:r>
            <a:br>
              <a:rPr lang="en-US" sz="2800" b="1" dirty="0">
                <a:latin typeface="Assistant" panose="00000500000000000000" pitchFamily="2" charset="-79"/>
                <a:cs typeface="Assistant" panose="00000500000000000000" pitchFamily="2" charset="-79"/>
              </a:rPr>
            </a:br>
            <a:r>
              <a:rPr lang="he-IL" sz="2800" b="1" dirty="0">
                <a:latin typeface="Assistant" panose="00000500000000000000" pitchFamily="2" charset="-79"/>
                <a:cs typeface="Assistant" panose="00000500000000000000" pitchFamily="2" charset="-79"/>
              </a:rPr>
              <a:t> כדי </a:t>
            </a:r>
            <a:r>
              <a:rPr lang="he-IL" sz="2800" b="1" dirty="0" err="1">
                <a:latin typeface="Assistant" panose="00000500000000000000" pitchFamily="2" charset="-79"/>
                <a:cs typeface="Assistant" panose="00000500000000000000" pitchFamily="2" charset="-79"/>
              </a:rPr>
              <a:t>להתפיס</a:t>
            </a:r>
            <a:r>
              <a:rPr lang="he-IL" sz="2800" b="1" dirty="0">
                <a:latin typeface="Assistant" panose="00000500000000000000" pitchFamily="2" charset="-79"/>
                <a:cs typeface="Assistant" panose="00000500000000000000" pitchFamily="2" charset="-79"/>
              </a:rPr>
              <a:t> בהן כל מחשבותינו ולהיות בהן כל עסקינו להטיב לנו באחריתנו. </a:t>
            </a:r>
          </a:p>
          <a:p>
            <a:r>
              <a:rPr lang="he-IL" sz="2800" b="1" dirty="0">
                <a:latin typeface="Assistant" panose="00000500000000000000" pitchFamily="2" charset="-79"/>
                <a:cs typeface="Assistant" panose="00000500000000000000" pitchFamily="2" charset="-79"/>
              </a:rPr>
              <a:t>כי </a:t>
            </a:r>
            <a:r>
              <a:rPr lang="he-IL" sz="2800" b="1" dirty="0">
                <a:solidFill>
                  <a:srgbClr val="0070C0"/>
                </a:solidFill>
                <a:latin typeface="Assistant" panose="00000500000000000000" pitchFamily="2" charset="-79"/>
                <a:cs typeface="Assistant" panose="00000500000000000000" pitchFamily="2" charset="-79"/>
              </a:rPr>
              <a:t>מתוך הפעולות הטובות אנחנו נפעלים להיות טובים וזוכים לחיי עד</a:t>
            </a:r>
            <a:r>
              <a:rPr lang="he-IL" sz="2800" b="1" dirty="0">
                <a:latin typeface="Assistant" panose="00000500000000000000" pitchFamily="2" charset="-79"/>
                <a:cs typeface="Assistant" panose="00000500000000000000" pitchFamily="2" charset="-79"/>
              </a:rPr>
              <a:t>. </a:t>
            </a:r>
          </a:p>
          <a:p>
            <a:pPr marL="0" indent="0">
              <a:buNone/>
            </a:pPr>
            <a:r>
              <a:rPr lang="he-IL" sz="2800" b="1" dirty="0">
                <a:latin typeface="Assistant" panose="00000500000000000000" pitchFamily="2" charset="-79"/>
                <a:cs typeface="Assistant" panose="00000500000000000000" pitchFamily="2" charset="-79"/>
              </a:rPr>
              <a:t>ורמזו </a:t>
            </a:r>
            <a:r>
              <a:rPr lang="he-IL" sz="2800" b="1" dirty="0" err="1">
                <a:latin typeface="Assistant" panose="00000500000000000000" pitchFamily="2" charset="-79"/>
                <a:cs typeface="Assistant" panose="00000500000000000000" pitchFamily="2" charset="-79"/>
              </a:rPr>
              <a:t>ז''ל</a:t>
            </a:r>
            <a:r>
              <a:rPr lang="he-IL" sz="2800" b="1" dirty="0">
                <a:latin typeface="Assistant" panose="00000500000000000000" pitchFamily="2" charset="-79"/>
                <a:cs typeface="Assistant" panose="00000500000000000000" pitchFamily="2" charset="-79"/>
              </a:rPr>
              <a:t> על זה (מנחות מג, ב), באומרם:</a:t>
            </a:r>
          </a:p>
          <a:p>
            <a:r>
              <a:rPr lang="he-IL" sz="2800" b="1" dirty="0">
                <a:latin typeface="Assistant" panose="00000500000000000000" pitchFamily="2" charset="-79"/>
                <a:cs typeface="Assistant" panose="00000500000000000000" pitchFamily="2" charset="-79"/>
              </a:rPr>
              <a:t> </a:t>
            </a:r>
            <a:r>
              <a:rPr lang="he-IL" sz="2800" b="1" dirty="0">
                <a:solidFill>
                  <a:schemeClr val="accent6"/>
                </a:solidFill>
                <a:latin typeface="Assistant" panose="00000500000000000000" pitchFamily="2" charset="-79"/>
                <a:cs typeface="Assistant" panose="00000500000000000000" pitchFamily="2" charset="-79"/>
              </a:rPr>
              <a:t>כל מי שיש לו מזוזה בפתחו וציצית בבגדו ותפלין בראשו, מובטח לו שלא יחטא, לפי שאלו מצות תמידיות, ונפעל בהן תמיד.</a:t>
            </a:r>
            <a:br>
              <a:rPr lang="he-IL" sz="2800" b="1" dirty="0">
                <a:solidFill>
                  <a:schemeClr val="accent6"/>
                </a:solidFill>
                <a:latin typeface="Assistant" panose="00000500000000000000" pitchFamily="2" charset="-79"/>
                <a:cs typeface="Assistant" panose="00000500000000000000" pitchFamily="2" charset="-79"/>
              </a:rPr>
            </a:br>
            <a:r>
              <a:rPr lang="he-IL" sz="2800" b="1" dirty="0">
                <a:latin typeface="Assistant" panose="00000500000000000000" pitchFamily="2" charset="-79"/>
                <a:cs typeface="Assistant" panose="00000500000000000000" pitchFamily="2" charset="-79"/>
              </a:rPr>
              <a:t>.</a:t>
            </a:r>
            <a:endParaRPr lang="he-IL" dirty="0"/>
          </a:p>
        </p:txBody>
      </p:sp>
      <p:sp>
        <p:nvSpPr>
          <p:cNvPr id="5" name="תיבת טקסט 4">
            <a:extLst>
              <a:ext uri="{FF2B5EF4-FFF2-40B4-BE49-F238E27FC236}">
                <a16:creationId xmlns:a16="http://schemas.microsoft.com/office/drawing/2014/main" id="{B1D7226E-B17C-4AF7-B50C-DA623DA5AFE4}"/>
              </a:ext>
            </a:extLst>
          </p:cNvPr>
          <p:cNvSpPr txBox="1"/>
          <p:nvPr/>
        </p:nvSpPr>
        <p:spPr>
          <a:xfrm>
            <a:off x="3048000" y="889844"/>
            <a:ext cx="8305800" cy="553998"/>
          </a:xfrm>
          <a:prstGeom prst="rect">
            <a:avLst/>
          </a:prstGeom>
          <a:noFill/>
        </p:spPr>
        <p:txBody>
          <a:bodyPr wrap="square">
            <a:spAutoFit/>
          </a:bodyPr>
          <a:lstStyle/>
          <a:p>
            <a:br>
              <a:rPr lang="he-IL" sz="1200" b="0" i="0" dirty="0">
                <a:solidFill>
                  <a:srgbClr val="444444"/>
                </a:solidFill>
                <a:effectLst/>
                <a:latin typeface="meodedsans"/>
              </a:rPr>
            </a:br>
            <a:endParaRPr lang="he-IL" dirty="0"/>
          </a:p>
        </p:txBody>
      </p:sp>
      <p:grpSp>
        <p:nvGrpSpPr>
          <p:cNvPr id="6" name="קבוצה 5">
            <a:extLst>
              <a:ext uri="{FF2B5EF4-FFF2-40B4-BE49-F238E27FC236}">
                <a16:creationId xmlns:a16="http://schemas.microsoft.com/office/drawing/2014/main" id="{D0CF4695-F918-40D1-80B3-D83046A4EEE7}"/>
              </a:ext>
            </a:extLst>
          </p:cNvPr>
          <p:cNvGrpSpPr/>
          <p:nvPr/>
        </p:nvGrpSpPr>
        <p:grpSpPr>
          <a:xfrm>
            <a:off x="2276475" y="365125"/>
            <a:ext cx="9077325" cy="953536"/>
            <a:chOff x="685553" y="1126906"/>
            <a:chExt cx="8185708" cy="953536"/>
          </a:xfrm>
        </p:grpSpPr>
        <p:sp>
          <p:nvSpPr>
            <p:cNvPr id="7" name="מלבן: פינות מעוגלות 6">
              <a:extLst>
                <a:ext uri="{FF2B5EF4-FFF2-40B4-BE49-F238E27FC236}">
                  <a16:creationId xmlns:a16="http://schemas.microsoft.com/office/drawing/2014/main" id="{54C07388-551C-40EF-85A6-B61526B0AEE0}"/>
                </a:ext>
              </a:extLst>
            </p:cNvPr>
            <p:cNvSpPr/>
            <p:nvPr/>
          </p:nvSpPr>
          <p:spPr>
            <a:xfrm>
              <a:off x="685553" y="1126906"/>
              <a:ext cx="8185708" cy="953536"/>
            </a:xfrm>
            <a:prstGeom prst="roundRect">
              <a:avLst>
                <a:gd name="adj" fmla="val 10000"/>
              </a:avLst>
            </a:prstGeom>
          </p:spPr>
          <p:style>
            <a:lnRef idx="2">
              <a:schemeClr val="lt1">
                <a:hueOff val="0"/>
                <a:satOff val="0"/>
                <a:lumOff val="0"/>
                <a:alphaOff val="0"/>
              </a:schemeClr>
            </a:lnRef>
            <a:fillRef idx="1">
              <a:schemeClr val="accent2">
                <a:hueOff val="-485121"/>
                <a:satOff val="-27976"/>
                <a:lumOff val="2876"/>
                <a:alphaOff val="0"/>
              </a:schemeClr>
            </a:fillRef>
            <a:effectRef idx="0">
              <a:schemeClr val="accent2">
                <a:hueOff val="-485121"/>
                <a:satOff val="-27976"/>
                <a:lumOff val="2876"/>
                <a:alphaOff val="0"/>
              </a:schemeClr>
            </a:effectRef>
            <a:fontRef idx="minor">
              <a:schemeClr val="lt1"/>
            </a:fontRef>
          </p:style>
        </p:sp>
        <p:sp>
          <p:nvSpPr>
            <p:cNvPr id="8" name="מלבן: פינות מעוגלות 4">
              <a:extLst>
                <a:ext uri="{FF2B5EF4-FFF2-40B4-BE49-F238E27FC236}">
                  <a16:creationId xmlns:a16="http://schemas.microsoft.com/office/drawing/2014/main" id="{3AD53E51-9C2D-42BF-945E-D669F23D7789}"/>
                </a:ext>
              </a:extLst>
            </p:cNvPr>
            <p:cNvSpPr txBox="1"/>
            <p:nvPr/>
          </p:nvSpPr>
          <p:spPr>
            <a:xfrm>
              <a:off x="713481" y="1154834"/>
              <a:ext cx="6824501" cy="8976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he-IL" sz="3800" dirty="0">
                  <a:solidFill>
                    <a:prstClr val="white"/>
                  </a:solidFill>
                  <a:latin typeface="Assistant" panose="00000500000000000000" pitchFamily="2" charset="-79"/>
                  <a:cs typeface="Assistant" panose="00000500000000000000" pitchFamily="2" charset="-79"/>
                </a:rPr>
                <a:t>שורש המצווה- ההסבר, הטעם למצווה הזו- המשך</a:t>
              </a:r>
              <a:endParaRPr lang="en-US" sz="3800" dirty="0">
                <a:solidFill>
                  <a:prstClr val="white"/>
                </a:solidFill>
                <a:latin typeface="Assistant" panose="00000500000000000000" pitchFamily="2" charset="-79"/>
                <a:cs typeface="Assistant" panose="00000500000000000000" pitchFamily="2" charset="-79"/>
              </a:endParaRPr>
            </a:p>
          </p:txBody>
        </p:sp>
      </p:grpSp>
    </p:spTree>
    <p:extLst>
      <p:ext uri="{BB962C8B-B14F-4D97-AF65-F5344CB8AC3E}">
        <p14:creationId xmlns:p14="http://schemas.microsoft.com/office/powerpoint/2010/main" val="1531680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AACE1DE-0638-4A31-AC0E-109FC48F5D2F}"/>
              </a:ext>
            </a:extLst>
          </p:cNvPr>
          <p:cNvSpPr>
            <a:spLocks noGrp="1"/>
          </p:cNvSpPr>
          <p:nvPr>
            <p:ph type="title"/>
          </p:nvPr>
        </p:nvSpPr>
        <p:spPr/>
        <p:txBody>
          <a:bodyPr/>
          <a:lstStyle/>
          <a:p>
            <a:endParaRPr lang="he-IL" dirty="0"/>
          </a:p>
        </p:txBody>
      </p:sp>
      <p:sp>
        <p:nvSpPr>
          <p:cNvPr id="3" name="מציין מיקום תוכן 2">
            <a:extLst>
              <a:ext uri="{FF2B5EF4-FFF2-40B4-BE49-F238E27FC236}">
                <a16:creationId xmlns:a16="http://schemas.microsoft.com/office/drawing/2014/main" id="{AC609817-0E9D-4E02-A907-F1898ABFC693}"/>
              </a:ext>
            </a:extLst>
          </p:cNvPr>
          <p:cNvSpPr>
            <a:spLocks noGrp="1"/>
          </p:cNvSpPr>
          <p:nvPr>
            <p:ph idx="1"/>
          </p:nvPr>
        </p:nvSpPr>
        <p:spPr/>
        <p:txBody>
          <a:bodyPr>
            <a:normAutofit/>
          </a:bodyPr>
          <a:lstStyle/>
          <a:p>
            <a:r>
              <a:rPr lang="he-IL" sz="2800" b="1" dirty="0">
                <a:latin typeface="Assistant" panose="00000500000000000000" pitchFamily="2" charset="-79"/>
                <a:cs typeface="Assistant" panose="00000500000000000000" pitchFamily="2" charset="-79"/>
              </a:rPr>
              <a:t>לכן אתה ראה גם ראה, מה מלאכתך ועסקך, כי אחריהם תמשך ואתה לא תמשכם. </a:t>
            </a:r>
          </a:p>
          <a:p>
            <a:r>
              <a:rPr lang="he-IL" sz="2800" b="1" dirty="0">
                <a:latin typeface="Assistant" panose="00000500000000000000" pitchFamily="2" charset="-79"/>
                <a:cs typeface="Assistant" panose="00000500000000000000" pitchFamily="2" charset="-79"/>
              </a:rPr>
              <a:t>ואל יבטיחך יצרך לומר, "אחרי היות לבי שלם ותמים באמונת </a:t>
            </a:r>
            <a:r>
              <a:rPr lang="he-IL" sz="2800" b="1" dirty="0" err="1">
                <a:latin typeface="Assistant" panose="00000500000000000000" pitchFamily="2" charset="-79"/>
                <a:cs typeface="Assistant" panose="00000500000000000000" pitchFamily="2" charset="-79"/>
              </a:rPr>
              <a:t>אלהים</a:t>
            </a:r>
            <a:r>
              <a:rPr lang="he-IL" sz="2800" b="1" dirty="0">
                <a:latin typeface="Assistant" panose="00000500000000000000" pitchFamily="2" charset="-79"/>
                <a:cs typeface="Assistant" panose="00000500000000000000" pitchFamily="2" charset="-79"/>
              </a:rPr>
              <a:t>, מה הפסד יש כי אתענג לפעמים בתענוגי אנשים, בשווקים וברחובות, להתלוצץ עם הלצים, ולדבר צחות, וכיוצא באלו הדברים שאין </a:t>
            </a:r>
            <a:r>
              <a:rPr lang="he-IL" sz="2800" b="1" dirty="0" err="1">
                <a:latin typeface="Assistant" panose="00000500000000000000" pitchFamily="2" charset="-79"/>
                <a:cs typeface="Assistant" panose="00000500000000000000" pitchFamily="2" charset="-79"/>
              </a:rPr>
              <a:t>מביאין</a:t>
            </a:r>
            <a:r>
              <a:rPr lang="he-IL" sz="2800" b="1" dirty="0">
                <a:latin typeface="Assistant" panose="00000500000000000000" pitchFamily="2" charset="-79"/>
                <a:cs typeface="Assistant" panose="00000500000000000000" pitchFamily="2" charset="-79"/>
              </a:rPr>
              <a:t> עליהן אשמות וחטאות?</a:t>
            </a:r>
            <a:br>
              <a:rPr lang="en-US" sz="2800" b="1" dirty="0">
                <a:latin typeface="Assistant" panose="00000500000000000000" pitchFamily="2" charset="-79"/>
                <a:cs typeface="Assistant" panose="00000500000000000000" pitchFamily="2" charset="-79"/>
              </a:rPr>
            </a:br>
            <a:r>
              <a:rPr lang="he-IL" sz="2800" b="1" dirty="0">
                <a:latin typeface="Assistant" panose="00000500000000000000" pitchFamily="2" charset="-79"/>
                <a:cs typeface="Assistant" panose="00000500000000000000" pitchFamily="2" charset="-79"/>
              </a:rPr>
              <a:t>הלא גם לי לבב כמו הם, קטני עבה ממותניהם, ומדוע ימשכוני הם אחריהם? </a:t>
            </a:r>
          </a:p>
          <a:p>
            <a:r>
              <a:rPr lang="he-IL" sz="2800" b="1" dirty="0">
                <a:latin typeface="Assistant" panose="00000500000000000000" pitchFamily="2" charset="-79"/>
                <a:cs typeface="Assistant" panose="00000500000000000000" pitchFamily="2" charset="-79"/>
              </a:rPr>
              <a:t>אל בני, השמר מפניהם, פן תלכד ברשתם!! רבים שתו מתוך כך כוס </a:t>
            </a:r>
            <a:r>
              <a:rPr lang="he-IL" sz="2800" b="1" dirty="0" err="1">
                <a:latin typeface="Assistant" panose="00000500000000000000" pitchFamily="2" charset="-79"/>
                <a:cs typeface="Assistant" panose="00000500000000000000" pitchFamily="2" charset="-79"/>
              </a:rPr>
              <a:t>תרעלתם</a:t>
            </a:r>
            <a:r>
              <a:rPr lang="he-IL" sz="2800" b="1" dirty="0">
                <a:latin typeface="Assistant" panose="00000500000000000000" pitchFamily="2" charset="-79"/>
                <a:cs typeface="Assistant" panose="00000500000000000000" pitchFamily="2" charset="-79"/>
              </a:rPr>
              <a:t>, ואתה את נפשך תציל. </a:t>
            </a:r>
            <a:endParaRPr lang="he-IL" dirty="0"/>
          </a:p>
        </p:txBody>
      </p:sp>
      <p:grpSp>
        <p:nvGrpSpPr>
          <p:cNvPr id="4" name="קבוצה 3">
            <a:extLst>
              <a:ext uri="{FF2B5EF4-FFF2-40B4-BE49-F238E27FC236}">
                <a16:creationId xmlns:a16="http://schemas.microsoft.com/office/drawing/2014/main" id="{42CF1202-47F4-46DC-B39B-B6D92EBD25B9}"/>
              </a:ext>
            </a:extLst>
          </p:cNvPr>
          <p:cNvGrpSpPr/>
          <p:nvPr/>
        </p:nvGrpSpPr>
        <p:grpSpPr>
          <a:xfrm>
            <a:off x="2276475" y="365125"/>
            <a:ext cx="9077325" cy="953536"/>
            <a:chOff x="685553" y="1126906"/>
            <a:chExt cx="8185708" cy="953536"/>
          </a:xfrm>
        </p:grpSpPr>
        <p:sp>
          <p:nvSpPr>
            <p:cNvPr id="5" name="מלבן: פינות מעוגלות 4">
              <a:extLst>
                <a:ext uri="{FF2B5EF4-FFF2-40B4-BE49-F238E27FC236}">
                  <a16:creationId xmlns:a16="http://schemas.microsoft.com/office/drawing/2014/main" id="{05A9EFF5-F5AF-40A0-B28F-FBA6FB681A60}"/>
                </a:ext>
              </a:extLst>
            </p:cNvPr>
            <p:cNvSpPr/>
            <p:nvPr/>
          </p:nvSpPr>
          <p:spPr>
            <a:xfrm>
              <a:off x="685553" y="1126906"/>
              <a:ext cx="8185708" cy="953536"/>
            </a:xfrm>
            <a:prstGeom prst="roundRect">
              <a:avLst>
                <a:gd name="adj" fmla="val 10000"/>
              </a:avLst>
            </a:prstGeom>
          </p:spPr>
          <p:style>
            <a:lnRef idx="2">
              <a:schemeClr val="lt1">
                <a:hueOff val="0"/>
                <a:satOff val="0"/>
                <a:lumOff val="0"/>
                <a:alphaOff val="0"/>
              </a:schemeClr>
            </a:lnRef>
            <a:fillRef idx="1">
              <a:schemeClr val="accent2">
                <a:hueOff val="-485121"/>
                <a:satOff val="-27976"/>
                <a:lumOff val="2876"/>
                <a:alphaOff val="0"/>
              </a:schemeClr>
            </a:fillRef>
            <a:effectRef idx="0">
              <a:schemeClr val="accent2">
                <a:hueOff val="-485121"/>
                <a:satOff val="-27976"/>
                <a:lumOff val="2876"/>
                <a:alphaOff val="0"/>
              </a:schemeClr>
            </a:effectRef>
            <a:fontRef idx="minor">
              <a:schemeClr val="lt1"/>
            </a:fontRef>
          </p:style>
        </p:sp>
        <p:sp>
          <p:nvSpPr>
            <p:cNvPr id="6" name="מלבן: פינות מעוגלות 4">
              <a:extLst>
                <a:ext uri="{FF2B5EF4-FFF2-40B4-BE49-F238E27FC236}">
                  <a16:creationId xmlns:a16="http://schemas.microsoft.com/office/drawing/2014/main" id="{6B3A98A0-16AF-420A-B6FA-3232A4FBCC64}"/>
                </a:ext>
              </a:extLst>
            </p:cNvPr>
            <p:cNvSpPr txBox="1"/>
            <p:nvPr/>
          </p:nvSpPr>
          <p:spPr>
            <a:xfrm>
              <a:off x="713481" y="1154834"/>
              <a:ext cx="6824501" cy="8976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he-IL" sz="3800" dirty="0">
                  <a:solidFill>
                    <a:prstClr val="white"/>
                  </a:solidFill>
                  <a:latin typeface="Assistant" panose="00000500000000000000" pitchFamily="2" charset="-79"/>
                  <a:cs typeface="Assistant" panose="00000500000000000000" pitchFamily="2" charset="-79"/>
                </a:rPr>
                <a:t>שורש המצווה- ההסבר, הטעם למצווה הזו- המשך</a:t>
              </a:r>
              <a:endParaRPr lang="en-US" sz="3800" dirty="0">
                <a:solidFill>
                  <a:prstClr val="white"/>
                </a:solidFill>
                <a:latin typeface="Assistant" panose="00000500000000000000" pitchFamily="2" charset="-79"/>
                <a:cs typeface="Assistant" panose="00000500000000000000" pitchFamily="2" charset="-79"/>
              </a:endParaRPr>
            </a:p>
          </p:txBody>
        </p:sp>
      </p:grpSp>
      <p:pic>
        <p:nvPicPr>
          <p:cNvPr id="5122" name="Picture 2" descr="ציור היתולי, אמוטיכון, שטן. דוגמה, שטן, וקטור, ציור היתולי, אמוטיכון.">
            <a:extLst>
              <a:ext uri="{FF2B5EF4-FFF2-40B4-BE49-F238E27FC236}">
                <a16:creationId xmlns:a16="http://schemas.microsoft.com/office/drawing/2014/main" id="{501AF271-0686-4335-9023-F278C71541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2103746"/>
            <a:ext cx="1028700" cy="1015045"/>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מדבקת תמרור עצור">
            <a:extLst>
              <a:ext uri="{FF2B5EF4-FFF2-40B4-BE49-F238E27FC236}">
                <a16:creationId xmlns:a16="http://schemas.microsoft.com/office/drawing/2014/main" id="{DBBE6DF0-C8E8-4A1D-90F0-4178AF6B1F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01400" y="4679950"/>
            <a:ext cx="785269" cy="747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0717287"/>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831</Words>
  <Application>Microsoft Office PowerPoint</Application>
  <PresentationFormat>מסך רחב</PresentationFormat>
  <Paragraphs>49</Paragraphs>
  <Slides>12</Slides>
  <Notes>0</Notes>
  <HiddenSlides>0</HiddenSlides>
  <MMClips>0</MMClips>
  <ScaleCrop>false</ScaleCrop>
  <HeadingPairs>
    <vt:vector size="6" baseType="variant">
      <vt:variant>
        <vt:lpstr>גופנים בשימוש</vt:lpstr>
      </vt:variant>
      <vt:variant>
        <vt:i4>8</vt:i4>
      </vt:variant>
      <vt:variant>
        <vt:lpstr>ערכת נושא</vt:lpstr>
      </vt:variant>
      <vt:variant>
        <vt:i4>1</vt:i4>
      </vt:variant>
      <vt:variant>
        <vt:lpstr>כותרות שקופיות</vt:lpstr>
      </vt:variant>
      <vt:variant>
        <vt:i4>12</vt:i4>
      </vt:variant>
    </vt:vector>
  </HeadingPairs>
  <TitlesOfParts>
    <vt:vector size="21" baseType="lpstr">
      <vt:lpstr>Arial</vt:lpstr>
      <vt:lpstr>Assistant</vt:lpstr>
      <vt:lpstr>Assistant SemiBold</vt:lpstr>
      <vt:lpstr>Calibri</vt:lpstr>
      <vt:lpstr>Calibri Light</vt:lpstr>
      <vt:lpstr>Gisha</vt:lpstr>
      <vt:lpstr>inherit</vt:lpstr>
      <vt:lpstr>meodedsans</vt:lpstr>
      <vt:lpstr>ערכת נושא Office</vt:lpstr>
      <vt:lpstr>מצגת של PowerPoint‏</vt:lpstr>
      <vt:lpstr>מבנה הספר: </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אבנר פניני</dc:creator>
  <cp:lastModifiedBy>אבנר פניני</cp:lastModifiedBy>
  <cp:revision>5</cp:revision>
  <dcterms:created xsi:type="dcterms:W3CDTF">2020-10-13T17:53:48Z</dcterms:created>
  <dcterms:modified xsi:type="dcterms:W3CDTF">2020-10-20T19:05:20Z</dcterms:modified>
</cp:coreProperties>
</file>