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90" r:id="rId3"/>
    <p:sldId id="266" r:id="rId4"/>
    <p:sldId id="286" r:id="rId5"/>
    <p:sldId id="258" r:id="rId6"/>
    <p:sldId id="275" r:id="rId7"/>
    <p:sldId id="265" r:id="rId8"/>
    <p:sldId id="260" r:id="rId9"/>
    <p:sldId id="289" r:id="rId10"/>
    <p:sldId id="276" r:id="rId11"/>
    <p:sldId id="282" r:id="rId12"/>
    <p:sldId id="274" r:id="rId13"/>
    <p:sldId id="285" r:id="rId14"/>
    <p:sldId id="291" r:id="rId1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025" autoAdjust="0"/>
    <p:restoredTop sz="94660"/>
  </p:normalViewPr>
  <p:slideViewPr>
    <p:cSldViewPr>
      <p:cViewPr varScale="1">
        <p:scale>
          <a:sx n="116" d="100"/>
          <a:sy n="116" d="100"/>
        </p:scale>
        <p:origin x="133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E75460-2A41-4A15-801E-97BA11937825}" type="doc">
      <dgm:prSet loTypeId="urn:microsoft.com/office/officeart/2005/8/layout/bList2" loCatId="list" qsTypeId="urn:microsoft.com/office/officeart/2005/8/quickstyle/simple1" qsCatId="simple" csTypeId="urn:microsoft.com/office/officeart/2005/8/colors/colorful1#1" csCatId="colorful" phldr="1"/>
      <dgm:spPr/>
    </dgm:pt>
    <dgm:pt modelId="{67E4FB45-6A32-4C9D-8127-749DE7CDD85F}">
      <dgm:prSet phldrT="[טקסט]"/>
      <dgm:spPr/>
      <dgm:t>
        <a:bodyPr/>
        <a:lstStyle/>
        <a:p>
          <a:pPr rtl="1"/>
          <a:r>
            <a:rPr lang="he-IL" dirty="0" smtClean="0"/>
            <a:t>זמן</a:t>
          </a:r>
          <a:endParaRPr lang="he-IL" dirty="0"/>
        </a:p>
      </dgm:t>
    </dgm:pt>
    <dgm:pt modelId="{2D19E5CC-FE40-4458-A4C8-F96359D1E9D7}" type="parTrans" cxnId="{8EE83F31-E9EE-4F3B-B963-969210181A7A}">
      <dgm:prSet/>
      <dgm:spPr/>
      <dgm:t>
        <a:bodyPr/>
        <a:lstStyle/>
        <a:p>
          <a:pPr rtl="1"/>
          <a:endParaRPr lang="he-IL"/>
        </a:p>
      </dgm:t>
    </dgm:pt>
    <dgm:pt modelId="{1CC79B2E-32CD-40DC-B119-2A230D88EEDD}" type="sibTrans" cxnId="{8EE83F31-E9EE-4F3B-B963-969210181A7A}">
      <dgm:prSet/>
      <dgm:spPr/>
      <dgm:t>
        <a:bodyPr/>
        <a:lstStyle/>
        <a:p>
          <a:pPr rtl="1"/>
          <a:endParaRPr lang="he-IL"/>
        </a:p>
      </dgm:t>
    </dgm:pt>
    <dgm:pt modelId="{5B1DC3D6-0D3E-4FCF-A968-4D85F9CF75B5}">
      <dgm:prSet phldrT="[טקסט]"/>
      <dgm:spPr/>
      <dgm:t>
        <a:bodyPr/>
        <a:lstStyle/>
        <a:p>
          <a:pPr rtl="1"/>
          <a:r>
            <a:rPr lang="he-IL" dirty="0" smtClean="0"/>
            <a:t>מקום</a:t>
          </a:r>
          <a:endParaRPr lang="he-IL" dirty="0"/>
        </a:p>
      </dgm:t>
    </dgm:pt>
    <dgm:pt modelId="{63633C33-B94F-4BB3-A719-CCDDDDAD8257}" type="parTrans" cxnId="{3035F2BD-10CA-47D6-AE48-77BA799ED091}">
      <dgm:prSet/>
      <dgm:spPr/>
      <dgm:t>
        <a:bodyPr/>
        <a:lstStyle/>
        <a:p>
          <a:pPr rtl="1"/>
          <a:endParaRPr lang="he-IL"/>
        </a:p>
      </dgm:t>
    </dgm:pt>
    <dgm:pt modelId="{214CD6AF-C47D-4842-A7BB-37C62D7745C2}" type="sibTrans" cxnId="{3035F2BD-10CA-47D6-AE48-77BA799ED091}">
      <dgm:prSet/>
      <dgm:spPr/>
      <dgm:t>
        <a:bodyPr/>
        <a:lstStyle/>
        <a:p>
          <a:pPr rtl="1"/>
          <a:endParaRPr lang="he-IL"/>
        </a:p>
      </dgm:t>
    </dgm:pt>
    <dgm:pt modelId="{D43224AC-87D0-43E7-8EEB-97BC07D4E729}">
      <dgm:prSet phldrT="[טקסט]"/>
      <dgm:spPr/>
      <dgm:t>
        <a:bodyPr/>
        <a:lstStyle/>
        <a:p>
          <a:pPr rtl="1"/>
          <a:r>
            <a:rPr lang="he-IL" dirty="0" smtClean="0"/>
            <a:t>מעמד</a:t>
          </a:r>
          <a:endParaRPr lang="he-IL" dirty="0"/>
        </a:p>
      </dgm:t>
    </dgm:pt>
    <dgm:pt modelId="{C86A9F69-6D9D-4201-9DE3-ABD0782BB7E4}" type="parTrans" cxnId="{882E6071-F04B-47E0-A982-02671C8E17D6}">
      <dgm:prSet/>
      <dgm:spPr/>
      <dgm:t>
        <a:bodyPr/>
        <a:lstStyle/>
        <a:p>
          <a:pPr rtl="1"/>
          <a:endParaRPr lang="he-IL"/>
        </a:p>
      </dgm:t>
    </dgm:pt>
    <dgm:pt modelId="{09EC0844-6809-498A-A8B5-70FE85BA6D25}" type="sibTrans" cxnId="{882E6071-F04B-47E0-A982-02671C8E17D6}">
      <dgm:prSet/>
      <dgm:spPr/>
      <dgm:t>
        <a:bodyPr/>
        <a:lstStyle/>
        <a:p>
          <a:pPr rtl="1"/>
          <a:endParaRPr lang="he-IL"/>
        </a:p>
      </dgm:t>
    </dgm:pt>
    <dgm:pt modelId="{D5309A5C-EC46-4AFF-B93A-93CB4C09ED79}">
      <dgm:prSet/>
      <dgm:spPr/>
      <dgm:t>
        <a:bodyPr/>
        <a:lstStyle/>
        <a:p>
          <a:pPr rtl="1"/>
          <a:r>
            <a:rPr lang="he-IL" dirty="0" smtClean="0"/>
            <a:t>חי 120 שנה</a:t>
          </a:r>
          <a:r>
            <a:rPr lang="en-US" dirty="0" smtClean="0"/>
            <a:t/>
          </a:r>
          <a:br>
            <a:rPr lang="en-US" dirty="0" smtClean="0"/>
          </a:br>
          <a:r>
            <a:rPr lang="he-IL" dirty="0" smtClean="0"/>
            <a:t>משנת 112- ועד  8</a:t>
          </a:r>
          <a:endParaRPr lang="he-IL" dirty="0"/>
        </a:p>
      </dgm:t>
    </dgm:pt>
    <dgm:pt modelId="{7E2231C5-3429-42D2-AFEE-39AEEAE12A84}" type="parTrans" cxnId="{E1C648F0-8CC9-4C2B-9793-45F774503D75}">
      <dgm:prSet/>
      <dgm:spPr/>
      <dgm:t>
        <a:bodyPr/>
        <a:lstStyle/>
        <a:p>
          <a:pPr rtl="1"/>
          <a:endParaRPr lang="he-IL"/>
        </a:p>
      </dgm:t>
    </dgm:pt>
    <dgm:pt modelId="{C566B818-D66B-48C1-83E6-40013D8AC9EA}" type="sibTrans" cxnId="{E1C648F0-8CC9-4C2B-9793-45F774503D75}">
      <dgm:prSet/>
      <dgm:spPr/>
      <dgm:t>
        <a:bodyPr/>
        <a:lstStyle/>
        <a:p>
          <a:pPr rtl="1"/>
          <a:endParaRPr lang="he-IL"/>
        </a:p>
      </dgm:t>
    </dgm:pt>
    <dgm:pt modelId="{8EDE75AF-2699-4306-A933-882D8CA43590}">
      <dgm:prSet/>
      <dgm:spPr/>
      <dgm:t>
        <a:bodyPr/>
        <a:lstStyle/>
        <a:p>
          <a:pPr rtl="1"/>
          <a:r>
            <a:rPr lang="he-IL" dirty="0" smtClean="0"/>
            <a:t>עלה מבבל לארץ ישראל (בן 40)</a:t>
          </a:r>
          <a:endParaRPr lang="he-IL" dirty="0"/>
        </a:p>
      </dgm:t>
    </dgm:pt>
    <dgm:pt modelId="{ABEF42D9-DEFB-40BB-856C-F8881DF4DD56}" type="parTrans" cxnId="{C3BEB263-29C4-4C43-966B-D77A9E854598}">
      <dgm:prSet/>
      <dgm:spPr/>
      <dgm:t>
        <a:bodyPr/>
        <a:lstStyle/>
        <a:p>
          <a:pPr rtl="1"/>
          <a:endParaRPr lang="he-IL"/>
        </a:p>
      </dgm:t>
    </dgm:pt>
    <dgm:pt modelId="{4898D720-BBDD-4C1D-93EC-002EDDFB0905}" type="sibTrans" cxnId="{C3BEB263-29C4-4C43-966B-D77A9E854598}">
      <dgm:prSet/>
      <dgm:spPr/>
      <dgm:t>
        <a:bodyPr/>
        <a:lstStyle/>
        <a:p>
          <a:pPr rtl="1"/>
          <a:endParaRPr lang="he-IL"/>
        </a:p>
      </dgm:t>
    </dgm:pt>
    <dgm:pt modelId="{E30D8685-E5D8-4A12-894A-68C45CB62F22}">
      <dgm:prSet/>
      <dgm:spPr/>
      <dgm:t>
        <a:bodyPr/>
        <a:lstStyle/>
        <a:p>
          <a:pPr rtl="1"/>
          <a:endParaRPr lang="he-IL" dirty="0"/>
        </a:p>
      </dgm:t>
    </dgm:pt>
    <dgm:pt modelId="{3192913D-5424-4958-88A6-C3E24630FCF1}" type="parTrans" cxnId="{D50FEA17-4072-45DB-A763-7D9B30CE9505}">
      <dgm:prSet/>
      <dgm:spPr/>
      <dgm:t>
        <a:bodyPr/>
        <a:lstStyle/>
        <a:p>
          <a:pPr rtl="1"/>
          <a:endParaRPr lang="he-IL"/>
        </a:p>
      </dgm:t>
    </dgm:pt>
    <dgm:pt modelId="{E7BECBB1-BB04-4253-80F4-4B6717CB695A}" type="sibTrans" cxnId="{D50FEA17-4072-45DB-A763-7D9B30CE9505}">
      <dgm:prSet/>
      <dgm:spPr/>
      <dgm:t>
        <a:bodyPr/>
        <a:lstStyle/>
        <a:p>
          <a:pPr rtl="1"/>
          <a:endParaRPr lang="he-IL"/>
        </a:p>
      </dgm:t>
    </dgm:pt>
    <dgm:pt modelId="{16DA2D3E-11BD-4746-BF5F-733603A24347}">
      <dgm:prSet/>
      <dgm:spPr/>
      <dgm:t>
        <a:bodyPr/>
        <a:lstStyle/>
        <a:p>
          <a:pPr rtl="1"/>
          <a:r>
            <a:rPr lang="he-IL" dirty="0" smtClean="0"/>
            <a:t>40 שנה משמש את שמעיה ואבטליון</a:t>
          </a:r>
          <a:endParaRPr lang="he-IL" dirty="0"/>
        </a:p>
      </dgm:t>
    </dgm:pt>
    <dgm:pt modelId="{B8E2078F-D717-40BE-91D5-802BBB8FC596}" type="parTrans" cxnId="{033612B0-D50F-4870-8B96-CD41C878F8AB}">
      <dgm:prSet/>
      <dgm:spPr/>
      <dgm:t>
        <a:bodyPr/>
        <a:lstStyle/>
        <a:p>
          <a:pPr rtl="1"/>
          <a:endParaRPr lang="he-IL"/>
        </a:p>
      </dgm:t>
    </dgm:pt>
    <dgm:pt modelId="{5BDF7FDF-6F24-4CE2-AB65-37E07FC868AC}" type="sibTrans" cxnId="{033612B0-D50F-4870-8B96-CD41C878F8AB}">
      <dgm:prSet/>
      <dgm:spPr/>
      <dgm:t>
        <a:bodyPr/>
        <a:lstStyle/>
        <a:p>
          <a:pPr rtl="1"/>
          <a:endParaRPr lang="he-IL"/>
        </a:p>
      </dgm:t>
    </dgm:pt>
    <dgm:pt modelId="{699E6ACE-EC7B-41FD-865A-60637BC3D397}">
      <dgm:prSet/>
      <dgm:spPr/>
      <dgm:t>
        <a:bodyPr/>
        <a:lstStyle/>
        <a:p>
          <a:pPr rtl="1"/>
          <a:r>
            <a:rPr lang="he-IL" dirty="0" smtClean="0"/>
            <a:t>40 שנה נשיא</a:t>
          </a:r>
          <a:r>
            <a:rPr lang="en-US" dirty="0" smtClean="0"/>
            <a:t/>
          </a:r>
          <a:br>
            <a:rPr lang="en-US" dirty="0" smtClean="0"/>
          </a:br>
          <a:r>
            <a:rPr lang="he-IL" dirty="0" smtClean="0"/>
            <a:t>(כאשר שמאי אב בית דין)</a:t>
          </a:r>
          <a:endParaRPr lang="he-IL" dirty="0"/>
        </a:p>
      </dgm:t>
    </dgm:pt>
    <dgm:pt modelId="{2B704D06-E56A-41EB-B794-8426CF2B307E}" type="parTrans" cxnId="{529E35FC-50A4-4E4A-9DC7-E3E26E164088}">
      <dgm:prSet/>
      <dgm:spPr/>
      <dgm:t>
        <a:bodyPr/>
        <a:lstStyle/>
        <a:p>
          <a:pPr rtl="1"/>
          <a:endParaRPr lang="he-IL"/>
        </a:p>
      </dgm:t>
    </dgm:pt>
    <dgm:pt modelId="{71B915EB-7650-4AEF-BA24-526BCE42814D}" type="sibTrans" cxnId="{529E35FC-50A4-4E4A-9DC7-E3E26E164088}">
      <dgm:prSet/>
      <dgm:spPr/>
      <dgm:t>
        <a:bodyPr/>
        <a:lstStyle/>
        <a:p>
          <a:pPr rtl="1"/>
          <a:endParaRPr lang="he-IL"/>
        </a:p>
      </dgm:t>
    </dgm:pt>
    <dgm:pt modelId="{94888693-66EB-4D60-AFA4-8A7A28C76A6C}">
      <dgm:prSet/>
      <dgm:spPr/>
      <dgm:t>
        <a:bodyPr/>
        <a:lstStyle/>
        <a:p>
          <a:pPr rtl="1"/>
          <a:endParaRPr lang="he-IL" dirty="0"/>
        </a:p>
      </dgm:t>
    </dgm:pt>
    <dgm:pt modelId="{B80ADFCD-2E69-41B3-979E-F404E0806261}" type="parTrans" cxnId="{49719ECF-D03E-4F53-A2C4-0A4029BCC44E}">
      <dgm:prSet/>
      <dgm:spPr/>
      <dgm:t>
        <a:bodyPr/>
        <a:lstStyle/>
        <a:p>
          <a:pPr rtl="1"/>
          <a:endParaRPr lang="he-IL"/>
        </a:p>
      </dgm:t>
    </dgm:pt>
    <dgm:pt modelId="{CBF1C7EF-8EA0-4F73-BE81-17597DBFBEFF}" type="sibTrans" cxnId="{49719ECF-D03E-4F53-A2C4-0A4029BCC44E}">
      <dgm:prSet/>
      <dgm:spPr/>
      <dgm:t>
        <a:bodyPr/>
        <a:lstStyle/>
        <a:p>
          <a:pPr rtl="1"/>
          <a:endParaRPr lang="he-IL"/>
        </a:p>
      </dgm:t>
    </dgm:pt>
    <dgm:pt modelId="{1A2FDE82-AC98-422F-A2BD-17DD4D223D66}">
      <dgm:prSet/>
      <dgm:spPr/>
      <dgm:t>
        <a:bodyPr/>
        <a:lstStyle/>
        <a:p>
          <a:pPr rtl="1"/>
          <a:r>
            <a:rPr lang="he-IL" dirty="0" smtClean="0"/>
            <a:t>מסיים את תקופת הזוגות</a:t>
          </a:r>
          <a:endParaRPr lang="he-IL" dirty="0"/>
        </a:p>
      </dgm:t>
    </dgm:pt>
    <dgm:pt modelId="{D477D8FD-4112-4567-81AB-9F9D4C44FEE4}" type="parTrans" cxnId="{5B6F7080-AFC4-4BAF-A9D9-1AFED2658CAE}">
      <dgm:prSet/>
      <dgm:spPr/>
      <dgm:t>
        <a:bodyPr/>
        <a:lstStyle/>
        <a:p>
          <a:pPr rtl="1"/>
          <a:endParaRPr lang="he-IL"/>
        </a:p>
      </dgm:t>
    </dgm:pt>
    <dgm:pt modelId="{E9DFDB3D-0D2B-4805-BE43-8EADB1E90226}" type="sibTrans" cxnId="{5B6F7080-AFC4-4BAF-A9D9-1AFED2658CAE}">
      <dgm:prSet/>
      <dgm:spPr/>
      <dgm:t>
        <a:bodyPr/>
        <a:lstStyle/>
        <a:p>
          <a:pPr rtl="1"/>
          <a:endParaRPr lang="he-IL"/>
        </a:p>
      </dgm:t>
    </dgm:pt>
    <dgm:pt modelId="{5CF876A7-6375-41B9-84A0-A6C9F7B8B0B7}">
      <dgm:prSet/>
      <dgm:spPr/>
      <dgm:t>
        <a:bodyPr/>
        <a:lstStyle/>
        <a:p>
          <a:pPr rtl="1"/>
          <a:endParaRPr lang="he-IL" dirty="0"/>
        </a:p>
      </dgm:t>
    </dgm:pt>
    <dgm:pt modelId="{39BF02CC-EDC6-4EEB-9DFC-4A1CFCA690B8}" type="parTrans" cxnId="{C854F080-74F2-4BBF-AD26-3DEDB16E6BA7}">
      <dgm:prSet/>
      <dgm:spPr/>
      <dgm:t>
        <a:bodyPr/>
        <a:lstStyle/>
        <a:p>
          <a:pPr rtl="1"/>
          <a:endParaRPr lang="he-IL"/>
        </a:p>
      </dgm:t>
    </dgm:pt>
    <dgm:pt modelId="{6D3D0B7F-EC1C-490B-A6FF-A01C2ADBC247}" type="sibTrans" cxnId="{C854F080-74F2-4BBF-AD26-3DEDB16E6BA7}">
      <dgm:prSet/>
      <dgm:spPr/>
      <dgm:t>
        <a:bodyPr/>
        <a:lstStyle/>
        <a:p>
          <a:pPr rtl="1"/>
          <a:endParaRPr lang="he-IL"/>
        </a:p>
      </dgm:t>
    </dgm:pt>
    <dgm:pt modelId="{0E2E61BB-20A0-49E0-AFDA-12E692A5EA60}">
      <dgm:prSet/>
      <dgm:spPr/>
      <dgm:t>
        <a:bodyPr/>
        <a:lstStyle/>
        <a:p>
          <a:pPr rtl="1"/>
          <a:r>
            <a:rPr lang="he-IL" dirty="0" smtClean="0"/>
            <a:t>לאחר מכן למד והנהיג בירושלים</a:t>
          </a:r>
          <a:endParaRPr lang="he-IL" dirty="0"/>
        </a:p>
      </dgm:t>
    </dgm:pt>
    <dgm:pt modelId="{23867701-546A-40CD-BA26-BAB4B1F0AA1E}" type="parTrans" cxnId="{5BCD04B4-8507-4553-A4C5-69AF6BA55857}">
      <dgm:prSet/>
      <dgm:spPr/>
      <dgm:t>
        <a:bodyPr/>
        <a:lstStyle/>
        <a:p>
          <a:pPr rtl="1"/>
          <a:endParaRPr lang="he-IL"/>
        </a:p>
      </dgm:t>
    </dgm:pt>
    <dgm:pt modelId="{5271A447-CDCA-4607-9EF2-8DEAACC85C79}" type="sibTrans" cxnId="{5BCD04B4-8507-4553-A4C5-69AF6BA55857}">
      <dgm:prSet/>
      <dgm:spPr/>
      <dgm:t>
        <a:bodyPr/>
        <a:lstStyle/>
        <a:p>
          <a:pPr rtl="1"/>
          <a:endParaRPr lang="he-IL"/>
        </a:p>
      </dgm:t>
    </dgm:pt>
    <dgm:pt modelId="{93361A1A-0F60-448E-9A35-B97A9F0B52C6}">
      <dgm:prSet/>
      <dgm:spPr/>
      <dgm:t>
        <a:bodyPr/>
        <a:lstStyle/>
        <a:p>
          <a:pPr rtl="1"/>
          <a:endParaRPr lang="he-IL" dirty="0"/>
        </a:p>
      </dgm:t>
    </dgm:pt>
    <dgm:pt modelId="{2449491D-EE86-452D-9CFE-F1F86E8EC440}" type="parTrans" cxnId="{1FFD62C0-AE98-4B95-9870-6D77F164D148}">
      <dgm:prSet/>
      <dgm:spPr/>
      <dgm:t>
        <a:bodyPr/>
        <a:lstStyle/>
        <a:p>
          <a:pPr rtl="1"/>
          <a:endParaRPr lang="he-IL"/>
        </a:p>
      </dgm:t>
    </dgm:pt>
    <dgm:pt modelId="{8F26F4C7-793F-497F-9CFB-D62D49103587}" type="sibTrans" cxnId="{1FFD62C0-AE98-4B95-9870-6D77F164D148}">
      <dgm:prSet/>
      <dgm:spPr/>
      <dgm:t>
        <a:bodyPr/>
        <a:lstStyle/>
        <a:p>
          <a:pPr rtl="1"/>
          <a:endParaRPr lang="he-IL"/>
        </a:p>
      </dgm:t>
    </dgm:pt>
    <dgm:pt modelId="{7E0C3118-BF90-4310-A340-80E224A43D6F}">
      <dgm:prSet/>
      <dgm:spPr/>
      <dgm:t>
        <a:bodyPr/>
        <a:lstStyle/>
        <a:p>
          <a:pPr rtl="1"/>
          <a:endParaRPr lang="he-IL" dirty="0"/>
        </a:p>
      </dgm:t>
    </dgm:pt>
    <dgm:pt modelId="{FBB6E7EE-47FB-4F90-9F88-0C6C3685AAFC}" type="parTrans" cxnId="{B007ED7B-745A-4FF5-A8F3-494A2663FA86}">
      <dgm:prSet/>
      <dgm:spPr/>
      <dgm:t>
        <a:bodyPr/>
        <a:lstStyle/>
        <a:p>
          <a:pPr rtl="1"/>
          <a:endParaRPr lang="he-IL"/>
        </a:p>
      </dgm:t>
    </dgm:pt>
    <dgm:pt modelId="{92BCB6D8-6FCC-4AFD-A7E0-8DE6DE393456}" type="sibTrans" cxnId="{B007ED7B-745A-4FF5-A8F3-494A2663FA86}">
      <dgm:prSet/>
      <dgm:spPr/>
      <dgm:t>
        <a:bodyPr/>
        <a:lstStyle/>
        <a:p>
          <a:pPr rtl="1"/>
          <a:endParaRPr lang="he-IL"/>
        </a:p>
      </dgm:t>
    </dgm:pt>
    <dgm:pt modelId="{D840D6A5-2237-4A46-BAB4-EEAEAED4511F}">
      <dgm:prSet/>
      <dgm:spPr/>
      <dgm:t>
        <a:bodyPr/>
        <a:lstStyle/>
        <a:p>
          <a:pPr rtl="1"/>
          <a:r>
            <a:rPr lang="he-IL" dirty="0" err="1" smtClean="0"/>
            <a:t>תלמדיו</a:t>
          </a:r>
          <a:r>
            <a:rPr lang="he-IL" dirty="0" smtClean="0"/>
            <a:t> מכונים "בית הלל"</a:t>
          </a:r>
          <a:endParaRPr lang="he-IL" dirty="0"/>
        </a:p>
      </dgm:t>
    </dgm:pt>
    <dgm:pt modelId="{6414B84D-E05A-4F6A-BC03-D9BE878E4EFA}" type="parTrans" cxnId="{EA91068D-476A-4839-BF1E-CFBC13810616}">
      <dgm:prSet/>
      <dgm:spPr/>
      <dgm:t>
        <a:bodyPr/>
        <a:lstStyle/>
        <a:p>
          <a:pPr rtl="1"/>
          <a:endParaRPr lang="he-IL"/>
        </a:p>
      </dgm:t>
    </dgm:pt>
    <dgm:pt modelId="{9E1C643B-D7A9-4008-B436-6877486FE0BA}" type="sibTrans" cxnId="{EA91068D-476A-4839-BF1E-CFBC13810616}">
      <dgm:prSet/>
      <dgm:spPr/>
      <dgm:t>
        <a:bodyPr/>
        <a:lstStyle/>
        <a:p>
          <a:pPr rtl="1"/>
          <a:endParaRPr lang="he-IL"/>
        </a:p>
      </dgm:t>
    </dgm:pt>
    <dgm:pt modelId="{7D2037F7-49E2-45BC-A9DF-352F31AF15CE}">
      <dgm:prSet/>
      <dgm:spPr/>
      <dgm:t>
        <a:bodyPr/>
        <a:lstStyle/>
        <a:p>
          <a:pPr rtl="1"/>
          <a:endParaRPr lang="he-IL" dirty="0"/>
        </a:p>
      </dgm:t>
    </dgm:pt>
    <dgm:pt modelId="{4A5788C1-630E-43E0-9E07-BEFA10DAA5D4}" type="parTrans" cxnId="{61F5B6FF-E3EE-41E6-9F20-E95B3CBE0D38}">
      <dgm:prSet/>
      <dgm:spPr/>
      <dgm:t>
        <a:bodyPr/>
        <a:lstStyle/>
        <a:p>
          <a:pPr rtl="1"/>
          <a:endParaRPr lang="he-IL"/>
        </a:p>
      </dgm:t>
    </dgm:pt>
    <dgm:pt modelId="{C6607B7A-7194-44B4-9D18-7FF34154E086}" type="sibTrans" cxnId="{61F5B6FF-E3EE-41E6-9F20-E95B3CBE0D38}">
      <dgm:prSet/>
      <dgm:spPr/>
      <dgm:t>
        <a:bodyPr/>
        <a:lstStyle/>
        <a:p>
          <a:pPr rtl="1"/>
          <a:endParaRPr lang="he-IL"/>
        </a:p>
      </dgm:t>
    </dgm:pt>
    <dgm:pt modelId="{0656A706-C47F-4EC6-AA53-5CE8799B7DFD}">
      <dgm:prSet/>
      <dgm:spPr/>
      <dgm:t>
        <a:bodyPr/>
        <a:lstStyle/>
        <a:p>
          <a:pPr rtl="1"/>
          <a:endParaRPr lang="he-IL" dirty="0"/>
        </a:p>
      </dgm:t>
    </dgm:pt>
    <dgm:pt modelId="{368CBB19-625D-444A-9DB2-1751D663AFDD}" type="parTrans" cxnId="{54017AC1-AE25-4CFB-810A-D261F90EF4F8}">
      <dgm:prSet/>
      <dgm:spPr/>
      <dgm:t>
        <a:bodyPr/>
        <a:lstStyle/>
        <a:p>
          <a:pPr rtl="1"/>
          <a:endParaRPr lang="he-IL"/>
        </a:p>
      </dgm:t>
    </dgm:pt>
    <dgm:pt modelId="{58E40E41-348F-47FD-A4D0-5931AB1E83FE}" type="sibTrans" cxnId="{54017AC1-AE25-4CFB-810A-D261F90EF4F8}">
      <dgm:prSet/>
      <dgm:spPr/>
      <dgm:t>
        <a:bodyPr/>
        <a:lstStyle/>
        <a:p>
          <a:pPr rtl="1"/>
          <a:endParaRPr lang="he-IL"/>
        </a:p>
      </dgm:t>
    </dgm:pt>
    <dgm:pt modelId="{BF4D7376-BB99-4483-9E50-4862940DD442}">
      <dgm:prSet/>
      <dgm:spPr/>
      <dgm:t>
        <a:bodyPr/>
        <a:lstStyle/>
        <a:p>
          <a:pPr rtl="1"/>
          <a:endParaRPr lang="he-IL" dirty="0"/>
        </a:p>
      </dgm:t>
    </dgm:pt>
    <dgm:pt modelId="{843CDBA1-9668-4AF4-B41E-FF52C4E3D9DF}" type="parTrans" cxnId="{42D447A2-C413-405F-97BD-E6816CEDF55A}">
      <dgm:prSet/>
      <dgm:spPr/>
      <dgm:t>
        <a:bodyPr/>
        <a:lstStyle/>
        <a:p>
          <a:pPr rtl="1"/>
          <a:endParaRPr lang="he-IL"/>
        </a:p>
      </dgm:t>
    </dgm:pt>
    <dgm:pt modelId="{09D6BD39-B398-4D95-B3DC-CF2E2DC44F63}" type="sibTrans" cxnId="{42D447A2-C413-405F-97BD-E6816CEDF55A}">
      <dgm:prSet/>
      <dgm:spPr/>
      <dgm:t>
        <a:bodyPr/>
        <a:lstStyle/>
        <a:p>
          <a:pPr rtl="1"/>
          <a:endParaRPr lang="he-IL"/>
        </a:p>
      </dgm:t>
    </dgm:pt>
    <dgm:pt modelId="{1701D354-9B35-4E95-9146-BD97ADBADAFA}" type="pres">
      <dgm:prSet presAssocID="{03E75460-2A41-4A15-801E-97BA11937825}" presName="diagram" presStyleCnt="0">
        <dgm:presLayoutVars>
          <dgm:dir val="rev"/>
          <dgm:animLvl val="lvl"/>
          <dgm:resizeHandles val="exact"/>
        </dgm:presLayoutVars>
      </dgm:prSet>
      <dgm:spPr/>
    </dgm:pt>
    <dgm:pt modelId="{255BBB0E-59BD-4E6B-8E70-DAE07044D81B}" type="pres">
      <dgm:prSet presAssocID="{67E4FB45-6A32-4C9D-8127-749DE7CDD85F}" presName="compNode" presStyleCnt="0"/>
      <dgm:spPr/>
    </dgm:pt>
    <dgm:pt modelId="{5B6B34B0-63EE-488C-AA7F-6ED0B114BE99}" type="pres">
      <dgm:prSet presAssocID="{67E4FB45-6A32-4C9D-8127-749DE7CDD85F}" presName="childRect" presStyleLbl="bgAcc1" presStyleIdx="0" presStyleCnt="3" custScaleX="133100" custScaleY="259208" custLinFactNeighborY="4237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4F60BA2D-0711-4CEF-AB70-B82956345701}" type="pres">
      <dgm:prSet presAssocID="{67E4FB45-6A32-4C9D-8127-749DE7CDD85F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495E3D1E-6B1F-441F-BB2C-7FF939844DFD}" type="pres">
      <dgm:prSet presAssocID="{67E4FB45-6A32-4C9D-8127-749DE7CDD85F}" presName="parentRect" presStyleLbl="alignNode1" presStyleIdx="0" presStyleCnt="3" custScaleX="133100" custScaleY="177542" custLinFactY="-200000" custLinFactNeighborY="-277480"/>
      <dgm:spPr/>
      <dgm:t>
        <a:bodyPr/>
        <a:lstStyle/>
        <a:p>
          <a:pPr rtl="1"/>
          <a:endParaRPr lang="he-IL"/>
        </a:p>
      </dgm:t>
    </dgm:pt>
    <dgm:pt modelId="{E4797BA7-FB12-4496-8AE4-29CC061C07E9}" type="pres">
      <dgm:prSet presAssocID="{67E4FB45-6A32-4C9D-8127-749DE7CDD85F}" presName="adorn" presStyleLbl="fgAccFollowNode1" presStyleIdx="0" presStyleCnt="3" custScaleX="133100" custScaleY="133100" custLinFactY="-200000" custLinFactNeighborY="-24726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3124576F-536A-47C1-981A-0266D7A5BA4F}" type="pres">
      <dgm:prSet presAssocID="{1CC79B2E-32CD-40DC-B119-2A230D88EEDD}" presName="sibTrans" presStyleLbl="sibTrans2D1" presStyleIdx="0" presStyleCnt="0"/>
      <dgm:spPr/>
      <dgm:t>
        <a:bodyPr/>
        <a:lstStyle/>
        <a:p>
          <a:pPr rtl="1"/>
          <a:endParaRPr lang="he-IL"/>
        </a:p>
      </dgm:t>
    </dgm:pt>
    <dgm:pt modelId="{0D255E34-5EC7-4712-9B1F-320EA4F9C5A0}" type="pres">
      <dgm:prSet presAssocID="{5B1DC3D6-0D3E-4FCF-A968-4D85F9CF75B5}" presName="compNode" presStyleCnt="0"/>
      <dgm:spPr/>
    </dgm:pt>
    <dgm:pt modelId="{30D0FE5C-99DF-40A2-B4FD-5FAAA54BEF1E}" type="pres">
      <dgm:prSet presAssocID="{5B1DC3D6-0D3E-4FCF-A968-4D85F9CF75B5}" presName="childRect" presStyleLbl="bgAcc1" presStyleIdx="1" presStyleCnt="3" custScaleX="133100" custScaleY="259566" custLinFactNeighborX="574" custLinFactNeighborY="42196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D6905852-79B9-4240-85C9-86F733B8B6F3}" type="pres">
      <dgm:prSet presAssocID="{5B1DC3D6-0D3E-4FCF-A968-4D85F9CF75B5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F4096C6F-7D8F-409B-9242-2CD121DCE8D0}" type="pres">
      <dgm:prSet presAssocID="{5B1DC3D6-0D3E-4FCF-A968-4D85F9CF75B5}" presName="parentRect" presStyleLbl="alignNode1" presStyleIdx="1" presStyleCnt="3" custScaleX="133100" custScaleY="177542" custLinFactY="-200000" custLinFactNeighborY="-277480"/>
      <dgm:spPr/>
      <dgm:t>
        <a:bodyPr/>
        <a:lstStyle/>
        <a:p>
          <a:pPr rtl="1"/>
          <a:endParaRPr lang="he-IL"/>
        </a:p>
      </dgm:t>
    </dgm:pt>
    <dgm:pt modelId="{A6B291B9-37D8-48E8-8EDB-C1CC089FC828}" type="pres">
      <dgm:prSet presAssocID="{5B1DC3D6-0D3E-4FCF-A968-4D85F9CF75B5}" presName="adorn" presStyleLbl="fgAccFollowNode1" presStyleIdx="1" presStyleCnt="3" custScaleX="133100" custScaleY="133100" custLinFactY="-200000" custLinFactNeighborY="-257455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BCB8513C-E856-440C-88D0-DC08BF4B1898}" type="pres">
      <dgm:prSet presAssocID="{214CD6AF-C47D-4842-A7BB-37C62D7745C2}" presName="sibTrans" presStyleLbl="sibTrans2D1" presStyleIdx="0" presStyleCnt="0"/>
      <dgm:spPr/>
      <dgm:t>
        <a:bodyPr/>
        <a:lstStyle/>
        <a:p>
          <a:pPr rtl="1"/>
          <a:endParaRPr lang="he-IL"/>
        </a:p>
      </dgm:t>
    </dgm:pt>
    <dgm:pt modelId="{B161C06E-CE16-4C98-B5B5-1781B7D108C6}" type="pres">
      <dgm:prSet presAssocID="{D43224AC-87D0-43E7-8EEB-97BC07D4E729}" presName="compNode" presStyleCnt="0"/>
      <dgm:spPr/>
    </dgm:pt>
    <dgm:pt modelId="{FBD58762-2774-4A61-81A6-F900C44643C9}" type="pres">
      <dgm:prSet presAssocID="{D43224AC-87D0-43E7-8EEB-97BC07D4E729}" presName="childRect" presStyleLbl="bgAcc1" presStyleIdx="2" presStyleCnt="3" custScaleX="133100" custScaleY="258974" custLinFactNeighborY="38607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F9ABA089-8670-4E26-95EF-94D7E61BCF0C}" type="pres">
      <dgm:prSet presAssocID="{D43224AC-87D0-43E7-8EEB-97BC07D4E729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2D9FAEAD-2A1E-4756-ABA4-839701250F35}" type="pres">
      <dgm:prSet presAssocID="{D43224AC-87D0-43E7-8EEB-97BC07D4E729}" presName="parentRect" presStyleLbl="alignNode1" presStyleIdx="2" presStyleCnt="3" custScaleX="133100" custScaleY="172904" custLinFactY="-200000" custLinFactNeighborY="-279799"/>
      <dgm:spPr/>
      <dgm:t>
        <a:bodyPr/>
        <a:lstStyle/>
        <a:p>
          <a:pPr rtl="1"/>
          <a:endParaRPr lang="he-IL"/>
        </a:p>
      </dgm:t>
    </dgm:pt>
    <dgm:pt modelId="{3235B754-A595-4614-B014-05BF413A872C}" type="pres">
      <dgm:prSet presAssocID="{D43224AC-87D0-43E7-8EEB-97BC07D4E729}" presName="adorn" presStyleLbl="fgAccFollowNode1" presStyleIdx="2" presStyleCnt="3" custScaleX="133100" custScaleY="133100" custLinFactY="-200000" custLinFactNeighborY="-25109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82B98C0E-D5BA-47B7-9DD7-D3862641E32C}" type="presOf" srcId="{94888693-66EB-4D60-AFA4-8A7A28C76A6C}" destId="{FBD58762-2774-4A61-81A6-F900C44643C9}" srcOrd="0" destOrd="0" presId="urn:microsoft.com/office/officeart/2005/8/layout/bList2"/>
    <dgm:cxn modelId="{49719ECF-D03E-4F53-A2C4-0A4029BCC44E}" srcId="{D43224AC-87D0-43E7-8EEB-97BC07D4E729}" destId="{94888693-66EB-4D60-AFA4-8A7A28C76A6C}" srcOrd="0" destOrd="0" parTransId="{B80ADFCD-2E69-41B3-979E-F404E0806261}" sibTransId="{CBF1C7EF-8EA0-4F73-BE81-17597DBFBEFF}"/>
    <dgm:cxn modelId="{7D64A652-3540-4C2C-B095-97FB21565E18}" type="presOf" srcId="{93361A1A-0F60-448E-9A35-B97A9F0B52C6}" destId="{30D0FE5C-99DF-40A2-B4FD-5FAAA54BEF1E}" srcOrd="0" destOrd="2" presId="urn:microsoft.com/office/officeart/2005/8/layout/bList2"/>
    <dgm:cxn modelId="{564D63B8-11F0-486F-B2EE-03D234A47736}" type="presOf" srcId="{214CD6AF-C47D-4842-A7BB-37C62D7745C2}" destId="{BCB8513C-E856-440C-88D0-DC08BF4B1898}" srcOrd="0" destOrd="0" presId="urn:microsoft.com/office/officeart/2005/8/layout/bList2"/>
    <dgm:cxn modelId="{1FFD62C0-AE98-4B95-9870-6D77F164D148}" srcId="{5B1DC3D6-0D3E-4FCF-A968-4D85F9CF75B5}" destId="{93361A1A-0F60-448E-9A35-B97A9F0B52C6}" srcOrd="2" destOrd="0" parTransId="{2449491D-EE86-452D-9CFE-F1F86E8EC440}" sibTransId="{8F26F4C7-793F-497F-9CFB-D62D49103587}"/>
    <dgm:cxn modelId="{3B5438AC-63C8-47EC-A192-3F64D062A720}" type="presOf" srcId="{D43224AC-87D0-43E7-8EEB-97BC07D4E729}" destId="{2D9FAEAD-2A1E-4756-ABA4-839701250F35}" srcOrd="1" destOrd="0" presId="urn:microsoft.com/office/officeart/2005/8/layout/bList2"/>
    <dgm:cxn modelId="{C854F080-74F2-4BBF-AD26-3DEDB16E6BA7}" srcId="{67E4FB45-6A32-4C9D-8127-749DE7CDD85F}" destId="{5CF876A7-6375-41B9-84A0-A6C9F7B8B0B7}" srcOrd="2" destOrd="0" parTransId="{39BF02CC-EDC6-4EEB-9DFC-4A1CFCA690B8}" sibTransId="{6D3D0B7F-EC1C-490B-A6FF-A01C2ADBC247}"/>
    <dgm:cxn modelId="{FC6D7463-E732-4104-AA5A-2171BCECEB0E}" type="presOf" srcId="{16DA2D3E-11BD-4746-BF5F-733603A24347}" destId="{FBD58762-2774-4A61-81A6-F900C44643C9}" srcOrd="0" destOrd="1" presId="urn:microsoft.com/office/officeart/2005/8/layout/bList2"/>
    <dgm:cxn modelId="{033612B0-D50F-4870-8B96-CD41C878F8AB}" srcId="{D43224AC-87D0-43E7-8EEB-97BC07D4E729}" destId="{16DA2D3E-11BD-4746-BF5F-733603A24347}" srcOrd="1" destOrd="0" parTransId="{B8E2078F-D717-40BE-91D5-802BBB8FC596}" sibTransId="{5BDF7FDF-6F24-4CE2-AB65-37E07FC868AC}"/>
    <dgm:cxn modelId="{AA09E09F-EAC2-4648-8DEA-2FB8B515E8E4}" type="presOf" srcId="{5B1DC3D6-0D3E-4FCF-A968-4D85F9CF75B5}" destId="{D6905852-79B9-4240-85C9-86F733B8B6F3}" srcOrd="0" destOrd="0" presId="urn:microsoft.com/office/officeart/2005/8/layout/bList2"/>
    <dgm:cxn modelId="{42D447A2-C413-405F-97BD-E6816CEDF55A}" srcId="{67E4FB45-6A32-4C9D-8127-749DE7CDD85F}" destId="{BF4D7376-BB99-4483-9E50-4862940DD442}" srcOrd="0" destOrd="0" parTransId="{843CDBA1-9668-4AF4-B41E-FF52C4E3D9DF}" sibTransId="{09D6BD39-B398-4D95-B3DC-CF2E2DC44F63}"/>
    <dgm:cxn modelId="{E1C648F0-8CC9-4C2B-9793-45F774503D75}" srcId="{67E4FB45-6A32-4C9D-8127-749DE7CDD85F}" destId="{D5309A5C-EC46-4AFF-B93A-93CB4C09ED79}" srcOrd="1" destOrd="0" parTransId="{7E2231C5-3429-42D2-AFEE-39AEEAE12A84}" sibTransId="{C566B818-D66B-48C1-83E6-40013D8AC9EA}"/>
    <dgm:cxn modelId="{C20FFC22-221E-42EB-804B-6A8FAE34DD39}" type="presOf" srcId="{7E0C3118-BF90-4310-A340-80E224A43D6F}" destId="{FBD58762-2774-4A61-81A6-F900C44643C9}" srcOrd="0" destOrd="2" presId="urn:microsoft.com/office/officeart/2005/8/layout/bList2"/>
    <dgm:cxn modelId="{4511514D-B7BC-4C89-B43A-6D25A0296240}" type="presOf" srcId="{BF4D7376-BB99-4483-9E50-4862940DD442}" destId="{5B6B34B0-63EE-488C-AA7F-6ED0B114BE99}" srcOrd="0" destOrd="0" presId="urn:microsoft.com/office/officeart/2005/8/layout/bList2"/>
    <dgm:cxn modelId="{B05495BF-B40C-4D81-8BA6-02FBCC6568EF}" type="presOf" srcId="{1A2FDE82-AC98-422F-A2BD-17DD4D223D66}" destId="{5B6B34B0-63EE-488C-AA7F-6ED0B114BE99}" srcOrd="0" destOrd="3" presId="urn:microsoft.com/office/officeart/2005/8/layout/bList2"/>
    <dgm:cxn modelId="{54017AC1-AE25-4CFB-810A-D261F90EF4F8}" srcId="{5B1DC3D6-0D3E-4FCF-A968-4D85F9CF75B5}" destId="{0656A706-C47F-4EC6-AA53-5CE8799B7DFD}" srcOrd="0" destOrd="0" parTransId="{368CBB19-625D-444A-9DB2-1751D663AFDD}" sibTransId="{58E40E41-348F-47FD-A4D0-5931AB1E83FE}"/>
    <dgm:cxn modelId="{529E35FC-50A4-4E4A-9DC7-E3E26E164088}" srcId="{D43224AC-87D0-43E7-8EEB-97BC07D4E729}" destId="{699E6ACE-EC7B-41FD-865A-60637BC3D397}" srcOrd="3" destOrd="0" parTransId="{2B704D06-E56A-41EB-B794-8426CF2B307E}" sibTransId="{71B915EB-7650-4AEF-BA24-526BCE42814D}"/>
    <dgm:cxn modelId="{B007ED7B-745A-4FF5-A8F3-494A2663FA86}" srcId="{D43224AC-87D0-43E7-8EEB-97BC07D4E729}" destId="{7E0C3118-BF90-4310-A340-80E224A43D6F}" srcOrd="2" destOrd="0" parTransId="{FBB6E7EE-47FB-4F90-9F88-0C6C3685AAFC}" sibTransId="{92BCB6D8-6FCC-4AFD-A7E0-8DE6DE393456}"/>
    <dgm:cxn modelId="{182AF68D-14EE-4037-9BDA-0F2DB1DA5809}" type="presOf" srcId="{E30D8685-E5D8-4A12-894A-68C45CB62F22}" destId="{30D0FE5C-99DF-40A2-B4FD-5FAAA54BEF1E}" srcOrd="0" destOrd="4" presId="urn:microsoft.com/office/officeart/2005/8/layout/bList2"/>
    <dgm:cxn modelId="{61F5B6FF-E3EE-41E6-9F20-E95B3CBE0D38}" srcId="{D43224AC-87D0-43E7-8EEB-97BC07D4E729}" destId="{7D2037F7-49E2-45BC-A9DF-352F31AF15CE}" srcOrd="4" destOrd="0" parTransId="{4A5788C1-630E-43E0-9E07-BEFA10DAA5D4}" sibTransId="{C6607B7A-7194-44B4-9D18-7FF34154E086}"/>
    <dgm:cxn modelId="{B6E1385F-F4AE-4D6C-9829-F205DBF27CD0}" type="presOf" srcId="{699E6ACE-EC7B-41FD-865A-60637BC3D397}" destId="{FBD58762-2774-4A61-81A6-F900C44643C9}" srcOrd="0" destOrd="3" presId="urn:microsoft.com/office/officeart/2005/8/layout/bList2"/>
    <dgm:cxn modelId="{C202065D-0C3A-4E64-9EE2-B1F56648E4DE}" type="presOf" srcId="{0656A706-C47F-4EC6-AA53-5CE8799B7DFD}" destId="{30D0FE5C-99DF-40A2-B4FD-5FAAA54BEF1E}" srcOrd="0" destOrd="0" presId="urn:microsoft.com/office/officeart/2005/8/layout/bList2"/>
    <dgm:cxn modelId="{C3BEB263-29C4-4C43-966B-D77A9E854598}" srcId="{5B1DC3D6-0D3E-4FCF-A968-4D85F9CF75B5}" destId="{8EDE75AF-2699-4306-A933-882D8CA43590}" srcOrd="1" destOrd="0" parTransId="{ABEF42D9-DEFB-40BB-856C-F8881DF4DD56}" sibTransId="{4898D720-BBDD-4C1D-93EC-002EDDFB0905}"/>
    <dgm:cxn modelId="{2B3F43E4-E036-490E-8946-F36FBA981CBA}" type="presOf" srcId="{5B1DC3D6-0D3E-4FCF-A968-4D85F9CF75B5}" destId="{F4096C6F-7D8F-409B-9242-2CD121DCE8D0}" srcOrd="1" destOrd="0" presId="urn:microsoft.com/office/officeart/2005/8/layout/bList2"/>
    <dgm:cxn modelId="{B1EE83B8-EF11-4CF0-8A2C-C5AF85860D0B}" type="presOf" srcId="{0E2E61BB-20A0-49E0-AFDA-12E692A5EA60}" destId="{30D0FE5C-99DF-40A2-B4FD-5FAAA54BEF1E}" srcOrd="0" destOrd="3" presId="urn:microsoft.com/office/officeart/2005/8/layout/bList2"/>
    <dgm:cxn modelId="{A232526A-325A-4194-893B-FA96F8ED291E}" type="presOf" srcId="{67E4FB45-6A32-4C9D-8127-749DE7CDD85F}" destId="{495E3D1E-6B1F-441F-BB2C-7FF939844DFD}" srcOrd="1" destOrd="0" presId="urn:microsoft.com/office/officeart/2005/8/layout/bList2"/>
    <dgm:cxn modelId="{F86D3018-728D-4F0E-9AD1-A6B0D646BAA0}" type="presOf" srcId="{8EDE75AF-2699-4306-A933-882D8CA43590}" destId="{30D0FE5C-99DF-40A2-B4FD-5FAAA54BEF1E}" srcOrd="0" destOrd="1" presId="urn:microsoft.com/office/officeart/2005/8/layout/bList2"/>
    <dgm:cxn modelId="{8EE83F31-E9EE-4F3B-B963-969210181A7A}" srcId="{03E75460-2A41-4A15-801E-97BA11937825}" destId="{67E4FB45-6A32-4C9D-8127-749DE7CDD85F}" srcOrd="0" destOrd="0" parTransId="{2D19E5CC-FE40-4458-A4C8-F96359D1E9D7}" sibTransId="{1CC79B2E-32CD-40DC-B119-2A230D88EEDD}"/>
    <dgm:cxn modelId="{BDCCF3AF-A881-41A0-BD3A-4BD9B9548D29}" type="presOf" srcId="{7D2037F7-49E2-45BC-A9DF-352F31AF15CE}" destId="{FBD58762-2774-4A61-81A6-F900C44643C9}" srcOrd="0" destOrd="4" presId="urn:microsoft.com/office/officeart/2005/8/layout/bList2"/>
    <dgm:cxn modelId="{1C40837B-0DA8-4746-B2C3-20869786725C}" type="presOf" srcId="{1CC79B2E-32CD-40DC-B119-2A230D88EEDD}" destId="{3124576F-536A-47C1-981A-0266D7A5BA4F}" srcOrd="0" destOrd="0" presId="urn:microsoft.com/office/officeart/2005/8/layout/bList2"/>
    <dgm:cxn modelId="{5B6F7080-AFC4-4BAF-A9D9-1AFED2658CAE}" srcId="{67E4FB45-6A32-4C9D-8127-749DE7CDD85F}" destId="{1A2FDE82-AC98-422F-A2BD-17DD4D223D66}" srcOrd="3" destOrd="0" parTransId="{D477D8FD-4112-4567-81AB-9F9D4C44FEE4}" sibTransId="{E9DFDB3D-0D2B-4805-BE43-8EADB1E90226}"/>
    <dgm:cxn modelId="{3035F2BD-10CA-47D6-AE48-77BA799ED091}" srcId="{03E75460-2A41-4A15-801E-97BA11937825}" destId="{5B1DC3D6-0D3E-4FCF-A968-4D85F9CF75B5}" srcOrd="1" destOrd="0" parTransId="{63633C33-B94F-4BB3-A719-CCDDDDAD8257}" sibTransId="{214CD6AF-C47D-4842-A7BB-37C62D7745C2}"/>
    <dgm:cxn modelId="{B0A89528-17FB-4C96-921A-A25CD5D769D4}" type="presOf" srcId="{D840D6A5-2237-4A46-BAB4-EEAEAED4511F}" destId="{FBD58762-2774-4A61-81A6-F900C44643C9}" srcOrd="0" destOrd="5" presId="urn:microsoft.com/office/officeart/2005/8/layout/bList2"/>
    <dgm:cxn modelId="{D50FEA17-4072-45DB-A763-7D9B30CE9505}" srcId="{5B1DC3D6-0D3E-4FCF-A968-4D85F9CF75B5}" destId="{E30D8685-E5D8-4A12-894A-68C45CB62F22}" srcOrd="4" destOrd="0" parTransId="{3192913D-5424-4958-88A6-C3E24630FCF1}" sibTransId="{E7BECBB1-BB04-4253-80F4-4B6717CB695A}"/>
    <dgm:cxn modelId="{DE139C92-1562-45DE-A98D-04F917F5F3AE}" type="presOf" srcId="{67E4FB45-6A32-4C9D-8127-749DE7CDD85F}" destId="{4F60BA2D-0711-4CEF-AB70-B82956345701}" srcOrd="0" destOrd="0" presId="urn:microsoft.com/office/officeart/2005/8/layout/bList2"/>
    <dgm:cxn modelId="{882E6071-F04B-47E0-A982-02671C8E17D6}" srcId="{03E75460-2A41-4A15-801E-97BA11937825}" destId="{D43224AC-87D0-43E7-8EEB-97BC07D4E729}" srcOrd="2" destOrd="0" parTransId="{C86A9F69-6D9D-4201-9DE3-ABD0782BB7E4}" sibTransId="{09EC0844-6809-498A-A8B5-70FE85BA6D25}"/>
    <dgm:cxn modelId="{3873F082-4493-47FA-A463-CA9D0F250370}" type="presOf" srcId="{D5309A5C-EC46-4AFF-B93A-93CB4C09ED79}" destId="{5B6B34B0-63EE-488C-AA7F-6ED0B114BE99}" srcOrd="0" destOrd="1" presId="urn:microsoft.com/office/officeart/2005/8/layout/bList2"/>
    <dgm:cxn modelId="{E4BA1780-ADF6-420D-8CEC-BC5C3DE93141}" type="presOf" srcId="{5CF876A7-6375-41B9-84A0-A6C9F7B8B0B7}" destId="{5B6B34B0-63EE-488C-AA7F-6ED0B114BE99}" srcOrd="0" destOrd="2" presId="urn:microsoft.com/office/officeart/2005/8/layout/bList2"/>
    <dgm:cxn modelId="{A0AFE0DD-CA2A-42E7-BBD9-62DA56C7DD62}" type="presOf" srcId="{03E75460-2A41-4A15-801E-97BA11937825}" destId="{1701D354-9B35-4E95-9146-BD97ADBADAFA}" srcOrd="0" destOrd="0" presId="urn:microsoft.com/office/officeart/2005/8/layout/bList2"/>
    <dgm:cxn modelId="{ED3922E9-B382-4750-94D7-96C7EB608266}" type="presOf" srcId="{D43224AC-87D0-43E7-8EEB-97BC07D4E729}" destId="{F9ABA089-8670-4E26-95EF-94D7E61BCF0C}" srcOrd="0" destOrd="0" presId="urn:microsoft.com/office/officeart/2005/8/layout/bList2"/>
    <dgm:cxn modelId="{EA91068D-476A-4839-BF1E-CFBC13810616}" srcId="{D43224AC-87D0-43E7-8EEB-97BC07D4E729}" destId="{D840D6A5-2237-4A46-BAB4-EEAEAED4511F}" srcOrd="5" destOrd="0" parTransId="{6414B84D-E05A-4F6A-BC03-D9BE878E4EFA}" sibTransId="{9E1C643B-D7A9-4008-B436-6877486FE0BA}"/>
    <dgm:cxn modelId="{5BCD04B4-8507-4553-A4C5-69AF6BA55857}" srcId="{5B1DC3D6-0D3E-4FCF-A968-4D85F9CF75B5}" destId="{0E2E61BB-20A0-49E0-AFDA-12E692A5EA60}" srcOrd="3" destOrd="0" parTransId="{23867701-546A-40CD-BA26-BAB4B1F0AA1E}" sibTransId="{5271A447-CDCA-4607-9EF2-8DEAACC85C79}"/>
    <dgm:cxn modelId="{AC37F7B3-817F-46C9-99B9-693BD6A32B51}" type="presParOf" srcId="{1701D354-9B35-4E95-9146-BD97ADBADAFA}" destId="{255BBB0E-59BD-4E6B-8E70-DAE07044D81B}" srcOrd="0" destOrd="0" presId="urn:microsoft.com/office/officeart/2005/8/layout/bList2"/>
    <dgm:cxn modelId="{02771F39-7F8D-40CF-94B0-4968E3323EFB}" type="presParOf" srcId="{255BBB0E-59BD-4E6B-8E70-DAE07044D81B}" destId="{5B6B34B0-63EE-488C-AA7F-6ED0B114BE99}" srcOrd="0" destOrd="0" presId="urn:microsoft.com/office/officeart/2005/8/layout/bList2"/>
    <dgm:cxn modelId="{FC69859E-DEAD-4A07-BD29-10D38E20C82D}" type="presParOf" srcId="{255BBB0E-59BD-4E6B-8E70-DAE07044D81B}" destId="{4F60BA2D-0711-4CEF-AB70-B82956345701}" srcOrd="1" destOrd="0" presId="urn:microsoft.com/office/officeart/2005/8/layout/bList2"/>
    <dgm:cxn modelId="{99B1B143-062B-44C6-84A8-CB099B39CBCD}" type="presParOf" srcId="{255BBB0E-59BD-4E6B-8E70-DAE07044D81B}" destId="{495E3D1E-6B1F-441F-BB2C-7FF939844DFD}" srcOrd="2" destOrd="0" presId="urn:microsoft.com/office/officeart/2005/8/layout/bList2"/>
    <dgm:cxn modelId="{85BB12CB-4A43-47EA-8649-9C8CDC7EA005}" type="presParOf" srcId="{255BBB0E-59BD-4E6B-8E70-DAE07044D81B}" destId="{E4797BA7-FB12-4496-8AE4-29CC061C07E9}" srcOrd="3" destOrd="0" presId="urn:microsoft.com/office/officeart/2005/8/layout/bList2"/>
    <dgm:cxn modelId="{7E70837F-357A-484F-84CE-A2F50320277C}" type="presParOf" srcId="{1701D354-9B35-4E95-9146-BD97ADBADAFA}" destId="{3124576F-536A-47C1-981A-0266D7A5BA4F}" srcOrd="1" destOrd="0" presId="urn:microsoft.com/office/officeart/2005/8/layout/bList2"/>
    <dgm:cxn modelId="{9F0897EA-775A-4142-8338-A07B1514A1E4}" type="presParOf" srcId="{1701D354-9B35-4E95-9146-BD97ADBADAFA}" destId="{0D255E34-5EC7-4712-9B1F-320EA4F9C5A0}" srcOrd="2" destOrd="0" presId="urn:microsoft.com/office/officeart/2005/8/layout/bList2"/>
    <dgm:cxn modelId="{99FFE657-1F3E-462A-BFD7-083CA8D518CB}" type="presParOf" srcId="{0D255E34-5EC7-4712-9B1F-320EA4F9C5A0}" destId="{30D0FE5C-99DF-40A2-B4FD-5FAAA54BEF1E}" srcOrd="0" destOrd="0" presId="urn:microsoft.com/office/officeart/2005/8/layout/bList2"/>
    <dgm:cxn modelId="{AF8D0A30-5468-4E88-BA0F-4D1F1E9C071A}" type="presParOf" srcId="{0D255E34-5EC7-4712-9B1F-320EA4F9C5A0}" destId="{D6905852-79B9-4240-85C9-86F733B8B6F3}" srcOrd="1" destOrd="0" presId="urn:microsoft.com/office/officeart/2005/8/layout/bList2"/>
    <dgm:cxn modelId="{EF67E9BF-71C5-480A-9688-39D9B60B8DDF}" type="presParOf" srcId="{0D255E34-5EC7-4712-9B1F-320EA4F9C5A0}" destId="{F4096C6F-7D8F-409B-9242-2CD121DCE8D0}" srcOrd="2" destOrd="0" presId="urn:microsoft.com/office/officeart/2005/8/layout/bList2"/>
    <dgm:cxn modelId="{82ED7115-33AF-4C9A-8707-ECA33992CE3D}" type="presParOf" srcId="{0D255E34-5EC7-4712-9B1F-320EA4F9C5A0}" destId="{A6B291B9-37D8-48E8-8EDB-C1CC089FC828}" srcOrd="3" destOrd="0" presId="urn:microsoft.com/office/officeart/2005/8/layout/bList2"/>
    <dgm:cxn modelId="{89CB4EA3-6A50-4337-A5A5-F5D41CAD1204}" type="presParOf" srcId="{1701D354-9B35-4E95-9146-BD97ADBADAFA}" destId="{BCB8513C-E856-440C-88D0-DC08BF4B1898}" srcOrd="3" destOrd="0" presId="urn:microsoft.com/office/officeart/2005/8/layout/bList2"/>
    <dgm:cxn modelId="{3F4F2250-9369-465B-BF04-8225AAFA7000}" type="presParOf" srcId="{1701D354-9B35-4E95-9146-BD97ADBADAFA}" destId="{B161C06E-CE16-4C98-B5B5-1781B7D108C6}" srcOrd="4" destOrd="0" presId="urn:microsoft.com/office/officeart/2005/8/layout/bList2"/>
    <dgm:cxn modelId="{907BB02A-B000-43EC-869A-CEDD6C9710B1}" type="presParOf" srcId="{B161C06E-CE16-4C98-B5B5-1781B7D108C6}" destId="{FBD58762-2774-4A61-81A6-F900C44643C9}" srcOrd="0" destOrd="0" presId="urn:microsoft.com/office/officeart/2005/8/layout/bList2"/>
    <dgm:cxn modelId="{B982465F-937D-4480-A6F2-6BA6F8D736AC}" type="presParOf" srcId="{B161C06E-CE16-4C98-B5B5-1781B7D108C6}" destId="{F9ABA089-8670-4E26-95EF-94D7E61BCF0C}" srcOrd="1" destOrd="0" presId="urn:microsoft.com/office/officeart/2005/8/layout/bList2"/>
    <dgm:cxn modelId="{0C395553-BC12-4840-A1F9-F82034AA4F7F}" type="presParOf" srcId="{B161C06E-CE16-4C98-B5B5-1781B7D108C6}" destId="{2D9FAEAD-2A1E-4756-ABA4-839701250F35}" srcOrd="2" destOrd="0" presId="urn:microsoft.com/office/officeart/2005/8/layout/bList2"/>
    <dgm:cxn modelId="{90656C82-4AA6-476C-8476-76575E41E6A9}" type="presParOf" srcId="{B161C06E-CE16-4C98-B5B5-1781B7D108C6}" destId="{3235B754-A595-4614-B014-05BF413A872C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09D41B-A0E9-41B3-9269-7CD78B4BA0E7}" type="doc">
      <dgm:prSet loTypeId="urn:microsoft.com/office/officeart/2005/8/layout/chevron1" loCatId="process" qsTypeId="urn:microsoft.com/office/officeart/2005/8/quickstyle/simple1" qsCatId="simple" csTypeId="urn:microsoft.com/office/officeart/2005/8/colors/colorful1#2" csCatId="colorful" phldr="1"/>
      <dgm:spPr/>
    </dgm:pt>
    <dgm:pt modelId="{F93A8EEA-601F-4447-8E58-3FA61B9BE29E}">
      <dgm:prSet phldrT="[טקסט]"/>
      <dgm:spPr/>
      <dgm:t>
        <a:bodyPr/>
        <a:lstStyle/>
        <a:p>
          <a:pPr rtl="1"/>
          <a:r>
            <a:rPr lang="he-IL" dirty="0" smtClean="0"/>
            <a:t>40 שנה בבבל</a:t>
          </a:r>
          <a:endParaRPr lang="he-IL" dirty="0"/>
        </a:p>
      </dgm:t>
    </dgm:pt>
    <dgm:pt modelId="{47674286-29F3-4405-9005-AC023C39C4A9}" type="parTrans" cxnId="{F00FE6F0-1722-489D-89C7-701FDDA5511B}">
      <dgm:prSet/>
      <dgm:spPr/>
      <dgm:t>
        <a:bodyPr/>
        <a:lstStyle/>
        <a:p>
          <a:pPr rtl="1"/>
          <a:endParaRPr lang="he-IL"/>
        </a:p>
      </dgm:t>
    </dgm:pt>
    <dgm:pt modelId="{1B35D8C0-A0C3-491F-8705-1629CB0ADD35}" type="sibTrans" cxnId="{F00FE6F0-1722-489D-89C7-701FDDA5511B}">
      <dgm:prSet/>
      <dgm:spPr/>
      <dgm:t>
        <a:bodyPr/>
        <a:lstStyle/>
        <a:p>
          <a:pPr rtl="1"/>
          <a:endParaRPr lang="he-IL"/>
        </a:p>
      </dgm:t>
    </dgm:pt>
    <dgm:pt modelId="{0BD42DA4-03F7-4E1D-BDB2-03B2FDEFA04D}">
      <dgm:prSet phldrT="[טקסט]"/>
      <dgm:spPr/>
      <dgm:t>
        <a:bodyPr/>
        <a:lstStyle/>
        <a:p>
          <a:pPr rtl="1"/>
          <a:r>
            <a:rPr lang="he-IL" dirty="0" smtClean="0"/>
            <a:t>40 שנה תלמיד של שמעיה ואבטליון</a:t>
          </a:r>
          <a:endParaRPr lang="he-IL" dirty="0"/>
        </a:p>
      </dgm:t>
    </dgm:pt>
    <dgm:pt modelId="{11A3535E-7A10-45F7-8C4B-351882AA26C6}" type="parTrans" cxnId="{C831C547-513B-4BC7-9E1F-0E3CC133A6D2}">
      <dgm:prSet/>
      <dgm:spPr/>
      <dgm:t>
        <a:bodyPr/>
        <a:lstStyle/>
        <a:p>
          <a:pPr rtl="1"/>
          <a:endParaRPr lang="he-IL"/>
        </a:p>
      </dgm:t>
    </dgm:pt>
    <dgm:pt modelId="{30C7A319-9609-4334-A260-5349DBA9B9A6}" type="sibTrans" cxnId="{C831C547-513B-4BC7-9E1F-0E3CC133A6D2}">
      <dgm:prSet/>
      <dgm:spPr/>
      <dgm:t>
        <a:bodyPr/>
        <a:lstStyle/>
        <a:p>
          <a:pPr rtl="1"/>
          <a:endParaRPr lang="he-IL"/>
        </a:p>
      </dgm:t>
    </dgm:pt>
    <dgm:pt modelId="{706AFC14-5512-4B60-8E0D-343C9BD5289B}">
      <dgm:prSet phldrT="[טקסט]"/>
      <dgm:spPr/>
      <dgm:t>
        <a:bodyPr/>
        <a:lstStyle/>
        <a:p>
          <a:pPr rtl="1"/>
          <a:r>
            <a:rPr lang="he-IL" dirty="0" smtClean="0"/>
            <a:t>40 שנה נשיא הסנהדרין</a:t>
          </a:r>
          <a:endParaRPr lang="he-IL" dirty="0"/>
        </a:p>
      </dgm:t>
    </dgm:pt>
    <dgm:pt modelId="{61A353AB-951B-4ACB-B37B-DD988494E547}" type="parTrans" cxnId="{095AB22E-9CAE-4962-A06F-AE5010A2157E}">
      <dgm:prSet/>
      <dgm:spPr/>
      <dgm:t>
        <a:bodyPr/>
        <a:lstStyle/>
        <a:p>
          <a:pPr rtl="1"/>
          <a:endParaRPr lang="he-IL"/>
        </a:p>
      </dgm:t>
    </dgm:pt>
    <dgm:pt modelId="{7D0C48F2-9294-4922-84A3-75BB23AA2460}" type="sibTrans" cxnId="{095AB22E-9CAE-4962-A06F-AE5010A2157E}">
      <dgm:prSet/>
      <dgm:spPr/>
      <dgm:t>
        <a:bodyPr/>
        <a:lstStyle/>
        <a:p>
          <a:pPr rtl="1"/>
          <a:endParaRPr lang="he-IL"/>
        </a:p>
      </dgm:t>
    </dgm:pt>
    <dgm:pt modelId="{C0A43D91-B8CF-469B-9D17-1D7110661195}" type="pres">
      <dgm:prSet presAssocID="{2F09D41B-A0E9-41B3-9269-7CD78B4BA0E7}" presName="Name0" presStyleCnt="0">
        <dgm:presLayoutVars>
          <dgm:dir val="rev"/>
          <dgm:animLvl val="lvl"/>
          <dgm:resizeHandles val="exact"/>
        </dgm:presLayoutVars>
      </dgm:prSet>
      <dgm:spPr/>
    </dgm:pt>
    <dgm:pt modelId="{AA9F3CD6-027A-4902-9813-128DE8F58749}" type="pres">
      <dgm:prSet presAssocID="{F93A8EEA-601F-4447-8E58-3FA61B9BE29E}" presName="parTxOnly" presStyleLbl="node1" presStyleIdx="0" presStyleCnt="3" custLinFactNeighborY="-745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091AD004-C6B3-4A57-B384-B65E809C5DB6}" type="pres">
      <dgm:prSet presAssocID="{1B35D8C0-A0C3-491F-8705-1629CB0ADD35}" presName="parTxOnlySpace" presStyleCnt="0"/>
      <dgm:spPr/>
    </dgm:pt>
    <dgm:pt modelId="{19EA4BAE-6B42-41AE-938A-7B9CEA10E80F}" type="pres">
      <dgm:prSet presAssocID="{0BD42DA4-03F7-4E1D-BDB2-03B2FDEFA04D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9F7965CC-9DA9-42A6-83B1-A2FF387DF8E7}" type="pres">
      <dgm:prSet presAssocID="{30C7A319-9609-4334-A260-5349DBA9B9A6}" presName="parTxOnlySpace" presStyleCnt="0"/>
      <dgm:spPr/>
    </dgm:pt>
    <dgm:pt modelId="{3B0DAE03-BD57-4EF5-AE9E-F71F34B85739}" type="pres">
      <dgm:prSet presAssocID="{706AFC14-5512-4B60-8E0D-343C9BD5289B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F00FE6F0-1722-489D-89C7-701FDDA5511B}" srcId="{2F09D41B-A0E9-41B3-9269-7CD78B4BA0E7}" destId="{F93A8EEA-601F-4447-8E58-3FA61B9BE29E}" srcOrd="0" destOrd="0" parTransId="{47674286-29F3-4405-9005-AC023C39C4A9}" sibTransId="{1B35D8C0-A0C3-491F-8705-1629CB0ADD35}"/>
    <dgm:cxn modelId="{2F1E2E35-4ACF-44BB-8F7A-D0E750773031}" type="presOf" srcId="{2F09D41B-A0E9-41B3-9269-7CD78B4BA0E7}" destId="{C0A43D91-B8CF-469B-9D17-1D7110661195}" srcOrd="0" destOrd="0" presId="urn:microsoft.com/office/officeart/2005/8/layout/chevron1"/>
    <dgm:cxn modelId="{C831C547-513B-4BC7-9E1F-0E3CC133A6D2}" srcId="{2F09D41B-A0E9-41B3-9269-7CD78B4BA0E7}" destId="{0BD42DA4-03F7-4E1D-BDB2-03B2FDEFA04D}" srcOrd="1" destOrd="0" parTransId="{11A3535E-7A10-45F7-8C4B-351882AA26C6}" sibTransId="{30C7A319-9609-4334-A260-5349DBA9B9A6}"/>
    <dgm:cxn modelId="{095AB22E-9CAE-4962-A06F-AE5010A2157E}" srcId="{2F09D41B-A0E9-41B3-9269-7CD78B4BA0E7}" destId="{706AFC14-5512-4B60-8E0D-343C9BD5289B}" srcOrd="2" destOrd="0" parTransId="{61A353AB-951B-4ACB-B37B-DD988494E547}" sibTransId="{7D0C48F2-9294-4922-84A3-75BB23AA2460}"/>
    <dgm:cxn modelId="{7D226619-3692-4208-9337-968118158822}" type="presOf" srcId="{706AFC14-5512-4B60-8E0D-343C9BD5289B}" destId="{3B0DAE03-BD57-4EF5-AE9E-F71F34B85739}" srcOrd="0" destOrd="0" presId="urn:microsoft.com/office/officeart/2005/8/layout/chevron1"/>
    <dgm:cxn modelId="{88F20F57-EB1F-4F65-B2B8-6F6D5513F2CE}" type="presOf" srcId="{0BD42DA4-03F7-4E1D-BDB2-03B2FDEFA04D}" destId="{19EA4BAE-6B42-41AE-938A-7B9CEA10E80F}" srcOrd="0" destOrd="0" presId="urn:microsoft.com/office/officeart/2005/8/layout/chevron1"/>
    <dgm:cxn modelId="{A86572FB-3DFE-48D6-98C1-938B9556C366}" type="presOf" srcId="{F93A8EEA-601F-4447-8E58-3FA61B9BE29E}" destId="{AA9F3CD6-027A-4902-9813-128DE8F58749}" srcOrd="0" destOrd="0" presId="urn:microsoft.com/office/officeart/2005/8/layout/chevron1"/>
    <dgm:cxn modelId="{9BF6D4FD-B40E-411F-B29A-8C71071C16C5}" type="presParOf" srcId="{C0A43D91-B8CF-469B-9D17-1D7110661195}" destId="{AA9F3CD6-027A-4902-9813-128DE8F58749}" srcOrd="0" destOrd="0" presId="urn:microsoft.com/office/officeart/2005/8/layout/chevron1"/>
    <dgm:cxn modelId="{A0B87E38-92A0-41F5-9891-520416A00516}" type="presParOf" srcId="{C0A43D91-B8CF-469B-9D17-1D7110661195}" destId="{091AD004-C6B3-4A57-B384-B65E809C5DB6}" srcOrd="1" destOrd="0" presId="urn:microsoft.com/office/officeart/2005/8/layout/chevron1"/>
    <dgm:cxn modelId="{702673FC-AF6D-4D44-9D32-138064ECA2FD}" type="presParOf" srcId="{C0A43D91-B8CF-469B-9D17-1D7110661195}" destId="{19EA4BAE-6B42-41AE-938A-7B9CEA10E80F}" srcOrd="2" destOrd="0" presId="urn:microsoft.com/office/officeart/2005/8/layout/chevron1"/>
    <dgm:cxn modelId="{5DA5E8D7-670E-485F-A55A-3D75068C3FB4}" type="presParOf" srcId="{C0A43D91-B8CF-469B-9D17-1D7110661195}" destId="{9F7965CC-9DA9-42A6-83B1-A2FF387DF8E7}" srcOrd="3" destOrd="0" presId="urn:microsoft.com/office/officeart/2005/8/layout/chevron1"/>
    <dgm:cxn modelId="{75E601E1-BD14-4B5C-BB78-3E37127416C6}" type="presParOf" srcId="{C0A43D91-B8CF-469B-9D17-1D7110661195}" destId="{3B0DAE03-BD57-4EF5-AE9E-F71F34B85739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2031B7-30D5-40B4-8728-ABAD914AE8E8}" type="doc">
      <dgm:prSet loTypeId="urn:microsoft.com/office/officeart/2005/8/layout/hList7" loCatId="process" qsTypeId="urn:microsoft.com/office/officeart/2005/8/quickstyle/simple1" qsCatId="simple" csTypeId="urn:microsoft.com/office/officeart/2005/8/colors/accent1_2" csCatId="accent1" phldr="1"/>
      <dgm:spPr/>
    </dgm:pt>
    <dgm:pt modelId="{40B3FDE3-0F9E-456A-8F0D-9707A2A4A872}">
      <dgm:prSet phldrT="[טקסט]"/>
      <dgm:spPr/>
      <dgm:t>
        <a:bodyPr/>
        <a:lstStyle/>
        <a:p>
          <a:pPr algn="ctr" rtl="1"/>
          <a:r>
            <a:rPr lang="he-IL" b="1" dirty="0" smtClean="0"/>
            <a:t>בית המדרש</a:t>
          </a:r>
        </a:p>
        <a:p>
          <a:pPr algn="ctr" rtl="1"/>
          <a:endParaRPr lang="he-IL" dirty="0" smtClean="0"/>
        </a:p>
        <a:p>
          <a:pPr algn="ctr" rtl="1"/>
          <a:r>
            <a:rPr lang="he-IL" dirty="0" smtClean="0"/>
            <a:t>(דרך העומדים בראשו:</a:t>
          </a:r>
          <a:r>
            <a:rPr lang="en-US" dirty="0" smtClean="0"/>
            <a:t/>
          </a:r>
          <a:br>
            <a:rPr lang="en-US" dirty="0" smtClean="0"/>
          </a:br>
          <a:r>
            <a:rPr lang="he-IL" dirty="0" smtClean="0"/>
            <a:t>שמעיה ואבטליון) </a:t>
          </a:r>
        </a:p>
        <a:p>
          <a:pPr algn="ctr" rtl="1"/>
          <a:endParaRPr lang="he-IL" dirty="0" smtClean="0"/>
        </a:p>
      </dgm:t>
    </dgm:pt>
    <dgm:pt modelId="{D501D4F0-25B0-47FC-9B54-9B49995EEB44}" type="parTrans" cxnId="{E7834485-6BE6-4F3A-BA6D-11D6BB266F21}">
      <dgm:prSet/>
      <dgm:spPr/>
      <dgm:t>
        <a:bodyPr/>
        <a:lstStyle/>
        <a:p>
          <a:pPr rtl="1"/>
          <a:endParaRPr lang="he-IL"/>
        </a:p>
      </dgm:t>
    </dgm:pt>
    <dgm:pt modelId="{3180287D-DEC1-4AFA-88A6-A8EBFDEE88E2}" type="sibTrans" cxnId="{E7834485-6BE6-4F3A-BA6D-11D6BB266F21}">
      <dgm:prSet/>
      <dgm:spPr/>
      <dgm:t>
        <a:bodyPr/>
        <a:lstStyle/>
        <a:p>
          <a:pPr rtl="1"/>
          <a:endParaRPr lang="he-IL"/>
        </a:p>
      </dgm:t>
    </dgm:pt>
    <dgm:pt modelId="{20412F45-494B-44BA-8BCF-25E95EF8B4AB}">
      <dgm:prSet phldrT="[טקסט]" custT="1"/>
      <dgm:spPr/>
      <dgm:t>
        <a:bodyPr/>
        <a:lstStyle/>
        <a:p>
          <a:pPr algn="r" rtl="1"/>
          <a:endParaRPr lang="he-IL" sz="1800" dirty="0" smtClean="0"/>
        </a:p>
        <a:p>
          <a:pPr algn="ctr" rtl="1"/>
          <a:r>
            <a:rPr lang="he-IL" sz="2200" b="1" dirty="0" smtClean="0"/>
            <a:t>הלל</a:t>
          </a:r>
        </a:p>
        <a:p>
          <a:pPr algn="ctr" rtl="1"/>
          <a:r>
            <a:rPr lang="he-IL" sz="2200" b="1" dirty="0" smtClean="0"/>
            <a:t> </a:t>
          </a:r>
        </a:p>
      </dgm:t>
    </dgm:pt>
    <dgm:pt modelId="{40141268-F70A-47C2-AB64-C9E84B2E7875}" type="parTrans" cxnId="{8C37150D-D2DE-496E-9272-1691A915729E}">
      <dgm:prSet/>
      <dgm:spPr/>
      <dgm:t>
        <a:bodyPr/>
        <a:lstStyle/>
        <a:p>
          <a:pPr rtl="1"/>
          <a:endParaRPr lang="he-IL"/>
        </a:p>
      </dgm:t>
    </dgm:pt>
    <dgm:pt modelId="{B8BF7C22-9233-471D-81D1-6AE02DD37B3E}" type="sibTrans" cxnId="{8C37150D-D2DE-496E-9272-1691A915729E}">
      <dgm:prSet/>
      <dgm:spPr/>
      <dgm:t>
        <a:bodyPr/>
        <a:lstStyle/>
        <a:p>
          <a:pPr rtl="1"/>
          <a:endParaRPr lang="he-IL"/>
        </a:p>
      </dgm:t>
    </dgm:pt>
    <dgm:pt modelId="{A3B8F189-B483-4937-9399-4ABA3A5EA740}" type="pres">
      <dgm:prSet presAssocID="{F82031B7-30D5-40B4-8728-ABAD914AE8E8}" presName="Name0" presStyleCnt="0">
        <dgm:presLayoutVars>
          <dgm:dir/>
          <dgm:resizeHandles val="exact"/>
        </dgm:presLayoutVars>
      </dgm:prSet>
      <dgm:spPr/>
    </dgm:pt>
    <dgm:pt modelId="{946399D9-AABA-4D3C-9E81-8DF6710EC0AB}" type="pres">
      <dgm:prSet presAssocID="{F82031B7-30D5-40B4-8728-ABAD914AE8E8}" presName="fgShape" presStyleLbl="fgShp" presStyleIdx="0" presStyleCnt="1" custFlipVert="1" custScaleX="815" custScaleY="64064" custLinFactNeighborX="322" custLinFactNeighborY="10939"/>
      <dgm:spPr/>
    </dgm:pt>
    <dgm:pt modelId="{2F1CA5FA-88C8-4343-A278-01C66C1DDFEE}" type="pres">
      <dgm:prSet presAssocID="{F82031B7-30D5-40B4-8728-ABAD914AE8E8}" presName="linComp" presStyleCnt="0"/>
      <dgm:spPr/>
    </dgm:pt>
    <dgm:pt modelId="{1A101635-9E97-44C8-B6DA-7A6BDA96AA03}" type="pres">
      <dgm:prSet presAssocID="{40B3FDE3-0F9E-456A-8F0D-9707A2A4A872}" presName="compNode" presStyleCnt="0"/>
      <dgm:spPr/>
    </dgm:pt>
    <dgm:pt modelId="{A7F0B58E-244B-4010-9B2E-86BC9EEB586D}" type="pres">
      <dgm:prSet presAssocID="{40B3FDE3-0F9E-456A-8F0D-9707A2A4A872}" presName="bkgdShape" presStyleLbl="node1" presStyleIdx="0" presStyleCnt="2"/>
      <dgm:spPr/>
      <dgm:t>
        <a:bodyPr/>
        <a:lstStyle/>
        <a:p>
          <a:pPr rtl="1"/>
          <a:endParaRPr lang="he-IL"/>
        </a:p>
      </dgm:t>
    </dgm:pt>
    <dgm:pt modelId="{986287CD-915D-42B5-99B1-1DFEF7A8B83D}" type="pres">
      <dgm:prSet presAssocID="{40B3FDE3-0F9E-456A-8F0D-9707A2A4A872}" presName="nodeTx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8881416F-F3AF-4071-B033-1D6350D2D179}" type="pres">
      <dgm:prSet presAssocID="{40B3FDE3-0F9E-456A-8F0D-9707A2A4A872}" presName="invisiNode" presStyleLbl="node1" presStyleIdx="0" presStyleCnt="2"/>
      <dgm:spPr/>
    </dgm:pt>
    <dgm:pt modelId="{3E11693A-5EBA-4E36-A0D7-D6CCC6257F23}" type="pres">
      <dgm:prSet presAssocID="{40B3FDE3-0F9E-456A-8F0D-9707A2A4A872}" presName="imagNode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4369948-4476-42E7-9B3F-14A3942F6404}" type="pres">
      <dgm:prSet presAssocID="{3180287D-DEC1-4AFA-88A6-A8EBFDEE88E2}" presName="sibTrans" presStyleLbl="sibTrans2D1" presStyleIdx="0" presStyleCnt="0"/>
      <dgm:spPr/>
      <dgm:t>
        <a:bodyPr/>
        <a:lstStyle/>
        <a:p>
          <a:pPr rtl="1"/>
          <a:endParaRPr lang="he-IL"/>
        </a:p>
      </dgm:t>
    </dgm:pt>
    <dgm:pt modelId="{30AA553A-121C-4050-9553-D60A4AB0EA31}" type="pres">
      <dgm:prSet presAssocID="{20412F45-494B-44BA-8BCF-25E95EF8B4AB}" presName="compNode" presStyleCnt="0"/>
      <dgm:spPr/>
    </dgm:pt>
    <dgm:pt modelId="{443FCD97-30CC-43CA-B1A3-6A619D72BAC2}" type="pres">
      <dgm:prSet presAssocID="{20412F45-494B-44BA-8BCF-25E95EF8B4AB}" presName="bkgdShape" presStyleLbl="node1" presStyleIdx="1" presStyleCnt="2"/>
      <dgm:spPr/>
      <dgm:t>
        <a:bodyPr/>
        <a:lstStyle/>
        <a:p>
          <a:pPr rtl="1"/>
          <a:endParaRPr lang="he-IL"/>
        </a:p>
      </dgm:t>
    </dgm:pt>
    <dgm:pt modelId="{B65F3FFE-669A-48E6-AD9E-87D995B282D0}" type="pres">
      <dgm:prSet presAssocID="{20412F45-494B-44BA-8BCF-25E95EF8B4AB}" presName="nodeTx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C8CABC89-92A1-4D8F-8ADD-4C254A083BEB}" type="pres">
      <dgm:prSet presAssocID="{20412F45-494B-44BA-8BCF-25E95EF8B4AB}" presName="invisiNode" presStyleLbl="node1" presStyleIdx="1" presStyleCnt="2"/>
      <dgm:spPr/>
    </dgm:pt>
    <dgm:pt modelId="{16F5ED89-9F07-4B64-BD85-C3CB6247D221}" type="pres">
      <dgm:prSet presAssocID="{20412F45-494B-44BA-8BCF-25E95EF8B4AB}" presName="imagNode" presStyleLbl="fgImgPlac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</dgm:ptLst>
  <dgm:cxnLst>
    <dgm:cxn modelId="{E7834485-6BE6-4F3A-BA6D-11D6BB266F21}" srcId="{F82031B7-30D5-40B4-8728-ABAD914AE8E8}" destId="{40B3FDE3-0F9E-456A-8F0D-9707A2A4A872}" srcOrd="0" destOrd="0" parTransId="{D501D4F0-25B0-47FC-9B54-9B49995EEB44}" sibTransId="{3180287D-DEC1-4AFA-88A6-A8EBFDEE88E2}"/>
    <dgm:cxn modelId="{0961DB3D-1D9E-43B3-B801-759BFCDC016F}" type="presOf" srcId="{F82031B7-30D5-40B4-8728-ABAD914AE8E8}" destId="{A3B8F189-B483-4937-9399-4ABA3A5EA740}" srcOrd="0" destOrd="0" presId="urn:microsoft.com/office/officeart/2005/8/layout/hList7"/>
    <dgm:cxn modelId="{579D7F56-35EF-41B4-A70E-3D8300CDAFBB}" type="presOf" srcId="{40B3FDE3-0F9E-456A-8F0D-9707A2A4A872}" destId="{986287CD-915D-42B5-99B1-1DFEF7A8B83D}" srcOrd="1" destOrd="0" presId="urn:microsoft.com/office/officeart/2005/8/layout/hList7"/>
    <dgm:cxn modelId="{344A5A27-6277-48FF-8A01-35BF75121A9A}" type="presOf" srcId="{40B3FDE3-0F9E-456A-8F0D-9707A2A4A872}" destId="{A7F0B58E-244B-4010-9B2E-86BC9EEB586D}" srcOrd="0" destOrd="0" presId="urn:microsoft.com/office/officeart/2005/8/layout/hList7"/>
    <dgm:cxn modelId="{8C37150D-D2DE-496E-9272-1691A915729E}" srcId="{F82031B7-30D5-40B4-8728-ABAD914AE8E8}" destId="{20412F45-494B-44BA-8BCF-25E95EF8B4AB}" srcOrd="1" destOrd="0" parTransId="{40141268-F70A-47C2-AB64-C9E84B2E7875}" sibTransId="{B8BF7C22-9233-471D-81D1-6AE02DD37B3E}"/>
    <dgm:cxn modelId="{0235B538-38B1-4F05-81E6-15BC793B7034}" type="presOf" srcId="{20412F45-494B-44BA-8BCF-25E95EF8B4AB}" destId="{B65F3FFE-669A-48E6-AD9E-87D995B282D0}" srcOrd="1" destOrd="0" presId="urn:microsoft.com/office/officeart/2005/8/layout/hList7"/>
    <dgm:cxn modelId="{E319DF3F-4022-4134-8A03-3545659C2D63}" type="presOf" srcId="{20412F45-494B-44BA-8BCF-25E95EF8B4AB}" destId="{443FCD97-30CC-43CA-B1A3-6A619D72BAC2}" srcOrd="0" destOrd="0" presId="urn:microsoft.com/office/officeart/2005/8/layout/hList7"/>
    <dgm:cxn modelId="{A77091B2-1A12-4423-BCA9-310822E5CD39}" type="presOf" srcId="{3180287D-DEC1-4AFA-88A6-A8EBFDEE88E2}" destId="{A4369948-4476-42E7-9B3F-14A3942F6404}" srcOrd="0" destOrd="0" presId="urn:microsoft.com/office/officeart/2005/8/layout/hList7"/>
    <dgm:cxn modelId="{58AAB7B3-0533-4039-AB4C-691501E892C5}" type="presParOf" srcId="{A3B8F189-B483-4937-9399-4ABA3A5EA740}" destId="{946399D9-AABA-4D3C-9E81-8DF6710EC0AB}" srcOrd="0" destOrd="0" presId="urn:microsoft.com/office/officeart/2005/8/layout/hList7"/>
    <dgm:cxn modelId="{39A894F4-95E3-4708-BE2B-8094540C8B8D}" type="presParOf" srcId="{A3B8F189-B483-4937-9399-4ABA3A5EA740}" destId="{2F1CA5FA-88C8-4343-A278-01C66C1DDFEE}" srcOrd="1" destOrd="0" presId="urn:microsoft.com/office/officeart/2005/8/layout/hList7"/>
    <dgm:cxn modelId="{63E34F27-DF39-412D-81FA-E9EA512361DC}" type="presParOf" srcId="{2F1CA5FA-88C8-4343-A278-01C66C1DDFEE}" destId="{1A101635-9E97-44C8-B6DA-7A6BDA96AA03}" srcOrd="0" destOrd="0" presId="urn:microsoft.com/office/officeart/2005/8/layout/hList7"/>
    <dgm:cxn modelId="{6AC88857-A8A8-47A7-B999-B770C94ADA57}" type="presParOf" srcId="{1A101635-9E97-44C8-B6DA-7A6BDA96AA03}" destId="{A7F0B58E-244B-4010-9B2E-86BC9EEB586D}" srcOrd="0" destOrd="0" presId="urn:microsoft.com/office/officeart/2005/8/layout/hList7"/>
    <dgm:cxn modelId="{D36D18C7-5EBD-4512-A41E-EA8F354A26B6}" type="presParOf" srcId="{1A101635-9E97-44C8-B6DA-7A6BDA96AA03}" destId="{986287CD-915D-42B5-99B1-1DFEF7A8B83D}" srcOrd="1" destOrd="0" presId="urn:microsoft.com/office/officeart/2005/8/layout/hList7"/>
    <dgm:cxn modelId="{0C57A211-FEE8-40F5-BA33-B7CA787BBA27}" type="presParOf" srcId="{1A101635-9E97-44C8-B6DA-7A6BDA96AA03}" destId="{8881416F-F3AF-4071-B033-1D6350D2D179}" srcOrd="2" destOrd="0" presId="urn:microsoft.com/office/officeart/2005/8/layout/hList7"/>
    <dgm:cxn modelId="{CBA9770D-E735-4F44-9599-1869C966C09F}" type="presParOf" srcId="{1A101635-9E97-44C8-B6DA-7A6BDA96AA03}" destId="{3E11693A-5EBA-4E36-A0D7-D6CCC6257F23}" srcOrd="3" destOrd="0" presId="urn:microsoft.com/office/officeart/2005/8/layout/hList7"/>
    <dgm:cxn modelId="{D0614594-5737-408F-B259-D1FF2CD67848}" type="presParOf" srcId="{2F1CA5FA-88C8-4343-A278-01C66C1DDFEE}" destId="{A4369948-4476-42E7-9B3F-14A3942F6404}" srcOrd="1" destOrd="0" presId="urn:microsoft.com/office/officeart/2005/8/layout/hList7"/>
    <dgm:cxn modelId="{0D19F350-E84E-4DF3-83D5-A69A7AFA1D8B}" type="presParOf" srcId="{2F1CA5FA-88C8-4343-A278-01C66C1DDFEE}" destId="{30AA553A-121C-4050-9553-D60A4AB0EA31}" srcOrd="2" destOrd="0" presId="urn:microsoft.com/office/officeart/2005/8/layout/hList7"/>
    <dgm:cxn modelId="{028E34E1-D414-4702-A066-6909473C1FAC}" type="presParOf" srcId="{30AA553A-121C-4050-9553-D60A4AB0EA31}" destId="{443FCD97-30CC-43CA-B1A3-6A619D72BAC2}" srcOrd="0" destOrd="0" presId="urn:microsoft.com/office/officeart/2005/8/layout/hList7"/>
    <dgm:cxn modelId="{AD134D2D-D0FB-454E-89A1-6F71ACD473C6}" type="presParOf" srcId="{30AA553A-121C-4050-9553-D60A4AB0EA31}" destId="{B65F3FFE-669A-48E6-AD9E-87D995B282D0}" srcOrd="1" destOrd="0" presId="urn:microsoft.com/office/officeart/2005/8/layout/hList7"/>
    <dgm:cxn modelId="{2BD76AC8-42F9-4ECF-A84B-F1AD1262A261}" type="presParOf" srcId="{30AA553A-121C-4050-9553-D60A4AB0EA31}" destId="{C8CABC89-92A1-4D8F-8ADD-4C254A083BEB}" srcOrd="2" destOrd="0" presId="urn:microsoft.com/office/officeart/2005/8/layout/hList7"/>
    <dgm:cxn modelId="{6B825F50-7455-489B-AF55-99088107D145}" type="presParOf" srcId="{30AA553A-121C-4050-9553-D60A4AB0EA31}" destId="{16F5ED89-9F07-4B64-BD85-C3CB6247D22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3B1930-2041-4F9D-8382-41B27BF80F73}" type="doc">
      <dgm:prSet loTypeId="urn:microsoft.com/office/officeart/2005/8/layout/hierarchy3" loCatId="list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pPr rtl="1"/>
          <a:endParaRPr lang="he-IL"/>
        </a:p>
      </dgm:t>
    </dgm:pt>
    <dgm:pt modelId="{A91AE288-132F-4F18-A2C9-1D345AB80FD9}">
      <dgm:prSet phldrT="[טקסט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he-IL" dirty="0" smtClean="0"/>
            <a:t>בית המדרש</a:t>
          </a:r>
          <a:endParaRPr lang="he-IL" dirty="0"/>
        </a:p>
      </dgm:t>
    </dgm:pt>
    <dgm:pt modelId="{E004637F-98D1-4727-A57B-F0E91062AA2B}" type="parTrans" cxnId="{9BE57B74-6888-470B-97CD-894BD232F51C}">
      <dgm:prSet/>
      <dgm:spPr/>
      <dgm:t>
        <a:bodyPr/>
        <a:lstStyle/>
        <a:p>
          <a:pPr rtl="1"/>
          <a:endParaRPr lang="he-IL"/>
        </a:p>
      </dgm:t>
    </dgm:pt>
    <dgm:pt modelId="{AE23B7D6-60DD-468C-BB48-DE79980AD873}" type="sibTrans" cxnId="{9BE57B74-6888-470B-97CD-894BD232F51C}">
      <dgm:prSet/>
      <dgm:spPr/>
      <dgm:t>
        <a:bodyPr/>
        <a:lstStyle/>
        <a:p>
          <a:pPr rtl="1"/>
          <a:endParaRPr lang="he-IL"/>
        </a:p>
      </dgm:t>
    </dgm:pt>
    <dgm:pt modelId="{27BEED57-E1D9-4897-951C-87D5D3D071FA}">
      <dgm:prSet phldrT="[טקסט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FFF66"/>
        </a:solidFill>
        <a:effectLst>
          <a:glow rad="101600">
            <a:srgbClr val="FFFF00">
              <a:alpha val="60000"/>
            </a:srgbClr>
          </a:glow>
        </a:effectLst>
      </dgm:spPr>
      <dgm:t>
        <a:bodyPr/>
        <a:lstStyle/>
        <a:p>
          <a:pPr rtl="1"/>
          <a:r>
            <a:rPr lang="he-IL" b="1" dirty="0" smtClean="0">
              <a:solidFill>
                <a:schemeClr val="tx1"/>
              </a:solidFill>
            </a:rPr>
            <a:t>אור</a:t>
          </a:r>
          <a:r>
            <a:rPr lang="he-IL" dirty="0" smtClean="0"/>
            <a:t> (בכל יום הבית מאיר)</a:t>
          </a:r>
          <a:endParaRPr lang="he-IL" dirty="0"/>
        </a:p>
      </dgm:t>
    </dgm:pt>
    <dgm:pt modelId="{B41FB8C4-B567-4A46-B67C-033FDA74119E}" type="parTrans" cxnId="{3B921F38-B0EE-48C7-940B-8D50ACDB0B5F}">
      <dgm:prSet/>
      <dgm:spPr/>
      <dgm:t>
        <a:bodyPr/>
        <a:lstStyle/>
        <a:p>
          <a:pPr rtl="1"/>
          <a:endParaRPr lang="he-IL"/>
        </a:p>
      </dgm:t>
    </dgm:pt>
    <dgm:pt modelId="{BCD5AF2E-9EED-4785-875F-8E0F98385F83}" type="sibTrans" cxnId="{3B921F38-B0EE-48C7-940B-8D50ACDB0B5F}">
      <dgm:prSet/>
      <dgm:spPr/>
      <dgm:t>
        <a:bodyPr/>
        <a:lstStyle/>
        <a:p>
          <a:pPr rtl="1"/>
          <a:endParaRPr lang="he-IL"/>
        </a:p>
      </dgm:t>
    </dgm:pt>
    <dgm:pt modelId="{DAF82C8E-CAFA-4FCA-A937-004462ACA4A5}">
      <dgm:prSet phldrT="[טקסט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FFF66"/>
        </a:solidFill>
        <a:effectLst>
          <a:glow rad="101600">
            <a:srgbClr val="FFFF00">
              <a:alpha val="60000"/>
            </a:srgbClr>
          </a:glow>
        </a:effectLst>
      </dgm:spPr>
      <dgm:t>
        <a:bodyPr/>
        <a:lstStyle/>
        <a:p>
          <a:pPr rtl="1"/>
          <a:r>
            <a:rPr lang="he-IL" b="1" dirty="0" smtClean="0"/>
            <a:t>חום</a:t>
          </a:r>
          <a:r>
            <a:rPr lang="he-IL" dirty="0" smtClean="0"/>
            <a:t> (הושיבוהו כנגד המדורה)</a:t>
          </a:r>
          <a:endParaRPr lang="he-IL" dirty="0"/>
        </a:p>
      </dgm:t>
    </dgm:pt>
    <dgm:pt modelId="{BF3AE527-5E6C-470B-96E0-98083E5AA12A}" type="parTrans" cxnId="{4AA99F28-19B6-4C1B-B9E0-38B9534D3926}">
      <dgm:prSet/>
      <dgm:spPr/>
      <dgm:t>
        <a:bodyPr/>
        <a:lstStyle/>
        <a:p>
          <a:pPr rtl="1"/>
          <a:endParaRPr lang="he-IL"/>
        </a:p>
      </dgm:t>
    </dgm:pt>
    <dgm:pt modelId="{43670E54-A193-44D9-8F66-135A800DA08E}" type="sibTrans" cxnId="{4AA99F28-19B6-4C1B-B9E0-38B9534D3926}">
      <dgm:prSet/>
      <dgm:spPr/>
      <dgm:t>
        <a:bodyPr/>
        <a:lstStyle/>
        <a:p>
          <a:pPr rtl="1"/>
          <a:endParaRPr lang="he-IL"/>
        </a:p>
      </dgm:t>
    </dgm:pt>
    <dgm:pt modelId="{DF3F1CFF-3BA6-4995-87E1-4C28077FB7EF}">
      <dgm:prSet phldrT="[טקסט]"/>
      <dgm:spPr/>
      <dgm:t>
        <a:bodyPr/>
        <a:lstStyle/>
        <a:p>
          <a:pPr rtl="1"/>
          <a:r>
            <a:rPr lang="he-IL" dirty="0" smtClean="0"/>
            <a:t>העולם שבחוץ</a:t>
          </a:r>
          <a:endParaRPr lang="he-IL" dirty="0"/>
        </a:p>
      </dgm:t>
    </dgm:pt>
    <dgm:pt modelId="{ABD2DAF2-8056-4A82-841A-F2EACD578A3C}" type="parTrans" cxnId="{648C8282-501D-427E-9ECF-2122120E0768}">
      <dgm:prSet/>
      <dgm:spPr/>
      <dgm:t>
        <a:bodyPr/>
        <a:lstStyle/>
        <a:p>
          <a:pPr rtl="1"/>
          <a:endParaRPr lang="he-IL"/>
        </a:p>
      </dgm:t>
    </dgm:pt>
    <dgm:pt modelId="{1DC2BA2C-29F2-43F8-8111-7DFAC87F4AC8}" type="sibTrans" cxnId="{648C8282-501D-427E-9ECF-2122120E0768}">
      <dgm:prSet/>
      <dgm:spPr/>
      <dgm:t>
        <a:bodyPr/>
        <a:lstStyle/>
        <a:p>
          <a:pPr rtl="1"/>
          <a:endParaRPr lang="he-IL"/>
        </a:p>
      </dgm:t>
    </dgm:pt>
    <dgm:pt modelId="{B26E530E-16D9-4037-8494-0A23A9280E11}">
      <dgm:prSet phldrT="[טקסט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he-IL" b="1" dirty="0" smtClean="0"/>
            <a:t>חושך</a:t>
          </a:r>
          <a:r>
            <a:rPr lang="he-IL" dirty="0" smtClean="0"/>
            <a:t> (היום אפל,שמא יום מעונן?)</a:t>
          </a:r>
          <a:endParaRPr lang="he-IL" dirty="0"/>
        </a:p>
      </dgm:t>
    </dgm:pt>
    <dgm:pt modelId="{E862DD58-E4EF-42FA-8CFA-A3CAED041051}" type="parTrans" cxnId="{2B801C00-6511-4273-97C3-D094B5EC028F}">
      <dgm:prSet/>
      <dgm:spPr/>
      <dgm:t>
        <a:bodyPr/>
        <a:lstStyle/>
        <a:p>
          <a:pPr rtl="1"/>
          <a:endParaRPr lang="he-IL"/>
        </a:p>
      </dgm:t>
    </dgm:pt>
    <dgm:pt modelId="{D92E14EA-B591-4E44-B9F8-C25ACB907461}" type="sibTrans" cxnId="{2B801C00-6511-4273-97C3-D094B5EC028F}">
      <dgm:prSet/>
      <dgm:spPr/>
      <dgm:t>
        <a:bodyPr/>
        <a:lstStyle/>
        <a:p>
          <a:pPr rtl="1"/>
          <a:endParaRPr lang="he-IL"/>
        </a:p>
      </dgm:t>
    </dgm:pt>
    <dgm:pt modelId="{11951376-9A60-4E03-963F-D5FF2F512E53}">
      <dgm:prSet phldrT="[טקסט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he-IL" b="1" dirty="0" smtClean="0"/>
            <a:t>קור</a:t>
          </a:r>
          <a:r>
            <a:rPr lang="he-IL" dirty="0" smtClean="0"/>
            <a:t> (תקופת טבת היתה וירד עליו שלג)</a:t>
          </a:r>
          <a:endParaRPr lang="he-IL" dirty="0"/>
        </a:p>
      </dgm:t>
    </dgm:pt>
    <dgm:pt modelId="{0DA18A5B-9A98-4607-9BE7-89153696836F}" type="parTrans" cxnId="{11CE64FA-3BDF-409C-BEB7-8BC5F774C124}">
      <dgm:prSet/>
      <dgm:spPr/>
      <dgm:t>
        <a:bodyPr/>
        <a:lstStyle/>
        <a:p>
          <a:pPr rtl="1"/>
          <a:endParaRPr lang="he-IL"/>
        </a:p>
      </dgm:t>
    </dgm:pt>
    <dgm:pt modelId="{870824C9-9140-44B1-8113-8EF0FA8BBF65}" type="sibTrans" cxnId="{11CE64FA-3BDF-409C-BEB7-8BC5F774C124}">
      <dgm:prSet/>
      <dgm:spPr/>
      <dgm:t>
        <a:bodyPr/>
        <a:lstStyle/>
        <a:p>
          <a:pPr rtl="1"/>
          <a:endParaRPr lang="he-IL"/>
        </a:p>
      </dgm:t>
    </dgm:pt>
    <dgm:pt modelId="{5B978087-3949-4865-B109-BC0685DD8624}">
      <dgm:prSet phldrT="[טקסט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FFF66"/>
        </a:solidFill>
        <a:effectLst>
          <a:glow rad="101600">
            <a:srgbClr val="FFFF00">
              <a:alpha val="60000"/>
            </a:srgbClr>
          </a:glow>
        </a:effectLst>
      </dgm:spPr>
      <dgm:t>
        <a:bodyPr/>
        <a:lstStyle/>
        <a:p>
          <a:pPr rtl="1"/>
          <a:r>
            <a:rPr lang="he-IL" b="1" dirty="0" smtClean="0"/>
            <a:t>חיים</a:t>
          </a:r>
          <a:r>
            <a:rPr lang="he-IL" dirty="0" smtClean="0"/>
            <a:t> (דברי אלוקים חיים)</a:t>
          </a:r>
          <a:endParaRPr lang="he-IL" dirty="0"/>
        </a:p>
      </dgm:t>
    </dgm:pt>
    <dgm:pt modelId="{E72DAF94-A651-4A6D-9430-E6CB7CBD1221}" type="parTrans" cxnId="{B01DB133-C2A0-4FEE-9E7E-2B28D4CEFC0E}">
      <dgm:prSet/>
      <dgm:spPr/>
      <dgm:t>
        <a:bodyPr/>
        <a:lstStyle/>
        <a:p>
          <a:pPr rtl="1"/>
          <a:endParaRPr lang="he-IL"/>
        </a:p>
      </dgm:t>
    </dgm:pt>
    <dgm:pt modelId="{0A4BEB64-A56D-4B87-A0C3-E3CABFE661CF}" type="sibTrans" cxnId="{B01DB133-C2A0-4FEE-9E7E-2B28D4CEFC0E}">
      <dgm:prSet/>
      <dgm:spPr/>
      <dgm:t>
        <a:bodyPr/>
        <a:lstStyle/>
        <a:p>
          <a:pPr rtl="1"/>
          <a:endParaRPr lang="he-IL"/>
        </a:p>
      </dgm:t>
    </dgm:pt>
    <dgm:pt modelId="{C24F5357-6B59-4ECA-9426-7B9C29373ECB}">
      <dgm:prSet phldrT="[טקסט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FFF66"/>
        </a:solidFill>
        <a:effectLst>
          <a:glow rad="101600">
            <a:srgbClr val="FFFF00">
              <a:alpha val="60000"/>
            </a:srgbClr>
          </a:glow>
        </a:effectLst>
      </dgm:spPr>
      <dgm:t>
        <a:bodyPr/>
        <a:lstStyle/>
        <a:p>
          <a:pPr rtl="1"/>
          <a:r>
            <a:rPr lang="he-IL" b="1" dirty="0" err="1" smtClean="0"/>
            <a:t>אחוה</a:t>
          </a:r>
          <a:r>
            <a:rPr lang="he-IL" dirty="0" smtClean="0"/>
            <a:t> (אבטליון אחי)</a:t>
          </a:r>
          <a:endParaRPr lang="he-IL" dirty="0"/>
        </a:p>
      </dgm:t>
    </dgm:pt>
    <dgm:pt modelId="{861CEA47-7786-41D6-A586-8B958EE5508F}" type="parTrans" cxnId="{D3CA5B38-FFDD-473D-A576-E3864608992C}">
      <dgm:prSet/>
      <dgm:spPr/>
      <dgm:t>
        <a:bodyPr/>
        <a:lstStyle/>
        <a:p>
          <a:pPr rtl="1"/>
          <a:endParaRPr lang="he-IL"/>
        </a:p>
      </dgm:t>
    </dgm:pt>
    <dgm:pt modelId="{16C732DF-130A-4B7E-AF28-F7955F3F5AFF}" type="sibTrans" cxnId="{D3CA5B38-FFDD-473D-A576-E3864608992C}">
      <dgm:prSet/>
      <dgm:spPr/>
      <dgm:t>
        <a:bodyPr/>
        <a:lstStyle/>
        <a:p>
          <a:pPr rtl="1"/>
          <a:endParaRPr lang="he-IL"/>
        </a:p>
      </dgm:t>
    </dgm:pt>
    <dgm:pt modelId="{3D5FDC2E-8B5A-459B-B8FD-34EBC9D42D3C}">
      <dgm:prSet phldrT="[טקסט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he-IL" b="1" dirty="0" smtClean="0"/>
            <a:t>סכנת מוות </a:t>
          </a:r>
          <a:r>
            <a:rPr lang="he-IL" dirty="0" smtClean="0"/>
            <a:t>(מצאו עליו רום שלוש אמות שלג)</a:t>
          </a:r>
          <a:endParaRPr lang="he-IL" dirty="0"/>
        </a:p>
      </dgm:t>
    </dgm:pt>
    <dgm:pt modelId="{7248BAC9-EE70-4682-8DCC-5997EF5095BC}" type="parTrans" cxnId="{EE15BA61-0D5B-4417-89FD-B7491DA581E4}">
      <dgm:prSet/>
      <dgm:spPr/>
      <dgm:t>
        <a:bodyPr/>
        <a:lstStyle/>
        <a:p>
          <a:pPr rtl="1"/>
          <a:endParaRPr lang="he-IL"/>
        </a:p>
      </dgm:t>
    </dgm:pt>
    <dgm:pt modelId="{052F0C2F-9048-40FE-8D44-8008217F3E0F}" type="sibTrans" cxnId="{EE15BA61-0D5B-4417-89FD-B7491DA581E4}">
      <dgm:prSet/>
      <dgm:spPr/>
      <dgm:t>
        <a:bodyPr/>
        <a:lstStyle/>
        <a:p>
          <a:pPr rtl="1"/>
          <a:endParaRPr lang="he-IL"/>
        </a:p>
      </dgm:t>
    </dgm:pt>
    <dgm:pt modelId="{32792D65-9BD3-447A-973F-C65A8E4187F5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he-IL" b="1" dirty="0" smtClean="0"/>
            <a:t>קשיי פרנסה </a:t>
          </a:r>
          <a:r>
            <a:rPr lang="he-IL" dirty="0" smtClean="0"/>
            <a:t>(משתכר </a:t>
          </a:r>
          <a:r>
            <a:rPr lang="he-IL" dirty="0" err="1" smtClean="0"/>
            <a:t>בטרעפיק</a:t>
          </a:r>
          <a:r>
            <a:rPr lang="he-IL" dirty="0" smtClean="0"/>
            <a:t>... לא מצא להשתכר)</a:t>
          </a:r>
          <a:endParaRPr lang="he-IL" dirty="0"/>
        </a:p>
      </dgm:t>
    </dgm:pt>
    <dgm:pt modelId="{5B81D21B-7789-44A2-919B-D2F3A6634C12}" type="parTrans" cxnId="{D53BAE6A-7D3E-4894-BCDC-46830AD19AD7}">
      <dgm:prSet/>
      <dgm:spPr/>
      <dgm:t>
        <a:bodyPr/>
        <a:lstStyle/>
        <a:p>
          <a:pPr rtl="1"/>
          <a:endParaRPr lang="he-IL"/>
        </a:p>
      </dgm:t>
    </dgm:pt>
    <dgm:pt modelId="{A46186B9-09E1-453C-809F-4772C9CD5291}" type="sibTrans" cxnId="{D53BAE6A-7D3E-4894-BCDC-46830AD19AD7}">
      <dgm:prSet/>
      <dgm:spPr/>
      <dgm:t>
        <a:bodyPr/>
        <a:lstStyle/>
        <a:p>
          <a:pPr rtl="1"/>
          <a:endParaRPr lang="he-IL"/>
        </a:p>
      </dgm:t>
    </dgm:pt>
    <dgm:pt modelId="{F31298D3-3812-45A6-A933-66C8BBDF8094}" type="pres">
      <dgm:prSet presAssocID="{B73B1930-2041-4F9D-8382-41B27BF80F73}" presName="diagram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he-IL"/>
        </a:p>
      </dgm:t>
    </dgm:pt>
    <dgm:pt modelId="{FEF13355-21EA-452F-AA39-CED81E4E1CF4}" type="pres">
      <dgm:prSet presAssocID="{A91AE288-132F-4F18-A2C9-1D345AB80FD9}" presName="root" presStyleCnt="0"/>
      <dgm:spPr/>
    </dgm:pt>
    <dgm:pt modelId="{E7308640-B5DB-4627-B5C2-421C289C2B50}" type="pres">
      <dgm:prSet presAssocID="{A91AE288-132F-4F18-A2C9-1D345AB80FD9}" presName="rootComposite" presStyleCnt="0"/>
      <dgm:spPr/>
    </dgm:pt>
    <dgm:pt modelId="{1C6514B5-E0B4-47CF-BD28-7D1A11CD6C2E}" type="pres">
      <dgm:prSet presAssocID="{A91AE288-132F-4F18-A2C9-1D345AB80FD9}" presName="rootText" presStyleLbl="node1" presStyleIdx="0" presStyleCnt="2" custScaleX="121000" custScaleY="121000" custLinFactNeighborX="45580"/>
      <dgm:spPr/>
      <dgm:t>
        <a:bodyPr/>
        <a:lstStyle/>
        <a:p>
          <a:pPr rtl="1"/>
          <a:endParaRPr lang="he-IL"/>
        </a:p>
      </dgm:t>
    </dgm:pt>
    <dgm:pt modelId="{B6B38EB3-78AA-4C39-8332-F91B97F566BC}" type="pres">
      <dgm:prSet presAssocID="{A91AE288-132F-4F18-A2C9-1D345AB80FD9}" presName="rootConnector" presStyleLbl="node1" presStyleIdx="0" presStyleCnt="2"/>
      <dgm:spPr/>
      <dgm:t>
        <a:bodyPr/>
        <a:lstStyle/>
        <a:p>
          <a:pPr rtl="1"/>
          <a:endParaRPr lang="he-IL"/>
        </a:p>
      </dgm:t>
    </dgm:pt>
    <dgm:pt modelId="{DE1B5421-6579-4C72-A22B-D213A5E8B039}" type="pres">
      <dgm:prSet presAssocID="{A91AE288-132F-4F18-A2C9-1D345AB80FD9}" presName="childShape" presStyleCnt="0"/>
      <dgm:spPr/>
    </dgm:pt>
    <dgm:pt modelId="{02295B02-1576-45CE-A470-90E32FEEE754}" type="pres">
      <dgm:prSet presAssocID="{B41FB8C4-B567-4A46-B67C-033FDA74119E}" presName="Name13" presStyleLbl="parChTrans1D2" presStyleIdx="0" presStyleCnt="8"/>
      <dgm:spPr/>
      <dgm:t>
        <a:bodyPr/>
        <a:lstStyle/>
        <a:p>
          <a:pPr rtl="1"/>
          <a:endParaRPr lang="he-IL"/>
        </a:p>
      </dgm:t>
    </dgm:pt>
    <dgm:pt modelId="{B9F63FFB-C596-479A-99BF-56FBF6EAF97A}" type="pres">
      <dgm:prSet presAssocID="{27BEED57-E1D9-4897-951C-87D5D3D071FA}" presName="childText" presStyleLbl="bgAcc1" presStyleIdx="0" presStyleCnt="8" custScaleX="121000" custScaleY="121000" custLinFactNeighborX="5810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03221775-9D05-47E2-A2E8-F4D63DD0B3FC}" type="pres">
      <dgm:prSet presAssocID="{BF3AE527-5E6C-470B-96E0-98083E5AA12A}" presName="Name13" presStyleLbl="parChTrans1D2" presStyleIdx="1" presStyleCnt="8"/>
      <dgm:spPr/>
      <dgm:t>
        <a:bodyPr/>
        <a:lstStyle/>
        <a:p>
          <a:pPr rtl="1"/>
          <a:endParaRPr lang="he-IL"/>
        </a:p>
      </dgm:t>
    </dgm:pt>
    <dgm:pt modelId="{CBADA3F6-9569-4639-A433-DE38AA923450}" type="pres">
      <dgm:prSet presAssocID="{DAF82C8E-CAFA-4FCA-A937-004462ACA4A5}" presName="childText" presStyleLbl="bgAcc1" presStyleIdx="1" presStyleCnt="8" custScaleX="121000" custScaleY="121000" custLinFactNeighborX="5810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17B52B1E-E983-49A6-90F6-35149850DFD1}" type="pres">
      <dgm:prSet presAssocID="{E72DAF94-A651-4A6D-9430-E6CB7CBD1221}" presName="Name13" presStyleLbl="parChTrans1D2" presStyleIdx="2" presStyleCnt="8"/>
      <dgm:spPr/>
      <dgm:t>
        <a:bodyPr/>
        <a:lstStyle/>
        <a:p>
          <a:pPr rtl="1"/>
          <a:endParaRPr lang="he-IL"/>
        </a:p>
      </dgm:t>
    </dgm:pt>
    <dgm:pt modelId="{A384B6EC-552A-410C-B94E-97D8E4FAE133}" type="pres">
      <dgm:prSet presAssocID="{5B978087-3949-4865-B109-BC0685DD8624}" presName="childText" presStyleLbl="bgAcc1" presStyleIdx="2" presStyleCnt="8" custScaleX="121000" custScaleY="121000" custLinFactNeighborX="5810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6998B98B-4DC2-4394-8184-C3E35F371829}" type="pres">
      <dgm:prSet presAssocID="{861CEA47-7786-41D6-A586-8B958EE5508F}" presName="Name13" presStyleLbl="parChTrans1D2" presStyleIdx="3" presStyleCnt="8"/>
      <dgm:spPr/>
      <dgm:t>
        <a:bodyPr/>
        <a:lstStyle/>
        <a:p>
          <a:pPr rtl="1"/>
          <a:endParaRPr lang="he-IL"/>
        </a:p>
      </dgm:t>
    </dgm:pt>
    <dgm:pt modelId="{18A2922F-E31B-463B-85F7-5066876C7089}" type="pres">
      <dgm:prSet presAssocID="{C24F5357-6B59-4ECA-9426-7B9C29373ECB}" presName="childText" presStyleLbl="bgAcc1" presStyleIdx="3" presStyleCnt="8" custScaleX="121000" custScaleY="121000" custLinFactNeighborX="5810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6849952E-ACF2-4190-AAF8-19AE4B8151E1}" type="pres">
      <dgm:prSet presAssocID="{DF3F1CFF-3BA6-4995-87E1-4C28077FB7EF}" presName="root" presStyleCnt="0"/>
      <dgm:spPr/>
    </dgm:pt>
    <dgm:pt modelId="{DEDACEB0-8E45-43A8-A3B1-4B04D0087C60}" type="pres">
      <dgm:prSet presAssocID="{DF3F1CFF-3BA6-4995-87E1-4C28077FB7EF}" presName="rootComposite" presStyleCnt="0"/>
      <dgm:spPr/>
    </dgm:pt>
    <dgm:pt modelId="{4A6090B7-9A82-4301-A9DE-8872C10924BB}" type="pres">
      <dgm:prSet presAssocID="{DF3F1CFF-3BA6-4995-87E1-4C28077FB7EF}" presName="rootText" presStyleLbl="node1" presStyleIdx="1" presStyleCnt="2" custScaleX="121000" custScaleY="121000"/>
      <dgm:spPr/>
      <dgm:t>
        <a:bodyPr/>
        <a:lstStyle/>
        <a:p>
          <a:pPr rtl="1"/>
          <a:endParaRPr lang="he-IL"/>
        </a:p>
      </dgm:t>
    </dgm:pt>
    <dgm:pt modelId="{282AF837-601C-43BB-9031-98B786785B36}" type="pres">
      <dgm:prSet presAssocID="{DF3F1CFF-3BA6-4995-87E1-4C28077FB7EF}" presName="rootConnector" presStyleLbl="node1" presStyleIdx="1" presStyleCnt="2"/>
      <dgm:spPr/>
      <dgm:t>
        <a:bodyPr/>
        <a:lstStyle/>
        <a:p>
          <a:pPr rtl="1"/>
          <a:endParaRPr lang="he-IL"/>
        </a:p>
      </dgm:t>
    </dgm:pt>
    <dgm:pt modelId="{A353791F-184C-4A9C-A26F-0618C669820E}" type="pres">
      <dgm:prSet presAssocID="{DF3F1CFF-3BA6-4995-87E1-4C28077FB7EF}" presName="childShape" presStyleCnt="0"/>
      <dgm:spPr/>
    </dgm:pt>
    <dgm:pt modelId="{98DDE5D1-5C28-4114-A9A5-CB856F2D9162}" type="pres">
      <dgm:prSet presAssocID="{E862DD58-E4EF-42FA-8CFA-A3CAED041051}" presName="Name13" presStyleLbl="parChTrans1D2" presStyleIdx="4" presStyleCnt="8"/>
      <dgm:spPr/>
      <dgm:t>
        <a:bodyPr/>
        <a:lstStyle/>
        <a:p>
          <a:pPr rtl="1"/>
          <a:endParaRPr lang="he-IL"/>
        </a:p>
      </dgm:t>
    </dgm:pt>
    <dgm:pt modelId="{D95554B2-C27E-4283-A063-5699BFC3EE2E}" type="pres">
      <dgm:prSet presAssocID="{B26E530E-16D9-4037-8494-0A23A9280E11}" presName="childText" presStyleLbl="bgAcc1" presStyleIdx="4" presStyleCnt="8" custScaleX="121000" custScaleY="121000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DF82AA9A-E6ED-4C75-9F41-60900102D0C4}" type="pres">
      <dgm:prSet presAssocID="{0DA18A5B-9A98-4607-9BE7-89153696836F}" presName="Name13" presStyleLbl="parChTrans1D2" presStyleIdx="5" presStyleCnt="8"/>
      <dgm:spPr/>
      <dgm:t>
        <a:bodyPr/>
        <a:lstStyle/>
        <a:p>
          <a:pPr rtl="1"/>
          <a:endParaRPr lang="he-IL"/>
        </a:p>
      </dgm:t>
    </dgm:pt>
    <dgm:pt modelId="{E17736C3-390E-4BEC-B211-A1D64EDBBDF7}" type="pres">
      <dgm:prSet presAssocID="{11951376-9A60-4E03-963F-D5FF2F512E53}" presName="childText" presStyleLbl="bgAcc1" presStyleIdx="5" presStyleCnt="8" custScaleX="121000" custScaleY="121000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C46DDC4D-03A6-46D3-8F40-F90D3AC10BDB}" type="pres">
      <dgm:prSet presAssocID="{7248BAC9-EE70-4682-8DCC-5997EF5095BC}" presName="Name13" presStyleLbl="parChTrans1D2" presStyleIdx="6" presStyleCnt="8"/>
      <dgm:spPr/>
      <dgm:t>
        <a:bodyPr/>
        <a:lstStyle/>
        <a:p>
          <a:pPr rtl="1"/>
          <a:endParaRPr lang="he-IL"/>
        </a:p>
      </dgm:t>
    </dgm:pt>
    <dgm:pt modelId="{4A9CA9D4-FFE1-4718-9320-03192A7C9E14}" type="pres">
      <dgm:prSet presAssocID="{3D5FDC2E-8B5A-459B-B8FD-34EBC9D42D3C}" presName="childText" presStyleLbl="bgAcc1" presStyleIdx="6" presStyleCnt="8" custScaleX="121000" custScaleY="121000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E3F3F14B-33BC-4BEC-B1AA-4A4683982A0A}" type="pres">
      <dgm:prSet presAssocID="{5B81D21B-7789-44A2-919B-D2F3A6634C12}" presName="Name13" presStyleLbl="parChTrans1D2" presStyleIdx="7" presStyleCnt="8"/>
      <dgm:spPr/>
      <dgm:t>
        <a:bodyPr/>
        <a:lstStyle/>
        <a:p>
          <a:pPr rtl="1"/>
          <a:endParaRPr lang="he-IL"/>
        </a:p>
      </dgm:t>
    </dgm:pt>
    <dgm:pt modelId="{E1D9A120-7FF6-492A-AB33-C37B72627C60}" type="pres">
      <dgm:prSet presAssocID="{32792D65-9BD3-447A-973F-C65A8E4187F5}" presName="childText" presStyleLbl="bgAcc1" presStyleIdx="7" presStyleCnt="8" custScaleX="121000" custScaleY="121000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75FC0D43-4F8C-4B1C-A969-C134D9245443}" type="presOf" srcId="{11951376-9A60-4E03-963F-D5FF2F512E53}" destId="{E17736C3-390E-4BEC-B211-A1D64EDBBDF7}" srcOrd="0" destOrd="0" presId="urn:microsoft.com/office/officeart/2005/8/layout/hierarchy3"/>
    <dgm:cxn modelId="{648C8282-501D-427E-9ECF-2122120E0768}" srcId="{B73B1930-2041-4F9D-8382-41B27BF80F73}" destId="{DF3F1CFF-3BA6-4995-87E1-4C28077FB7EF}" srcOrd="1" destOrd="0" parTransId="{ABD2DAF2-8056-4A82-841A-F2EACD578A3C}" sibTransId="{1DC2BA2C-29F2-43F8-8111-7DFAC87F4AC8}"/>
    <dgm:cxn modelId="{0CDDD242-DFA7-4ED0-B245-C125BC2EA6EC}" type="presOf" srcId="{DF3F1CFF-3BA6-4995-87E1-4C28077FB7EF}" destId="{282AF837-601C-43BB-9031-98B786785B36}" srcOrd="1" destOrd="0" presId="urn:microsoft.com/office/officeart/2005/8/layout/hierarchy3"/>
    <dgm:cxn modelId="{87562ACE-373B-44DF-A615-1AC9AFC06762}" type="presOf" srcId="{BF3AE527-5E6C-470B-96E0-98083E5AA12A}" destId="{03221775-9D05-47E2-A2E8-F4D63DD0B3FC}" srcOrd="0" destOrd="0" presId="urn:microsoft.com/office/officeart/2005/8/layout/hierarchy3"/>
    <dgm:cxn modelId="{EE15BA61-0D5B-4417-89FD-B7491DA581E4}" srcId="{DF3F1CFF-3BA6-4995-87E1-4C28077FB7EF}" destId="{3D5FDC2E-8B5A-459B-B8FD-34EBC9D42D3C}" srcOrd="2" destOrd="0" parTransId="{7248BAC9-EE70-4682-8DCC-5997EF5095BC}" sibTransId="{052F0C2F-9048-40FE-8D44-8008217F3E0F}"/>
    <dgm:cxn modelId="{E69581D9-E4F9-4244-92CE-6F5D251D2303}" type="presOf" srcId="{32792D65-9BD3-447A-973F-C65A8E4187F5}" destId="{E1D9A120-7FF6-492A-AB33-C37B72627C60}" srcOrd="0" destOrd="0" presId="urn:microsoft.com/office/officeart/2005/8/layout/hierarchy3"/>
    <dgm:cxn modelId="{D53BAE6A-7D3E-4894-BCDC-46830AD19AD7}" srcId="{DF3F1CFF-3BA6-4995-87E1-4C28077FB7EF}" destId="{32792D65-9BD3-447A-973F-C65A8E4187F5}" srcOrd="3" destOrd="0" parTransId="{5B81D21B-7789-44A2-919B-D2F3A6634C12}" sibTransId="{A46186B9-09E1-453C-809F-4772C9CD5291}"/>
    <dgm:cxn modelId="{20007944-E93C-4A53-8AF1-FF1C439BACE5}" type="presOf" srcId="{DAF82C8E-CAFA-4FCA-A937-004462ACA4A5}" destId="{CBADA3F6-9569-4639-A433-DE38AA923450}" srcOrd="0" destOrd="0" presId="urn:microsoft.com/office/officeart/2005/8/layout/hierarchy3"/>
    <dgm:cxn modelId="{9BE57B74-6888-470B-97CD-894BD232F51C}" srcId="{B73B1930-2041-4F9D-8382-41B27BF80F73}" destId="{A91AE288-132F-4F18-A2C9-1D345AB80FD9}" srcOrd="0" destOrd="0" parTransId="{E004637F-98D1-4727-A57B-F0E91062AA2B}" sibTransId="{AE23B7D6-60DD-468C-BB48-DE79980AD873}"/>
    <dgm:cxn modelId="{4AA99F28-19B6-4C1B-B9E0-38B9534D3926}" srcId="{A91AE288-132F-4F18-A2C9-1D345AB80FD9}" destId="{DAF82C8E-CAFA-4FCA-A937-004462ACA4A5}" srcOrd="1" destOrd="0" parTransId="{BF3AE527-5E6C-470B-96E0-98083E5AA12A}" sibTransId="{43670E54-A193-44D9-8F66-135A800DA08E}"/>
    <dgm:cxn modelId="{F9680411-CE23-499B-BF3A-8C9AB1BF54C2}" type="presOf" srcId="{5B978087-3949-4865-B109-BC0685DD8624}" destId="{A384B6EC-552A-410C-B94E-97D8E4FAE133}" srcOrd="0" destOrd="0" presId="urn:microsoft.com/office/officeart/2005/8/layout/hierarchy3"/>
    <dgm:cxn modelId="{764C41B2-5E52-424B-A121-7812DA76B2BD}" type="presOf" srcId="{C24F5357-6B59-4ECA-9426-7B9C29373ECB}" destId="{18A2922F-E31B-463B-85F7-5066876C7089}" srcOrd="0" destOrd="0" presId="urn:microsoft.com/office/officeart/2005/8/layout/hierarchy3"/>
    <dgm:cxn modelId="{2B801C00-6511-4273-97C3-D094B5EC028F}" srcId="{DF3F1CFF-3BA6-4995-87E1-4C28077FB7EF}" destId="{B26E530E-16D9-4037-8494-0A23A9280E11}" srcOrd="0" destOrd="0" parTransId="{E862DD58-E4EF-42FA-8CFA-A3CAED041051}" sibTransId="{D92E14EA-B591-4E44-B9F8-C25ACB907461}"/>
    <dgm:cxn modelId="{EDC44420-5A2B-4657-B684-E9D03C01F069}" type="presOf" srcId="{E72DAF94-A651-4A6D-9430-E6CB7CBD1221}" destId="{17B52B1E-E983-49A6-90F6-35149850DFD1}" srcOrd="0" destOrd="0" presId="urn:microsoft.com/office/officeart/2005/8/layout/hierarchy3"/>
    <dgm:cxn modelId="{3023F568-E500-4C9B-A3DF-7A6B43B20CCF}" type="presOf" srcId="{A91AE288-132F-4F18-A2C9-1D345AB80FD9}" destId="{B6B38EB3-78AA-4C39-8332-F91B97F566BC}" srcOrd="1" destOrd="0" presId="urn:microsoft.com/office/officeart/2005/8/layout/hierarchy3"/>
    <dgm:cxn modelId="{D3712FD4-8C34-4E13-836D-50B4A261C2F4}" type="presOf" srcId="{27BEED57-E1D9-4897-951C-87D5D3D071FA}" destId="{B9F63FFB-C596-479A-99BF-56FBF6EAF97A}" srcOrd="0" destOrd="0" presId="urn:microsoft.com/office/officeart/2005/8/layout/hierarchy3"/>
    <dgm:cxn modelId="{A44700BB-89DC-4895-9D47-BA19BD230521}" type="presOf" srcId="{7248BAC9-EE70-4682-8DCC-5997EF5095BC}" destId="{C46DDC4D-03A6-46D3-8F40-F90D3AC10BDB}" srcOrd="0" destOrd="0" presId="urn:microsoft.com/office/officeart/2005/8/layout/hierarchy3"/>
    <dgm:cxn modelId="{11CE64FA-3BDF-409C-BEB7-8BC5F774C124}" srcId="{DF3F1CFF-3BA6-4995-87E1-4C28077FB7EF}" destId="{11951376-9A60-4E03-963F-D5FF2F512E53}" srcOrd="1" destOrd="0" parTransId="{0DA18A5B-9A98-4607-9BE7-89153696836F}" sibTransId="{870824C9-9140-44B1-8113-8EF0FA8BBF65}"/>
    <dgm:cxn modelId="{F3E37CFF-FC82-425D-A0A9-9EF9B9793804}" type="presOf" srcId="{0DA18A5B-9A98-4607-9BE7-89153696836F}" destId="{DF82AA9A-E6ED-4C75-9F41-60900102D0C4}" srcOrd="0" destOrd="0" presId="urn:microsoft.com/office/officeart/2005/8/layout/hierarchy3"/>
    <dgm:cxn modelId="{9FA9ED58-0646-4B77-80D7-84A5F8C69924}" type="presOf" srcId="{DF3F1CFF-3BA6-4995-87E1-4C28077FB7EF}" destId="{4A6090B7-9A82-4301-A9DE-8872C10924BB}" srcOrd="0" destOrd="0" presId="urn:microsoft.com/office/officeart/2005/8/layout/hierarchy3"/>
    <dgm:cxn modelId="{D3CA5B38-FFDD-473D-A576-E3864608992C}" srcId="{A91AE288-132F-4F18-A2C9-1D345AB80FD9}" destId="{C24F5357-6B59-4ECA-9426-7B9C29373ECB}" srcOrd="3" destOrd="0" parTransId="{861CEA47-7786-41D6-A586-8B958EE5508F}" sibTransId="{16C732DF-130A-4B7E-AF28-F7955F3F5AFF}"/>
    <dgm:cxn modelId="{EC3D1889-6BCB-4159-B008-2EF3D7BA1303}" type="presOf" srcId="{B26E530E-16D9-4037-8494-0A23A9280E11}" destId="{D95554B2-C27E-4283-A063-5699BFC3EE2E}" srcOrd="0" destOrd="0" presId="urn:microsoft.com/office/officeart/2005/8/layout/hierarchy3"/>
    <dgm:cxn modelId="{BC040859-2CBA-49EF-92D1-D59997B51BAF}" type="presOf" srcId="{A91AE288-132F-4F18-A2C9-1D345AB80FD9}" destId="{1C6514B5-E0B4-47CF-BD28-7D1A11CD6C2E}" srcOrd="0" destOrd="0" presId="urn:microsoft.com/office/officeart/2005/8/layout/hierarchy3"/>
    <dgm:cxn modelId="{BD307A29-215D-4467-B31B-559286F4145F}" type="presOf" srcId="{B41FB8C4-B567-4A46-B67C-033FDA74119E}" destId="{02295B02-1576-45CE-A470-90E32FEEE754}" srcOrd="0" destOrd="0" presId="urn:microsoft.com/office/officeart/2005/8/layout/hierarchy3"/>
    <dgm:cxn modelId="{F1DEB503-1D40-496B-9771-CB486B2DDEEA}" type="presOf" srcId="{5B81D21B-7789-44A2-919B-D2F3A6634C12}" destId="{E3F3F14B-33BC-4BEC-B1AA-4A4683982A0A}" srcOrd="0" destOrd="0" presId="urn:microsoft.com/office/officeart/2005/8/layout/hierarchy3"/>
    <dgm:cxn modelId="{B01DB133-C2A0-4FEE-9E7E-2B28D4CEFC0E}" srcId="{A91AE288-132F-4F18-A2C9-1D345AB80FD9}" destId="{5B978087-3949-4865-B109-BC0685DD8624}" srcOrd="2" destOrd="0" parTransId="{E72DAF94-A651-4A6D-9430-E6CB7CBD1221}" sibTransId="{0A4BEB64-A56D-4B87-A0C3-E3CABFE661CF}"/>
    <dgm:cxn modelId="{8E711565-CA89-4AD3-9636-1D434B92C1BD}" type="presOf" srcId="{861CEA47-7786-41D6-A586-8B958EE5508F}" destId="{6998B98B-4DC2-4394-8184-C3E35F371829}" srcOrd="0" destOrd="0" presId="urn:microsoft.com/office/officeart/2005/8/layout/hierarchy3"/>
    <dgm:cxn modelId="{9EC86FE2-0574-461B-9D22-3AEE6A0AF5B6}" type="presOf" srcId="{B73B1930-2041-4F9D-8382-41B27BF80F73}" destId="{F31298D3-3812-45A6-A933-66C8BBDF8094}" srcOrd="0" destOrd="0" presId="urn:microsoft.com/office/officeart/2005/8/layout/hierarchy3"/>
    <dgm:cxn modelId="{3B921F38-B0EE-48C7-940B-8D50ACDB0B5F}" srcId="{A91AE288-132F-4F18-A2C9-1D345AB80FD9}" destId="{27BEED57-E1D9-4897-951C-87D5D3D071FA}" srcOrd="0" destOrd="0" parTransId="{B41FB8C4-B567-4A46-B67C-033FDA74119E}" sibTransId="{BCD5AF2E-9EED-4785-875F-8E0F98385F83}"/>
    <dgm:cxn modelId="{2160F18C-6A33-4762-8638-2AE76651CF4F}" type="presOf" srcId="{E862DD58-E4EF-42FA-8CFA-A3CAED041051}" destId="{98DDE5D1-5C28-4114-A9A5-CB856F2D9162}" srcOrd="0" destOrd="0" presId="urn:microsoft.com/office/officeart/2005/8/layout/hierarchy3"/>
    <dgm:cxn modelId="{D3C4E955-14F5-4674-8A9F-21FCD3E1BC05}" type="presOf" srcId="{3D5FDC2E-8B5A-459B-B8FD-34EBC9D42D3C}" destId="{4A9CA9D4-FFE1-4718-9320-03192A7C9E14}" srcOrd="0" destOrd="0" presId="urn:microsoft.com/office/officeart/2005/8/layout/hierarchy3"/>
    <dgm:cxn modelId="{81964171-F340-40EB-AD44-851E87C8D1BE}" type="presParOf" srcId="{F31298D3-3812-45A6-A933-66C8BBDF8094}" destId="{FEF13355-21EA-452F-AA39-CED81E4E1CF4}" srcOrd="0" destOrd="0" presId="urn:microsoft.com/office/officeart/2005/8/layout/hierarchy3"/>
    <dgm:cxn modelId="{8E4AD7C9-A10C-42DD-93A2-6B9EAD64B74B}" type="presParOf" srcId="{FEF13355-21EA-452F-AA39-CED81E4E1CF4}" destId="{E7308640-B5DB-4627-B5C2-421C289C2B50}" srcOrd="0" destOrd="0" presId="urn:microsoft.com/office/officeart/2005/8/layout/hierarchy3"/>
    <dgm:cxn modelId="{E686315C-673B-40EA-9F38-941FE12D07FF}" type="presParOf" srcId="{E7308640-B5DB-4627-B5C2-421C289C2B50}" destId="{1C6514B5-E0B4-47CF-BD28-7D1A11CD6C2E}" srcOrd="0" destOrd="0" presId="urn:microsoft.com/office/officeart/2005/8/layout/hierarchy3"/>
    <dgm:cxn modelId="{1F509693-C708-417D-94AA-6A5E54C58CCC}" type="presParOf" srcId="{E7308640-B5DB-4627-B5C2-421C289C2B50}" destId="{B6B38EB3-78AA-4C39-8332-F91B97F566BC}" srcOrd="1" destOrd="0" presId="urn:microsoft.com/office/officeart/2005/8/layout/hierarchy3"/>
    <dgm:cxn modelId="{AD018CFA-277E-4255-9FAF-60D4D57C6BF4}" type="presParOf" srcId="{FEF13355-21EA-452F-AA39-CED81E4E1CF4}" destId="{DE1B5421-6579-4C72-A22B-D213A5E8B039}" srcOrd="1" destOrd="0" presId="urn:microsoft.com/office/officeart/2005/8/layout/hierarchy3"/>
    <dgm:cxn modelId="{598645B1-9F87-4DA9-9BD6-7EAEC7BBC8D8}" type="presParOf" srcId="{DE1B5421-6579-4C72-A22B-D213A5E8B039}" destId="{02295B02-1576-45CE-A470-90E32FEEE754}" srcOrd="0" destOrd="0" presId="urn:microsoft.com/office/officeart/2005/8/layout/hierarchy3"/>
    <dgm:cxn modelId="{E456DE54-D15B-474B-A3C6-4558D0B7F456}" type="presParOf" srcId="{DE1B5421-6579-4C72-A22B-D213A5E8B039}" destId="{B9F63FFB-C596-479A-99BF-56FBF6EAF97A}" srcOrd="1" destOrd="0" presId="urn:microsoft.com/office/officeart/2005/8/layout/hierarchy3"/>
    <dgm:cxn modelId="{7D3DBF46-41D0-4512-B7A3-9DC510E44BBD}" type="presParOf" srcId="{DE1B5421-6579-4C72-A22B-D213A5E8B039}" destId="{03221775-9D05-47E2-A2E8-F4D63DD0B3FC}" srcOrd="2" destOrd="0" presId="urn:microsoft.com/office/officeart/2005/8/layout/hierarchy3"/>
    <dgm:cxn modelId="{C35955F4-A697-4265-AFF7-AFE7A693DD7B}" type="presParOf" srcId="{DE1B5421-6579-4C72-A22B-D213A5E8B039}" destId="{CBADA3F6-9569-4639-A433-DE38AA923450}" srcOrd="3" destOrd="0" presId="urn:microsoft.com/office/officeart/2005/8/layout/hierarchy3"/>
    <dgm:cxn modelId="{58598680-2D57-4EEA-9559-63A5F98C780D}" type="presParOf" srcId="{DE1B5421-6579-4C72-A22B-D213A5E8B039}" destId="{17B52B1E-E983-49A6-90F6-35149850DFD1}" srcOrd="4" destOrd="0" presId="urn:microsoft.com/office/officeart/2005/8/layout/hierarchy3"/>
    <dgm:cxn modelId="{63DEA736-915C-4CF8-A806-38806C04E8F1}" type="presParOf" srcId="{DE1B5421-6579-4C72-A22B-D213A5E8B039}" destId="{A384B6EC-552A-410C-B94E-97D8E4FAE133}" srcOrd="5" destOrd="0" presId="urn:microsoft.com/office/officeart/2005/8/layout/hierarchy3"/>
    <dgm:cxn modelId="{966A4BA0-F5AF-4076-9F62-9C97884CC919}" type="presParOf" srcId="{DE1B5421-6579-4C72-A22B-D213A5E8B039}" destId="{6998B98B-4DC2-4394-8184-C3E35F371829}" srcOrd="6" destOrd="0" presId="urn:microsoft.com/office/officeart/2005/8/layout/hierarchy3"/>
    <dgm:cxn modelId="{6E4C6817-3086-4875-AB5D-D71541A67196}" type="presParOf" srcId="{DE1B5421-6579-4C72-A22B-D213A5E8B039}" destId="{18A2922F-E31B-463B-85F7-5066876C7089}" srcOrd="7" destOrd="0" presId="urn:microsoft.com/office/officeart/2005/8/layout/hierarchy3"/>
    <dgm:cxn modelId="{DBE350D1-CE63-45F7-9903-39A1D79DE2A6}" type="presParOf" srcId="{F31298D3-3812-45A6-A933-66C8BBDF8094}" destId="{6849952E-ACF2-4190-AAF8-19AE4B8151E1}" srcOrd="1" destOrd="0" presId="urn:microsoft.com/office/officeart/2005/8/layout/hierarchy3"/>
    <dgm:cxn modelId="{B04B34CA-3D99-4C44-AB44-70CD067254CB}" type="presParOf" srcId="{6849952E-ACF2-4190-AAF8-19AE4B8151E1}" destId="{DEDACEB0-8E45-43A8-A3B1-4B04D0087C60}" srcOrd="0" destOrd="0" presId="urn:microsoft.com/office/officeart/2005/8/layout/hierarchy3"/>
    <dgm:cxn modelId="{D9752048-6245-4D26-B322-ADD4E74B206C}" type="presParOf" srcId="{DEDACEB0-8E45-43A8-A3B1-4B04D0087C60}" destId="{4A6090B7-9A82-4301-A9DE-8872C10924BB}" srcOrd="0" destOrd="0" presId="urn:microsoft.com/office/officeart/2005/8/layout/hierarchy3"/>
    <dgm:cxn modelId="{560E8B78-B643-4042-BF4D-AD030D718AA0}" type="presParOf" srcId="{DEDACEB0-8E45-43A8-A3B1-4B04D0087C60}" destId="{282AF837-601C-43BB-9031-98B786785B36}" srcOrd="1" destOrd="0" presId="urn:microsoft.com/office/officeart/2005/8/layout/hierarchy3"/>
    <dgm:cxn modelId="{5A2BC9BF-4D61-4C80-BB2E-4B3619C52AA9}" type="presParOf" srcId="{6849952E-ACF2-4190-AAF8-19AE4B8151E1}" destId="{A353791F-184C-4A9C-A26F-0618C669820E}" srcOrd="1" destOrd="0" presId="urn:microsoft.com/office/officeart/2005/8/layout/hierarchy3"/>
    <dgm:cxn modelId="{83C1E85E-9C90-4B5A-8743-84D187DA5D41}" type="presParOf" srcId="{A353791F-184C-4A9C-A26F-0618C669820E}" destId="{98DDE5D1-5C28-4114-A9A5-CB856F2D9162}" srcOrd="0" destOrd="0" presId="urn:microsoft.com/office/officeart/2005/8/layout/hierarchy3"/>
    <dgm:cxn modelId="{90155DBD-F99D-4524-A71C-A4217E02D601}" type="presParOf" srcId="{A353791F-184C-4A9C-A26F-0618C669820E}" destId="{D95554B2-C27E-4283-A063-5699BFC3EE2E}" srcOrd="1" destOrd="0" presId="urn:microsoft.com/office/officeart/2005/8/layout/hierarchy3"/>
    <dgm:cxn modelId="{DF61D589-13B9-479C-BF07-0CBC175889A4}" type="presParOf" srcId="{A353791F-184C-4A9C-A26F-0618C669820E}" destId="{DF82AA9A-E6ED-4C75-9F41-60900102D0C4}" srcOrd="2" destOrd="0" presId="urn:microsoft.com/office/officeart/2005/8/layout/hierarchy3"/>
    <dgm:cxn modelId="{080665C4-23F8-4A9A-AF51-A2606576F74B}" type="presParOf" srcId="{A353791F-184C-4A9C-A26F-0618C669820E}" destId="{E17736C3-390E-4BEC-B211-A1D64EDBBDF7}" srcOrd="3" destOrd="0" presId="urn:microsoft.com/office/officeart/2005/8/layout/hierarchy3"/>
    <dgm:cxn modelId="{EB4241FB-75D0-414F-8B9E-29E0BD4B65BA}" type="presParOf" srcId="{A353791F-184C-4A9C-A26F-0618C669820E}" destId="{C46DDC4D-03A6-46D3-8F40-F90D3AC10BDB}" srcOrd="4" destOrd="0" presId="urn:microsoft.com/office/officeart/2005/8/layout/hierarchy3"/>
    <dgm:cxn modelId="{81AE2C8E-84BA-4003-9C97-775DEAD682A2}" type="presParOf" srcId="{A353791F-184C-4A9C-A26F-0618C669820E}" destId="{4A9CA9D4-FFE1-4718-9320-03192A7C9E14}" srcOrd="5" destOrd="0" presId="urn:microsoft.com/office/officeart/2005/8/layout/hierarchy3"/>
    <dgm:cxn modelId="{9EB25902-59EE-465E-BEC0-62DE398600B3}" type="presParOf" srcId="{A353791F-184C-4A9C-A26F-0618C669820E}" destId="{E3F3F14B-33BC-4BEC-B1AA-4A4683982A0A}" srcOrd="6" destOrd="0" presId="urn:microsoft.com/office/officeart/2005/8/layout/hierarchy3"/>
    <dgm:cxn modelId="{6F5D74D0-2AA5-4AE9-AD83-C0079DD44564}" type="presParOf" srcId="{A353791F-184C-4A9C-A26F-0618C669820E}" destId="{E1D9A120-7FF6-492A-AB33-C37B72627C60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D95057B-B8C9-4B22-A752-A07C2D2E2F0D}" type="doc">
      <dgm:prSet loTypeId="urn:microsoft.com/office/officeart/2005/8/layout/radial6" loCatId="relationship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pPr rtl="1"/>
          <a:endParaRPr lang="he-IL"/>
        </a:p>
      </dgm:t>
    </dgm:pt>
    <dgm:pt modelId="{2BEB26FE-4AFE-45CA-95E9-FDB38F011CA7}">
      <dgm:prSet phldrT="[טקסט]"/>
      <dgm:spPr/>
      <dgm:t>
        <a:bodyPr/>
        <a:lstStyle/>
        <a:p>
          <a:pPr rtl="1"/>
          <a:r>
            <a:rPr lang="he-IL" b="1" smtClean="0"/>
            <a:t>העולם שבחוץ</a:t>
          </a:r>
          <a:endParaRPr lang="he-IL" b="1" dirty="0"/>
        </a:p>
      </dgm:t>
    </dgm:pt>
    <dgm:pt modelId="{42B4D43A-7A2B-4E44-AA25-72B41657DC79}" type="parTrans" cxnId="{B8DF736F-6F1C-4E9E-9D5E-75CAE9413997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AB493254-5A74-4429-AC4B-401396CC8A69}" type="sibTrans" cxnId="{B8DF736F-6F1C-4E9E-9D5E-75CAE9413997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4A5ED01A-BA98-4016-B35E-E98BFC74D82D}">
      <dgm:prSet phldrT="[טקסט]" custT="1"/>
      <dgm:spPr/>
      <dgm:t>
        <a:bodyPr/>
        <a:lstStyle/>
        <a:p>
          <a:pPr rtl="1"/>
          <a:r>
            <a:rPr lang="he-IL" sz="1600" b="1" smtClean="0"/>
            <a:t>מוות</a:t>
          </a:r>
          <a:endParaRPr lang="he-IL" sz="1600" b="1" dirty="0" smtClean="0"/>
        </a:p>
      </dgm:t>
    </dgm:pt>
    <dgm:pt modelId="{3DC63F60-0EFD-4609-9BEA-9FF83191EC0D}" type="parTrans" cxnId="{A9338021-3321-4885-A123-9DD378AB9E31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81BC0A01-BC17-4994-BD9D-9452C4212D80}" type="sibTrans" cxnId="{A9338021-3321-4885-A123-9DD378AB9E31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FA845775-578A-44E6-818B-C6869C6C0BB6}">
      <dgm:prSet phldrT="[טקסט]" custT="1"/>
      <dgm:spPr/>
      <dgm:t>
        <a:bodyPr/>
        <a:lstStyle/>
        <a:p>
          <a:pPr rtl="1"/>
          <a:r>
            <a:rPr lang="he-IL" sz="1600" b="1" smtClean="0"/>
            <a:t>קור</a:t>
          </a:r>
          <a:endParaRPr lang="he-IL" sz="1600" b="1" dirty="0" smtClean="0"/>
        </a:p>
      </dgm:t>
    </dgm:pt>
    <dgm:pt modelId="{9791F900-630E-4A40-894D-F4A527923643}" type="parTrans" cxnId="{C7658495-F2C9-4075-9A69-45F5FE9876E1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B5BAAEED-989C-41BA-A097-FCAC9BA45659}" type="sibTrans" cxnId="{C7658495-F2C9-4075-9A69-45F5FE9876E1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BB4FDE48-21CB-4288-A802-560D3EB85660}">
      <dgm:prSet phldrT="[טקסט]" custT="1"/>
      <dgm:spPr/>
      <dgm:t>
        <a:bodyPr/>
        <a:lstStyle/>
        <a:p>
          <a:pPr rtl="1"/>
          <a:r>
            <a:rPr lang="he-IL" sz="1600" b="1" smtClean="0"/>
            <a:t>חושך</a:t>
          </a:r>
          <a:endParaRPr lang="he-IL" sz="1600" b="1" dirty="0" smtClean="0"/>
        </a:p>
      </dgm:t>
    </dgm:pt>
    <dgm:pt modelId="{9EA196A9-32EF-4EA3-980E-CC1FA1982428}" type="parTrans" cxnId="{D6CD839D-65CB-41BF-AEBC-99DC9619990F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324A164E-EEA2-4A66-B776-AC7A6190427C}" type="sibTrans" cxnId="{D6CD839D-65CB-41BF-AEBC-99DC9619990F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9B0D9F0B-003F-4FB8-9C63-1D71C3116C43}">
      <dgm:prSet phldrT="[טקסט]" custT="1"/>
      <dgm:spPr/>
      <dgm:t>
        <a:bodyPr/>
        <a:lstStyle/>
        <a:p>
          <a:pPr rtl="1"/>
          <a:r>
            <a:rPr lang="he-IL" sz="1600" b="1" smtClean="0"/>
            <a:t>קושי פרנסה</a:t>
          </a:r>
          <a:endParaRPr lang="he-IL" sz="1600" b="1" dirty="0" smtClean="0"/>
        </a:p>
      </dgm:t>
    </dgm:pt>
    <dgm:pt modelId="{9A1630B4-ADC5-4F60-A3B7-56D0BBEDCF13}" type="parTrans" cxnId="{A0AA7357-F579-46FA-8D67-D0A9D41676D2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02BA8F77-9DB0-48EC-AA90-139EF82B62A1}" type="sibTrans" cxnId="{A0AA7357-F579-46FA-8D67-D0A9D41676D2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68BA747E-D71D-42C2-9FCB-80CABC6CF2DA}" type="pres">
      <dgm:prSet presAssocID="{AD95057B-B8C9-4B22-A752-A07C2D2E2F0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59969CD0-C387-4137-B27D-3C50038F5090}" type="pres">
      <dgm:prSet presAssocID="{2BEB26FE-4AFE-45CA-95E9-FDB38F011CA7}" presName="centerShape" presStyleLbl="node0" presStyleIdx="0" presStyleCnt="1"/>
      <dgm:spPr/>
      <dgm:t>
        <a:bodyPr/>
        <a:lstStyle/>
        <a:p>
          <a:pPr rtl="1"/>
          <a:endParaRPr lang="he-IL"/>
        </a:p>
      </dgm:t>
    </dgm:pt>
    <dgm:pt modelId="{20F031BD-73F7-4D5D-A822-C0CFCF5F3217}" type="pres">
      <dgm:prSet presAssocID="{4A5ED01A-BA98-4016-B35E-E98BFC74D82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2E07B991-4581-48FD-A41C-87DE6DCE891D}" type="pres">
      <dgm:prSet presAssocID="{4A5ED01A-BA98-4016-B35E-E98BFC74D82D}" presName="dummy" presStyleCnt="0"/>
      <dgm:spPr/>
      <dgm:t>
        <a:bodyPr/>
        <a:lstStyle/>
        <a:p>
          <a:pPr rtl="1"/>
          <a:endParaRPr lang="he-IL"/>
        </a:p>
      </dgm:t>
    </dgm:pt>
    <dgm:pt modelId="{70EC3A36-C518-4344-90F2-6A2EE0C2178F}" type="pres">
      <dgm:prSet presAssocID="{81BC0A01-BC17-4994-BD9D-9452C4212D80}" presName="sibTrans" presStyleLbl="sibTrans2D1" presStyleIdx="0" presStyleCnt="4"/>
      <dgm:spPr/>
      <dgm:t>
        <a:bodyPr/>
        <a:lstStyle/>
        <a:p>
          <a:pPr rtl="1"/>
          <a:endParaRPr lang="he-IL"/>
        </a:p>
      </dgm:t>
    </dgm:pt>
    <dgm:pt modelId="{148F30E2-24DA-4942-9632-D4DA0C5A5A8E}" type="pres">
      <dgm:prSet presAssocID="{FA845775-578A-44E6-818B-C6869C6C0BB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D90EFAAC-5B05-43F6-A624-03788B3FFCC4}" type="pres">
      <dgm:prSet presAssocID="{FA845775-578A-44E6-818B-C6869C6C0BB6}" presName="dummy" presStyleCnt="0"/>
      <dgm:spPr/>
      <dgm:t>
        <a:bodyPr/>
        <a:lstStyle/>
        <a:p>
          <a:pPr rtl="1"/>
          <a:endParaRPr lang="he-IL"/>
        </a:p>
      </dgm:t>
    </dgm:pt>
    <dgm:pt modelId="{7555F908-91D8-400F-8048-5C74FCA665A8}" type="pres">
      <dgm:prSet presAssocID="{B5BAAEED-989C-41BA-A097-FCAC9BA45659}" presName="sibTrans" presStyleLbl="sibTrans2D1" presStyleIdx="1" presStyleCnt="4"/>
      <dgm:spPr/>
      <dgm:t>
        <a:bodyPr/>
        <a:lstStyle/>
        <a:p>
          <a:pPr rtl="1"/>
          <a:endParaRPr lang="he-IL"/>
        </a:p>
      </dgm:t>
    </dgm:pt>
    <dgm:pt modelId="{07CC2268-6C41-498E-B1A9-5F06F092DA73}" type="pres">
      <dgm:prSet presAssocID="{BB4FDE48-21CB-4288-A802-560D3EB8566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F274A882-DBB6-415E-83C0-6C965DFEF4BC}" type="pres">
      <dgm:prSet presAssocID="{BB4FDE48-21CB-4288-A802-560D3EB85660}" presName="dummy" presStyleCnt="0"/>
      <dgm:spPr/>
      <dgm:t>
        <a:bodyPr/>
        <a:lstStyle/>
        <a:p>
          <a:pPr rtl="1"/>
          <a:endParaRPr lang="he-IL"/>
        </a:p>
      </dgm:t>
    </dgm:pt>
    <dgm:pt modelId="{722AF670-DFF2-4F4A-A707-85FBD19F0DEB}" type="pres">
      <dgm:prSet presAssocID="{324A164E-EEA2-4A66-B776-AC7A6190427C}" presName="sibTrans" presStyleLbl="sibTrans2D1" presStyleIdx="2" presStyleCnt="4"/>
      <dgm:spPr/>
      <dgm:t>
        <a:bodyPr/>
        <a:lstStyle/>
        <a:p>
          <a:pPr rtl="1"/>
          <a:endParaRPr lang="he-IL"/>
        </a:p>
      </dgm:t>
    </dgm:pt>
    <dgm:pt modelId="{2C710688-1913-43A7-BE61-B5472A1122CF}" type="pres">
      <dgm:prSet presAssocID="{9B0D9F0B-003F-4FB8-9C63-1D71C3116C4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3DAFEC40-9B7E-4C4C-8591-2951E713FE44}" type="pres">
      <dgm:prSet presAssocID="{9B0D9F0B-003F-4FB8-9C63-1D71C3116C43}" presName="dummy" presStyleCnt="0"/>
      <dgm:spPr/>
      <dgm:t>
        <a:bodyPr/>
        <a:lstStyle/>
        <a:p>
          <a:pPr rtl="1"/>
          <a:endParaRPr lang="he-IL"/>
        </a:p>
      </dgm:t>
    </dgm:pt>
    <dgm:pt modelId="{320614AD-75FE-4F38-9274-FCBD9274AF10}" type="pres">
      <dgm:prSet presAssocID="{02BA8F77-9DB0-48EC-AA90-139EF82B62A1}" presName="sibTrans" presStyleLbl="sibTrans2D1" presStyleIdx="3" presStyleCnt="4"/>
      <dgm:spPr/>
      <dgm:t>
        <a:bodyPr/>
        <a:lstStyle/>
        <a:p>
          <a:pPr rtl="1"/>
          <a:endParaRPr lang="he-IL"/>
        </a:p>
      </dgm:t>
    </dgm:pt>
  </dgm:ptLst>
  <dgm:cxnLst>
    <dgm:cxn modelId="{4E9EFAEA-4B78-4626-90EE-DCC1EA32D5CC}" type="presOf" srcId="{9B0D9F0B-003F-4FB8-9C63-1D71C3116C43}" destId="{2C710688-1913-43A7-BE61-B5472A1122CF}" srcOrd="0" destOrd="0" presId="urn:microsoft.com/office/officeart/2005/8/layout/radial6"/>
    <dgm:cxn modelId="{A9338021-3321-4885-A123-9DD378AB9E31}" srcId="{2BEB26FE-4AFE-45CA-95E9-FDB38F011CA7}" destId="{4A5ED01A-BA98-4016-B35E-E98BFC74D82D}" srcOrd="0" destOrd="0" parTransId="{3DC63F60-0EFD-4609-9BEA-9FF83191EC0D}" sibTransId="{81BC0A01-BC17-4994-BD9D-9452C4212D80}"/>
    <dgm:cxn modelId="{4A960488-E01A-4026-8DC0-FAAF89808A58}" type="presOf" srcId="{4A5ED01A-BA98-4016-B35E-E98BFC74D82D}" destId="{20F031BD-73F7-4D5D-A822-C0CFCF5F3217}" srcOrd="0" destOrd="0" presId="urn:microsoft.com/office/officeart/2005/8/layout/radial6"/>
    <dgm:cxn modelId="{A7B4BF68-D571-4F1F-BFD4-E9729B4A0A5E}" type="presOf" srcId="{324A164E-EEA2-4A66-B776-AC7A6190427C}" destId="{722AF670-DFF2-4F4A-A707-85FBD19F0DEB}" srcOrd="0" destOrd="0" presId="urn:microsoft.com/office/officeart/2005/8/layout/radial6"/>
    <dgm:cxn modelId="{4C8021DE-D38A-4FF6-B39B-5D8703BD8493}" type="presOf" srcId="{AD95057B-B8C9-4B22-A752-A07C2D2E2F0D}" destId="{68BA747E-D71D-42C2-9FCB-80CABC6CF2DA}" srcOrd="0" destOrd="0" presId="urn:microsoft.com/office/officeart/2005/8/layout/radial6"/>
    <dgm:cxn modelId="{8916B209-8664-469B-A7B7-BF7A43AADC25}" type="presOf" srcId="{81BC0A01-BC17-4994-BD9D-9452C4212D80}" destId="{70EC3A36-C518-4344-90F2-6A2EE0C2178F}" srcOrd="0" destOrd="0" presId="urn:microsoft.com/office/officeart/2005/8/layout/radial6"/>
    <dgm:cxn modelId="{F0B56B64-6957-4E50-B228-E3264EEA1F04}" type="presOf" srcId="{FA845775-578A-44E6-818B-C6869C6C0BB6}" destId="{148F30E2-24DA-4942-9632-D4DA0C5A5A8E}" srcOrd="0" destOrd="0" presId="urn:microsoft.com/office/officeart/2005/8/layout/radial6"/>
    <dgm:cxn modelId="{00F367CC-6A81-49BA-8AE4-605745201CFD}" type="presOf" srcId="{2BEB26FE-4AFE-45CA-95E9-FDB38F011CA7}" destId="{59969CD0-C387-4137-B27D-3C50038F5090}" srcOrd="0" destOrd="0" presId="urn:microsoft.com/office/officeart/2005/8/layout/radial6"/>
    <dgm:cxn modelId="{8C92E6A1-B7C0-4220-AB46-CE9D36E4B6A4}" type="presOf" srcId="{B5BAAEED-989C-41BA-A097-FCAC9BA45659}" destId="{7555F908-91D8-400F-8048-5C74FCA665A8}" srcOrd="0" destOrd="0" presId="urn:microsoft.com/office/officeart/2005/8/layout/radial6"/>
    <dgm:cxn modelId="{C7658495-F2C9-4075-9A69-45F5FE9876E1}" srcId="{2BEB26FE-4AFE-45CA-95E9-FDB38F011CA7}" destId="{FA845775-578A-44E6-818B-C6869C6C0BB6}" srcOrd="1" destOrd="0" parTransId="{9791F900-630E-4A40-894D-F4A527923643}" sibTransId="{B5BAAEED-989C-41BA-A097-FCAC9BA45659}"/>
    <dgm:cxn modelId="{A0AA7357-F579-46FA-8D67-D0A9D41676D2}" srcId="{2BEB26FE-4AFE-45CA-95E9-FDB38F011CA7}" destId="{9B0D9F0B-003F-4FB8-9C63-1D71C3116C43}" srcOrd="3" destOrd="0" parTransId="{9A1630B4-ADC5-4F60-A3B7-56D0BBEDCF13}" sibTransId="{02BA8F77-9DB0-48EC-AA90-139EF82B62A1}"/>
    <dgm:cxn modelId="{B8DF736F-6F1C-4E9E-9D5E-75CAE9413997}" srcId="{AD95057B-B8C9-4B22-A752-A07C2D2E2F0D}" destId="{2BEB26FE-4AFE-45CA-95E9-FDB38F011CA7}" srcOrd="0" destOrd="0" parTransId="{42B4D43A-7A2B-4E44-AA25-72B41657DC79}" sibTransId="{AB493254-5A74-4429-AC4B-401396CC8A69}"/>
    <dgm:cxn modelId="{592B0A78-4CD3-4546-AAA7-4033116D700E}" type="presOf" srcId="{BB4FDE48-21CB-4288-A802-560D3EB85660}" destId="{07CC2268-6C41-498E-B1A9-5F06F092DA73}" srcOrd="0" destOrd="0" presId="urn:microsoft.com/office/officeart/2005/8/layout/radial6"/>
    <dgm:cxn modelId="{D6CD839D-65CB-41BF-AEBC-99DC9619990F}" srcId="{2BEB26FE-4AFE-45CA-95E9-FDB38F011CA7}" destId="{BB4FDE48-21CB-4288-A802-560D3EB85660}" srcOrd="2" destOrd="0" parTransId="{9EA196A9-32EF-4EA3-980E-CC1FA1982428}" sibTransId="{324A164E-EEA2-4A66-B776-AC7A6190427C}"/>
    <dgm:cxn modelId="{BC6E8A2B-A654-4309-B253-E02BC7658388}" type="presOf" srcId="{02BA8F77-9DB0-48EC-AA90-139EF82B62A1}" destId="{320614AD-75FE-4F38-9274-FCBD9274AF10}" srcOrd="0" destOrd="0" presId="urn:microsoft.com/office/officeart/2005/8/layout/radial6"/>
    <dgm:cxn modelId="{61E031C0-352A-456C-8440-8E8EC6A93329}" type="presParOf" srcId="{68BA747E-D71D-42C2-9FCB-80CABC6CF2DA}" destId="{59969CD0-C387-4137-B27D-3C50038F5090}" srcOrd="0" destOrd="0" presId="urn:microsoft.com/office/officeart/2005/8/layout/radial6"/>
    <dgm:cxn modelId="{C7EA33D4-D67F-476E-AD5A-872D97C73AFC}" type="presParOf" srcId="{68BA747E-D71D-42C2-9FCB-80CABC6CF2DA}" destId="{20F031BD-73F7-4D5D-A822-C0CFCF5F3217}" srcOrd="1" destOrd="0" presId="urn:microsoft.com/office/officeart/2005/8/layout/radial6"/>
    <dgm:cxn modelId="{87B505BA-35C3-44D8-87B6-35355F9160FF}" type="presParOf" srcId="{68BA747E-D71D-42C2-9FCB-80CABC6CF2DA}" destId="{2E07B991-4581-48FD-A41C-87DE6DCE891D}" srcOrd="2" destOrd="0" presId="urn:microsoft.com/office/officeart/2005/8/layout/radial6"/>
    <dgm:cxn modelId="{AECBD2E6-9FA8-40D3-94F3-C5594BB8E011}" type="presParOf" srcId="{68BA747E-D71D-42C2-9FCB-80CABC6CF2DA}" destId="{70EC3A36-C518-4344-90F2-6A2EE0C2178F}" srcOrd="3" destOrd="0" presId="urn:microsoft.com/office/officeart/2005/8/layout/radial6"/>
    <dgm:cxn modelId="{B35F8F18-52D3-4007-A384-CA5C191549F0}" type="presParOf" srcId="{68BA747E-D71D-42C2-9FCB-80CABC6CF2DA}" destId="{148F30E2-24DA-4942-9632-D4DA0C5A5A8E}" srcOrd="4" destOrd="0" presId="urn:microsoft.com/office/officeart/2005/8/layout/radial6"/>
    <dgm:cxn modelId="{BEEC40F1-605D-48F0-AC24-0F5A0EA4BB02}" type="presParOf" srcId="{68BA747E-D71D-42C2-9FCB-80CABC6CF2DA}" destId="{D90EFAAC-5B05-43F6-A624-03788B3FFCC4}" srcOrd="5" destOrd="0" presId="urn:microsoft.com/office/officeart/2005/8/layout/radial6"/>
    <dgm:cxn modelId="{3C6AC804-C15C-4C33-A73A-C3102B51072D}" type="presParOf" srcId="{68BA747E-D71D-42C2-9FCB-80CABC6CF2DA}" destId="{7555F908-91D8-400F-8048-5C74FCA665A8}" srcOrd="6" destOrd="0" presId="urn:microsoft.com/office/officeart/2005/8/layout/radial6"/>
    <dgm:cxn modelId="{4EC5C324-DC2A-4BEA-A8C8-039834DCB9F2}" type="presParOf" srcId="{68BA747E-D71D-42C2-9FCB-80CABC6CF2DA}" destId="{07CC2268-6C41-498E-B1A9-5F06F092DA73}" srcOrd="7" destOrd="0" presId="urn:microsoft.com/office/officeart/2005/8/layout/radial6"/>
    <dgm:cxn modelId="{A7EF0F12-FC81-430A-8808-DD3B413EF3EF}" type="presParOf" srcId="{68BA747E-D71D-42C2-9FCB-80CABC6CF2DA}" destId="{F274A882-DBB6-415E-83C0-6C965DFEF4BC}" srcOrd="8" destOrd="0" presId="urn:microsoft.com/office/officeart/2005/8/layout/radial6"/>
    <dgm:cxn modelId="{F7A5F457-5724-48A5-9316-C420225D992D}" type="presParOf" srcId="{68BA747E-D71D-42C2-9FCB-80CABC6CF2DA}" destId="{722AF670-DFF2-4F4A-A707-85FBD19F0DEB}" srcOrd="9" destOrd="0" presId="urn:microsoft.com/office/officeart/2005/8/layout/radial6"/>
    <dgm:cxn modelId="{EDB22802-AF1F-4808-AB84-BAA68BE54A05}" type="presParOf" srcId="{68BA747E-D71D-42C2-9FCB-80CABC6CF2DA}" destId="{2C710688-1913-43A7-BE61-B5472A1122CF}" srcOrd="10" destOrd="0" presId="urn:microsoft.com/office/officeart/2005/8/layout/radial6"/>
    <dgm:cxn modelId="{48C3AD25-0E9B-4AE8-8952-DCB07E41C841}" type="presParOf" srcId="{68BA747E-D71D-42C2-9FCB-80CABC6CF2DA}" destId="{3DAFEC40-9B7E-4C4C-8591-2951E713FE44}" srcOrd="11" destOrd="0" presId="urn:microsoft.com/office/officeart/2005/8/layout/radial6"/>
    <dgm:cxn modelId="{1B6BE8AB-E001-4046-9775-E706ED7D21B2}" type="presParOf" srcId="{68BA747E-D71D-42C2-9FCB-80CABC6CF2DA}" destId="{320614AD-75FE-4F38-9274-FCBD9274AF10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D95057B-B8C9-4B22-A752-A07C2D2E2F0D}" type="doc">
      <dgm:prSet loTypeId="urn:microsoft.com/office/officeart/2005/8/layout/radial6" loCatId="relationship" qsTypeId="urn:microsoft.com/office/officeart/2005/8/quickstyle/3d3" qsCatId="3D" csTypeId="urn:microsoft.com/office/officeart/2005/8/colors/accent6_2" csCatId="accent6" phldr="1"/>
      <dgm:spPr/>
      <dgm:t>
        <a:bodyPr/>
        <a:lstStyle/>
        <a:p>
          <a:pPr rtl="1"/>
          <a:endParaRPr lang="he-IL"/>
        </a:p>
      </dgm:t>
    </dgm:pt>
    <dgm:pt modelId="{2BEB26FE-4AFE-45CA-95E9-FDB38F011CA7}">
      <dgm:prSet phldrT="[טקסט]"/>
      <dgm:spPr/>
      <dgm:t>
        <a:bodyPr/>
        <a:lstStyle/>
        <a:p>
          <a:pPr rtl="1"/>
          <a:r>
            <a:rPr lang="he-IL" b="1" dirty="0" smtClean="0"/>
            <a:t>בית המדרש</a:t>
          </a:r>
          <a:endParaRPr lang="he-IL" b="1" dirty="0"/>
        </a:p>
      </dgm:t>
    </dgm:pt>
    <dgm:pt modelId="{42B4D43A-7A2B-4E44-AA25-72B41657DC79}" type="parTrans" cxnId="{B8DF736F-6F1C-4E9E-9D5E-75CAE9413997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AB493254-5A74-4429-AC4B-401396CC8A69}" type="sibTrans" cxnId="{B8DF736F-6F1C-4E9E-9D5E-75CAE9413997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4A5ED01A-BA98-4016-B35E-E98BFC74D82D}">
      <dgm:prSet phldrT="[טקסט]" custT="1"/>
      <dgm:spPr/>
      <dgm:t>
        <a:bodyPr/>
        <a:lstStyle/>
        <a:p>
          <a:pPr rtl="1"/>
          <a:r>
            <a:rPr lang="he-IL" sz="2100" b="1" dirty="0" smtClean="0"/>
            <a:t>חיים</a:t>
          </a:r>
        </a:p>
      </dgm:t>
    </dgm:pt>
    <dgm:pt modelId="{3DC63F60-0EFD-4609-9BEA-9FF83191EC0D}" type="parTrans" cxnId="{A9338021-3321-4885-A123-9DD378AB9E31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81BC0A01-BC17-4994-BD9D-9452C4212D80}" type="sibTrans" cxnId="{A9338021-3321-4885-A123-9DD378AB9E31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FA845775-578A-44E6-818B-C6869C6C0BB6}">
      <dgm:prSet phldrT="[טקסט]" custT="1"/>
      <dgm:spPr/>
      <dgm:t>
        <a:bodyPr/>
        <a:lstStyle/>
        <a:p>
          <a:pPr rtl="1"/>
          <a:r>
            <a:rPr lang="he-IL" sz="2100" b="1" dirty="0" smtClean="0"/>
            <a:t>חום</a:t>
          </a:r>
        </a:p>
      </dgm:t>
    </dgm:pt>
    <dgm:pt modelId="{9791F900-630E-4A40-894D-F4A527923643}" type="parTrans" cxnId="{C7658495-F2C9-4075-9A69-45F5FE9876E1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B5BAAEED-989C-41BA-A097-FCAC9BA45659}" type="sibTrans" cxnId="{C7658495-F2C9-4075-9A69-45F5FE9876E1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BB4FDE48-21CB-4288-A802-560D3EB85660}">
      <dgm:prSet phldrT="[טקסט]" custT="1"/>
      <dgm:spPr/>
      <dgm:t>
        <a:bodyPr/>
        <a:lstStyle/>
        <a:p>
          <a:pPr rtl="1"/>
          <a:r>
            <a:rPr lang="he-IL" sz="2100" b="1" dirty="0" smtClean="0"/>
            <a:t>אור</a:t>
          </a:r>
        </a:p>
      </dgm:t>
    </dgm:pt>
    <dgm:pt modelId="{9EA196A9-32EF-4EA3-980E-CC1FA1982428}" type="parTrans" cxnId="{D6CD839D-65CB-41BF-AEBC-99DC9619990F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324A164E-EEA2-4A66-B776-AC7A6190427C}" type="sibTrans" cxnId="{D6CD839D-65CB-41BF-AEBC-99DC9619990F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9B0D9F0B-003F-4FB8-9C63-1D71C3116C43}">
      <dgm:prSet phldrT="[טקסט]"/>
      <dgm:spPr/>
      <dgm:t>
        <a:bodyPr/>
        <a:lstStyle/>
        <a:p>
          <a:pPr rtl="1"/>
          <a:r>
            <a:rPr lang="he-IL" b="1" dirty="0" smtClean="0"/>
            <a:t>אחווה</a:t>
          </a:r>
        </a:p>
      </dgm:t>
    </dgm:pt>
    <dgm:pt modelId="{9A1630B4-ADC5-4F60-A3B7-56D0BBEDCF13}" type="parTrans" cxnId="{A0AA7357-F579-46FA-8D67-D0A9D41676D2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02BA8F77-9DB0-48EC-AA90-139EF82B62A1}" type="sibTrans" cxnId="{A0AA7357-F579-46FA-8D67-D0A9D41676D2}">
      <dgm:prSet/>
      <dgm:spPr/>
      <dgm:t>
        <a:bodyPr/>
        <a:lstStyle/>
        <a:p>
          <a:pPr rtl="1"/>
          <a:endParaRPr lang="he-IL">
            <a:solidFill>
              <a:schemeClr val="tx1"/>
            </a:solidFill>
          </a:endParaRPr>
        </a:p>
      </dgm:t>
    </dgm:pt>
    <dgm:pt modelId="{68BA747E-D71D-42C2-9FCB-80CABC6CF2DA}" type="pres">
      <dgm:prSet presAssocID="{AD95057B-B8C9-4B22-A752-A07C2D2E2F0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59969CD0-C387-4137-B27D-3C50038F5090}" type="pres">
      <dgm:prSet presAssocID="{2BEB26FE-4AFE-45CA-95E9-FDB38F011CA7}" presName="centerShape" presStyleLbl="node0" presStyleIdx="0" presStyleCnt="1"/>
      <dgm:spPr/>
      <dgm:t>
        <a:bodyPr/>
        <a:lstStyle/>
        <a:p>
          <a:pPr rtl="1"/>
          <a:endParaRPr lang="he-IL"/>
        </a:p>
      </dgm:t>
    </dgm:pt>
    <dgm:pt modelId="{20F031BD-73F7-4D5D-A822-C0CFCF5F3217}" type="pres">
      <dgm:prSet presAssocID="{4A5ED01A-BA98-4016-B35E-E98BFC74D82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2E07B991-4581-48FD-A41C-87DE6DCE891D}" type="pres">
      <dgm:prSet presAssocID="{4A5ED01A-BA98-4016-B35E-E98BFC74D82D}" presName="dummy" presStyleCnt="0"/>
      <dgm:spPr/>
      <dgm:t>
        <a:bodyPr/>
        <a:lstStyle/>
        <a:p>
          <a:pPr rtl="1"/>
          <a:endParaRPr lang="he-IL"/>
        </a:p>
      </dgm:t>
    </dgm:pt>
    <dgm:pt modelId="{70EC3A36-C518-4344-90F2-6A2EE0C2178F}" type="pres">
      <dgm:prSet presAssocID="{81BC0A01-BC17-4994-BD9D-9452C4212D80}" presName="sibTrans" presStyleLbl="sibTrans2D1" presStyleIdx="0" presStyleCnt="4"/>
      <dgm:spPr/>
      <dgm:t>
        <a:bodyPr/>
        <a:lstStyle/>
        <a:p>
          <a:pPr rtl="1"/>
          <a:endParaRPr lang="he-IL"/>
        </a:p>
      </dgm:t>
    </dgm:pt>
    <dgm:pt modelId="{148F30E2-24DA-4942-9632-D4DA0C5A5A8E}" type="pres">
      <dgm:prSet presAssocID="{FA845775-578A-44E6-818B-C6869C6C0BB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D90EFAAC-5B05-43F6-A624-03788B3FFCC4}" type="pres">
      <dgm:prSet presAssocID="{FA845775-578A-44E6-818B-C6869C6C0BB6}" presName="dummy" presStyleCnt="0"/>
      <dgm:spPr/>
      <dgm:t>
        <a:bodyPr/>
        <a:lstStyle/>
        <a:p>
          <a:pPr rtl="1"/>
          <a:endParaRPr lang="he-IL"/>
        </a:p>
      </dgm:t>
    </dgm:pt>
    <dgm:pt modelId="{7555F908-91D8-400F-8048-5C74FCA665A8}" type="pres">
      <dgm:prSet presAssocID="{B5BAAEED-989C-41BA-A097-FCAC9BA45659}" presName="sibTrans" presStyleLbl="sibTrans2D1" presStyleIdx="1" presStyleCnt="4"/>
      <dgm:spPr/>
      <dgm:t>
        <a:bodyPr/>
        <a:lstStyle/>
        <a:p>
          <a:pPr rtl="1"/>
          <a:endParaRPr lang="he-IL"/>
        </a:p>
      </dgm:t>
    </dgm:pt>
    <dgm:pt modelId="{07CC2268-6C41-498E-B1A9-5F06F092DA73}" type="pres">
      <dgm:prSet presAssocID="{BB4FDE48-21CB-4288-A802-560D3EB8566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F274A882-DBB6-415E-83C0-6C965DFEF4BC}" type="pres">
      <dgm:prSet presAssocID="{BB4FDE48-21CB-4288-A802-560D3EB85660}" presName="dummy" presStyleCnt="0"/>
      <dgm:spPr/>
      <dgm:t>
        <a:bodyPr/>
        <a:lstStyle/>
        <a:p>
          <a:pPr rtl="1"/>
          <a:endParaRPr lang="he-IL"/>
        </a:p>
      </dgm:t>
    </dgm:pt>
    <dgm:pt modelId="{722AF670-DFF2-4F4A-A707-85FBD19F0DEB}" type="pres">
      <dgm:prSet presAssocID="{324A164E-EEA2-4A66-B776-AC7A6190427C}" presName="sibTrans" presStyleLbl="sibTrans2D1" presStyleIdx="2" presStyleCnt="4"/>
      <dgm:spPr/>
      <dgm:t>
        <a:bodyPr/>
        <a:lstStyle/>
        <a:p>
          <a:pPr rtl="1"/>
          <a:endParaRPr lang="he-IL"/>
        </a:p>
      </dgm:t>
    </dgm:pt>
    <dgm:pt modelId="{2C710688-1913-43A7-BE61-B5472A1122CF}" type="pres">
      <dgm:prSet presAssocID="{9B0D9F0B-003F-4FB8-9C63-1D71C3116C4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3DAFEC40-9B7E-4C4C-8591-2951E713FE44}" type="pres">
      <dgm:prSet presAssocID="{9B0D9F0B-003F-4FB8-9C63-1D71C3116C43}" presName="dummy" presStyleCnt="0"/>
      <dgm:spPr/>
      <dgm:t>
        <a:bodyPr/>
        <a:lstStyle/>
        <a:p>
          <a:pPr rtl="1"/>
          <a:endParaRPr lang="he-IL"/>
        </a:p>
      </dgm:t>
    </dgm:pt>
    <dgm:pt modelId="{320614AD-75FE-4F38-9274-FCBD9274AF10}" type="pres">
      <dgm:prSet presAssocID="{02BA8F77-9DB0-48EC-AA90-139EF82B62A1}" presName="sibTrans" presStyleLbl="sibTrans2D1" presStyleIdx="3" presStyleCnt="4"/>
      <dgm:spPr/>
      <dgm:t>
        <a:bodyPr/>
        <a:lstStyle/>
        <a:p>
          <a:pPr rtl="1"/>
          <a:endParaRPr lang="he-IL"/>
        </a:p>
      </dgm:t>
    </dgm:pt>
  </dgm:ptLst>
  <dgm:cxnLst>
    <dgm:cxn modelId="{A0AA7357-F579-46FA-8D67-D0A9D41676D2}" srcId="{2BEB26FE-4AFE-45CA-95E9-FDB38F011CA7}" destId="{9B0D9F0B-003F-4FB8-9C63-1D71C3116C43}" srcOrd="3" destOrd="0" parTransId="{9A1630B4-ADC5-4F60-A3B7-56D0BBEDCF13}" sibTransId="{02BA8F77-9DB0-48EC-AA90-139EF82B62A1}"/>
    <dgm:cxn modelId="{A9338021-3321-4885-A123-9DD378AB9E31}" srcId="{2BEB26FE-4AFE-45CA-95E9-FDB38F011CA7}" destId="{4A5ED01A-BA98-4016-B35E-E98BFC74D82D}" srcOrd="0" destOrd="0" parTransId="{3DC63F60-0EFD-4609-9BEA-9FF83191EC0D}" sibTransId="{81BC0A01-BC17-4994-BD9D-9452C4212D80}"/>
    <dgm:cxn modelId="{9DFAF61A-B274-40D2-8EEE-CC419F4A6125}" type="presOf" srcId="{81BC0A01-BC17-4994-BD9D-9452C4212D80}" destId="{70EC3A36-C518-4344-90F2-6A2EE0C2178F}" srcOrd="0" destOrd="0" presId="urn:microsoft.com/office/officeart/2005/8/layout/radial6"/>
    <dgm:cxn modelId="{B0B11047-DAF7-4EA4-A460-67BA5D81D1D4}" type="presOf" srcId="{02BA8F77-9DB0-48EC-AA90-139EF82B62A1}" destId="{320614AD-75FE-4F38-9274-FCBD9274AF10}" srcOrd="0" destOrd="0" presId="urn:microsoft.com/office/officeart/2005/8/layout/radial6"/>
    <dgm:cxn modelId="{F92AAEFB-94BA-4F71-9721-C2A6C2414195}" type="presOf" srcId="{9B0D9F0B-003F-4FB8-9C63-1D71C3116C43}" destId="{2C710688-1913-43A7-BE61-B5472A1122CF}" srcOrd="0" destOrd="0" presId="urn:microsoft.com/office/officeart/2005/8/layout/radial6"/>
    <dgm:cxn modelId="{D6CD839D-65CB-41BF-AEBC-99DC9619990F}" srcId="{2BEB26FE-4AFE-45CA-95E9-FDB38F011CA7}" destId="{BB4FDE48-21CB-4288-A802-560D3EB85660}" srcOrd="2" destOrd="0" parTransId="{9EA196A9-32EF-4EA3-980E-CC1FA1982428}" sibTransId="{324A164E-EEA2-4A66-B776-AC7A6190427C}"/>
    <dgm:cxn modelId="{B8DF736F-6F1C-4E9E-9D5E-75CAE9413997}" srcId="{AD95057B-B8C9-4B22-A752-A07C2D2E2F0D}" destId="{2BEB26FE-4AFE-45CA-95E9-FDB38F011CA7}" srcOrd="0" destOrd="0" parTransId="{42B4D43A-7A2B-4E44-AA25-72B41657DC79}" sibTransId="{AB493254-5A74-4429-AC4B-401396CC8A69}"/>
    <dgm:cxn modelId="{E6387A43-36DF-440C-B9C3-301A0B4907D4}" type="presOf" srcId="{B5BAAEED-989C-41BA-A097-FCAC9BA45659}" destId="{7555F908-91D8-400F-8048-5C74FCA665A8}" srcOrd="0" destOrd="0" presId="urn:microsoft.com/office/officeart/2005/8/layout/radial6"/>
    <dgm:cxn modelId="{C7658495-F2C9-4075-9A69-45F5FE9876E1}" srcId="{2BEB26FE-4AFE-45CA-95E9-FDB38F011CA7}" destId="{FA845775-578A-44E6-818B-C6869C6C0BB6}" srcOrd="1" destOrd="0" parTransId="{9791F900-630E-4A40-894D-F4A527923643}" sibTransId="{B5BAAEED-989C-41BA-A097-FCAC9BA45659}"/>
    <dgm:cxn modelId="{F9DB0DA3-0C83-4574-937D-C5CF56C8BBF4}" type="presOf" srcId="{324A164E-EEA2-4A66-B776-AC7A6190427C}" destId="{722AF670-DFF2-4F4A-A707-85FBD19F0DEB}" srcOrd="0" destOrd="0" presId="urn:microsoft.com/office/officeart/2005/8/layout/radial6"/>
    <dgm:cxn modelId="{94116AB4-D12C-40B3-BB92-0162D5CCAE66}" type="presOf" srcId="{2BEB26FE-4AFE-45CA-95E9-FDB38F011CA7}" destId="{59969CD0-C387-4137-B27D-3C50038F5090}" srcOrd="0" destOrd="0" presId="urn:microsoft.com/office/officeart/2005/8/layout/radial6"/>
    <dgm:cxn modelId="{EA512B97-ADE5-41C7-ABBB-BD99CC8B11B6}" type="presOf" srcId="{FA845775-578A-44E6-818B-C6869C6C0BB6}" destId="{148F30E2-24DA-4942-9632-D4DA0C5A5A8E}" srcOrd="0" destOrd="0" presId="urn:microsoft.com/office/officeart/2005/8/layout/radial6"/>
    <dgm:cxn modelId="{A22316E8-FEC2-4732-8004-3969A58EA3A8}" type="presOf" srcId="{4A5ED01A-BA98-4016-B35E-E98BFC74D82D}" destId="{20F031BD-73F7-4D5D-A822-C0CFCF5F3217}" srcOrd="0" destOrd="0" presId="urn:microsoft.com/office/officeart/2005/8/layout/radial6"/>
    <dgm:cxn modelId="{759D7BA6-1E28-4169-9FC5-17C05424ED50}" type="presOf" srcId="{BB4FDE48-21CB-4288-A802-560D3EB85660}" destId="{07CC2268-6C41-498E-B1A9-5F06F092DA73}" srcOrd="0" destOrd="0" presId="urn:microsoft.com/office/officeart/2005/8/layout/radial6"/>
    <dgm:cxn modelId="{C2D278FC-8D65-44A8-9C63-34614C898306}" type="presOf" srcId="{AD95057B-B8C9-4B22-A752-A07C2D2E2F0D}" destId="{68BA747E-D71D-42C2-9FCB-80CABC6CF2DA}" srcOrd="0" destOrd="0" presId="urn:microsoft.com/office/officeart/2005/8/layout/radial6"/>
    <dgm:cxn modelId="{B15B04BC-D0EC-4B74-BABE-924F84ED262D}" type="presParOf" srcId="{68BA747E-D71D-42C2-9FCB-80CABC6CF2DA}" destId="{59969CD0-C387-4137-B27D-3C50038F5090}" srcOrd="0" destOrd="0" presId="urn:microsoft.com/office/officeart/2005/8/layout/radial6"/>
    <dgm:cxn modelId="{6666E5D4-2612-457D-A321-87B57A240F70}" type="presParOf" srcId="{68BA747E-D71D-42C2-9FCB-80CABC6CF2DA}" destId="{20F031BD-73F7-4D5D-A822-C0CFCF5F3217}" srcOrd="1" destOrd="0" presId="urn:microsoft.com/office/officeart/2005/8/layout/radial6"/>
    <dgm:cxn modelId="{A375F4D1-425F-4E27-8445-D3ED800DB36E}" type="presParOf" srcId="{68BA747E-D71D-42C2-9FCB-80CABC6CF2DA}" destId="{2E07B991-4581-48FD-A41C-87DE6DCE891D}" srcOrd="2" destOrd="0" presId="urn:microsoft.com/office/officeart/2005/8/layout/radial6"/>
    <dgm:cxn modelId="{87B4AC1E-D50E-46DD-A2B6-F597B89D6B5C}" type="presParOf" srcId="{68BA747E-D71D-42C2-9FCB-80CABC6CF2DA}" destId="{70EC3A36-C518-4344-90F2-6A2EE0C2178F}" srcOrd="3" destOrd="0" presId="urn:microsoft.com/office/officeart/2005/8/layout/radial6"/>
    <dgm:cxn modelId="{CEE723E6-1656-4DBC-96E9-F8EB4508FD30}" type="presParOf" srcId="{68BA747E-D71D-42C2-9FCB-80CABC6CF2DA}" destId="{148F30E2-24DA-4942-9632-D4DA0C5A5A8E}" srcOrd="4" destOrd="0" presId="urn:microsoft.com/office/officeart/2005/8/layout/radial6"/>
    <dgm:cxn modelId="{DCDE6DD4-F208-48E1-8E11-1E6E46F1870A}" type="presParOf" srcId="{68BA747E-D71D-42C2-9FCB-80CABC6CF2DA}" destId="{D90EFAAC-5B05-43F6-A624-03788B3FFCC4}" srcOrd="5" destOrd="0" presId="urn:microsoft.com/office/officeart/2005/8/layout/radial6"/>
    <dgm:cxn modelId="{477557ED-2971-46C7-A439-3CD1B9BD6B31}" type="presParOf" srcId="{68BA747E-D71D-42C2-9FCB-80CABC6CF2DA}" destId="{7555F908-91D8-400F-8048-5C74FCA665A8}" srcOrd="6" destOrd="0" presId="urn:microsoft.com/office/officeart/2005/8/layout/radial6"/>
    <dgm:cxn modelId="{603521DC-C878-4E7E-8420-AE18F360E339}" type="presParOf" srcId="{68BA747E-D71D-42C2-9FCB-80CABC6CF2DA}" destId="{07CC2268-6C41-498E-B1A9-5F06F092DA73}" srcOrd="7" destOrd="0" presId="urn:microsoft.com/office/officeart/2005/8/layout/radial6"/>
    <dgm:cxn modelId="{91812299-3A68-41E2-A837-6AF300C3CCB2}" type="presParOf" srcId="{68BA747E-D71D-42C2-9FCB-80CABC6CF2DA}" destId="{F274A882-DBB6-415E-83C0-6C965DFEF4BC}" srcOrd="8" destOrd="0" presId="urn:microsoft.com/office/officeart/2005/8/layout/radial6"/>
    <dgm:cxn modelId="{E250C460-5B13-43C9-A752-85FD1B473CD9}" type="presParOf" srcId="{68BA747E-D71D-42C2-9FCB-80CABC6CF2DA}" destId="{722AF670-DFF2-4F4A-A707-85FBD19F0DEB}" srcOrd="9" destOrd="0" presId="urn:microsoft.com/office/officeart/2005/8/layout/radial6"/>
    <dgm:cxn modelId="{E0BE3763-7264-48DF-9DA3-AD8CF987489B}" type="presParOf" srcId="{68BA747E-D71D-42C2-9FCB-80CABC6CF2DA}" destId="{2C710688-1913-43A7-BE61-B5472A1122CF}" srcOrd="10" destOrd="0" presId="urn:microsoft.com/office/officeart/2005/8/layout/radial6"/>
    <dgm:cxn modelId="{E3958207-B2A3-472B-84DF-D4882AC167AF}" type="presParOf" srcId="{68BA747E-D71D-42C2-9FCB-80CABC6CF2DA}" destId="{3DAFEC40-9B7E-4C4C-8591-2951E713FE44}" srcOrd="11" destOrd="0" presId="urn:microsoft.com/office/officeart/2005/8/layout/radial6"/>
    <dgm:cxn modelId="{327A992D-8396-4BFF-A2FA-AD29EA53012C}" type="presParOf" srcId="{68BA747E-D71D-42C2-9FCB-80CABC6CF2DA}" destId="{320614AD-75FE-4F38-9274-FCBD9274AF10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82031B7-30D5-40B4-8728-ABAD914AE8E8}" type="doc">
      <dgm:prSet loTypeId="urn:microsoft.com/office/officeart/2005/8/layout/hList7" loCatId="process" qsTypeId="urn:microsoft.com/office/officeart/2005/8/quickstyle/simple1" qsCatId="simple" csTypeId="urn:microsoft.com/office/officeart/2005/8/colors/accent1_2" csCatId="accent1" phldr="1"/>
      <dgm:spPr/>
    </dgm:pt>
    <dgm:pt modelId="{40B3FDE3-0F9E-456A-8F0D-9707A2A4A872}">
      <dgm:prSet phldrT="[טקסט]"/>
      <dgm:spPr/>
      <dgm:t>
        <a:bodyPr/>
        <a:lstStyle/>
        <a:p>
          <a:pPr algn="ctr" rtl="1"/>
          <a:r>
            <a:rPr lang="he-IL" dirty="0" smtClean="0"/>
            <a:t>בית המדרש</a:t>
          </a:r>
        </a:p>
        <a:p>
          <a:pPr algn="ctr" rtl="1"/>
          <a:endParaRPr lang="he-IL" dirty="0" smtClean="0"/>
        </a:p>
        <a:p>
          <a:pPr algn="ctr" rtl="1"/>
          <a:r>
            <a:rPr lang="he-IL" dirty="0" smtClean="0"/>
            <a:t>הנושא: </a:t>
          </a:r>
        </a:p>
        <a:p>
          <a:pPr algn="ctr" rtl="1"/>
          <a:r>
            <a:rPr lang="he-IL" dirty="0" smtClean="0"/>
            <a:t>היחס בין בית המדרש לעולם שבחוץ /או מי נכנס אל בית המדרש </a:t>
          </a:r>
        </a:p>
      </dgm:t>
    </dgm:pt>
    <dgm:pt modelId="{D501D4F0-25B0-47FC-9B54-9B49995EEB44}" type="parTrans" cxnId="{E7834485-6BE6-4F3A-BA6D-11D6BB266F21}">
      <dgm:prSet/>
      <dgm:spPr/>
      <dgm:t>
        <a:bodyPr/>
        <a:lstStyle/>
        <a:p>
          <a:pPr rtl="1"/>
          <a:endParaRPr lang="he-IL"/>
        </a:p>
      </dgm:t>
    </dgm:pt>
    <dgm:pt modelId="{3180287D-DEC1-4AFA-88A6-A8EBFDEE88E2}" type="sibTrans" cxnId="{E7834485-6BE6-4F3A-BA6D-11D6BB266F21}">
      <dgm:prSet/>
      <dgm:spPr/>
      <dgm:t>
        <a:bodyPr/>
        <a:lstStyle/>
        <a:p>
          <a:pPr rtl="1"/>
          <a:endParaRPr lang="he-IL"/>
        </a:p>
      </dgm:t>
    </dgm:pt>
    <dgm:pt modelId="{20412F45-494B-44BA-8BCF-25E95EF8B4AB}">
      <dgm:prSet phldrT="[טקסט]" custT="1"/>
      <dgm:spPr/>
      <dgm:t>
        <a:bodyPr/>
        <a:lstStyle/>
        <a:p>
          <a:pPr algn="r" rtl="1"/>
          <a:endParaRPr lang="he-IL" sz="1800" dirty="0" smtClean="0"/>
        </a:p>
        <a:p>
          <a:pPr algn="ctr" rtl="1"/>
          <a:r>
            <a:rPr lang="he-IL" sz="2200" dirty="0" smtClean="0"/>
            <a:t>הלל הזקן</a:t>
          </a:r>
        </a:p>
        <a:p>
          <a:pPr algn="ctr" rtl="1"/>
          <a:endParaRPr lang="he-IL" sz="2200" dirty="0" smtClean="0"/>
        </a:p>
        <a:p>
          <a:pPr algn="ctr" rtl="1"/>
          <a:r>
            <a:rPr lang="he-IL" sz="2200" dirty="0" smtClean="0"/>
            <a:t>הנושא: </a:t>
          </a:r>
        </a:p>
        <a:p>
          <a:pPr algn="ctr" rtl="1"/>
          <a:r>
            <a:rPr lang="he-IL" sz="2200" dirty="0" smtClean="0"/>
            <a:t>מסירות הנפש לתורה</a:t>
          </a:r>
        </a:p>
      </dgm:t>
    </dgm:pt>
    <dgm:pt modelId="{40141268-F70A-47C2-AB64-C9E84B2E7875}" type="parTrans" cxnId="{8C37150D-D2DE-496E-9272-1691A915729E}">
      <dgm:prSet/>
      <dgm:spPr/>
      <dgm:t>
        <a:bodyPr/>
        <a:lstStyle/>
        <a:p>
          <a:pPr rtl="1"/>
          <a:endParaRPr lang="he-IL"/>
        </a:p>
      </dgm:t>
    </dgm:pt>
    <dgm:pt modelId="{B8BF7C22-9233-471D-81D1-6AE02DD37B3E}" type="sibTrans" cxnId="{8C37150D-D2DE-496E-9272-1691A915729E}">
      <dgm:prSet/>
      <dgm:spPr/>
      <dgm:t>
        <a:bodyPr/>
        <a:lstStyle/>
        <a:p>
          <a:pPr rtl="1"/>
          <a:endParaRPr lang="he-IL"/>
        </a:p>
      </dgm:t>
    </dgm:pt>
    <dgm:pt modelId="{A3B8F189-B483-4937-9399-4ABA3A5EA740}" type="pres">
      <dgm:prSet presAssocID="{F82031B7-30D5-40B4-8728-ABAD914AE8E8}" presName="Name0" presStyleCnt="0">
        <dgm:presLayoutVars>
          <dgm:dir/>
          <dgm:resizeHandles val="exact"/>
        </dgm:presLayoutVars>
      </dgm:prSet>
      <dgm:spPr/>
    </dgm:pt>
    <dgm:pt modelId="{946399D9-AABA-4D3C-9E81-8DF6710EC0AB}" type="pres">
      <dgm:prSet presAssocID="{F82031B7-30D5-40B4-8728-ABAD914AE8E8}" presName="fgShape" presStyleLbl="fgShp" presStyleIdx="0" presStyleCnt="1" custFlipVert="1" custScaleX="815" custScaleY="64064" custLinFactNeighborX="322" custLinFactNeighborY="10939"/>
      <dgm:spPr/>
    </dgm:pt>
    <dgm:pt modelId="{2F1CA5FA-88C8-4343-A278-01C66C1DDFEE}" type="pres">
      <dgm:prSet presAssocID="{F82031B7-30D5-40B4-8728-ABAD914AE8E8}" presName="linComp" presStyleCnt="0"/>
      <dgm:spPr/>
    </dgm:pt>
    <dgm:pt modelId="{1A101635-9E97-44C8-B6DA-7A6BDA96AA03}" type="pres">
      <dgm:prSet presAssocID="{40B3FDE3-0F9E-456A-8F0D-9707A2A4A872}" presName="compNode" presStyleCnt="0"/>
      <dgm:spPr/>
    </dgm:pt>
    <dgm:pt modelId="{A7F0B58E-244B-4010-9B2E-86BC9EEB586D}" type="pres">
      <dgm:prSet presAssocID="{40B3FDE3-0F9E-456A-8F0D-9707A2A4A872}" presName="bkgdShape" presStyleLbl="node1" presStyleIdx="0" presStyleCnt="2"/>
      <dgm:spPr/>
      <dgm:t>
        <a:bodyPr/>
        <a:lstStyle/>
        <a:p>
          <a:pPr rtl="1"/>
          <a:endParaRPr lang="he-IL"/>
        </a:p>
      </dgm:t>
    </dgm:pt>
    <dgm:pt modelId="{986287CD-915D-42B5-99B1-1DFEF7A8B83D}" type="pres">
      <dgm:prSet presAssocID="{40B3FDE3-0F9E-456A-8F0D-9707A2A4A872}" presName="nodeTx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8881416F-F3AF-4071-B033-1D6350D2D179}" type="pres">
      <dgm:prSet presAssocID="{40B3FDE3-0F9E-456A-8F0D-9707A2A4A872}" presName="invisiNode" presStyleLbl="node1" presStyleIdx="0" presStyleCnt="2"/>
      <dgm:spPr/>
    </dgm:pt>
    <dgm:pt modelId="{3E11693A-5EBA-4E36-A0D7-D6CCC6257F23}" type="pres">
      <dgm:prSet presAssocID="{40B3FDE3-0F9E-456A-8F0D-9707A2A4A872}" presName="imagNode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4369948-4476-42E7-9B3F-14A3942F6404}" type="pres">
      <dgm:prSet presAssocID="{3180287D-DEC1-4AFA-88A6-A8EBFDEE88E2}" presName="sibTrans" presStyleLbl="sibTrans2D1" presStyleIdx="0" presStyleCnt="0"/>
      <dgm:spPr/>
      <dgm:t>
        <a:bodyPr/>
        <a:lstStyle/>
        <a:p>
          <a:pPr rtl="1"/>
          <a:endParaRPr lang="he-IL"/>
        </a:p>
      </dgm:t>
    </dgm:pt>
    <dgm:pt modelId="{30AA553A-121C-4050-9553-D60A4AB0EA31}" type="pres">
      <dgm:prSet presAssocID="{20412F45-494B-44BA-8BCF-25E95EF8B4AB}" presName="compNode" presStyleCnt="0"/>
      <dgm:spPr/>
    </dgm:pt>
    <dgm:pt modelId="{443FCD97-30CC-43CA-B1A3-6A619D72BAC2}" type="pres">
      <dgm:prSet presAssocID="{20412F45-494B-44BA-8BCF-25E95EF8B4AB}" presName="bkgdShape" presStyleLbl="node1" presStyleIdx="1" presStyleCnt="2"/>
      <dgm:spPr/>
      <dgm:t>
        <a:bodyPr/>
        <a:lstStyle/>
        <a:p>
          <a:pPr rtl="1"/>
          <a:endParaRPr lang="he-IL"/>
        </a:p>
      </dgm:t>
    </dgm:pt>
    <dgm:pt modelId="{B65F3FFE-669A-48E6-AD9E-87D995B282D0}" type="pres">
      <dgm:prSet presAssocID="{20412F45-494B-44BA-8BCF-25E95EF8B4AB}" presName="nodeTx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C8CABC89-92A1-4D8F-8ADD-4C254A083BEB}" type="pres">
      <dgm:prSet presAssocID="{20412F45-494B-44BA-8BCF-25E95EF8B4AB}" presName="invisiNode" presStyleLbl="node1" presStyleIdx="1" presStyleCnt="2"/>
      <dgm:spPr/>
    </dgm:pt>
    <dgm:pt modelId="{16F5ED89-9F07-4B64-BD85-C3CB6247D221}" type="pres">
      <dgm:prSet presAssocID="{20412F45-494B-44BA-8BCF-25E95EF8B4AB}" presName="imagNode" presStyleLbl="fgImgPlac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</dgm:ptLst>
  <dgm:cxnLst>
    <dgm:cxn modelId="{1338285E-9838-43C3-A46C-C4629AF3555C}" type="presOf" srcId="{20412F45-494B-44BA-8BCF-25E95EF8B4AB}" destId="{443FCD97-30CC-43CA-B1A3-6A619D72BAC2}" srcOrd="0" destOrd="0" presId="urn:microsoft.com/office/officeart/2005/8/layout/hList7"/>
    <dgm:cxn modelId="{E7834485-6BE6-4F3A-BA6D-11D6BB266F21}" srcId="{F82031B7-30D5-40B4-8728-ABAD914AE8E8}" destId="{40B3FDE3-0F9E-456A-8F0D-9707A2A4A872}" srcOrd="0" destOrd="0" parTransId="{D501D4F0-25B0-47FC-9B54-9B49995EEB44}" sibTransId="{3180287D-DEC1-4AFA-88A6-A8EBFDEE88E2}"/>
    <dgm:cxn modelId="{14631D58-71CD-4B4B-9B7A-0B6D5BE85FC3}" type="presOf" srcId="{40B3FDE3-0F9E-456A-8F0D-9707A2A4A872}" destId="{986287CD-915D-42B5-99B1-1DFEF7A8B83D}" srcOrd="1" destOrd="0" presId="urn:microsoft.com/office/officeart/2005/8/layout/hList7"/>
    <dgm:cxn modelId="{8C37150D-D2DE-496E-9272-1691A915729E}" srcId="{F82031B7-30D5-40B4-8728-ABAD914AE8E8}" destId="{20412F45-494B-44BA-8BCF-25E95EF8B4AB}" srcOrd="1" destOrd="0" parTransId="{40141268-F70A-47C2-AB64-C9E84B2E7875}" sibTransId="{B8BF7C22-9233-471D-81D1-6AE02DD37B3E}"/>
    <dgm:cxn modelId="{3ED573C4-B09D-4EB6-8214-F0FDCC25E47F}" type="presOf" srcId="{20412F45-494B-44BA-8BCF-25E95EF8B4AB}" destId="{B65F3FFE-669A-48E6-AD9E-87D995B282D0}" srcOrd="1" destOrd="0" presId="urn:microsoft.com/office/officeart/2005/8/layout/hList7"/>
    <dgm:cxn modelId="{33F1CEB5-6E4E-4AAD-B27F-99DCE312E44D}" type="presOf" srcId="{3180287D-DEC1-4AFA-88A6-A8EBFDEE88E2}" destId="{A4369948-4476-42E7-9B3F-14A3942F6404}" srcOrd="0" destOrd="0" presId="urn:microsoft.com/office/officeart/2005/8/layout/hList7"/>
    <dgm:cxn modelId="{70EDF52C-1B58-42A1-A5B2-378BC4FBBCD7}" type="presOf" srcId="{40B3FDE3-0F9E-456A-8F0D-9707A2A4A872}" destId="{A7F0B58E-244B-4010-9B2E-86BC9EEB586D}" srcOrd="0" destOrd="0" presId="urn:microsoft.com/office/officeart/2005/8/layout/hList7"/>
    <dgm:cxn modelId="{CBAB55F9-C809-496A-9F80-57DFD05BC4D8}" type="presOf" srcId="{F82031B7-30D5-40B4-8728-ABAD914AE8E8}" destId="{A3B8F189-B483-4937-9399-4ABA3A5EA740}" srcOrd="0" destOrd="0" presId="urn:microsoft.com/office/officeart/2005/8/layout/hList7"/>
    <dgm:cxn modelId="{AC0C9938-B39F-45D2-8C9D-7B658D01E75B}" type="presParOf" srcId="{A3B8F189-B483-4937-9399-4ABA3A5EA740}" destId="{946399D9-AABA-4D3C-9E81-8DF6710EC0AB}" srcOrd="0" destOrd="0" presId="urn:microsoft.com/office/officeart/2005/8/layout/hList7"/>
    <dgm:cxn modelId="{FBC5A51B-F011-48D7-B7FD-AF5B51C2073F}" type="presParOf" srcId="{A3B8F189-B483-4937-9399-4ABA3A5EA740}" destId="{2F1CA5FA-88C8-4343-A278-01C66C1DDFEE}" srcOrd="1" destOrd="0" presId="urn:microsoft.com/office/officeart/2005/8/layout/hList7"/>
    <dgm:cxn modelId="{EC1FD08E-2004-40FF-ACB5-ACFA1BF1DEC6}" type="presParOf" srcId="{2F1CA5FA-88C8-4343-A278-01C66C1DDFEE}" destId="{1A101635-9E97-44C8-B6DA-7A6BDA96AA03}" srcOrd="0" destOrd="0" presId="urn:microsoft.com/office/officeart/2005/8/layout/hList7"/>
    <dgm:cxn modelId="{31B2F344-4A86-4DEF-B1C9-469E40A6F639}" type="presParOf" srcId="{1A101635-9E97-44C8-B6DA-7A6BDA96AA03}" destId="{A7F0B58E-244B-4010-9B2E-86BC9EEB586D}" srcOrd="0" destOrd="0" presId="urn:microsoft.com/office/officeart/2005/8/layout/hList7"/>
    <dgm:cxn modelId="{EAB8ADCA-20EC-4183-9298-C33FF859CF44}" type="presParOf" srcId="{1A101635-9E97-44C8-B6DA-7A6BDA96AA03}" destId="{986287CD-915D-42B5-99B1-1DFEF7A8B83D}" srcOrd="1" destOrd="0" presId="urn:microsoft.com/office/officeart/2005/8/layout/hList7"/>
    <dgm:cxn modelId="{02DC3F03-EEE3-4421-9854-E36CB4233D78}" type="presParOf" srcId="{1A101635-9E97-44C8-B6DA-7A6BDA96AA03}" destId="{8881416F-F3AF-4071-B033-1D6350D2D179}" srcOrd="2" destOrd="0" presId="urn:microsoft.com/office/officeart/2005/8/layout/hList7"/>
    <dgm:cxn modelId="{1279B5BD-5FED-4863-B3E6-2DA2245B7D2C}" type="presParOf" srcId="{1A101635-9E97-44C8-B6DA-7A6BDA96AA03}" destId="{3E11693A-5EBA-4E36-A0D7-D6CCC6257F23}" srcOrd="3" destOrd="0" presId="urn:microsoft.com/office/officeart/2005/8/layout/hList7"/>
    <dgm:cxn modelId="{38D887B0-B73A-479D-A64A-763CDE7A3FF4}" type="presParOf" srcId="{2F1CA5FA-88C8-4343-A278-01C66C1DDFEE}" destId="{A4369948-4476-42E7-9B3F-14A3942F6404}" srcOrd="1" destOrd="0" presId="urn:microsoft.com/office/officeart/2005/8/layout/hList7"/>
    <dgm:cxn modelId="{05BD1BFE-2D8D-482B-894C-A096B1C7B80C}" type="presParOf" srcId="{2F1CA5FA-88C8-4343-A278-01C66C1DDFEE}" destId="{30AA553A-121C-4050-9553-D60A4AB0EA31}" srcOrd="2" destOrd="0" presId="urn:microsoft.com/office/officeart/2005/8/layout/hList7"/>
    <dgm:cxn modelId="{E014152C-6A6B-428E-9147-ED579110BD24}" type="presParOf" srcId="{30AA553A-121C-4050-9553-D60A4AB0EA31}" destId="{443FCD97-30CC-43CA-B1A3-6A619D72BAC2}" srcOrd="0" destOrd="0" presId="urn:microsoft.com/office/officeart/2005/8/layout/hList7"/>
    <dgm:cxn modelId="{0103C28F-4B7B-4AA9-8ABA-03AB6CC6ED90}" type="presParOf" srcId="{30AA553A-121C-4050-9553-D60A4AB0EA31}" destId="{B65F3FFE-669A-48E6-AD9E-87D995B282D0}" srcOrd="1" destOrd="0" presId="urn:microsoft.com/office/officeart/2005/8/layout/hList7"/>
    <dgm:cxn modelId="{5EAE3357-23EF-4021-9223-FDDC1BBC39EB}" type="presParOf" srcId="{30AA553A-121C-4050-9553-D60A4AB0EA31}" destId="{C8CABC89-92A1-4D8F-8ADD-4C254A083BEB}" srcOrd="2" destOrd="0" presId="urn:microsoft.com/office/officeart/2005/8/layout/hList7"/>
    <dgm:cxn modelId="{0CCC31FF-628A-4CDA-99D9-B38D57F5506D}" type="presParOf" srcId="{30AA553A-121C-4050-9553-D60A4AB0EA31}" destId="{16F5ED89-9F07-4B64-BD85-C3CB6247D22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6B34B0-63EE-488C-AA7F-6ED0B114BE99}">
      <dsp:nvSpPr>
        <dsp:cNvPr id="0" name=""/>
        <dsp:cNvSpPr/>
      </dsp:nvSpPr>
      <dsp:spPr>
        <a:xfrm>
          <a:off x="5685922" y="838923"/>
          <a:ext cx="2666208" cy="3875984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87630" rIns="29210" bIns="29210" numCol="1" spcCol="1270" anchor="t" anchorCtr="0">
          <a:noAutofit/>
        </a:bodyPr>
        <a:lstStyle/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e-IL" sz="2300" kern="1200" dirty="0"/>
        </a:p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300" kern="1200" dirty="0" smtClean="0"/>
            <a:t>חי 120 שנה</a:t>
          </a:r>
          <a:r>
            <a:rPr lang="en-US" sz="2300" kern="1200" dirty="0" smtClean="0"/>
            <a:t/>
          </a:r>
          <a:br>
            <a:rPr lang="en-US" sz="2300" kern="1200" dirty="0" smtClean="0"/>
          </a:br>
          <a:r>
            <a:rPr lang="he-IL" sz="2300" kern="1200" dirty="0" smtClean="0"/>
            <a:t>משנת 112- ועד  8</a:t>
          </a:r>
          <a:endParaRPr lang="he-IL" sz="2300" kern="1200" dirty="0"/>
        </a:p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e-IL" sz="2300" kern="1200" dirty="0"/>
        </a:p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300" kern="1200" dirty="0" smtClean="0"/>
            <a:t>מסיים את תקופת הזוגות</a:t>
          </a:r>
          <a:endParaRPr lang="he-IL" sz="2300" kern="1200" dirty="0"/>
        </a:p>
      </dsp:txBody>
      <dsp:txXfrm>
        <a:off x="5748394" y="901395"/>
        <a:ext cx="2541264" cy="3813512"/>
      </dsp:txXfrm>
    </dsp:sp>
    <dsp:sp modelId="{495E3D1E-6B1F-441F-BB2C-7FF939844DFD}">
      <dsp:nvSpPr>
        <dsp:cNvPr id="0" name=""/>
        <dsp:cNvSpPr/>
      </dsp:nvSpPr>
      <dsp:spPr>
        <a:xfrm>
          <a:off x="5685922" y="0"/>
          <a:ext cx="2666208" cy="1141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0" rIns="71120" bIns="0" numCol="1" spcCol="1270" anchor="ctr" anchorCtr="0">
          <a:noAutofit/>
        </a:bodyPr>
        <a:lstStyle/>
        <a:p>
          <a:pPr lvl="0" algn="r" defTabSz="2489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5600" kern="1200" dirty="0" smtClean="0"/>
            <a:t>זמן</a:t>
          </a:r>
          <a:endParaRPr lang="he-IL" sz="5600" kern="1200" dirty="0"/>
        </a:p>
      </dsp:txBody>
      <dsp:txXfrm>
        <a:off x="6474519" y="0"/>
        <a:ext cx="1877611" cy="1141571"/>
      </dsp:txXfrm>
    </dsp:sp>
    <dsp:sp modelId="{E4797BA7-FB12-4496-8AE4-29CC061C07E9}">
      <dsp:nvSpPr>
        <dsp:cNvPr id="0" name=""/>
        <dsp:cNvSpPr/>
      </dsp:nvSpPr>
      <dsp:spPr>
        <a:xfrm>
          <a:off x="5736123" y="0"/>
          <a:ext cx="933173" cy="933173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D0FE5C-99DF-40A2-B4FD-5FAAA54BEF1E}">
      <dsp:nvSpPr>
        <dsp:cNvPr id="0" name=""/>
        <dsp:cNvSpPr/>
      </dsp:nvSpPr>
      <dsp:spPr>
        <a:xfrm>
          <a:off x="2857516" y="833570"/>
          <a:ext cx="2666208" cy="388133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87630" rIns="29210" bIns="29210" numCol="1" spcCol="1270" anchor="t" anchorCtr="0">
          <a:noAutofit/>
        </a:bodyPr>
        <a:lstStyle/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e-IL" sz="2300" kern="1200" dirty="0"/>
        </a:p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300" kern="1200" dirty="0" smtClean="0"/>
            <a:t>עלה מבבל לארץ ישראל (בן 40)</a:t>
          </a:r>
          <a:endParaRPr lang="he-IL" sz="2300" kern="1200" dirty="0"/>
        </a:p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e-IL" sz="2300" kern="1200" dirty="0"/>
        </a:p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300" kern="1200" dirty="0" smtClean="0"/>
            <a:t>לאחר מכן למד והנהיג בירושלים</a:t>
          </a:r>
          <a:endParaRPr lang="he-IL" sz="2300" kern="1200" dirty="0"/>
        </a:p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e-IL" sz="2300" kern="1200" dirty="0"/>
        </a:p>
      </dsp:txBody>
      <dsp:txXfrm>
        <a:off x="2919988" y="896042"/>
        <a:ext cx="2541264" cy="3818865"/>
      </dsp:txXfrm>
    </dsp:sp>
    <dsp:sp modelId="{F4096C6F-7D8F-409B-9242-2CD121DCE8D0}">
      <dsp:nvSpPr>
        <dsp:cNvPr id="0" name=""/>
        <dsp:cNvSpPr/>
      </dsp:nvSpPr>
      <dsp:spPr>
        <a:xfrm>
          <a:off x="2846018" y="0"/>
          <a:ext cx="2666208" cy="114157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0" rIns="71120" bIns="0" numCol="1" spcCol="1270" anchor="ctr" anchorCtr="0">
          <a:noAutofit/>
        </a:bodyPr>
        <a:lstStyle/>
        <a:p>
          <a:pPr lvl="0" algn="r" defTabSz="2489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5600" kern="1200" dirty="0" smtClean="0"/>
            <a:t>מקום</a:t>
          </a:r>
          <a:endParaRPr lang="he-IL" sz="5600" kern="1200" dirty="0"/>
        </a:p>
      </dsp:txBody>
      <dsp:txXfrm>
        <a:off x="3634615" y="0"/>
        <a:ext cx="1877611" cy="1141571"/>
      </dsp:txXfrm>
    </dsp:sp>
    <dsp:sp modelId="{A6B291B9-37D8-48E8-8EDB-C1CC089FC828}">
      <dsp:nvSpPr>
        <dsp:cNvPr id="0" name=""/>
        <dsp:cNvSpPr/>
      </dsp:nvSpPr>
      <dsp:spPr>
        <a:xfrm>
          <a:off x="2896220" y="0"/>
          <a:ext cx="933173" cy="933173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D58762-2774-4A61-81A6-F900C44643C9}">
      <dsp:nvSpPr>
        <dsp:cNvPr id="0" name=""/>
        <dsp:cNvSpPr/>
      </dsp:nvSpPr>
      <dsp:spPr>
        <a:xfrm>
          <a:off x="6115" y="842422"/>
          <a:ext cx="2666208" cy="3872485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87630" rIns="29210" bIns="29210" numCol="1" spcCol="1270" anchor="t" anchorCtr="0">
          <a:noAutofit/>
        </a:bodyPr>
        <a:lstStyle/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e-IL" sz="2300" kern="1200" dirty="0"/>
        </a:p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300" kern="1200" dirty="0" smtClean="0"/>
            <a:t>40 שנה משמש את שמעיה ואבטליון</a:t>
          </a:r>
          <a:endParaRPr lang="he-IL" sz="2300" kern="1200" dirty="0"/>
        </a:p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e-IL" sz="2300" kern="1200" dirty="0"/>
        </a:p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300" kern="1200" dirty="0" smtClean="0"/>
            <a:t>40 שנה נשיא</a:t>
          </a:r>
          <a:r>
            <a:rPr lang="en-US" sz="2300" kern="1200" dirty="0" smtClean="0"/>
            <a:t/>
          </a:r>
          <a:br>
            <a:rPr lang="en-US" sz="2300" kern="1200" dirty="0" smtClean="0"/>
          </a:br>
          <a:r>
            <a:rPr lang="he-IL" sz="2300" kern="1200" dirty="0" smtClean="0"/>
            <a:t>(כאשר שמאי אב בית דין)</a:t>
          </a:r>
          <a:endParaRPr lang="he-IL" sz="2300" kern="1200" dirty="0"/>
        </a:p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e-IL" sz="2300" kern="1200" dirty="0"/>
        </a:p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300" kern="1200" dirty="0" err="1" smtClean="0"/>
            <a:t>תלמדיו</a:t>
          </a:r>
          <a:r>
            <a:rPr lang="he-IL" sz="2300" kern="1200" dirty="0" smtClean="0"/>
            <a:t> מכונים "בית הלל"</a:t>
          </a:r>
          <a:endParaRPr lang="he-IL" sz="2300" kern="1200" dirty="0"/>
        </a:p>
      </dsp:txBody>
      <dsp:txXfrm>
        <a:off x="68587" y="904894"/>
        <a:ext cx="2541264" cy="3810013"/>
      </dsp:txXfrm>
    </dsp:sp>
    <dsp:sp modelId="{2D9FAEAD-2A1E-4756-ABA4-839701250F35}">
      <dsp:nvSpPr>
        <dsp:cNvPr id="0" name=""/>
        <dsp:cNvSpPr/>
      </dsp:nvSpPr>
      <dsp:spPr>
        <a:xfrm>
          <a:off x="6115" y="0"/>
          <a:ext cx="2666208" cy="111174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0" rIns="71120" bIns="0" numCol="1" spcCol="1270" anchor="ctr" anchorCtr="0">
          <a:noAutofit/>
        </a:bodyPr>
        <a:lstStyle/>
        <a:p>
          <a:pPr lvl="0" algn="r" defTabSz="2489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5600" kern="1200" dirty="0" smtClean="0"/>
            <a:t>מעמד</a:t>
          </a:r>
          <a:endParaRPr lang="he-IL" sz="5600" kern="1200" dirty="0"/>
        </a:p>
      </dsp:txBody>
      <dsp:txXfrm>
        <a:off x="794712" y="0"/>
        <a:ext cx="1877611" cy="1111749"/>
      </dsp:txXfrm>
    </dsp:sp>
    <dsp:sp modelId="{3235B754-A595-4614-B014-05BF413A872C}">
      <dsp:nvSpPr>
        <dsp:cNvPr id="0" name=""/>
        <dsp:cNvSpPr/>
      </dsp:nvSpPr>
      <dsp:spPr>
        <a:xfrm>
          <a:off x="56316" y="0"/>
          <a:ext cx="933173" cy="933173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9F3CD6-027A-4902-9813-128DE8F58749}">
      <dsp:nvSpPr>
        <dsp:cNvPr id="0" name=""/>
        <dsp:cNvSpPr/>
      </dsp:nvSpPr>
      <dsp:spPr>
        <a:xfrm rot="10800000">
          <a:off x="5096947" y="1381518"/>
          <a:ext cx="2830347" cy="113213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04" tIns="28004" rIns="84011" bIns="28004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100" kern="1200" dirty="0" smtClean="0"/>
            <a:t>40 שנה בבבל</a:t>
          </a:r>
          <a:endParaRPr lang="he-IL" sz="2100" kern="1200" dirty="0"/>
        </a:p>
      </dsp:txBody>
      <dsp:txXfrm rot="10800000">
        <a:off x="5663016" y="1381518"/>
        <a:ext cx="1698209" cy="1132138"/>
      </dsp:txXfrm>
    </dsp:sp>
    <dsp:sp modelId="{19EA4BAE-6B42-41AE-938A-7B9CEA10E80F}">
      <dsp:nvSpPr>
        <dsp:cNvPr id="0" name=""/>
        <dsp:cNvSpPr/>
      </dsp:nvSpPr>
      <dsp:spPr>
        <a:xfrm rot="10800000">
          <a:off x="2549635" y="1465930"/>
          <a:ext cx="2830347" cy="113213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04" tIns="28004" rIns="84011" bIns="28004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100" kern="1200" dirty="0" smtClean="0"/>
            <a:t>40 שנה תלמיד של שמעיה ואבטליון</a:t>
          </a:r>
          <a:endParaRPr lang="he-IL" sz="2100" kern="1200" dirty="0"/>
        </a:p>
      </dsp:txBody>
      <dsp:txXfrm rot="10800000">
        <a:off x="3115704" y="1465930"/>
        <a:ext cx="1698209" cy="1132138"/>
      </dsp:txXfrm>
    </dsp:sp>
    <dsp:sp modelId="{3B0DAE03-BD57-4EF5-AE9E-F71F34B85739}">
      <dsp:nvSpPr>
        <dsp:cNvPr id="0" name=""/>
        <dsp:cNvSpPr/>
      </dsp:nvSpPr>
      <dsp:spPr>
        <a:xfrm rot="10800000">
          <a:off x="2323" y="1465930"/>
          <a:ext cx="2830347" cy="1132138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04" tIns="28004" rIns="84011" bIns="28004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100" kern="1200" dirty="0" smtClean="0"/>
            <a:t>40 שנה נשיא הסנהדרין</a:t>
          </a:r>
          <a:endParaRPr lang="he-IL" sz="2100" kern="1200" dirty="0"/>
        </a:p>
      </dsp:txBody>
      <dsp:txXfrm rot="10800000">
        <a:off x="568392" y="1465930"/>
        <a:ext cx="1698209" cy="11321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F0B58E-244B-4010-9B2E-86BC9EEB586D}">
      <dsp:nvSpPr>
        <dsp:cNvPr id="0" name=""/>
        <dsp:cNvSpPr/>
      </dsp:nvSpPr>
      <dsp:spPr>
        <a:xfrm>
          <a:off x="3683" y="0"/>
          <a:ext cx="4219306" cy="54292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b="1" kern="1200" dirty="0" smtClean="0"/>
            <a:t>בית המדרש</a:t>
          </a:r>
        </a:p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2200" kern="1200" dirty="0" smtClean="0"/>
        </a:p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 smtClean="0"/>
            <a:t>(דרך העומדים בראשו:</a:t>
          </a:r>
          <a:r>
            <a:rPr lang="en-US" sz="2200" kern="1200" dirty="0" smtClean="0"/>
            <a:t/>
          </a:r>
          <a:br>
            <a:rPr lang="en-US" sz="2200" kern="1200" dirty="0" smtClean="0"/>
          </a:br>
          <a:r>
            <a:rPr lang="he-IL" sz="2200" kern="1200" dirty="0" smtClean="0"/>
            <a:t>שמעיה ואבטליון) </a:t>
          </a:r>
        </a:p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2200" kern="1200" dirty="0" smtClean="0"/>
        </a:p>
      </dsp:txBody>
      <dsp:txXfrm>
        <a:off x="3683" y="2171715"/>
        <a:ext cx="4219306" cy="2171715"/>
      </dsp:txXfrm>
    </dsp:sp>
    <dsp:sp modelId="{3E11693A-5EBA-4E36-A0D7-D6CCC6257F23}">
      <dsp:nvSpPr>
        <dsp:cNvPr id="0" name=""/>
        <dsp:cNvSpPr/>
      </dsp:nvSpPr>
      <dsp:spPr>
        <a:xfrm>
          <a:off x="1209360" y="325757"/>
          <a:ext cx="1807952" cy="1807952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3FCD97-30CC-43CA-B1A3-6A619D72BAC2}">
      <dsp:nvSpPr>
        <dsp:cNvPr id="0" name=""/>
        <dsp:cNvSpPr/>
      </dsp:nvSpPr>
      <dsp:spPr>
        <a:xfrm>
          <a:off x="4349569" y="0"/>
          <a:ext cx="4219306" cy="54292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800" kern="1200" dirty="0" smtClean="0"/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b="1" kern="1200" dirty="0" smtClean="0"/>
            <a:t>הלל</a:t>
          </a:r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b="1" kern="1200" dirty="0" smtClean="0"/>
            <a:t> </a:t>
          </a:r>
        </a:p>
      </dsp:txBody>
      <dsp:txXfrm>
        <a:off x="4349569" y="2171715"/>
        <a:ext cx="4219306" cy="2171715"/>
      </dsp:txXfrm>
    </dsp:sp>
    <dsp:sp modelId="{16F5ED89-9F07-4B64-BD85-C3CB6247D221}">
      <dsp:nvSpPr>
        <dsp:cNvPr id="0" name=""/>
        <dsp:cNvSpPr/>
      </dsp:nvSpPr>
      <dsp:spPr>
        <a:xfrm>
          <a:off x="5555246" y="325757"/>
          <a:ext cx="1807952" cy="1807952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6399D9-AABA-4D3C-9E81-8DF6710EC0AB}">
      <dsp:nvSpPr>
        <dsp:cNvPr id="0" name=""/>
        <dsp:cNvSpPr/>
      </dsp:nvSpPr>
      <dsp:spPr>
        <a:xfrm flipV="1">
          <a:off x="4279536" y="4578847"/>
          <a:ext cx="64277" cy="521732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6514B5-E0B4-47CF-BD28-7D1A11CD6C2E}">
      <dsp:nvSpPr>
        <dsp:cNvPr id="0" name=""/>
        <dsp:cNvSpPr/>
      </dsp:nvSpPr>
      <dsp:spPr>
        <a:xfrm>
          <a:off x="5214969" y="3592"/>
          <a:ext cx="1934769" cy="967384"/>
        </a:xfrm>
        <a:prstGeom prst="roundRect">
          <a:avLst>
            <a:gd name="adj" fmla="val 10000"/>
          </a:avLst>
        </a:prstGeom>
        <a:solidFill>
          <a:schemeClr val="accent5"/>
        </a:solidFill>
        <a:ln w="25400" cap="flat" cmpd="sng" algn="ctr">
          <a:solidFill>
            <a:schemeClr val="accent5">
              <a:shade val="50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100" kern="1200" dirty="0" smtClean="0"/>
            <a:t>בית המדרש</a:t>
          </a:r>
          <a:endParaRPr lang="he-IL" sz="3100" kern="1200" dirty="0"/>
        </a:p>
      </dsp:txBody>
      <dsp:txXfrm>
        <a:off x="5243303" y="31926"/>
        <a:ext cx="1878101" cy="910716"/>
      </dsp:txXfrm>
    </dsp:sp>
    <dsp:sp modelId="{02295B02-1576-45CE-A470-90E32FEEE754}">
      <dsp:nvSpPr>
        <dsp:cNvPr id="0" name=""/>
        <dsp:cNvSpPr/>
      </dsp:nvSpPr>
      <dsp:spPr>
        <a:xfrm>
          <a:off x="6777227" y="970977"/>
          <a:ext cx="179034" cy="683565"/>
        </a:xfrm>
        <a:custGeom>
          <a:avLst/>
          <a:gdLst/>
          <a:ahLst/>
          <a:cxnLst/>
          <a:rect l="0" t="0" r="0" b="0"/>
          <a:pathLst>
            <a:path>
              <a:moveTo>
                <a:pt x="179034" y="0"/>
              </a:moveTo>
              <a:lnTo>
                <a:pt x="179034" y="683565"/>
              </a:lnTo>
              <a:lnTo>
                <a:pt x="0" y="68356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F63FFB-C596-479A-99BF-56FBF6EAF97A}">
      <dsp:nvSpPr>
        <dsp:cNvPr id="0" name=""/>
        <dsp:cNvSpPr/>
      </dsp:nvSpPr>
      <dsp:spPr>
        <a:xfrm>
          <a:off x="5229411" y="1170850"/>
          <a:ext cx="1547815" cy="967384"/>
        </a:xfrm>
        <a:prstGeom prst="roundRect">
          <a:avLst>
            <a:gd name="adj" fmla="val 10000"/>
          </a:avLst>
        </a:prstGeom>
        <a:solidFill>
          <a:srgbClr val="FFFF66"/>
        </a:soli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glow rad="101600">
            <a:srgbClr val="FFFF00">
              <a:alpha val="60000"/>
            </a:srgbClr>
          </a:glo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b="1" kern="1200" dirty="0" smtClean="0">
              <a:solidFill>
                <a:schemeClr val="tx1"/>
              </a:solidFill>
            </a:rPr>
            <a:t>אור</a:t>
          </a:r>
          <a:r>
            <a:rPr lang="he-IL" sz="1600" kern="1200" dirty="0" smtClean="0"/>
            <a:t> (בכל יום הבית מאיר)</a:t>
          </a:r>
          <a:endParaRPr lang="he-IL" sz="1600" kern="1200" dirty="0"/>
        </a:p>
      </dsp:txBody>
      <dsp:txXfrm>
        <a:off x="5257745" y="1199184"/>
        <a:ext cx="1491147" cy="910716"/>
      </dsp:txXfrm>
    </dsp:sp>
    <dsp:sp modelId="{03221775-9D05-47E2-A2E8-F4D63DD0B3FC}">
      <dsp:nvSpPr>
        <dsp:cNvPr id="0" name=""/>
        <dsp:cNvSpPr/>
      </dsp:nvSpPr>
      <dsp:spPr>
        <a:xfrm>
          <a:off x="6777227" y="970977"/>
          <a:ext cx="179034" cy="1850823"/>
        </a:xfrm>
        <a:custGeom>
          <a:avLst/>
          <a:gdLst/>
          <a:ahLst/>
          <a:cxnLst/>
          <a:rect l="0" t="0" r="0" b="0"/>
          <a:pathLst>
            <a:path>
              <a:moveTo>
                <a:pt x="179034" y="0"/>
              </a:moveTo>
              <a:lnTo>
                <a:pt x="179034" y="1850823"/>
              </a:lnTo>
              <a:lnTo>
                <a:pt x="0" y="185082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ADA3F6-9569-4639-A433-DE38AA923450}">
      <dsp:nvSpPr>
        <dsp:cNvPr id="0" name=""/>
        <dsp:cNvSpPr/>
      </dsp:nvSpPr>
      <dsp:spPr>
        <a:xfrm>
          <a:off x="5229411" y="2338108"/>
          <a:ext cx="1547815" cy="967384"/>
        </a:xfrm>
        <a:prstGeom prst="roundRect">
          <a:avLst>
            <a:gd name="adj" fmla="val 10000"/>
          </a:avLst>
        </a:prstGeom>
        <a:solidFill>
          <a:srgbClr val="FFFF66"/>
        </a:soli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glow rad="101600">
            <a:srgbClr val="FFFF00">
              <a:alpha val="60000"/>
            </a:srgbClr>
          </a:glo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b="1" kern="1200" dirty="0" smtClean="0"/>
            <a:t>חום</a:t>
          </a:r>
          <a:r>
            <a:rPr lang="he-IL" sz="1600" kern="1200" dirty="0" smtClean="0"/>
            <a:t> (הושיבוהו כנגד המדורה)</a:t>
          </a:r>
          <a:endParaRPr lang="he-IL" sz="1600" kern="1200" dirty="0"/>
        </a:p>
      </dsp:txBody>
      <dsp:txXfrm>
        <a:off x="5257745" y="2366442"/>
        <a:ext cx="1491147" cy="910716"/>
      </dsp:txXfrm>
    </dsp:sp>
    <dsp:sp modelId="{17B52B1E-E983-49A6-90F6-35149850DFD1}">
      <dsp:nvSpPr>
        <dsp:cNvPr id="0" name=""/>
        <dsp:cNvSpPr/>
      </dsp:nvSpPr>
      <dsp:spPr>
        <a:xfrm>
          <a:off x="6777227" y="970977"/>
          <a:ext cx="179034" cy="3018081"/>
        </a:xfrm>
        <a:custGeom>
          <a:avLst/>
          <a:gdLst/>
          <a:ahLst/>
          <a:cxnLst/>
          <a:rect l="0" t="0" r="0" b="0"/>
          <a:pathLst>
            <a:path>
              <a:moveTo>
                <a:pt x="179034" y="0"/>
              </a:moveTo>
              <a:lnTo>
                <a:pt x="179034" y="3018081"/>
              </a:lnTo>
              <a:lnTo>
                <a:pt x="0" y="301808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84B6EC-552A-410C-B94E-97D8E4FAE133}">
      <dsp:nvSpPr>
        <dsp:cNvPr id="0" name=""/>
        <dsp:cNvSpPr/>
      </dsp:nvSpPr>
      <dsp:spPr>
        <a:xfrm>
          <a:off x="5229411" y="3505366"/>
          <a:ext cx="1547815" cy="967384"/>
        </a:xfrm>
        <a:prstGeom prst="roundRect">
          <a:avLst>
            <a:gd name="adj" fmla="val 10000"/>
          </a:avLst>
        </a:prstGeom>
        <a:solidFill>
          <a:srgbClr val="FFFF66"/>
        </a:soli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glow rad="101600">
            <a:srgbClr val="FFFF00">
              <a:alpha val="60000"/>
            </a:srgbClr>
          </a:glo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b="1" kern="1200" dirty="0" smtClean="0"/>
            <a:t>חיים</a:t>
          </a:r>
          <a:r>
            <a:rPr lang="he-IL" sz="1600" kern="1200" dirty="0" smtClean="0"/>
            <a:t> (דברי אלוקים חיים)</a:t>
          </a:r>
          <a:endParaRPr lang="he-IL" sz="1600" kern="1200" dirty="0"/>
        </a:p>
      </dsp:txBody>
      <dsp:txXfrm>
        <a:off x="5257745" y="3533700"/>
        <a:ext cx="1491147" cy="910716"/>
      </dsp:txXfrm>
    </dsp:sp>
    <dsp:sp modelId="{6998B98B-4DC2-4394-8184-C3E35F371829}">
      <dsp:nvSpPr>
        <dsp:cNvPr id="0" name=""/>
        <dsp:cNvSpPr/>
      </dsp:nvSpPr>
      <dsp:spPr>
        <a:xfrm>
          <a:off x="6777227" y="970977"/>
          <a:ext cx="179034" cy="4185338"/>
        </a:xfrm>
        <a:custGeom>
          <a:avLst/>
          <a:gdLst/>
          <a:ahLst/>
          <a:cxnLst/>
          <a:rect l="0" t="0" r="0" b="0"/>
          <a:pathLst>
            <a:path>
              <a:moveTo>
                <a:pt x="179034" y="0"/>
              </a:moveTo>
              <a:lnTo>
                <a:pt x="179034" y="4185338"/>
              </a:lnTo>
              <a:lnTo>
                <a:pt x="0" y="418533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A2922F-E31B-463B-85F7-5066876C7089}">
      <dsp:nvSpPr>
        <dsp:cNvPr id="0" name=""/>
        <dsp:cNvSpPr/>
      </dsp:nvSpPr>
      <dsp:spPr>
        <a:xfrm>
          <a:off x="5229411" y="4672624"/>
          <a:ext cx="1547815" cy="967384"/>
        </a:xfrm>
        <a:prstGeom prst="roundRect">
          <a:avLst>
            <a:gd name="adj" fmla="val 10000"/>
          </a:avLst>
        </a:prstGeom>
        <a:solidFill>
          <a:srgbClr val="FFFF66"/>
        </a:soli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glow rad="101600">
            <a:srgbClr val="FFFF00">
              <a:alpha val="60000"/>
            </a:srgbClr>
          </a:glo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b="1" kern="1200" dirty="0" err="1" smtClean="0"/>
            <a:t>אחוה</a:t>
          </a:r>
          <a:r>
            <a:rPr lang="he-IL" sz="1600" kern="1200" dirty="0" smtClean="0"/>
            <a:t> (אבטליון אחי)</a:t>
          </a:r>
          <a:endParaRPr lang="he-IL" sz="1600" kern="1200" dirty="0"/>
        </a:p>
      </dsp:txBody>
      <dsp:txXfrm>
        <a:off x="5257745" y="4700958"/>
        <a:ext cx="1491147" cy="910716"/>
      </dsp:txXfrm>
    </dsp:sp>
    <dsp:sp modelId="{4A6090B7-9A82-4301-A9DE-8872C10924BB}">
      <dsp:nvSpPr>
        <dsp:cNvPr id="0" name=""/>
        <dsp:cNvSpPr/>
      </dsp:nvSpPr>
      <dsp:spPr>
        <a:xfrm>
          <a:off x="2151637" y="3592"/>
          <a:ext cx="1934769" cy="96738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100" kern="1200" dirty="0" smtClean="0"/>
            <a:t>העולם שבחוץ</a:t>
          </a:r>
          <a:endParaRPr lang="he-IL" sz="3100" kern="1200" dirty="0"/>
        </a:p>
      </dsp:txBody>
      <dsp:txXfrm>
        <a:off x="2179971" y="31926"/>
        <a:ext cx="1878101" cy="910716"/>
      </dsp:txXfrm>
    </dsp:sp>
    <dsp:sp modelId="{98DDE5D1-5C28-4114-A9A5-CB856F2D9162}">
      <dsp:nvSpPr>
        <dsp:cNvPr id="0" name=""/>
        <dsp:cNvSpPr/>
      </dsp:nvSpPr>
      <dsp:spPr>
        <a:xfrm>
          <a:off x="3699453" y="970977"/>
          <a:ext cx="193476" cy="683565"/>
        </a:xfrm>
        <a:custGeom>
          <a:avLst/>
          <a:gdLst/>
          <a:ahLst/>
          <a:cxnLst/>
          <a:rect l="0" t="0" r="0" b="0"/>
          <a:pathLst>
            <a:path>
              <a:moveTo>
                <a:pt x="193476" y="0"/>
              </a:moveTo>
              <a:lnTo>
                <a:pt x="193476" y="683565"/>
              </a:lnTo>
              <a:lnTo>
                <a:pt x="0" y="68356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5554B2-C27E-4283-A063-5699BFC3EE2E}">
      <dsp:nvSpPr>
        <dsp:cNvPr id="0" name=""/>
        <dsp:cNvSpPr/>
      </dsp:nvSpPr>
      <dsp:spPr>
        <a:xfrm>
          <a:off x="2151637" y="1170850"/>
          <a:ext cx="1547815" cy="96738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b="1" kern="1200" dirty="0" smtClean="0"/>
            <a:t>חושך</a:t>
          </a:r>
          <a:r>
            <a:rPr lang="he-IL" sz="1600" kern="1200" dirty="0" smtClean="0"/>
            <a:t> (היום אפל,שמא יום מעונן?)</a:t>
          </a:r>
          <a:endParaRPr lang="he-IL" sz="1600" kern="1200" dirty="0"/>
        </a:p>
      </dsp:txBody>
      <dsp:txXfrm>
        <a:off x="2179971" y="1199184"/>
        <a:ext cx="1491147" cy="910716"/>
      </dsp:txXfrm>
    </dsp:sp>
    <dsp:sp modelId="{DF82AA9A-E6ED-4C75-9F41-60900102D0C4}">
      <dsp:nvSpPr>
        <dsp:cNvPr id="0" name=""/>
        <dsp:cNvSpPr/>
      </dsp:nvSpPr>
      <dsp:spPr>
        <a:xfrm>
          <a:off x="3699453" y="970977"/>
          <a:ext cx="193476" cy="1850823"/>
        </a:xfrm>
        <a:custGeom>
          <a:avLst/>
          <a:gdLst/>
          <a:ahLst/>
          <a:cxnLst/>
          <a:rect l="0" t="0" r="0" b="0"/>
          <a:pathLst>
            <a:path>
              <a:moveTo>
                <a:pt x="193476" y="0"/>
              </a:moveTo>
              <a:lnTo>
                <a:pt x="193476" y="1850823"/>
              </a:lnTo>
              <a:lnTo>
                <a:pt x="0" y="185082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7736C3-390E-4BEC-B211-A1D64EDBBDF7}">
      <dsp:nvSpPr>
        <dsp:cNvPr id="0" name=""/>
        <dsp:cNvSpPr/>
      </dsp:nvSpPr>
      <dsp:spPr>
        <a:xfrm>
          <a:off x="2151637" y="2338108"/>
          <a:ext cx="1547815" cy="96738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b="1" kern="1200" dirty="0" smtClean="0"/>
            <a:t>קור</a:t>
          </a:r>
          <a:r>
            <a:rPr lang="he-IL" sz="1600" kern="1200" dirty="0" smtClean="0"/>
            <a:t> (תקופת טבת היתה וירד עליו שלג)</a:t>
          </a:r>
          <a:endParaRPr lang="he-IL" sz="1600" kern="1200" dirty="0"/>
        </a:p>
      </dsp:txBody>
      <dsp:txXfrm>
        <a:off x="2179971" y="2366442"/>
        <a:ext cx="1491147" cy="910716"/>
      </dsp:txXfrm>
    </dsp:sp>
    <dsp:sp modelId="{C46DDC4D-03A6-46D3-8F40-F90D3AC10BDB}">
      <dsp:nvSpPr>
        <dsp:cNvPr id="0" name=""/>
        <dsp:cNvSpPr/>
      </dsp:nvSpPr>
      <dsp:spPr>
        <a:xfrm>
          <a:off x="3699453" y="970977"/>
          <a:ext cx="193476" cy="3018081"/>
        </a:xfrm>
        <a:custGeom>
          <a:avLst/>
          <a:gdLst/>
          <a:ahLst/>
          <a:cxnLst/>
          <a:rect l="0" t="0" r="0" b="0"/>
          <a:pathLst>
            <a:path>
              <a:moveTo>
                <a:pt x="193476" y="0"/>
              </a:moveTo>
              <a:lnTo>
                <a:pt x="193476" y="3018081"/>
              </a:lnTo>
              <a:lnTo>
                <a:pt x="0" y="301808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9CA9D4-FFE1-4718-9320-03192A7C9E14}">
      <dsp:nvSpPr>
        <dsp:cNvPr id="0" name=""/>
        <dsp:cNvSpPr/>
      </dsp:nvSpPr>
      <dsp:spPr>
        <a:xfrm>
          <a:off x="2151637" y="3505366"/>
          <a:ext cx="1547815" cy="96738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b="1" kern="1200" dirty="0" smtClean="0"/>
            <a:t>סכנת מוות </a:t>
          </a:r>
          <a:r>
            <a:rPr lang="he-IL" sz="1600" kern="1200" dirty="0" smtClean="0"/>
            <a:t>(מצאו עליו רום שלוש אמות שלג)</a:t>
          </a:r>
          <a:endParaRPr lang="he-IL" sz="1600" kern="1200" dirty="0"/>
        </a:p>
      </dsp:txBody>
      <dsp:txXfrm>
        <a:off x="2179971" y="3533700"/>
        <a:ext cx="1491147" cy="910716"/>
      </dsp:txXfrm>
    </dsp:sp>
    <dsp:sp modelId="{E3F3F14B-33BC-4BEC-B1AA-4A4683982A0A}">
      <dsp:nvSpPr>
        <dsp:cNvPr id="0" name=""/>
        <dsp:cNvSpPr/>
      </dsp:nvSpPr>
      <dsp:spPr>
        <a:xfrm>
          <a:off x="3699453" y="970977"/>
          <a:ext cx="193476" cy="4185338"/>
        </a:xfrm>
        <a:custGeom>
          <a:avLst/>
          <a:gdLst/>
          <a:ahLst/>
          <a:cxnLst/>
          <a:rect l="0" t="0" r="0" b="0"/>
          <a:pathLst>
            <a:path>
              <a:moveTo>
                <a:pt x="193476" y="0"/>
              </a:moveTo>
              <a:lnTo>
                <a:pt x="193476" y="4185338"/>
              </a:lnTo>
              <a:lnTo>
                <a:pt x="0" y="418533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D9A120-7FF6-492A-AB33-C37B72627C60}">
      <dsp:nvSpPr>
        <dsp:cNvPr id="0" name=""/>
        <dsp:cNvSpPr/>
      </dsp:nvSpPr>
      <dsp:spPr>
        <a:xfrm>
          <a:off x="2151637" y="4672624"/>
          <a:ext cx="1547815" cy="96738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b="1" kern="1200" dirty="0" smtClean="0"/>
            <a:t>קשיי פרנסה </a:t>
          </a:r>
          <a:r>
            <a:rPr lang="he-IL" sz="1600" kern="1200" dirty="0" smtClean="0"/>
            <a:t>(משתכר </a:t>
          </a:r>
          <a:r>
            <a:rPr lang="he-IL" sz="1600" kern="1200" dirty="0" err="1" smtClean="0"/>
            <a:t>בטרעפיק</a:t>
          </a:r>
          <a:r>
            <a:rPr lang="he-IL" sz="1600" kern="1200" dirty="0" smtClean="0"/>
            <a:t>... לא מצא להשתכר)</a:t>
          </a:r>
          <a:endParaRPr lang="he-IL" sz="1600" kern="1200" dirty="0"/>
        </a:p>
      </dsp:txBody>
      <dsp:txXfrm>
        <a:off x="2179971" y="4700958"/>
        <a:ext cx="1491147" cy="9107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0614AD-75FE-4F38-9274-FCBD9274AF10}">
      <dsp:nvSpPr>
        <dsp:cNvPr id="0" name=""/>
        <dsp:cNvSpPr/>
      </dsp:nvSpPr>
      <dsp:spPr>
        <a:xfrm>
          <a:off x="1153323" y="510385"/>
          <a:ext cx="3408361" cy="3408361"/>
        </a:xfrm>
        <a:prstGeom prst="blockArc">
          <a:avLst>
            <a:gd name="adj1" fmla="val 10800000"/>
            <a:gd name="adj2" fmla="val 16200000"/>
            <a:gd name="adj3" fmla="val 4638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2AF670-DFF2-4F4A-A707-85FBD19F0DEB}">
      <dsp:nvSpPr>
        <dsp:cNvPr id="0" name=""/>
        <dsp:cNvSpPr/>
      </dsp:nvSpPr>
      <dsp:spPr>
        <a:xfrm>
          <a:off x="1153323" y="510385"/>
          <a:ext cx="3408361" cy="3408361"/>
        </a:xfrm>
        <a:prstGeom prst="blockArc">
          <a:avLst>
            <a:gd name="adj1" fmla="val 5400000"/>
            <a:gd name="adj2" fmla="val 10800000"/>
            <a:gd name="adj3" fmla="val 4638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55F908-91D8-400F-8048-5C74FCA665A8}">
      <dsp:nvSpPr>
        <dsp:cNvPr id="0" name=""/>
        <dsp:cNvSpPr/>
      </dsp:nvSpPr>
      <dsp:spPr>
        <a:xfrm>
          <a:off x="1153323" y="510385"/>
          <a:ext cx="3408361" cy="3408361"/>
        </a:xfrm>
        <a:prstGeom prst="blockArc">
          <a:avLst>
            <a:gd name="adj1" fmla="val 0"/>
            <a:gd name="adj2" fmla="val 5400000"/>
            <a:gd name="adj3" fmla="val 4638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EC3A36-C518-4344-90F2-6A2EE0C2178F}">
      <dsp:nvSpPr>
        <dsp:cNvPr id="0" name=""/>
        <dsp:cNvSpPr/>
      </dsp:nvSpPr>
      <dsp:spPr>
        <a:xfrm>
          <a:off x="1153323" y="510385"/>
          <a:ext cx="3408361" cy="3408361"/>
        </a:xfrm>
        <a:prstGeom prst="blockArc">
          <a:avLst>
            <a:gd name="adj1" fmla="val 16200000"/>
            <a:gd name="adj2" fmla="val 0"/>
            <a:gd name="adj3" fmla="val 4638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969CD0-C387-4137-B27D-3C50038F5090}">
      <dsp:nvSpPr>
        <dsp:cNvPr id="0" name=""/>
        <dsp:cNvSpPr/>
      </dsp:nvSpPr>
      <dsp:spPr>
        <a:xfrm>
          <a:off x="2073364" y="1430426"/>
          <a:ext cx="1568278" cy="1568278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3000" b="1" kern="1200" smtClean="0"/>
            <a:t>העולם שבחוץ</a:t>
          </a:r>
          <a:endParaRPr lang="he-IL" sz="3000" b="1" kern="1200" dirty="0"/>
        </a:p>
      </dsp:txBody>
      <dsp:txXfrm>
        <a:off x="2303033" y="1660095"/>
        <a:ext cx="1108940" cy="1108940"/>
      </dsp:txXfrm>
    </dsp:sp>
    <dsp:sp modelId="{20F031BD-73F7-4D5D-A822-C0CFCF5F3217}">
      <dsp:nvSpPr>
        <dsp:cNvPr id="0" name=""/>
        <dsp:cNvSpPr/>
      </dsp:nvSpPr>
      <dsp:spPr>
        <a:xfrm>
          <a:off x="2308606" y="1008"/>
          <a:ext cx="1097794" cy="1097794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b="1" kern="1200" smtClean="0"/>
            <a:t>מוות</a:t>
          </a:r>
          <a:endParaRPr lang="he-IL" sz="1600" b="1" kern="1200" dirty="0" smtClean="0"/>
        </a:p>
      </dsp:txBody>
      <dsp:txXfrm>
        <a:off x="2469374" y="161776"/>
        <a:ext cx="776258" cy="776258"/>
      </dsp:txXfrm>
    </dsp:sp>
    <dsp:sp modelId="{148F30E2-24DA-4942-9632-D4DA0C5A5A8E}">
      <dsp:nvSpPr>
        <dsp:cNvPr id="0" name=""/>
        <dsp:cNvSpPr/>
      </dsp:nvSpPr>
      <dsp:spPr>
        <a:xfrm>
          <a:off x="3973266" y="1665668"/>
          <a:ext cx="1097794" cy="1097794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b="1" kern="1200" smtClean="0"/>
            <a:t>קור</a:t>
          </a:r>
          <a:endParaRPr lang="he-IL" sz="1600" b="1" kern="1200" dirty="0" smtClean="0"/>
        </a:p>
      </dsp:txBody>
      <dsp:txXfrm>
        <a:off x="4134034" y="1826436"/>
        <a:ext cx="776258" cy="776258"/>
      </dsp:txXfrm>
    </dsp:sp>
    <dsp:sp modelId="{07CC2268-6C41-498E-B1A9-5F06F092DA73}">
      <dsp:nvSpPr>
        <dsp:cNvPr id="0" name=""/>
        <dsp:cNvSpPr/>
      </dsp:nvSpPr>
      <dsp:spPr>
        <a:xfrm>
          <a:off x="2308606" y="3330328"/>
          <a:ext cx="1097794" cy="1097794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b="1" kern="1200" smtClean="0"/>
            <a:t>חושך</a:t>
          </a:r>
          <a:endParaRPr lang="he-IL" sz="1600" b="1" kern="1200" dirty="0" smtClean="0"/>
        </a:p>
      </dsp:txBody>
      <dsp:txXfrm>
        <a:off x="2469374" y="3491096"/>
        <a:ext cx="776258" cy="776258"/>
      </dsp:txXfrm>
    </dsp:sp>
    <dsp:sp modelId="{2C710688-1913-43A7-BE61-B5472A1122CF}">
      <dsp:nvSpPr>
        <dsp:cNvPr id="0" name=""/>
        <dsp:cNvSpPr/>
      </dsp:nvSpPr>
      <dsp:spPr>
        <a:xfrm>
          <a:off x="643946" y="1665668"/>
          <a:ext cx="1097794" cy="1097794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b="1" kern="1200" smtClean="0"/>
            <a:t>קושי פרנסה</a:t>
          </a:r>
          <a:endParaRPr lang="he-IL" sz="1600" b="1" kern="1200" dirty="0" smtClean="0"/>
        </a:p>
      </dsp:txBody>
      <dsp:txXfrm>
        <a:off x="804714" y="1826436"/>
        <a:ext cx="776258" cy="7762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0614AD-75FE-4F38-9274-FCBD9274AF10}">
      <dsp:nvSpPr>
        <dsp:cNvPr id="0" name=""/>
        <dsp:cNvSpPr/>
      </dsp:nvSpPr>
      <dsp:spPr>
        <a:xfrm>
          <a:off x="1183834" y="469458"/>
          <a:ext cx="3133025" cy="3133025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2AF670-DFF2-4F4A-A707-85FBD19F0DEB}">
      <dsp:nvSpPr>
        <dsp:cNvPr id="0" name=""/>
        <dsp:cNvSpPr/>
      </dsp:nvSpPr>
      <dsp:spPr>
        <a:xfrm>
          <a:off x="1183834" y="469458"/>
          <a:ext cx="3133025" cy="3133025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55F908-91D8-400F-8048-5C74FCA665A8}">
      <dsp:nvSpPr>
        <dsp:cNvPr id="0" name=""/>
        <dsp:cNvSpPr/>
      </dsp:nvSpPr>
      <dsp:spPr>
        <a:xfrm>
          <a:off x="1183834" y="469458"/>
          <a:ext cx="3133025" cy="3133025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EC3A36-C518-4344-90F2-6A2EE0C2178F}">
      <dsp:nvSpPr>
        <dsp:cNvPr id="0" name=""/>
        <dsp:cNvSpPr/>
      </dsp:nvSpPr>
      <dsp:spPr>
        <a:xfrm>
          <a:off x="1183834" y="469458"/>
          <a:ext cx="3133025" cy="3133025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969CD0-C387-4137-B27D-3C50038F5090}">
      <dsp:nvSpPr>
        <dsp:cNvPr id="0" name=""/>
        <dsp:cNvSpPr/>
      </dsp:nvSpPr>
      <dsp:spPr>
        <a:xfrm>
          <a:off x="2029186" y="1314810"/>
          <a:ext cx="1442320" cy="144232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400" b="1" kern="1200" dirty="0" smtClean="0"/>
            <a:t>בית המדרש</a:t>
          </a:r>
          <a:endParaRPr lang="he-IL" sz="2400" b="1" kern="1200" dirty="0"/>
        </a:p>
      </dsp:txBody>
      <dsp:txXfrm>
        <a:off x="2240409" y="1526033"/>
        <a:ext cx="1019874" cy="1019874"/>
      </dsp:txXfrm>
    </dsp:sp>
    <dsp:sp modelId="{20F031BD-73F7-4D5D-A822-C0CFCF5F3217}">
      <dsp:nvSpPr>
        <dsp:cNvPr id="0" name=""/>
        <dsp:cNvSpPr/>
      </dsp:nvSpPr>
      <dsp:spPr>
        <a:xfrm>
          <a:off x="2245534" y="992"/>
          <a:ext cx="1009624" cy="100962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100" b="1" kern="1200" dirty="0" smtClean="0"/>
            <a:t>חיים</a:t>
          </a:r>
        </a:p>
      </dsp:txBody>
      <dsp:txXfrm>
        <a:off x="2393390" y="148848"/>
        <a:ext cx="713912" cy="713912"/>
      </dsp:txXfrm>
    </dsp:sp>
    <dsp:sp modelId="{148F30E2-24DA-4942-9632-D4DA0C5A5A8E}">
      <dsp:nvSpPr>
        <dsp:cNvPr id="0" name=""/>
        <dsp:cNvSpPr/>
      </dsp:nvSpPr>
      <dsp:spPr>
        <a:xfrm>
          <a:off x="3775701" y="1531158"/>
          <a:ext cx="1009624" cy="100962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100" b="1" kern="1200" dirty="0" smtClean="0"/>
            <a:t>חום</a:t>
          </a:r>
        </a:p>
      </dsp:txBody>
      <dsp:txXfrm>
        <a:off x="3923557" y="1679014"/>
        <a:ext cx="713912" cy="713912"/>
      </dsp:txXfrm>
    </dsp:sp>
    <dsp:sp modelId="{07CC2268-6C41-498E-B1A9-5F06F092DA73}">
      <dsp:nvSpPr>
        <dsp:cNvPr id="0" name=""/>
        <dsp:cNvSpPr/>
      </dsp:nvSpPr>
      <dsp:spPr>
        <a:xfrm>
          <a:off x="2245534" y="3061325"/>
          <a:ext cx="1009624" cy="100962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100" b="1" kern="1200" dirty="0" smtClean="0"/>
            <a:t>אור</a:t>
          </a:r>
        </a:p>
      </dsp:txBody>
      <dsp:txXfrm>
        <a:off x="2393390" y="3209181"/>
        <a:ext cx="713912" cy="713912"/>
      </dsp:txXfrm>
    </dsp:sp>
    <dsp:sp modelId="{2C710688-1913-43A7-BE61-B5472A1122CF}">
      <dsp:nvSpPr>
        <dsp:cNvPr id="0" name=""/>
        <dsp:cNvSpPr/>
      </dsp:nvSpPr>
      <dsp:spPr>
        <a:xfrm>
          <a:off x="715368" y="1531158"/>
          <a:ext cx="1009624" cy="100962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100" b="1" kern="1200" dirty="0" smtClean="0"/>
            <a:t>אחווה</a:t>
          </a:r>
        </a:p>
      </dsp:txBody>
      <dsp:txXfrm>
        <a:off x="863224" y="1679014"/>
        <a:ext cx="713912" cy="71391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F0B58E-244B-4010-9B2E-86BC9EEB586D}">
      <dsp:nvSpPr>
        <dsp:cNvPr id="0" name=""/>
        <dsp:cNvSpPr/>
      </dsp:nvSpPr>
      <dsp:spPr>
        <a:xfrm>
          <a:off x="3683" y="0"/>
          <a:ext cx="4219306" cy="54292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 smtClean="0"/>
            <a:t>בית המדרש</a:t>
          </a:r>
        </a:p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2200" kern="1200" dirty="0" smtClean="0"/>
        </a:p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 smtClean="0"/>
            <a:t>הנושא: </a:t>
          </a:r>
        </a:p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 smtClean="0"/>
            <a:t>היחס בין בית המדרש לעולם שבחוץ /או מי נכנס אל בית המדרש </a:t>
          </a:r>
        </a:p>
      </dsp:txBody>
      <dsp:txXfrm>
        <a:off x="3683" y="2171715"/>
        <a:ext cx="4219306" cy="2171715"/>
      </dsp:txXfrm>
    </dsp:sp>
    <dsp:sp modelId="{3E11693A-5EBA-4E36-A0D7-D6CCC6257F23}">
      <dsp:nvSpPr>
        <dsp:cNvPr id="0" name=""/>
        <dsp:cNvSpPr/>
      </dsp:nvSpPr>
      <dsp:spPr>
        <a:xfrm>
          <a:off x="1209360" y="325757"/>
          <a:ext cx="1807952" cy="1807952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3FCD97-30CC-43CA-B1A3-6A619D72BAC2}">
      <dsp:nvSpPr>
        <dsp:cNvPr id="0" name=""/>
        <dsp:cNvSpPr/>
      </dsp:nvSpPr>
      <dsp:spPr>
        <a:xfrm>
          <a:off x="4349569" y="0"/>
          <a:ext cx="4219306" cy="54292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800" kern="1200" dirty="0" smtClean="0"/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 smtClean="0"/>
            <a:t>הלל הזקן</a:t>
          </a:r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2200" kern="1200" dirty="0" smtClean="0"/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 smtClean="0"/>
            <a:t>הנושא: </a:t>
          </a:r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200" kern="1200" dirty="0" smtClean="0"/>
            <a:t>מסירות הנפש לתורה</a:t>
          </a:r>
        </a:p>
      </dsp:txBody>
      <dsp:txXfrm>
        <a:off x="4349569" y="2171715"/>
        <a:ext cx="4219306" cy="2171715"/>
      </dsp:txXfrm>
    </dsp:sp>
    <dsp:sp modelId="{16F5ED89-9F07-4B64-BD85-C3CB6247D221}">
      <dsp:nvSpPr>
        <dsp:cNvPr id="0" name=""/>
        <dsp:cNvSpPr/>
      </dsp:nvSpPr>
      <dsp:spPr>
        <a:xfrm>
          <a:off x="5555246" y="325757"/>
          <a:ext cx="1807952" cy="1807952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6399D9-AABA-4D3C-9E81-8DF6710EC0AB}">
      <dsp:nvSpPr>
        <dsp:cNvPr id="0" name=""/>
        <dsp:cNvSpPr/>
      </dsp:nvSpPr>
      <dsp:spPr>
        <a:xfrm flipV="1">
          <a:off x="4279536" y="4578847"/>
          <a:ext cx="64277" cy="521732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E0AB8-7E63-48A3-AE29-4C78ED8492F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23-5BA5-4E81-BEB3-D9024A25FBD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E0AB8-7E63-48A3-AE29-4C78ED8492F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23-5BA5-4E81-BEB3-D9024A25FBD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E0AB8-7E63-48A3-AE29-4C78ED8492F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23-5BA5-4E81-BEB3-D9024A25FBD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E0AB8-7E63-48A3-AE29-4C78ED8492F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23-5BA5-4E81-BEB3-D9024A25FBD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E0AB8-7E63-48A3-AE29-4C78ED8492F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23-5BA5-4E81-BEB3-D9024A25FBD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E0AB8-7E63-48A3-AE29-4C78ED8492F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23-5BA5-4E81-BEB3-D9024A25FBD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E0AB8-7E63-48A3-AE29-4C78ED8492F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23-5BA5-4E81-BEB3-D9024A25FBD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E0AB8-7E63-48A3-AE29-4C78ED8492F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23-5BA5-4E81-BEB3-D9024A25FBD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E0AB8-7E63-48A3-AE29-4C78ED8492F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23-5BA5-4E81-BEB3-D9024A25FBD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E0AB8-7E63-48A3-AE29-4C78ED8492F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23-5BA5-4E81-BEB3-D9024A25FBD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E0AB8-7E63-48A3-AE29-4C78ED8492F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23-5BA5-4E81-BEB3-D9024A25FBDD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E0AB8-7E63-48A3-AE29-4C78ED8492F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D6C23-5BA5-4E81-BEB3-D9024A25FBDD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bokeh photography of snow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" y="0"/>
            <a:ext cx="9144000" cy="6858000"/>
          </a:xfrm>
          <a:prstGeom prst="rect">
            <a:avLst/>
          </a:prstGeom>
          <a:noFill/>
        </p:spPr>
      </p:pic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285852" y="1714488"/>
            <a:ext cx="6886596" cy="3071835"/>
          </a:xfrm>
          <a:effectLst>
            <a:softEdge rad="3175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>הלל על גג בית המדרש</a:t>
            </a:r>
            <a:br>
              <a:rPr lang="he-IL" dirty="0" smtClean="0"/>
            </a:br>
            <a:r>
              <a:rPr lang="he-IL" dirty="0" smtClean="0"/>
              <a:t>עיון במדרש חובה</a:t>
            </a:r>
            <a:br>
              <a:rPr lang="he-IL" dirty="0" smtClean="0"/>
            </a:br>
            <a:r>
              <a:rPr lang="he-IL" dirty="0" smtClean="0"/>
              <a:t>אחינועם </a:t>
            </a:r>
            <a:r>
              <a:rPr lang="he-IL" dirty="0" err="1" smtClean="0"/>
              <a:t>יעקבס</a:t>
            </a:r>
            <a:r>
              <a:rPr lang="he-IL" dirty="0" smtClean="0"/>
              <a:t> (מעובד)</a:t>
            </a:r>
            <a:r>
              <a:rPr lang="he-IL" dirty="0" smtClean="0"/>
              <a:t/>
            </a:r>
            <a:br>
              <a:rPr lang="he-IL" dirty="0" smtClean="0"/>
            </a:br>
            <a:r>
              <a:rPr lang="he-IL" sz="3100" dirty="0" smtClean="0"/>
              <a:t/>
            </a:r>
            <a:br>
              <a:rPr lang="he-IL" sz="3100" dirty="0" smtClean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/>
            </a:r>
            <a:br>
              <a:rPr lang="he-IL" dirty="0" smtClean="0"/>
            </a:br>
            <a:r>
              <a:rPr lang="he-IL" dirty="0" smtClean="0"/>
              <a:t/>
            </a:r>
            <a:br>
              <a:rPr lang="he-IL" dirty="0" smtClean="0"/>
            </a:b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743480" y="1214422"/>
            <a:ext cx="4186238" cy="5214974"/>
          </a:xfrm>
          <a:ln w="19050"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he-IL" dirty="0" smtClean="0"/>
              <a:t> </a:t>
            </a:r>
          </a:p>
          <a:p>
            <a:pPr algn="ctr">
              <a:lnSpc>
                <a:spcPct val="120000"/>
              </a:lnSpc>
              <a:buNone/>
            </a:pPr>
            <a:r>
              <a:rPr lang="he-IL" sz="4000" b="1" dirty="0" smtClean="0"/>
              <a:t>אבות דרבי נתן נו"ב פרק ד:</a:t>
            </a:r>
          </a:p>
          <a:p>
            <a:pPr algn="ctr">
              <a:buNone/>
            </a:pPr>
            <a:endParaRPr lang="he-IL" sz="4000" dirty="0" smtClean="0"/>
          </a:p>
          <a:p>
            <a:pPr indent="0">
              <a:lnSpc>
                <a:spcPct val="120000"/>
              </a:lnSpc>
              <a:buNone/>
            </a:pPr>
            <a:r>
              <a:rPr lang="he-IL" sz="4200" b="1" dirty="0" smtClean="0">
                <a:solidFill>
                  <a:schemeClr val="accent1">
                    <a:lumMod val="75000"/>
                  </a:schemeClr>
                </a:solidFill>
              </a:rPr>
              <a:t>בית שמאי: </a:t>
            </a:r>
            <a:r>
              <a:rPr lang="he-IL" sz="4200" dirty="0" smtClean="0"/>
              <a:t>אין </a:t>
            </a:r>
            <a:r>
              <a:rPr lang="he-IL" sz="4200" dirty="0" err="1" smtClean="0"/>
              <a:t>שונין</a:t>
            </a:r>
            <a:r>
              <a:rPr lang="he-IL" sz="4200" dirty="0" smtClean="0"/>
              <a:t> אלא לכשרים ולבני אבות ולבני בני אבות. </a:t>
            </a:r>
          </a:p>
          <a:p>
            <a:pPr indent="0">
              <a:lnSpc>
                <a:spcPct val="170000"/>
              </a:lnSpc>
              <a:buNone/>
            </a:pPr>
            <a:endParaRPr lang="he-IL" sz="4200" b="1" dirty="0" smtClean="0">
              <a:solidFill>
                <a:srgbClr val="FF0000"/>
              </a:solidFill>
            </a:endParaRPr>
          </a:p>
          <a:p>
            <a:pPr indent="0">
              <a:lnSpc>
                <a:spcPct val="170000"/>
              </a:lnSpc>
              <a:buNone/>
            </a:pPr>
            <a:r>
              <a:rPr lang="he-IL" sz="4200" b="1" dirty="0" smtClean="0">
                <a:solidFill>
                  <a:srgbClr val="FF0000"/>
                </a:solidFill>
              </a:rPr>
              <a:t>בית הלל: </a:t>
            </a:r>
            <a:r>
              <a:rPr lang="he-IL" sz="4200" dirty="0" smtClean="0"/>
              <a:t>לכל אדם. </a:t>
            </a:r>
          </a:p>
          <a:p>
            <a:pPr indent="0">
              <a:lnSpc>
                <a:spcPct val="170000"/>
              </a:lnSpc>
              <a:buNone/>
            </a:pPr>
            <a:r>
              <a:rPr lang="he-IL" sz="4200" dirty="0" smtClean="0"/>
              <a:t>משלו משל למה הדבר דומה, </a:t>
            </a:r>
            <a:r>
              <a:rPr lang="he-IL" sz="4200" dirty="0" err="1" smtClean="0"/>
              <a:t>לאשה</a:t>
            </a:r>
            <a:r>
              <a:rPr lang="he-IL" sz="4200" dirty="0" smtClean="0"/>
              <a:t> שהיא מושבת תרנגולת על הביצים מתוך הרבה, היא מוציאה מעט, ומתוך מעט אינה מוציאה כלום.</a:t>
            </a:r>
            <a:endParaRPr lang="en-US" sz="4200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מציין מיקום תוכן 2"/>
          <p:cNvSpPr txBox="1">
            <a:spLocks/>
          </p:cNvSpPr>
          <p:nvPr/>
        </p:nvSpPr>
        <p:spPr>
          <a:xfrm>
            <a:off x="285720" y="1214422"/>
            <a:ext cx="4186238" cy="5214974"/>
          </a:xfrm>
          <a:prstGeom prst="rect">
            <a:avLst/>
          </a:prstGeom>
          <a:ln w="19050"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1">
            <a:normAutofit/>
          </a:bodyPr>
          <a:lstStyle/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e-I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he-IL" sz="1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אבות דרבי נתן נו"א פרק ג:</a:t>
            </a: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he-IL" sz="1900" b="1" dirty="0" smtClean="0">
              <a:solidFill>
                <a:schemeClr val="tx1"/>
              </a:solidFill>
            </a:endParaRPr>
          </a:p>
          <a:p>
            <a:pPr marL="342900" marR="0" lvl="0" indent="-34290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e-IL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בית שמאי: </a:t>
            </a:r>
            <a:r>
              <a:rPr kumimoji="0" lang="he-IL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אומרים אל ישנה אדם אלא למי שהוא חכם ועניו ובן אבות ועשיר. </a:t>
            </a:r>
          </a:p>
          <a:p>
            <a:pPr marL="342900" marR="0" lvl="0" indent="0" algn="r" defTabSz="914400" rtl="1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e-IL" sz="2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0" algn="r" defTabSz="914400" rtl="1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e-IL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ובית הלל </a:t>
            </a:r>
            <a:r>
              <a:rPr kumimoji="0" lang="he-IL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אומרים לכל אדם ישנה. </a:t>
            </a:r>
          </a:p>
          <a:p>
            <a:pPr marL="342900" marR="0" lvl="0" indent="0" algn="r" defTabSz="914400" rtl="1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e-IL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שהרבה פושעים היו בהם בישראל </a:t>
            </a:r>
            <a:r>
              <a:rPr kumimoji="0" lang="he-IL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ונתקרבו</a:t>
            </a:r>
            <a:r>
              <a:rPr kumimoji="0" lang="he-IL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לתלמוד תורה ויצאו מהם צדיקים וחסידים וכשרים.</a:t>
            </a:r>
            <a:r>
              <a:rPr kumimoji="0" lang="he-IL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he-IL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8992" y="139463"/>
            <a:ext cx="278608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he-IL" dirty="0" smtClean="0"/>
              <a:t> </a:t>
            </a:r>
            <a:r>
              <a:rPr lang="he-IL" b="1" dirty="0" smtClean="0"/>
              <a:t> והעמידו תלמידים הרבה –</a:t>
            </a:r>
            <a:r>
              <a:rPr lang="he-IL" b="1" dirty="0" err="1" smtClean="0"/>
              <a:t> אבות</a:t>
            </a:r>
            <a:r>
              <a:rPr lang="he-IL" b="1" dirty="0" smtClean="0"/>
              <a:t> דרבי נתן 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428596" y="357166"/>
            <a:ext cx="800105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000" dirty="0" smtClean="0"/>
              <a:t>אמרו עליו על הלל הזקן שבכל יום ויום היה עושה ומשתכר </a:t>
            </a:r>
            <a:r>
              <a:rPr lang="he-IL" sz="2000" dirty="0" err="1" smtClean="0"/>
              <a:t>בטרפעיק</a:t>
            </a:r>
            <a:r>
              <a:rPr lang="he-IL" sz="2000" dirty="0" smtClean="0"/>
              <a:t>, </a:t>
            </a:r>
          </a:p>
          <a:p>
            <a:pPr>
              <a:lnSpc>
                <a:spcPct val="150000"/>
              </a:lnSpc>
            </a:pPr>
            <a:r>
              <a:rPr lang="he-IL" sz="2000" dirty="0" smtClean="0"/>
              <a:t>חציו היה נותן לשומר בית המדרש, וחציו לפרנסתו ולפרנסת אנשי ביתו. </a:t>
            </a:r>
          </a:p>
          <a:p>
            <a:pPr>
              <a:lnSpc>
                <a:spcPct val="150000"/>
              </a:lnSpc>
            </a:pPr>
            <a:endParaRPr lang="he-IL" sz="2000" dirty="0" smtClean="0"/>
          </a:p>
          <a:p>
            <a:pPr>
              <a:lnSpc>
                <a:spcPct val="150000"/>
              </a:lnSpc>
            </a:pPr>
            <a:r>
              <a:rPr lang="he-IL" sz="2000" dirty="0" smtClean="0"/>
              <a:t>פעם אחת לא מצא להשתכר, ולא הניחו שומר בית המדרש </a:t>
            </a:r>
            <a:r>
              <a:rPr lang="he-IL" sz="2000" dirty="0" err="1" smtClean="0"/>
              <a:t>להכנס</a:t>
            </a:r>
            <a:r>
              <a:rPr lang="he-IL" sz="20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he-IL" sz="2000" dirty="0" smtClean="0"/>
              <a:t>עלה ונתלה וישב על פי ארובה כדי שישמע דברי </a:t>
            </a:r>
            <a:r>
              <a:rPr lang="he-IL" sz="2000" dirty="0" err="1" smtClean="0"/>
              <a:t>אלקים</a:t>
            </a:r>
            <a:r>
              <a:rPr lang="he-IL" sz="2000" dirty="0" smtClean="0"/>
              <a:t> חיים מפי שמעיה ואבטליון. </a:t>
            </a:r>
          </a:p>
          <a:p>
            <a:pPr>
              <a:lnSpc>
                <a:spcPct val="150000"/>
              </a:lnSpc>
            </a:pPr>
            <a:r>
              <a:rPr lang="he-IL" sz="2000" dirty="0" smtClean="0"/>
              <a:t>אמרו: אותו היום ערב שבת היה, ותקופת טבת היתה, וירד עליו שלג מן השמים.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he-IL" sz="2000" dirty="0" smtClean="0"/>
              <a:t>כשעלה עמוד השחר אמר לו שמעיה לאבטליון: </a:t>
            </a:r>
          </a:p>
          <a:p>
            <a:pPr>
              <a:lnSpc>
                <a:spcPct val="150000"/>
              </a:lnSpc>
            </a:pPr>
            <a:r>
              <a:rPr lang="he-IL" sz="2000" dirty="0" smtClean="0"/>
              <a:t>"אבטליון אחי! בכל יום הבית מאיר, והיום אפל, שמא יום המעונן </a:t>
            </a:r>
            <a:r>
              <a:rPr lang="he-IL" sz="2000" dirty="0" err="1" smtClean="0"/>
              <a:t>הוא</a:t>
            </a:r>
            <a:r>
              <a:rPr lang="he-IL" sz="2000" dirty="0" smtClean="0"/>
              <a:t>?" </a:t>
            </a:r>
          </a:p>
          <a:p>
            <a:pPr>
              <a:lnSpc>
                <a:spcPct val="150000"/>
              </a:lnSpc>
            </a:pPr>
            <a:r>
              <a:rPr lang="he-IL" sz="2000" dirty="0" smtClean="0"/>
              <a:t>הציצו עיניהן וראו דמות אדם בארובה, </a:t>
            </a:r>
          </a:p>
          <a:p>
            <a:pPr>
              <a:lnSpc>
                <a:spcPct val="150000"/>
              </a:lnSpc>
            </a:pPr>
            <a:r>
              <a:rPr lang="he-IL" sz="2000" dirty="0" smtClean="0"/>
              <a:t>עלו ומצאו עליו רום שלש אמות שלג.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he-IL" sz="2000" dirty="0" smtClean="0"/>
              <a:t>פרקוהו, </a:t>
            </a:r>
            <a:r>
              <a:rPr lang="he-IL" sz="2000" dirty="0" err="1" smtClean="0"/>
              <a:t>והרחיצוהו</a:t>
            </a:r>
            <a:r>
              <a:rPr lang="he-IL" sz="2000" dirty="0" smtClean="0"/>
              <a:t>, </a:t>
            </a:r>
            <a:r>
              <a:rPr lang="he-IL" sz="2000" dirty="0" err="1" smtClean="0"/>
              <a:t>וסיכוהו</a:t>
            </a:r>
            <a:r>
              <a:rPr lang="he-IL" sz="2000" dirty="0" smtClean="0"/>
              <a:t>, והושיבוהו כנגד המדורה. </a:t>
            </a:r>
          </a:p>
          <a:p>
            <a:pPr>
              <a:lnSpc>
                <a:spcPct val="150000"/>
              </a:lnSpc>
            </a:pPr>
            <a:endParaRPr lang="he-IL" sz="2000" dirty="0" smtClean="0"/>
          </a:p>
          <a:p>
            <a:pPr>
              <a:lnSpc>
                <a:spcPct val="150000"/>
              </a:lnSpc>
            </a:pPr>
            <a:r>
              <a:rPr lang="he-IL" sz="2000" dirty="0" smtClean="0"/>
              <a:t>אמרו: ראוי זה לחלל עליו את השבת.</a:t>
            </a:r>
            <a:endParaRPr lang="he-IL" sz="2000" dirty="0"/>
          </a:p>
        </p:txBody>
      </p:sp>
      <p:sp>
        <p:nvSpPr>
          <p:cNvPr id="5" name="אליפסה 4"/>
          <p:cNvSpPr/>
          <p:nvPr/>
        </p:nvSpPr>
        <p:spPr>
          <a:xfrm>
            <a:off x="7858148" y="2285992"/>
            <a:ext cx="642942" cy="500066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אליפסה 5"/>
          <p:cNvSpPr/>
          <p:nvPr/>
        </p:nvSpPr>
        <p:spPr>
          <a:xfrm>
            <a:off x="6286512" y="3071810"/>
            <a:ext cx="2214578" cy="71438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אליפסה 6"/>
          <p:cNvSpPr/>
          <p:nvPr/>
        </p:nvSpPr>
        <p:spPr>
          <a:xfrm>
            <a:off x="7929586" y="4500570"/>
            <a:ext cx="642942" cy="500066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42918" y="2143116"/>
            <a:ext cx="8686800" cy="4525963"/>
          </a:xfrm>
        </p:spPr>
        <p:txBody>
          <a:bodyPr>
            <a:normAutofit fontScale="55000" lnSpcReduction="20000"/>
          </a:bodyPr>
          <a:lstStyle/>
          <a:p>
            <a:endParaRPr lang="he-IL" dirty="0" smtClean="0"/>
          </a:p>
          <a:p>
            <a:pPr>
              <a:buNone/>
            </a:pPr>
            <a:r>
              <a:rPr lang="he-IL" b="1" dirty="0" smtClean="0"/>
              <a:t>משנה ברכות:</a:t>
            </a:r>
          </a:p>
          <a:p>
            <a:pPr>
              <a:buNone/>
            </a:pPr>
            <a:r>
              <a:rPr lang="he-IL" dirty="0" smtClean="0"/>
              <a:t>מאימתי קורין את שמע בערבית?</a:t>
            </a:r>
          </a:p>
          <a:p>
            <a:pPr>
              <a:buNone/>
            </a:pPr>
            <a:r>
              <a:rPr lang="he-IL" dirty="0" smtClean="0"/>
              <a:t>משעה </a:t>
            </a:r>
            <a:r>
              <a:rPr lang="he-IL" dirty="0" err="1" smtClean="0"/>
              <a:t>שהכהנים</a:t>
            </a:r>
            <a:r>
              <a:rPr lang="he-IL" dirty="0" smtClean="0"/>
              <a:t> נכנסים לאכל בתרומתן, עד סוף האשמורה הראשונה; דברי רבי אליעזר.</a:t>
            </a:r>
          </a:p>
          <a:p>
            <a:pPr>
              <a:buNone/>
            </a:pPr>
            <a:r>
              <a:rPr lang="he-IL" dirty="0" smtClean="0"/>
              <a:t>וחכמים אומרים: עד חצות. רבן גמליאל אומר: </a:t>
            </a:r>
            <a:r>
              <a:rPr lang="he-IL" b="1" dirty="0" smtClean="0">
                <a:solidFill>
                  <a:srgbClr val="FF0000"/>
                </a:solidFill>
              </a:rPr>
              <a:t>עד שיעלה עמוד השחר</a:t>
            </a:r>
            <a:r>
              <a:rPr lang="he-IL" dirty="0" smtClean="0"/>
              <a:t>.</a:t>
            </a:r>
          </a:p>
          <a:p>
            <a:pPr>
              <a:buNone/>
            </a:pPr>
            <a:endParaRPr lang="he-IL" dirty="0" smtClean="0"/>
          </a:p>
          <a:p>
            <a:pPr>
              <a:buNone/>
            </a:pPr>
            <a:r>
              <a:rPr lang="he-IL" dirty="0" smtClean="0"/>
              <a:t>מאימתי קורין את שמע בשחרית?</a:t>
            </a:r>
          </a:p>
          <a:p>
            <a:pPr>
              <a:buNone/>
            </a:pPr>
            <a:r>
              <a:rPr lang="he-IL" dirty="0" err="1" smtClean="0"/>
              <a:t>— מ</a:t>
            </a:r>
            <a:r>
              <a:rPr lang="he-IL" dirty="0" smtClean="0"/>
              <a:t>שיכיר בין תכלת ללבן. רבי אליעזר אומר: בין תכלת לכרתי.</a:t>
            </a:r>
          </a:p>
          <a:p>
            <a:pPr>
              <a:buNone/>
            </a:pPr>
            <a:endParaRPr lang="he-IL" dirty="0" smtClean="0"/>
          </a:p>
          <a:p>
            <a:pPr>
              <a:buNone/>
            </a:pPr>
            <a:r>
              <a:rPr lang="he-IL" b="1" dirty="0" smtClean="0"/>
              <a:t>גמרא:</a:t>
            </a:r>
          </a:p>
          <a:p>
            <a:pPr>
              <a:buNone/>
            </a:pPr>
            <a:r>
              <a:rPr lang="he-IL" dirty="0" smtClean="0"/>
              <a:t> מאי בין תכלת ללבן?...</a:t>
            </a:r>
          </a:p>
          <a:p>
            <a:pPr>
              <a:buNone/>
            </a:pPr>
            <a:r>
              <a:rPr lang="he-IL" dirty="0" smtClean="0"/>
              <a:t> תניא רבי מאיר אומר </a:t>
            </a:r>
            <a:r>
              <a:rPr lang="he-IL" dirty="0" err="1" smtClean="0"/>
              <a:t>משיכיר</a:t>
            </a:r>
            <a:r>
              <a:rPr lang="he-IL" dirty="0" smtClean="0"/>
              <a:t> בין זאב לכלב </a:t>
            </a:r>
          </a:p>
          <a:p>
            <a:pPr>
              <a:buNone/>
            </a:pPr>
            <a:r>
              <a:rPr lang="he-IL" dirty="0" smtClean="0"/>
              <a:t>ר"ע אומר בין חמור לערוד</a:t>
            </a:r>
          </a:p>
          <a:p>
            <a:pPr>
              <a:buNone/>
            </a:pPr>
            <a:r>
              <a:rPr lang="he-IL" dirty="0" smtClean="0"/>
              <a:t>ואחרים אומרים </a:t>
            </a:r>
            <a:r>
              <a:rPr lang="he-IL" b="1" dirty="0" smtClean="0">
                <a:solidFill>
                  <a:srgbClr val="FF0000"/>
                </a:solidFill>
              </a:rPr>
              <a:t>משיראה את חברו רחוק ד' אמות ויכירנו </a:t>
            </a:r>
          </a:p>
          <a:p>
            <a:pPr>
              <a:buNone/>
            </a:pPr>
            <a:r>
              <a:rPr lang="he-IL" dirty="0" smtClean="0"/>
              <a:t>אמר רב </a:t>
            </a:r>
            <a:r>
              <a:rPr lang="he-IL" dirty="0" err="1" smtClean="0"/>
              <a:t>הונא</a:t>
            </a:r>
            <a:r>
              <a:rPr lang="he-IL" dirty="0" smtClean="0"/>
              <a:t> הלכה כאחרים </a:t>
            </a:r>
          </a:p>
          <a:p>
            <a:pPr>
              <a:buNone/>
            </a:pPr>
            <a:endParaRPr lang="he-IL" dirty="0" smtClean="0"/>
          </a:p>
          <a:p>
            <a:pPr>
              <a:buNone/>
            </a:pPr>
            <a:endParaRPr lang="he-IL" dirty="0"/>
          </a:p>
        </p:txBody>
      </p:sp>
      <p:sp>
        <p:nvSpPr>
          <p:cNvPr id="28674" name="AutoShape 2" descr="×ª××¦××ª ×ª××× × ×¢×××¨ ××¨×××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28676" name="AutoShape 4" descr="×ª××¦××ª ×ª××× × ×¢×××¨ ××¨×××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28678" name="AutoShape 6" descr="×ª××¦××ª ×ª××× × ×¢×××¨ ××¨×××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28680" name="AutoShape 8" descr="×ª××¦××ª ×ª××× × ×¢×××¨ ××¨×××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28682" name="Picture 10" descr="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4"/>
            <a:ext cx="9144000" cy="2143140"/>
          </a:xfrm>
          <a:prstGeom prst="rect">
            <a:avLst/>
          </a:prstGeom>
          <a:noFill/>
        </p:spPr>
      </p:pic>
      <p:sp>
        <p:nvSpPr>
          <p:cNvPr id="10" name="כותרת 1"/>
          <p:cNvSpPr>
            <a:spLocks noGrp="1"/>
          </p:cNvSpPr>
          <p:nvPr>
            <p:ph type="title"/>
          </p:nvPr>
        </p:nvSpPr>
        <p:spPr>
          <a:xfrm>
            <a:off x="5529298" y="71422"/>
            <a:ext cx="3543296" cy="1143000"/>
          </a:xfrm>
        </p:spPr>
        <p:txBody>
          <a:bodyPr/>
          <a:lstStyle/>
          <a:p>
            <a:r>
              <a:rPr lang="he-IL" dirty="0" smtClean="0"/>
              <a:t>עלה עמוד השחר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428596" y="357166"/>
            <a:ext cx="800105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000" dirty="0" smtClean="0"/>
              <a:t>אמרו עליו על הלל הזקן שבכל יום ויום היה עושה ומשתכר </a:t>
            </a:r>
            <a:r>
              <a:rPr lang="he-IL" sz="2000" dirty="0" err="1" smtClean="0"/>
              <a:t>בטרפעיק</a:t>
            </a:r>
            <a:r>
              <a:rPr lang="he-IL" sz="2000" dirty="0" smtClean="0"/>
              <a:t>, </a:t>
            </a:r>
          </a:p>
          <a:p>
            <a:pPr>
              <a:lnSpc>
                <a:spcPct val="150000"/>
              </a:lnSpc>
            </a:pPr>
            <a:r>
              <a:rPr lang="he-IL" sz="2000" dirty="0" smtClean="0"/>
              <a:t>חציו היה נותן לשומר בית המדרש, וחציו לפרנסתו ולפרנסת אנשי ביתו. </a:t>
            </a:r>
          </a:p>
          <a:p>
            <a:pPr>
              <a:lnSpc>
                <a:spcPct val="150000"/>
              </a:lnSpc>
            </a:pPr>
            <a:endParaRPr lang="he-IL" sz="2000" dirty="0" smtClean="0"/>
          </a:p>
          <a:p>
            <a:pPr>
              <a:lnSpc>
                <a:spcPct val="150000"/>
              </a:lnSpc>
            </a:pPr>
            <a:r>
              <a:rPr lang="he-IL" sz="2000" dirty="0" smtClean="0"/>
              <a:t>פעם אחת לא מצא להשתכר, ולא הניחו שומר בית המדרש </a:t>
            </a:r>
            <a:r>
              <a:rPr lang="he-IL" sz="2000" dirty="0" err="1" smtClean="0"/>
              <a:t>להכנס</a:t>
            </a:r>
            <a:r>
              <a:rPr lang="he-IL" sz="20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he-IL" sz="2000" dirty="0" smtClean="0"/>
              <a:t>עלה ונתלה וישב על פי ארובה כדי שישמע דברי </a:t>
            </a:r>
            <a:r>
              <a:rPr lang="he-IL" sz="2000" dirty="0" err="1" smtClean="0"/>
              <a:t>אלקים</a:t>
            </a:r>
            <a:r>
              <a:rPr lang="he-IL" sz="2000" dirty="0" smtClean="0"/>
              <a:t> חיים מפי שמעיה ואבטליון. </a:t>
            </a:r>
          </a:p>
          <a:p>
            <a:pPr>
              <a:lnSpc>
                <a:spcPct val="150000"/>
              </a:lnSpc>
            </a:pPr>
            <a:r>
              <a:rPr lang="he-IL" sz="2000" dirty="0" smtClean="0"/>
              <a:t>אמרו: אותו היום ערב שבת היה, ותקופת טבת היתה, וירד עליו שלג מן השמים.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he-IL" sz="2000" dirty="0" smtClean="0"/>
              <a:t>כשעלה עמוד השחר אמר לו שמעיה לאבטליון: </a:t>
            </a:r>
          </a:p>
          <a:p>
            <a:pPr>
              <a:lnSpc>
                <a:spcPct val="150000"/>
              </a:lnSpc>
            </a:pPr>
            <a:r>
              <a:rPr lang="he-IL" sz="2000" dirty="0" smtClean="0"/>
              <a:t>"אבטליון אחי! בכל יום הבית מאיר, והיום אפל, שמא יום המעונן </a:t>
            </a:r>
            <a:r>
              <a:rPr lang="he-IL" sz="2000" dirty="0" err="1" smtClean="0"/>
              <a:t>הוא</a:t>
            </a:r>
            <a:r>
              <a:rPr lang="he-IL" sz="2000" dirty="0" smtClean="0"/>
              <a:t>?" </a:t>
            </a:r>
          </a:p>
          <a:p>
            <a:pPr>
              <a:lnSpc>
                <a:spcPct val="150000"/>
              </a:lnSpc>
            </a:pPr>
            <a:r>
              <a:rPr lang="he-IL" sz="2000" dirty="0" smtClean="0"/>
              <a:t>הציצו עיניהן וראו דמות אדם בארובה, </a:t>
            </a:r>
          </a:p>
          <a:p>
            <a:pPr>
              <a:lnSpc>
                <a:spcPct val="150000"/>
              </a:lnSpc>
            </a:pPr>
            <a:r>
              <a:rPr lang="he-IL" sz="2000" dirty="0" smtClean="0"/>
              <a:t>עלו ומצאו עליו רום שלש אמות שלג.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he-IL" sz="2000" dirty="0" smtClean="0"/>
              <a:t>פרקוהו, </a:t>
            </a:r>
            <a:r>
              <a:rPr lang="he-IL" sz="2000" dirty="0" err="1" smtClean="0"/>
              <a:t>והרחיצוהו</a:t>
            </a:r>
            <a:r>
              <a:rPr lang="he-IL" sz="2000" dirty="0" smtClean="0"/>
              <a:t>, </a:t>
            </a:r>
            <a:r>
              <a:rPr lang="he-IL" sz="2000" dirty="0" err="1" smtClean="0"/>
              <a:t>וסיכוהו</a:t>
            </a:r>
            <a:r>
              <a:rPr lang="he-IL" sz="2000" dirty="0" smtClean="0"/>
              <a:t>, והושיבוהו כנגד המדורה. </a:t>
            </a:r>
          </a:p>
          <a:p>
            <a:pPr>
              <a:lnSpc>
                <a:spcPct val="150000"/>
              </a:lnSpc>
            </a:pPr>
            <a:endParaRPr lang="he-IL" sz="2000" dirty="0" smtClean="0"/>
          </a:p>
          <a:p>
            <a:pPr>
              <a:lnSpc>
                <a:spcPct val="150000"/>
              </a:lnSpc>
            </a:pPr>
            <a:r>
              <a:rPr lang="he-IL" sz="2000" dirty="0" smtClean="0"/>
              <a:t>אמרו: ראוי זה לחלל עליו את השבת.</a:t>
            </a:r>
            <a:endParaRPr lang="he-IL" sz="2000" dirty="0"/>
          </a:p>
        </p:txBody>
      </p:sp>
      <p:sp>
        <p:nvSpPr>
          <p:cNvPr id="5" name="אליפסה 4"/>
          <p:cNvSpPr/>
          <p:nvPr/>
        </p:nvSpPr>
        <p:spPr>
          <a:xfrm>
            <a:off x="7858148" y="2285992"/>
            <a:ext cx="642942" cy="500066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אליפסה 5"/>
          <p:cNvSpPr/>
          <p:nvPr/>
        </p:nvSpPr>
        <p:spPr>
          <a:xfrm>
            <a:off x="6286512" y="3071810"/>
            <a:ext cx="2214578" cy="71438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אליפסה 6"/>
          <p:cNvSpPr/>
          <p:nvPr/>
        </p:nvSpPr>
        <p:spPr>
          <a:xfrm>
            <a:off x="7929586" y="4500570"/>
            <a:ext cx="642942" cy="500066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אליפסה 7"/>
          <p:cNvSpPr/>
          <p:nvPr/>
        </p:nvSpPr>
        <p:spPr>
          <a:xfrm>
            <a:off x="5500694" y="3929066"/>
            <a:ext cx="1714512" cy="78581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571472" y="428604"/>
            <a:ext cx="8001056" cy="58984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e-IL" b="1" dirty="0" smtClean="0">
                <a:solidFill>
                  <a:srgbClr val="FF0000"/>
                </a:solidFill>
              </a:rPr>
              <a:t>אמרו</a:t>
            </a:r>
            <a:r>
              <a:rPr lang="he-IL" dirty="0" smtClean="0">
                <a:solidFill>
                  <a:srgbClr val="370700"/>
                </a:solidFill>
              </a:rPr>
              <a:t> עליו על הלל הזקן שבכל יום ויום היה </a:t>
            </a:r>
            <a:r>
              <a:rPr lang="he-IL" dirty="0" smtClean="0">
                <a:solidFill>
                  <a:srgbClr val="370700"/>
                </a:solidFill>
                <a:highlight>
                  <a:srgbClr val="FFFF00"/>
                </a:highlight>
              </a:rPr>
              <a:t>עושה</a:t>
            </a:r>
            <a:r>
              <a:rPr lang="he-IL" dirty="0" smtClean="0">
                <a:solidFill>
                  <a:srgbClr val="370700"/>
                </a:solidFill>
              </a:rPr>
              <a:t> </a:t>
            </a:r>
            <a:r>
              <a:rPr lang="he-IL" dirty="0" smtClean="0">
                <a:solidFill>
                  <a:srgbClr val="370700"/>
                </a:solidFill>
                <a:highlight>
                  <a:srgbClr val="FFFF00"/>
                </a:highlight>
              </a:rPr>
              <a:t>ומשתכר</a:t>
            </a:r>
            <a:r>
              <a:rPr lang="he-IL" dirty="0" smtClean="0">
                <a:solidFill>
                  <a:srgbClr val="370700"/>
                </a:solidFill>
              </a:rPr>
              <a:t> </a:t>
            </a:r>
            <a:r>
              <a:rPr lang="he-IL" dirty="0" err="1" smtClean="0">
                <a:solidFill>
                  <a:srgbClr val="370700"/>
                </a:solidFill>
              </a:rPr>
              <a:t>בטרעפיק</a:t>
            </a:r>
            <a:r>
              <a:rPr lang="en-US" dirty="0" smtClean="0">
                <a:solidFill>
                  <a:srgbClr val="370700"/>
                </a:solidFill>
                <a:latin typeface="Arial"/>
              </a:rPr>
              <a:t/>
            </a:r>
            <a:br>
              <a:rPr lang="en-US" dirty="0" smtClean="0">
                <a:solidFill>
                  <a:srgbClr val="370700"/>
                </a:solidFill>
                <a:latin typeface="Arial"/>
              </a:rPr>
            </a:br>
            <a:r>
              <a:rPr lang="he-IL" dirty="0" smtClean="0">
                <a:solidFill>
                  <a:srgbClr val="370700"/>
                </a:solidFill>
              </a:rPr>
              <a:t>חציו היה </a:t>
            </a:r>
            <a:r>
              <a:rPr lang="he-IL" dirty="0" smtClean="0">
                <a:solidFill>
                  <a:srgbClr val="370700"/>
                </a:solidFill>
                <a:highlight>
                  <a:srgbClr val="FFFF00"/>
                </a:highlight>
              </a:rPr>
              <a:t>נותן</a:t>
            </a:r>
            <a:r>
              <a:rPr lang="he-IL" dirty="0" smtClean="0">
                <a:solidFill>
                  <a:srgbClr val="370700"/>
                </a:solidFill>
              </a:rPr>
              <a:t> לשומר בית המדרש וחציו לפרנסתו ולפרנסת אנשי ביתו</a:t>
            </a:r>
            <a:r>
              <a:rPr lang="en-US" dirty="0" smtClean="0">
                <a:solidFill>
                  <a:srgbClr val="370700"/>
                </a:solidFill>
                <a:latin typeface="Arial"/>
              </a:rPr>
              <a:t/>
            </a:r>
            <a:br>
              <a:rPr lang="en-US" dirty="0" smtClean="0">
                <a:solidFill>
                  <a:srgbClr val="370700"/>
                </a:solidFill>
                <a:latin typeface="Arial"/>
              </a:rPr>
            </a:br>
            <a:r>
              <a:rPr lang="he-IL" dirty="0" smtClean="0">
                <a:solidFill>
                  <a:srgbClr val="370700"/>
                </a:solidFill>
              </a:rPr>
              <a:t>פעם אחת לא מצא להשתכר ולא הניחו שומר בית המדרש </a:t>
            </a:r>
            <a:r>
              <a:rPr lang="he-IL" dirty="0" err="1" smtClean="0">
                <a:solidFill>
                  <a:srgbClr val="370700"/>
                </a:solidFill>
              </a:rPr>
              <a:t>להכנס</a:t>
            </a:r>
            <a:r>
              <a:rPr lang="en-US" dirty="0" smtClean="0">
                <a:solidFill>
                  <a:srgbClr val="370700"/>
                </a:solidFill>
                <a:latin typeface="Arial"/>
              </a:rPr>
              <a:t/>
            </a:r>
            <a:br>
              <a:rPr lang="en-US" dirty="0" smtClean="0">
                <a:solidFill>
                  <a:srgbClr val="370700"/>
                </a:solidFill>
                <a:latin typeface="Arial"/>
              </a:rPr>
            </a:br>
            <a:r>
              <a:rPr lang="he-IL" dirty="0" smtClean="0">
                <a:solidFill>
                  <a:srgbClr val="370700"/>
                </a:solidFill>
                <a:highlight>
                  <a:srgbClr val="FFFF00"/>
                </a:highlight>
              </a:rPr>
              <a:t>עלה</a:t>
            </a:r>
            <a:r>
              <a:rPr lang="he-IL" dirty="0" smtClean="0">
                <a:solidFill>
                  <a:srgbClr val="370700"/>
                </a:solidFill>
              </a:rPr>
              <a:t> </a:t>
            </a:r>
            <a:r>
              <a:rPr lang="he-IL" dirty="0" smtClean="0">
                <a:solidFill>
                  <a:srgbClr val="370700"/>
                </a:solidFill>
                <a:highlight>
                  <a:srgbClr val="FFFF00"/>
                </a:highlight>
              </a:rPr>
              <a:t>ונתלה</a:t>
            </a:r>
            <a:r>
              <a:rPr lang="he-IL" dirty="0" smtClean="0">
                <a:solidFill>
                  <a:srgbClr val="370700"/>
                </a:solidFill>
              </a:rPr>
              <a:t> </a:t>
            </a:r>
            <a:r>
              <a:rPr lang="he-IL" dirty="0" smtClean="0">
                <a:solidFill>
                  <a:srgbClr val="370700"/>
                </a:solidFill>
                <a:highlight>
                  <a:srgbClr val="FFFF00"/>
                </a:highlight>
              </a:rPr>
              <a:t>וישב</a:t>
            </a:r>
            <a:r>
              <a:rPr lang="he-IL" dirty="0" smtClean="0">
                <a:solidFill>
                  <a:srgbClr val="370700"/>
                </a:solidFill>
              </a:rPr>
              <a:t> על פי ארובה כדי </a:t>
            </a:r>
            <a:r>
              <a:rPr lang="he-IL" dirty="0" smtClean="0">
                <a:solidFill>
                  <a:srgbClr val="370700"/>
                </a:solidFill>
                <a:highlight>
                  <a:srgbClr val="FFFF00"/>
                </a:highlight>
              </a:rPr>
              <a:t>שישמע</a:t>
            </a:r>
            <a:r>
              <a:rPr lang="he-IL" dirty="0" smtClean="0">
                <a:solidFill>
                  <a:srgbClr val="370700"/>
                </a:solidFill>
              </a:rPr>
              <a:t> דברי </a:t>
            </a:r>
            <a:r>
              <a:rPr lang="he-IL" dirty="0" err="1" smtClean="0">
                <a:solidFill>
                  <a:srgbClr val="370700"/>
                </a:solidFill>
              </a:rPr>
              <a:t>אלהים</a:t>
            </a:r>
            <a:r>
              <a:rPr lang="he-IL" dirty="0" smtClean="0">
                <a:solidFill>
                  <a:srgbClr val="370700"/>
                </a:solidFill>
              </a:rPr>
              <a:t> חיים מפי שמעיה ואבטליון.</a:t>
            </a:r>
          </a:p>
          <a:p>
            <a:pPr>
              <a:lnSpc>
                <a:spcPct val="150000"/>
              </a:lnSpc>
            </a:pPr>
            <a:r>
              <a:rPr lang="he-IL" dirty="0" smtClean="0">
                <a:solidFill>
                  <a:srgbClr val="370700"/>
                </a:solidFill>
              </a:rPr>
              <a:t> 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he-IL" b="1" dirty="0" smtClean="0">
                <a:solidFill>
                  <a:srgbClr val="FF0000"/>
                </a:solidFill>
              </a:rPr>
              <a:t>אמרו</a:t>
            </a:r>
            <a:r>
              <a:rPr lang="he-IL" dirty="0" smtClean="0">
                <a:solidFill>
                  <a:srgbClr val="370700"/>
                </a:solidFill>
              </a:rPr>
              <a:t> </a:t>
            </a:r>
            <a:r>
              <a:rPr lang="he-IL" dirty="0" smtClean="0"/>
              <a:t>אותו היום ערב שבת היה, ותקופת טבת היתה, וירד עליו שלג מן השמים. 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he-IL" dirty="0" smtClean="0"/>
              <a:t>כשעלה עמוד השחר אמר לו שמעיה לאבטליון: </a:t>
            </a:r>
          </a:p>
          <a:p>
            <a:pPr>
              <a:lnSpc>
                <a:spcPct val="150000"/>
              </a:lnSpc>
              <a:buNone/>
            </a:pPr>
            <a:r>
              <a:rPr lang="he-IL" dirty="0" smtClean="0"/>
              <a:t>"אבטליון אחי! בכל יום הבית מאיר, והיום אפל, שמא יום המעונן </a:t>
            </a:r>
            <a:r>
              <a:rPr lang="he-IL" dirty="0" err="1" smtClean="0"/>
              <a:t>הוא</a:t>
            </a:r>
            <a:r>
              <a:rPr lang="he-IL" dirty="0" smtClean="0"/>
              <a:t>?" </a:t>
            </a:r>
          </a:p>
          <a:p>
            <a:pPr>
              <a:lnSpc>
                <a:spcPct val="150000"/>
              </a:lnSpc>
              <a:buNone/>
            </a:pPr>
            <a:r>
              <a:rPr lang="he-IL" dirty="0" smtClean="0"/>
              <a:t>הציצו עיניהן וראו דמות אדם בארובה, </a:t>
            </a:r>
          </a:p>
          <a:p>
            <a:pPr>
              <a:lnSpc>
                <a:spcPct val="150000"/>
              </a:lnSpc>
              <a:buNone/>
            </a:pPr>
            <a:r>
              <a:rPr lang="he-IL" dirty="0" smtClean="0"/>
              <a:t>עלו ומצאו עליו רום שלש אמות שלג. 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he-IL" dirty="0" smtClean="0"/>
              <a:t>פרקוהו, </a:t>
            </a:r>
            <a:r>
              <a:rPr lang="he-IL" dirty="0" err="1" smtClean="0"/>
              <a:t>והרחיצוהו</a:t>
            </a:r>
            <a:r>
              <a:rPr lang="he-IL" dirty="0" smtClean="0"/>
              <a:t>, </a:t>
            </a:r>
            <a:r>
              <a:rPr lang="he-IL" dirty="0" err="1" smtClean="0"/>
              <a:t>וסיכוהו</a:t>
            </a:r>
            <a:r>
              <a:rPr lang="he-IL" dirty="0" smtClean="0"/>
              <a:t>, והושיבוהו כנגד המדורה. 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he-IL" b="1" dirty="0" smtClean="0">
                <a:solidFill>
                  <a:srgbClr val="FF0000"/>
                </a:solidFill>
              </a:rPr>
              <a:t>אמרו</a:t>
            </a:r>
            <a:r>
              <a:rPr lang="he-IL" dirty="0" smtClean="0">
                <a:solidFill>
                  <a:srgbClr val="370700"/>
                </a:solidFill>
              </a:rPr>
              <a:t> ראוי זה לחלל עליו את השבת</a:t>
            </a:r>
            <a:r>
              <a:rPr lang="he-IL" dirty="0" smtClean="0">
                <a:solidFill>
                  <a:srgbClr val="403152"/>
                </a:solidFill>
                <a:cs typeface="David"/>
              </a:rPr>
              <a:t>.</a:t>
            </a:r>
            <a:endParaRPr lang="en-US" dirty="0" smtClean="0"/>
          </a:p>
          <a:p>
            <a:pPr>
              <a:lnSpc>
                <a:spcPct val="150000"/>
              </a:lnSpc>
            </a:pPr>
            <a:endParaRPr lang="he-IL" sz="2000" dirty="0"/>
          </a:p>
        </p:txBody>
      </p:sp>
      <p:sp>
        <p:nvSpPr>
          <p:cNvPr id="5" name="מלבן 4"/>
          <p:cNvSpPr/>
          <p:nvPr/>
        </p:nvSpPr>
        <p:spPr>
          <a:xfrm>
            <a:off x="571472" y="428604"/>
            <a:ext cx="8001056" cy="589847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e-IL" b="1" dirty="0" smtClean="0">
                <a:solidFill>
                  <a:srgbClr val="FF0000"/>
                </a:solidFill>
              </a:rPr>
              <a:t>אמרו</a:t>
            </a:r>
            <a:r>
              <a:rPr lang="he-IL" dirty="0" smtClean="0">
                <a:solidFill>
                  <a:srgbClr val="370700"/>
                </a:solidFill>
              </a:rPr>
              <a:t> עליו על הלל הזקן שבכל יום ויום היה </a:t>
            </a:r>
            <a:r>
              <a:rPr lang="he-IL" dirty="0" smtClean="0">
                <a:solidFill>
                  <a:srgbClr val="370700"/>
                </a:solidFill>
                <a:highlight>
                  <a:srgbClr val="FFFF00"/>
                </a:highlight>
              </a:rPr>
              <a:t>עושה</a:t>
            </a:r>
            <a:r>
              <a:rPr lang="he-IL" dirty="0" smtClean="0">
                <a:solidFill>
                  <a:srgbClr val="370700"/>
                </a:solidFill>
              </a:rPr>
              <a:t> </a:t>
            </a:r>
            <a:r>
              <a:rPr lang="he-IL" dirty="0" smtClean="0">
                <a:solidFill>
                  <a:srgbClr val="370700"/>
                </a:solidFill>
                <a:highlight>
                  <a:srgbClr val="FFFF00"/>
                </a:highlight>
              </a:rPr>
              <a:t>ומשתכר</a:t>
            </a:r>
            <a:r>
              <a:rPr lang="he-IL" dirty="0" smtClean="0">
                <a:solidFill>
                  <a:srgbClr val="370700"/>
                </a:solidFill>
              </a:rPr>
              <a:t> </a:t>
            </a:r>
            <a:r>
              <a:rPr lang="he-IL" dirty="0" err="1" smtClean="0">
                <a:solidFill>
                  <a:srgbClr val="370700"/>
                </a:solidFill>
              </a:rPr>
              <a:t>בטרעפיק</a:t>
            </a:r>
            <a:r>
              <a:rPr lang="en-US" dirty="0" smtClean="0">
                <a:solidFill>
                  <a:srgbClr val="370700"/>
                </a:solidFill>
                <a:latin typeface="Arial"/>
              </a:rPr>
              <a:t/>
            </a:r>
            <a:br>
              <a:rPr lang="en-US" dirty="0" smtClean="0">
                <a:solidFill>
                  <a:srgbClr val="370700"/>
                </a:solidFill>
                <a:latin typeface="Arial"/>
              </a:rPr>
            </a:br>
            <a:r>
              <a:rPr lang="he-IL" dirty="0" smtClean="0">
                <a:solidFill>
                  <a:srgbClr val="370700"/>
                </a:solidFill>
              </a:rPr>
              <a:t>חציו היה </a:t>
            </a:r>
            <a:r>
              <a:rPr lang="he-IL" dirty="0" smtClean="0">
                <a:solidFill>
                  <a:srgbClr val="370700"/>
                </a:solidFill>
                <a:highlight>
                  <a:srgbClr val="FFFF00"/>
                </a:highlight>
              </a:rPr>
              <a:t>נותן</a:t>
            </a:r>
            <a:r>
              <a:rPr lang="he-IL" dirty="0" smtClean="0">
                <a:solidFill>
                  <a:srgbClr val="370700"/>
                </a:solidFill>
              </a:rPr>
              <a:t> לשומר בית המדרש וחציו לפרנסתו ולפרנסת אנשי ביתו</a:t>
            </a:r>
            <a:r>
              <a:rPr lang="en-US" dirty="0" smtClean="0">
                <a:solidFill>
                  <a:srgbClr val="370700"/>
                </a:solidFill>
                <a:latin typeface="Arial"/>
              </a:rPr>
              <a:t/>
            </a:r>
            <a:br>
              <a:rPr lang="en-US" dirty="0" smtClean="0">
                <a:solidFill>
                  <a:srgbClr val="370700"/>
                </a:solidFill>
                <a:latin typeface="Arial"/>
              </a:rPr>
            </a:br>
            <a:r>
              <a:rPr lang="he-IL" dirty="0" smtClean="0">
                <a:solidFill>
                  <a:srgbClr val="370700"/>
                </a:solidFill>
              </a:rPr>
              <a:t>פעם אחת לא מצא להשתכר ולא הניחו שומר בית המדרש </a:t>
            </a:r>
            <a:r>
              <a:rPr lang="he-IL" dirty="0" err="1" smtClean="0">
                <a:solidFill>
                  <a:srgbClr val="370700"/>
                </a:solidFill>
              </a:rPr>
              <a:t>להכנס</a:t>
            </a:r>
            <a:r>
              <a:rPr lang="en-US" dirty="0" smtClean="0">
                <a:solidFill>
                  <a:srgbClr val="370700"/>
                </a:solidFill>
                <a:latin typeface="Arial"/>
              </a:rPr>
              <a:t/>
            </a:r>
            <a:br>
              <a:rPr lang="en-US" dirty="0" smtClean="0">
                <a:solidFill>
                  <a:srgbClr val="370700"/>
                </a:solidFill>
                <a:latin typeface="Arial"/>
              </a:rPr>
            </a:br>
            <a:r>
              <a:rPr lang="he-IL" dirty="0" smtClean="0">
                <a:solidFill>
                  <a:srgbClr val="370700"/>
                </a:solidFill>
                <a:highlight>
                  <a:srgbClr val="FFFF00"/>
                </a:highlight>
              </a:rPr>
              <a:t>עלה</a:t>
            </a:r>
            <a:r>
              <a:rPr lang="he-IL" dirty="0" smtClean="0">
                <a:solidFill>
                  <a:srgbClr val="370700"/>
                </a:solidFill>
              </a:rPr>
              <a:t> </a:t>
            </a:r>
            <a:r>
              <a:rPr lang="he-IL" dirty="0" smtClean="0">
                <a:solidFill>
                  <a:srgbClr val="370700"/>
                </a:solidFill>
                <a:highlight>
                  <a:srgbClr val="FFFF00"/>
                </a:highlight>
              </a:rPr>
              <a:t>ונתלה</a:t>
            </a:r>
            <a:r>
              <a:rPr lang="he-IL" dirty="0" smtClean="0">
                <a:solidFill>
                  <a:srgbClr val="370700"/>
                </a:solidFill>
              </a:rPr>
              <a:t> </a:t>
            </a:r>
            <a:r>
              <a:rPr lang="he-IL" dirty="0" smtClean="0">
                <a:solidFill>
                  <a:srgbClr val="370700"/>
                </a:solidFill>
                <a:highlight>
                  <a:srgbClr val="FFFF00"/>
                </a:highlight>
              </a:rPr>
              <a:t>וישב</a:t>
            </a:r>
            <a:r>
              <a:rPr lang="he-IL" dirty="0" smtClean="0">
                <a:solidFill>
                  <a:srgbClr val="370700"/>
                </a:solidFill>
              </a:rPr>
              <a:t> על פי ארובה כדי </a:t>
            </a:r>
            <a:r>
              <a:rPr lang="he-IL" dirty="0" smtClean="0">
                <a:solidFill>
                  <a:srgbClr val="370700"/>
                </a:solidFill>
                <a:highlight>
                  <a:srgbClr val="FFFF00"/>
                </a:highlight>
              </a:rPr>
              <a:t>שישמע</a:t>
            </a:r>
            <a:r>
              <a:rPr lang="he-IL" dirty="0" smtClean="0">
                <a:solidFill>
                  <a:srgbClr val="370700"/>
                </a:solidFill>
              </a:rPr>
              <a:t> דברי </a:t>
            </a:r>
            <a:r>
              <a:rPr lang="he-IL" dirty="0" err="1" smtClean="0">
                <a:solidFill>
                  <a:srgbClr val="370700"/>
                </a:solidFill>
              </a:rPr>
              <a:t>אלהים</a:t>
            </a:r>
            <a:r>
              <a:rPr lang="he-IL" dirty="0" smtClean="0">
                <a:solidFill>
                  <a:srgbClr val="370700"/>
                </a:solidFill>
              </a:rPr>
              <a:t> חיים מפי שמעיה ואבטליון.</a:t>
            </a:r>
          </a:p>
          <a:p>
            <a:pPr>
              <a:lnSpc>
                <a:spcPct val="150000"/>
              </a:lnSpc>
            </a:pPr>
            <a:r>
              <a:rPr lang="he-IL" dirty="0" smtClean="0">
                <a:solidFill>
                  <a:srgbClr val="370700"/>
                </a:solidFill>
              </a:rPr>
              <a:t>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he-IL" b="1" dirty="0" smtClean="0">
                <a:solidFill>
                  <a:srgbClr val="FF0000"/>
                </a:solidFill>
              </a:rPr>
              <a:t>אמרו</a:t>
            </a:r>
            <a:r>
              <a:rPr lang="he-IL" dirty="0" smtClean="0">
                <a:solidFill>
                  <a:srgbClr val="370700"/>
                </a:solidFill>
              </a:rPr>
              <a:t> אותו היום ערב שבת היה ותקופת טבת היתה וירד עליו שלג מן השמים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he-IL" dirty="0" smtClean="0">
                <a:solidFill>
                  <a:srgbClr val="370700"/>
                </a:solidFill>
              </a:rPr>
              <a:t>כשעלה עמוד השחר </a:t>
            </a:r>
            <a:r>
              <a:rPr lang="he-IL" dirty="0" smtClean="0">
                <a:solidFill>
                  <a:srgbClr val="370700"/>
                </a:solidFill>
                <a:highlight>
                  <a:srgbClr val="00FFFF"/>
                </a:highlight>
              </a:rPr>
              <a:t>אמר</a:t>
            </a:r>
            <a:r>
              <a:rPr lang="he-IL" dirty="0" smtClean="0">
                <a:solidFill>
                  <a:srgbClr val="370700"/>
                </a:solidFill>
              </a:rPr>
              <a:t> לו שמעיה לאבטליון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he-IL" dirty="0" smtClean="0">
                <a:solidFill>
                  <a:srgbClr val="370700"/>
                </a:solidFill>
              </a:rPr>
              <a:t>אבטליון אחי בכל יום הבית מאיר והיום אפל שמא יום המעונן הוא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he-IL" dirty="0" smtClean="0">
                <a:solidFill>
                  <a:srgbClr val="370700"/>
                </a:solidFill>
                <a:highlight>
                  <a:srgbClr val="00FFFF"/>
                </a:highlight>
              </a:rPr>
              <a:t>הציצו</a:t>
            </a:r>
            <a:r>
              <a:rPr lang="he-IL" dirty="0" smtClean="0">
                <a:solidFill>
                  <a:srgbClr val="370700"/>
                </a:solidFill>
              </a:rPr>
              <a:t> עיניהן </a:t>
            </a:r>
            <a:r>
              <a:rPr lang="he-IL" dirty="0" smtClean="0">
                <a:solidFill>
                  <a:srgbClr val="370700"/>
                </a:solidFill>
                <a:highlight>
                  <a:srgbClr val="00FFFF"/>
                </a:highlight>
              </a:rPr>
              <a:t>וראו</a:t>
            </a:r>
            <a:r>
              <a:rPr lang="he-IL" dirty="0" smtClean="0">
                <a:solidFill>
                  <a:srgbClr val="370700"/>
                </a:solidFill>
              </a:rPr>
              <a:t> דמות אדם בארובה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he-IL" dirty="0" smtClean="0">
                <a:solidFill>
                  <a:srgbClr val="370700"/>
                </a:solidFill>
                <a:highlight>
                  <a:srgbClr val="00FFFF"/>
                </a:highlight>
              </a:rPr>
              <a:t>עלו</a:t>
            </a:r>
            <a:r>
              <a:rPr lang="he-IL" dirty="0" smtClean="0">
                <a:solidFill>
                  <a:srgbClr val="370700"/>
                </a:solidFill>
              </a:rPr>
              <a:t> </a:t>
            </a:r>
            <a:r>
              <a:rPr lang="he-IL" dirty="0" smtClean="0">
                <a:solidFill>
                  <a:srgbClr val="370700"/>
                </a:solidFill>
                <a:highlight>
                  <a:srgbClr val="00FFFF"/>
                </a:highlight>
              </a:rPr>
              <a:t>ומצאו</a:t>
            </a:r>
            <a:r>
              <a:rPr lang="he-IL" dirty="0" smtClean="0">
                <a:solidFill>
                  <a:srgbClr val="370700"/>
                </a:solidFill>
              </a:rPr>
              <a:t> עליו רום שלש אמות שלג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he-IL" dirty="0" smtClean="0">
                <a:solidFill>
                  <a:srgbClr val="370700"/>
                </a:solidFill>
                <a:highlight>
                  <a:srgbClr val="00FFFF"/>
                </a:highlight>
              </a:rPr>
              <a:t>פרקוהו</a:t>
            </a:r>
            <a:r>
              <a:rPr lang="he-IL" dirty="0" smtClean="0">
                <a:solidFill>
                  <a:srgbClr val="370700"/>
                </a:solidFill>
              </a:rPr>
              <a:t> </a:t>
            </a:r>
            <a:r>
              <a:rPr lang="he-IL" dirty="0" err="1" smtClean="0">
                <a:solidFill>
                  <a:srgbClr val="370700"/>
                </a:solidFill>
                <a:highlight>
                  <a:srgbClr val="00FFFF"/>
                </a:highlight>
              </a:rPr>
              <a:t>והרחיצוהו</a:t>
            </a:r>
            <a:r>
              <a:rPr lang="he-IL" dirty="0" smtClean="0">
                <a:solidFill>
                  <a:srgbClr val="370700"/>
                </a:solidFill>
              </a:rPr>
              <a:t> </a:t>
            </a:r>
            <a:r>
              <a:rPr lang="he-IL" dirty="0" err="1" smtClean="0">
                <a:solidFill>
                  <a:srgbClr val="370700"/>
                </a:solidFill>
                <a:highlight>
                  <a:srgbClr val="00FFFF"/>
                </a:highlight>
              </a:rPr>
              <a:t>וסיכוהו</a:t>
            </a:r>
            <a:r>
              <a:rPr lang="he-IL" dirty="0" smtClean="0">
                <a:solidFill>
                  <a:srgbClr val="370700"/>
                </a:solidFill>
              </a:rPr>
              <a:t> </a:t>
            </a:r>
            <a:r>
              <a:rPr lang="he-IL" dirty="0" smtClean="0">
                <a:solidFill>
                  <a:srgbClr val="370700"/>
                </a:solidFill>
                <a:highlight>
                  <a:srgbClr val="00FFFF"/>
                </a:highlight>
              </a:rPr>
              <a:t>והושיבוהו</a:t>
            </a:r>
            <a:r>
              <a:rPr lang="he-IL" dirty="0" smtClean="0">
                <a:solidFill>
                  <a:srgbClr val="370700"/>
                </a:solidFill>
              </a:rPr>
              <a:t> כנגד המדורה 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he-IL" b="1" dirty="0" smtClean="0">
                <a:solidFill>
                  <a:srgbClr val="FF0000"/>
                </a:solidFill>
              </a:rPr>
              <a:t>אמרו</a:t>
            </a:r>
            <a:r>
              <a:rPr lang="he-IL" dirty="0" smtClean="0">
                <a:solidFill>
                  <a:srgbClr val="370700"/>
                </a:solidFill>
              </a:rPr>
              <a:t> ראוי זה לחלל עליו את השבת</a:t>
            </a:r>
            <a:r>
              <a:rPr lang="he-IL" dirty="0" smtClean="0">
                <a:solidFill>
                  <a:srgbClr val="403152"/>
                </a:solidFill>
                <a:cs typeface="David"/>
              </a:rPr>
              <a:t>.</a:t>
            </a:r>
            <a:endParaRPr lang="en-US" dirty="0" smtClean="0"/>
          </a:p>
          <a:p>
            <a:pPr>
              <a:lnSpc>
                <a:spcPct val="150000"/>
              </a:lnSpc>
            </a:pP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362650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ההקשר בגמרא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528770" y="1600201"/>
            <a:ext cx="6400816" cy="2971808"/>
          </a:xfrm>
          <a:ln w="38100">
            <a:solidFill>
              <a:schemeClr val="tx1"/>
            </a:solidFill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pPr>
              <a:buNone/>
            </a:pPr>
            <a:r>
              <a:rPr lang="he-IL" dirty="0" smtClean="0"/>
              <a:t>   </a:t>
            </a:r>
            <a:r>
              <a:rPr lang="he-IL" sz="2800" dirty="0" smtClean="0">
                <a:cs typeface="+mj-cs"/>
              </a:rPr>
              <a:t>תנו רבנן עני ועשיר ורשע באין לדין</a:t>
            </a:r>
            <a:r>
              <a:rPr lang="en-US" sz="2800" dirty="0" smtClean="0">
                <a:cs typeface="+mj-cs"/>
              </a:rPr>
              <a:t/>
            </a:r>
            <a:br>
              <a:rPr lang="en-US" sz="2800" dirty="0" smtClean="0">
                <a:cs typeface="+mj-cs"/>
              </a:rPr>
            </a:br>
            <a:r>
              <a:rPr lang="he-IL" sz="2800" dirty="0" smtClean="0">
                <a:cs typeface="+mj-cs"/>
              </a:rPr>
              <a:t>לעני אומרים לו מפני מה לא עסקת בתורה?</a:t>
            </a:r>
          </a:p>
          <a:p>
            <a:pPr>
              <a:buNone/>
            </a:pPr>
            <a:r>
              <a:rPr lang="he-IL" sz="2800" dirty="0" smtClean="0">
                <a:cs typeface="+mj-cs"/>
              </a:rPr>
              <a:t>    אם אומר עני הייתי וטרוד </a:t>
            </a:r>
            <a:r>
              <a:rPr lang="he-IL" sz="2800" dirty="0" err="1" smtClean="0">
                <a:cs typeface="+mj-cs"/>
              </a:rPr>
              <a:t>במזונותי</a:t>
            </a:r>
            <a:r>
              <a:rPr lang="he-IL" sz="2800" dirty="0" smtClean="0">
                <a:cs typeface="+mj-cs"/>
              </a:rPr>
              <a:t> </a:t>
            </a:r>
          </a:p>
          <a:p>
            <a:pPr>
              <a:buNone/>
            </a:pPr>
            <a:r>
              <a:rPr lang="he-IL" sz="2800" dirty="0" smtClean="0">
                <a:cs typeface="+mj-cs"/>
              </a:rPr>
              <a:t>    אומרים לו כלום עני היית יותר מהלל.</a:t>
            </a:r>
          </a:p>
          <a:p>
            <a:pPr>
              <a:buNone/>
            </a:pPr>
            <a:r>
              <a:rPr lang="he-IL" sz="2800" dirty="0" smtClean="0">
                <a:cs typeface="+mj-cs"/>
              </a:rPr>
              <a:t>    אמרו עליו על הלל... </a:t>
            </a:r>
            <a:endParaRPr lang="en-US" sz="2800" dirty="0" smtClean="0">
              <a:cs typeface="+mj-cs"/>
            </a:endParaRPr>
          </a:p>
          <a:p>
            <a:pPr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42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דיאגרמה 3"/>
          <p:cNvGraphicFramePr/>
          <p:nvPr>
            <p:extLst>
              <p:ext uri="{D42A27DB-BD31-4B8C-83A1-F6EECF244321}">
                <p14:modId xmlns:p14="http://schemas.microsoft.com/office/powerpoint/2010/main" val="289806447"/>
              </p:ext>
            </p:extLst>
          </p:nvPr>
        </p:nvGraphicFramePr>
        <p:xfrm>
          <a:off x="428596" y="285728"/>
          <a:ext cx="8358246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דיאגרמה 4"/>
          <p:cNvGraphicFramePr/>
          <p:nvPr/>
        </p:nvGraphicFramePr>
        <p:xfrm>
          <a:off x="642910" y="3929066"/>
          <a:ext cx="792961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797BA7-FB12-4496-8AE4-29CC061C07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95E3D1E-6B1F-441F-BB2C-7FF939844D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B6B34B0-63EE-488C-AA7F-6ED0B114BE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6B291B9-37D8-48E8-8EDB-C1CC089FC8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096C6F-7D8F-409B-9242-2CD121DCE8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D0FE5C-99DF-40A2-B4FD-5FAAA54BEF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35B754-A595-4614-B014-05BF413A87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9FAEAD-2A1E-4756-ABA4-839701250F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D58762-2774-4A61-81A6-F900C44643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A9F3CD6-027A-4902-9813-128DE8F587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9EA4BAE-6B42-41AE-938A-7B9CEA10E8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B0DAE03-BD57-4EF5-AE9E-F71F34B857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Graphic spid="5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357422" y="142852"/>
            <a:ext cx="4857784" cy="846158"/>
          </a:xfrm>
        </p:spPr>
        <p:txBody>
          <a:bodyPr>
            <a:normAutofit/>
          </a:bodyPr>
          <a:lstStyle/>
          <a:p>
            <a:r>
              <a:rPr lang="he-IL" dirty="0" smtClean="0"/>
              <a:t>מיהו הגיבור בסיפור?</a:t>
            </a:r>
            <a:endParaRPr lang="he-IL" dirty="0"/>
          </a:p>
        </p:txBody>
      </p:sp>
      <p:graphicFrame>
        <p:nvGraphicFramePr>
          <p:cNvPr id="4" name="דיאגרמה 3"/>
          <p:cNvGraphicFramePr/>
          <p:nvPr>
            <p:extLst>
              <p:ext uri="{D42A27DB-BD31-4B8C-83A1-F6EECF244321}">
                <p14:modId xmlns:p14="http://schemas.microsoft.com/office/powerpoint/2010/main" val="447180640"/>
              </p:ext>
            </p:extLst>
          </p:nvPr>
        </p:nvGraphicFramePr>
        <p:xfrm>
          <a:off x="214282" y="1071546"/>
          <a:ext cx="8572560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7963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F5ED89-9F07-4B64-BD85-C3CB6247D2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43FCD97-30CC-43CA-B1A3-6A619D72BA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11693A-5EBA-4E36-A0D7-D6CCC6257F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7F0B58E-244B-4010-9B2E-86BC9EEB58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6399D9-AABA-4D3C-9E81-8DF6710EC0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 rev="1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-71470" y="428604"/>
            <a:ext cx="800105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000" dirty="0" smtClean="0"/>
              <a:t>אמרו עליו על הלל הזקן שבכל יום ויום היה עושה ומשתכר </a:t>
            </a:r>
            <a:r>
              <a:rPr lang="he-IL" sz="2000" dirty="0" err="1" smtClean="0"/>
              <a:t>בטרפעיק</a:t>
            </a:r>
            <a:r>
              <a:rPr lang="he-IL" sz="2000" dirty="0" smtClean="0"/>
              <a:t>, </a:t>
            </a:r>
          </a:p>
          <a:p>
            <a:pPr>
              <a:lnSpc>
                <a:spcPct val="150000"/>
              </a:lnSpc>
            </a:pPr>
            <a:r>
              <a:rPr lang="he-IL" sz="2000" dirty="0" smtClean="0"/>
              <a:t>חציו היה נותן לשומר בית המדרש, וחציו לפרנסתו ולפרנסת אנשי ביתו. </a:t>
            </a:r>
          </a:p>
          <a:p>
            <a:pPr>
              <a:lnSpc>
                <a:spcPct val="150000"/>
              </a:lnSpc>
            </a:pPr>
            <a:endParaRPr lang="he-IL" sz="2000" dirty="0" smtClean="0"/>
          </a:p>
          <a:p>
            <a:pPr>
              <a:lnSpc>
                <a:spcPct val="150000"/>
              </a:lnSpc>
            </a:pPr>
            <a:r>
              <a:rPr lang="he-IL" sz="2000" dirty="0" smtClean="0"/>
              <a:t>פעם אחת לא מצא להשתכר, ולא הניחו שומר בית המדרש </a:t>
            </a:r>
            <a:r>
              <a:rPr lang="he-IL" sz="2000" dirty="0" err="1" smtClean="0"/>
              <a:t>להכנס</a:t>
            </a:r>
            <a:r>
              <a:rPr lang="he-IL" sz="20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he-IL" sz="2000" dirty="0" smtClean="0"/>
              <a:t>עלה ונתלה וישב על פי ארובה כדי שישמע דברי </a:t>
            </a:r>
            <a:r>
              <a:rPr lang="he-IL" sz="2000" dirty="0" err="1" smtClean="0"/>
              <a:t>אלקים</a:t>
            </a:r>
            <a:r>
              <a:rPr lang="he-IL" sz="2000" dirty="0" smtClean="0"/>
              <a:t> חיים מפי שמעיה ואבטליון. </a:t>
            </a:r>
          </a:p>
          <a:p>
            <a:pPr>
              <a:lnSpc>
                <a:spcPct val="150000"/>
              </a:lnSpc>
            </a:pPr>
            <a:r>
              <a:rPr lang="he-IL" sz="2000" dirty="0" smtClean="0"/>
              <a:t>אמרו: אותו היום ערב שבת היה, ותקופת טבת היתה, וירד עליו שלג מן השמים.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he-IL" sz="2000" dirty="0" smtClean="0"/>
              <a:t>כשעלה עמוד השחר אמר לו שמעיה לאבטליון: </a:t>
            </a:r>
          </a:p>
          <a:p>
            <a:pPr>
              <a:lnSpc>
                <a:spcPct val="150000"/>
              </a:lnSpc>
            </a:pPr>
            <a:r>
              <a:rPr lang="he-IL" sz="2000" dirty="0" smtClean="0"/>
              <a:t>"אבטליון אחי! בכל יום הבית מאיר, והיום אפל, שמא יום המעונן </a:t>
            </a:r>
            <a:r>
              <a:rPr lang="he-IL" sz="2000" dirty="0" err="1" smtClean="0"/>
              <a:t>הוא</a:t>
            </a:r>
            <a:r>
              <a:rPr lang="he-IL" sz="2000" dirty="0" smtClean="0"/>
              <a:t>?" </a:t>
            </a:r>
          </a:p>
          <a:p>
            <a:pPr>
              <a:lnSpc>
                <a:spcPct val="150000"/>
              </a:lnSpc>
            </a:pPr>
            <a:r>
              <a:rPr lang="he-IL" sz="2000" dirty="0" smtClean="0"/>
              <a:t>הציצו עיניהן וראו דמות אדם בארובה, </a:t>
            </a:r>
          </a:p>
          <a:p>
            <a:pPr>
              <a:lnSpc>
                <a:spcPct val="150000"/>
              </a:lnSpc>
            </a:pPr>
            <a:r>
              <a:rPr lang="he-IL" sz="2000" dirty="0" smtClean="0"/>
              <a:t>עלו ומצאו עליו רום שלש אמות שלג.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he-IL" sz="2000" dirty="0" smtClean="0"/>
              <a:t>פרקוהו, </a:t>
            </a:r>
            <a:r>
              <a:rPr lang="he-IL" sz="2000" dirty="0" err="1" smtClean="0"/>
              <a:t>והרחיצוהו</a:t>
            </a:r>
            <a:r>
              <a:rPr lang="he-IL" sz="2000" dirty="0" smtClean="0"/>
              <a:t>, </a:t>
            </a:r>
            <a:r>
              <a:rPr lang="he-IL" sz="2000" dirty="0" err="1" smtClean="0"/>
              <a:t>וסיכוהו</a:t>
            </a:r>
            <a:r>
              <a:rPr lang="he-IL" sz="2000" dirty="0" smtClean="0"/>
              <a:t>, והושיבוהו כנגד המדורה. </a:t>
            </a:r>
          </a:p>
          <a:p>
            <a:pPr>
              <a:lnSpc>
                <a:spcPct val="150000"/>
              </a:lnSpc>
            </a:pPr>
            <a:endParaRPr lang="he-IL" sz="2000" dirty="0" smtClean="0"/>
          </a:p>
          <a:p>
            <a:pPr>
              <a:lnSpc>
                <a:spcPct val="150000"/>
              </a:lnSpc>
            </a:pPr>
            <a:r>
              <a:rPr lang="he-IL" sz="2000" dirty="0" smtClean="0"/>
              <a:t>אמרו: ראוי זה לחלל עליו את השבת.</a:t>
            </a:r>
            <a:endParaRPr lang="he-IL" sz="2000" dirty="0"/>
          </a:p>
        </p:txBody>
      </p:sp>
      <p:sp>
        <p:nvSpPr>
          <p:cNvPr id="3" name="אליפסה 2"/>
          <p:cNvSpPr/>
          <p:nvPr/>
        </p:nvSpPr>
        <p:spPr>
          <a:xfrm>
            <a:off x="4143372" y="500042"/>
            <a:ext cx="1428760" cy="5715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אליפסה 4"/>
          <p:cNvSpPr/>
          <p:nvPr/>
        </p:nvSpPr>
        <p:spPr>
          <a:xfrm>
            <a:off x="6858016" y="1785926"/>
            <a:ext cx="1000132" cy="5715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7" name="מחבר ישר 6"/>
          <p:cNvCxnSpPr/>
          <p:nvPr/>
        </p:nvCxnSpPr>
        <p:spPr>
          <a:xfrm rot="10800000">
            <a:off x="6429388" y="2284404"/>
            <a:ext cx="42862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מחבר ישר 7"/>
          <p:cNvCxnSpPr/>
          <p:nvPr/>
        </p:nvCxnSpPr>
        <p:spPr>
          <a:xfrm rot="10800000">
            <a:off x="4572000" y="2284403"/>
            <a:ext cx="42862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מחבר ישר 8"/>
          <p:cNvCxnSpPr/>
          <p:nvPr/>
        </p:nvCxnSpPr>
        <p:spPr>
          <a:xfrm rot="10800000">
            <a:off x="7358082" y="1355710"/>
            <a:ext cx="42862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מחבר ישר 9"/>
          <p:cNvCxnSpPr/>
          <p:nvPr/>
        </p:nvCxnSpPr>
        <p:spPr>
          <a:xfrm rot="10800000">
            <a:off x="4000496" y="1357298"/>
            <a:ext cx="42862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מחבר ישר 10"/>
          <p:cNvCxnSpPr/>
          <p:nvPr/>
        </p:nvCxnSpPr>
        <p:spPr>
          <a:xfrm rot="10800000">
            <a:off x="7358082" y="2786058"/>
            <a:ext cx="428628" cy="15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מחבר ישר 11"/>
          <p:cNvCxnSpPr/>
          <p:nvPr/>
        </p:nvCxnSpPr>
        <p:spPr>
          <a:xfrm rot="10800000">
            <a:off x="5000628" y="2786058"/>
            <a:ext cx="1643074" cy="15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מחבר ישר 12"/>
          <p:cNvCxnSpPr/>
          <p:nvPr/>
        </p:nvCxnSpPr>
        <p:spPr>
          <a:xfrm rot="10800000">
            <a:off x="6786578" y="2786058"/>
            <a:ext cx="428628" cy="15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3" name="הסבר חץ ימינה 22"/>
          <p:cNvSpPr/>
          <p:nvPr/>
        </p:nvSpPr>
        <p:spPr>
          <a:xfrm>
            <a:off x="7858148" y="642918"/>
            <a:ext cx="428628" cy="71438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24" name="הסבר חץ ימינה 23"/>
          <p:cNvSpPr/>
          <p:nvPr/>
        </p:nvSpPr>
        <p:spPr>
          <a:xfrm>
            <a:off x="7858148" y="2000240"/>
            <a:ext cx="428628" cy="3357586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הסבר חץ ימינה 28"/>
          <p:cNvSpPr/>
          <p:nvPr/>
        </p:nvSpPr>
        <p:spPr>
          <a:xfrm>
            <a:off x="7858148" y="5786454"/>
            <a:ext cx="428628" cy="71438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0" name="TextBox 29"/>
          <p:cNvSpPr txBox="1"/>
          <p:nvPr/>
        </p:nvSpPr>
        <p:spPr>
          <a:xfrm>
            <a:off x="7786710" y="719720"/>
            <a:ext cx="1346844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 smtClean="0"/>
              <a:t>* עני </a:t>
            </a:r>
          </a:p>
          <a:p>
            <a:r>
              <a:rPr lang="he-IL" dirty="0" smtClean="0"/>
              <a:t>* חשיבות</a:t>
            </a:r>
          </a:p>
          <a:p>
            <a:r>
              <a:rPr lang="he-IL" dirty="0" smtClean="0"/>
              <a:t> תלמוד תורה</a:t>
            </a:r>
            <a:endParaRPr lang="he-IL" dirty="0"/>
          </a:p>
        </p:txBody>
      </p:sp>
      <p:sp>
        <p:nvSpPr>
          <p:cNvPr id="31" name="TextBox 30"/>
          <p:cNvSpPr txBox="1"/>
          <p:nvPr/>
        </p:nvSpPr>
        <p:spPr>
          <a:xfrm>
            <a:off x="8001024" y="3220050"/>
            <a:ext cx="114297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מסירות </a:t>
            </a:r>
          </a:p>
          <a:p>
            <a:r>
              <a:rPr lang="he-IL" dirty="0" smtClean="0"/>
              <a:t>נפשו </a:t>
            </a:r>
          </a:p>
          <a:p>
            <a:r>
              <a:rPr lang="he-IL" dirty="0" smtClean="0"/>
              <a:t>לתורה</a:t>
            </a:r>
            <a:endParaRPr lang="he-IL" dirty="0"/>
          </a:p>
        </p:txBody>
      </p:sp>
      <p:sp>
        <p:nvSpPr>
          <p:cNvPr id="32" name="TextBox 31"/>
          <p:cNvSpPr txBox="1"/>
          <p:nvPr/>
        </p:nvSpPr>
        <p:spPr>
          <a:xfrm>
            <a:off x="8286776" y="5577504"/>
            <a:ext cx="890051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 smtClean="0"/>
              <a:t>הכרה</a:t>
            </a:r>
          </a:p>
          <a:p>
            <a:r>
              <a:rPr lang="he-IL" dirty="0" smtClean="0"/>
              <a:t>בגדולתו</a:t>
            </a:r>
          </a:p>
          <a:p>
            <a:r>
              <a:rPr lang="he-IL" dirty="0" smtClean="0"/>
              <a:t>של הלל</a:t>
            </a:r>
            <a:endParaRPr lang="he-IL" dirty="0"/>
          </a:p>
        </p:txBody>
      </p:sp>
      <p:cxnSp>
        <p:nvCxnSpPr>
          <p:cNvPr id="34" name="מחבר ישר 33"/>
          <p:cNvCxnSpPr/>
          <p:nvPr/>
        </p:nvCxnSpPr>
        <p:spPr>
          <a:xfrm rot="10800000" flipV="1">
            <a:off x="285720" y="3214685"/>
            <a:ext cx="2428892" cy="3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מחבר ישר 24"/>
          <p:cNvCxnSpPr/>
          <p:nvPr/>
        </p:nvCxnSpPr>
        <p:spPr>
          <a:xfrm rot="10800000">
            <a:off x="2071671" y="2786059"/>
            <a:ext cx="1643074" cy="1588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מחבר ישר 26"/>
          <p:cNvCxnSpPr/>
          <p:nvPr/>
        </p:nvCxnSpPr>
        <p:spPr>
          <a:xfrm rot="10800000">
            <a:off x="4357686" y="6429397"/>
            <a:ext cx="2857520" cy="5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23" grpId="0" animBg="1"/>
      <p:bldP spid="24" grpId="0" animBg="1"/>
      <p:bldP spid="29" grpId="0" animBg="1"/>
      <p:bldP spid="30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תוכן 3"/>
          <p:cNvSpPr>
            <a:spLocks noGrp="1"/>
          </p:cNvSpPr>
          <p:nvPr>
            <p:ph idx="1"/>
          </p:nvPr>
        </p:nvSpPr>
        <p:spPr>
          <a:xfrm>
            <a:off x="571472" y="656277"/>
            <a:ext cx="7643866" cy="5773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he-IL" sz="1700" b="1" dirty="0" smtClean="0">
                <a:solidFill>
                  <a:srgbClr val="FF0000"/>
                </a:solidFill>
              </a:rPr>
              <a:t>אמרו</a:t>
            </a:r>
            <a:r>
              <a:rPr lang="he-IL" sz="1700" dirty="0" smtClean="0"/>
              <a:t>  עליו על הלל הזקן שבכל יום ויום היה עושה ומשתכר </a:t>
            </a:r>
            <a:r>
              <a:rPr lang="he-IL" sz="1700" dirty="0" err="1" smtClean="0"/>
              <a:t>בטרפעיק</a:t>
            </a:r>
            <a:r>
              <a:rPr lang="he-IL" sz="1700" dirty="0" smtClean="0"/>
              <a:t>, </a:t>
            </a:r>
          </a:p>
          <a:p>
            <a:pPr>
              <a:lnSpc>
                <a:spcPct val="150000"/>
              </a:lnSpc>
              <a:buNone/>
            </a:pPr>
            <a:r>
              <a:rPr lang="he-IL" sz="1700" dirty="0" smtClean="0"/>
              <a:t>חציו היה נותן לשומר בית המדרש, וחציו לפרנסתו ולפרנסת אנשי ביתו. </a:t>
            </a:r>
          </a:p>
          <a:p>
            <a:pPr>
              <a:lnSpc>
                <a:spcPct val="150000"/>
              </a:lnSpc>
              <a:buNone/>
            </a:pPr>
            <a:r>
              <a:rPr lang="he-IL" sz="1700" dirty="0" smtClean="0"/>
              <a:t>פעם אחת לא מצא להשתכר, ולא הניחו שומר בית המדרש </a:t>
            </a:r>
            <a:r>
              <a:rPr lang="he-IL" sz="1700" dirty="0" err="1" smtClean="0"/>
              <a:t>להכנס</a:t>
            </a:r>
            <a:r>
              <a:rPr lang="he-IL" sz="1700" dirty="0" smtClean="0"/>
              <a:t>. </a:t>
            </a:r>
          </a:p>
          <a:p>
            <a:pPr>
              <a:lnSpc>
                <a:spcPct val="150000"/>
              </a:lnSpc>
              <a:buNone/>
            </a:pPr>
            <a:r>
              <a:rPr lang="he-IL" sz="1700" dirty="0" smtClean="0"/>
              <a:t>עלה ונתלה וישב על פי ארובה כדי שישמע דברי </a:t>
            </a:r>
            <a:r>
              <a:rPr lang="he-IL" sz="1700" dirty="0" err="1" smtClean="0"/>
              <a:t>אלקים</a:t>
            </a:r>
            <a:r>
              <a:rPr lang="he-IL" sz="1700" dirty="0" smtClean="0"/>
              <a:t> חיים מפי שמעיה ואבטליון. </a:t>
            </a:r>
          </a:p>
          <a:p>
            <a:pPr>
              <a:lnSpc>
                <a:spcPct val="150000"/>
              </a:lnSpc>
              <a:buNone/>
            </a:pPr>
            <a:endParaRPr lang="en-US" sz="1700" dirty="0" smtClean="0"/>
          </a:p>
          <a:p>
            <a:pPr>
              <a:lnSpc>
                <a:spcPct val="150000"/>
              </a:lnSpc>
              <a:buNone/>
            </a:pPr>
            <a:r>
              <a:rPr lang="he-IL" sz="1700" b="1" dirty="0" smtClean="0">
                <a:solidFill>
                  <a:srgbClr val="FF0000"/>
                </a:solidFill>
              </a:rPr>
              <a:t>אמרו</a:t>
            </a:r>
            <a:r>
              <a:rPr lang="he-IL" sz="1700" dirty="0" smtClean="0"/>
              <a:t> : אותו היום ערב שבת היה, ותקופת טבת היתה, וירד עליו שלג מן השמים. </a:t>
            </a:r>
            <a:endParaRPr lang="en-US" sz="1700" dirty="0" smtClean="0"/>
          </a:p>
          <a:p>
            <a:pPr>
              <a:lnSpc>
                <a:spcPct val="150000"/>
              </a:lnSpc>
              <a:buNone/>
            </a:pPr>
            <a:r>
              <a:rPr lang="he-IL" sz="1700" dirty="0" smtClean="0"/>
              <a:t>כשעלה עמוד השחר אמר לו שמעיה לאבטליון: </a:t>
            </a:r>
          </a:p>
          <a:p>
            <a:pPr>
              <a:lnSpc>
                <a:spcPct val="150000"/>
              </a:lnSpc>
              <a:buNone/>
            </a:pPr>
            <a:r>
              <a:rPr lang="he-IL" sz="1700" dirty="0" smtClean="0"/>
              <a:t>"אבטליון אחי! בכל יום הבית מאיר, והיום אפל, שמא יום המעונן </a:t>
            </a:r>
            <a:r>
              <a:rPr lang="he-IL" sz="1700" dirty="0" err="1" smtClean="0"/>
              <a:t>הוא</a:t>
            </a:r>
            <a:r>
              <a:rPr lang="he-IL" sz="1700" dirty="0" smtClean="0"/>
              <a:t>?" </a:t>
            </a:r>
          </a:p>
          <a:p>
            <a:pPr>
              <a:lnSpc>
                <a:spcPct val="150000"/>
              </a:lnSpc>
              <a:buNone/>
            </a:pPr>
            <a:r>
              <a:rPr lang="he-IL" sz="1700" dirty="0" smtClean="0"/>
              <a:t>הציצו עיניהן וראו דמות אדם בארובה, </a:t>
            </a:r>
          </a:p>
          <a:p>
            <a:pPr>
              <a:lnSpc>
                <a:spcPct val="150000"/>
              </a:lnSpc>
              <a:buNone/>
            </a:pPr>
            <a:r>
              <a:rPr lang="he-IL" sz="1700" dirty="0" smtClean="0"/>
              <a:t>עלו ומצאו עליו רום שלש אמות שלג. </a:t>
            </a:r>
            <a:endParaRPr lang="en-US" sz="1700" dirty="0" smtClean="0"/>
          </a:p>
          <a:p>
            <a:pPr>
              <a:lnSpc>
                <a:spcPct val="150000"/>
              </a:lnSpc>
              <a:buNone/>
            </a:pPr>
            <a:r>
              <a:rPr lang="he-IL" sz="1700" dirty="0" smtClean="0"/>
              <a:t>פרקוהו, </a:t>
            </a:r>
            <a:r>
              <a:rPr lang="he-IL" sz="1700" dirty="0" err="1" smtClean="0"/>
              <a:t>והרחיצוהו</a:t>
            </a:r>
            <a:r>
              <a:rPr lang="he-IL" sz="1700" dirty="0" smtClean="0"/>
              <a:t>, </a:t>
            </a:r>
            <a:r>
              <a:rPr lang="he-IL" sz="1700" dirty="0" err="1" smtClean="0"/>
              <a:t>וסיכוהו</a:t>
            </a:r>
            <a:r>
              <a:rPr lang="he-IL" sz="1700" dirty="0" smtClean="0"/>
              <a:t>, והושיבוהו כנגד המדורה. </a:t>
            </a:r>
          </a:p>
          <a:p>
            <a:pPr>
              <a:lnSpc>
                <a:spcPct val="150000"/>
              </a:lnSpc>
              <a:buNone/>
            </a:pPr>
            <a:endParaRPr lang="he-IL" sz="1700" dirty="0" smtClean="0"/>
          </a:p>
          <a:p>
            <a:pPr>
              <a:lnSpc>
                <a:spcPct val="150000"/>
              </a:lnSpc>
              <a:buNone/>
            </a:pPr>
            <a:r>
              <a:rPr lang="he-IL" sz="1700" b="1" dirty="0" smtClean="0">
                <a:solidFill>
                  <a:srgbClr val="FF0000"/>
                </a:solidFill>
              </a:rPr>
              <a:t>אמרו</a:t>
            </a:r>
            <a:r>
              <a:rPr lang="he-IL" sz="1700" dirty="0" smtClean="0"/>
              <a:t> : ראוי זה לחלל עליו את השבת.</a:t>
            </a:r>
            <a:endParaRPr lang="he-IL" sz="1700" dirty="0"/>
          </a:p>
        </p:txBody>
      </p:sp>
      <p:sp>
        <p:nvSpPr>
          <p:cNvPr id="3" name="אליפסה 2"/>
          <p:cNvSpPr/>
          <p:nvPr/>
        </p:nvSpPr>
        <p:spPr>
          <a:xfrm>
            <a:off x="7572396" y="642918"/>
            <a:ext cx="642942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אליפסה 4"/>
          <p:cNvSpPr/>
          <p:nvPr/>
        </p:nvSpPr>
        <p:spPr>
          <a:xfrm>
            <a:off x="7572396" y="2857496"/>
            <a:ext cx="642942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אליפסה 5"/>
          <p:cNvSpPr/>
          <p:nvPr/>
        </p:nvSpPr>
        <p:spPr>
          <a:xfrm>
            <a:off x="7572396" y="5929330"/>
            <a:ext cx="642942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דיאגרמה 3"/>
          <p:cNvGraphicFramePr/>
          <p:nvPr/>
        </p:nvGraphicFramePr>
        <p:xfrm>
          <a:off x="-71470" y="642918"/>
          <a:ext cx="8572560" cy="56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מחבר חץ ישר 4"/>
          <p:cNvCxnSpPr/>
          <p:nvPr/>
        </p:nvCxnSpPr>
        <p:spPr>
          <a:xfrm>
            <a:off x="4143372" y="3357562"/>
            <a:ext cx="857256" cy="1588"/>
          </a:xfrm>
          <a:prstGeom prst="straightConnector1">
            <a:avLst/>
          </a:prstGeom>
          <a:ln w="571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C6514B5-E0B4-47CF-BD28-7D1A11CD6C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295B02-1576-45CE-A470-90E32FEEE7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F63FFB-C596-479A-99BF-56FBF6EAF9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221775-9D05-47E2-A2E8-F4D63DD0B3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BADA3F6-9569-4639-A433-DE38AA9234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B52B1E-E983-49A6-90F6-35149850DF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384B6EC-552A-410C-B94E-97D8E4FAE1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998B98B-4DC2-4394-8184-C3E35F3718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8A2922F-E31B-463B-85F7-5066876C70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A6090B7-9A82-4301-A9DE-8872C10924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DDE5D1-5C28-4114-A9A5-CB856F2D91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95554B2-C27E-4283-A063-5699BFC3EE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82AA9A-E6ED-4C75-9F41-60900102D0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7736C3-390E-4BEC-B211-A1D64EDBBD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46DDC4D-03A6-46D3-8F40-F90D3AC10B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A9CA9D4-FFE1-4718-9320-03192A7C9E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3F3F14B-33BC-4BEC-B1AA-4A4683982A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D9A120-7FF6-492A-AB33-C37B72627C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דיאגרמה 6"/>
          <p:cNvGraphicFramePr/>
          <p:nvPr/>
        </p:nvGraphicFramePr>
        <p:xfrm>
          <a:off x="-428660" y="857256"/>
          <a:ext cx="5715008" cy="4429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דיאגרמה 3"/>
          <p:cNvGraphicFramePr/>
          <p:nvPr/>
        </p:nvGraphicFramePr>
        <p:xfrm>
          <a:off x="4214842" y="1143008"/>
          <a:ext cx="5500694" cy="4071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357422" y="142852"/>
            <a:ext cx="4857784" cy="846158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>מיהו הגיבור בסיפור?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ואם כך במה עוסק הסיפור?</a:t>
            </a:r>
            <a:endParaRPr lang="he-IL" dirty="0"/>
          </a:p>
        </p:txBody>
      </p:sp>
      <p:graphicFrame>
        <p:nvGraphicFramePr>
          <p:cNvPr id="4" name="דיאגרמה 3"/>
          <p:cNvGraphicFramePr/>
          <p:nvPr/>
        </p:nvGraphicFramePr>
        <p:xfrm>
          <a:off x="214282" y="1071546"/>
          <a:ext cx="8572560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734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2595</TotalTime>
  <Words>749</Words>
  <Application>Microsoft Office PowerPoint</Application>
  <PresentationFormat>‫הצגה על המסך (4:3)</PresentationFormat>
  <Paragraphs>168</Paragraphs>
  <Slides>14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14</vt:i4>
      </vt:variant>
    </vt:vector>
  </HeadingPairs>
  <TitlesOfParts>
    <vt:vector size="19" baseType="lpstr">
      <vt:lpstr>Arial</vt:lpstr>
      <vt:lpstr>Calibri</vt:lpstr>
      <vt:lpstr>David</vt:lpstr>
      <vt:lpstr>Times New Roman</vt:lpstr>
      <vt:lpstr>ערכת נושא Office</vt:lpstr>
      <vt:lpstr>    הלל על גג בית המדרש עיון במדרש חובה אחינועם יעקבס (מעובד)     </vt:lpstr>
      <vt:lpstr>ההקשר בגמרא</vt:lpstr>
      <vt:lpstr>מצגת של PowerPoint‏</vt:lpstr>
      <vt:lpstr>מיהו הגיבור בסיפור?</vt:lpstr>
      <vt:lpstr>מצגת של PowerPoint‏</vt:lpstr>
      <vt:lpstr>מצגת של PowerPoint‏</vt:lpstr>
      <vt:lpstr>מצגת של PowerPoint‏</vt:lpstr>
      <vt:lpstr>מצגת של PowerPoint‏</vt:lpstr>
      <vt:lpstr>מיהו הגיבור בסיפור?  ואם כך במה עוסק הסיפור?</vt:lpstr>
      <vt:lpstr>מצגת של PowerPoint‏</vt:lpstr>
      <vt:lpstr>מצגת של PowerPoint‏</vt:lpstr>
      <vt:lpstr>עלה עמוד השחר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הלל על גג בית המדרש עיון במדרש חובה</dc:title>
  <dc:creator>user</dc:creator>
  <cp:lastModifiedBy>reuv1bz@ivrit.edu-haifa.org.il</cp:lastModifiedBy>
  <cp:revision>21</cp:revision>
  <dcterms:created xsi:type="dcterms:W3CDTF">2019-06-07T15:44:04Z</dcterms:created>
  <dcterms:modified xsi:type="dcterms:W3CDTF">2020-03-15T08:21:14Z</dcterms:modified>
</cp:coreProperties>
</file>