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אלי כהן - האיש שלנו בדמשק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תמונה של אלי כהן</a:t>
            </a:r>
          </a:p>
          <a:p>
            <a:r>
              <a:t>רקע היסטורי בסגנון דהוי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המידע שהעביר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מיקומי מוצבים וביצורים ברמת הגולן</a:t>
            </a:r>
          </a:p>
          <a:p>
            <a:r>
              <a:t>מידע על הטיית מקורות הירדן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דוגמה להשפעה - מפעל ההטייה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סיכול הפרויקט באמצעות תקיפות אוויריות ישראליות</a:t>
            </a:r>
          </a:p>
          <a:p>
            <a:r>
              <a:t>מפה המבוססת על המידע שהעביר אלי כהן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החשדות סביבו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מעקבים מצד המשפחה והמודיעין הסורי</a:t>
            </a:r>
          </a:p>
          <a:p>
            <a:r>
              <a:t>אחיו מוריס והזיהוי המקרי של המברקים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הטבעת מתהדקת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לכידת שני סוכנים אמריקאים בבניין מגוריו</a:t>
            </a:r>
          </a:p>
          <a:p>
            <a:r>
              <a:t>המידע שהגיע למודיעין הסורי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תפיסתו של אלי כהן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המבצע ללכידתו באמצעות מכשור רוסי</a:t>
            </a:r>
          </a:p>
          <a:p>
            <a:r>
              <a:t>המעצר והחקירה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המשפט וגזר הדין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מאמצים בינלאומיים להצילו</a:t>
            </a:r>
          </a:p>
          <a:p>
            <a:r>
              <a:t>משפט מבוים והוצאתו להורג במאי 1965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ציטוט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אמור לאשתי שמילאתי את חובתי עד תום - אלי כהן, שעות לפני הוצאתו להורג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ניסיונות להחזיר את גופתו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מאמצים ישראליים לאורך השנים</a:t>
            </a:r>
          </a:p>
          <a:p>
            <a:r>
              <a:t>סירוב המשטר הסורי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מורשתו של אלי כהן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תרומתו לביטחון ישראל</a:t>
            </a:r>
          </a:p>
          <a:p>
            <a:r>
              <a:t>השפעתו על תכנון מלחמת ששת הימים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סיכום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חייו ופועלו של אלי כהן</a:t>
            </a:r>
          </a:p>
          <a:p>
            <a:r>
              <a:t>השאלה המרכזית: עד כמה השפיע על ישראל?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מבוא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יחסי ישראל-סוריה לאחר מלחמת העצמאות ועד מלחמת ששת הימים</a:t>
            </a:r>
          </a:p>
          <a:p>
            <a:r>
              <a:t>מדוע ישראל הייתה זקוקה למרגל?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תודה על ההקשבה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קרדיטים ומקורות</a:t>
            </a:r>
          </a:p>
          <a:p>
            <a:r>
              <a:t>תמונה של אנדרטת אלי כהן</a:t>
            </a:r>
          </a:p>
          <a:p>
            <a:r>
              <a:t>הזמנה לשאלות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ילדותו של אלי כהן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נולד באלכסנדריה, מצרים (1924)</a:t>
            </a:r>
          </a:p>
          <a:p>
            <a:r>
              <a:t>חינוכו והשפעת בית הוריו</a:t>
            </a:r>
          </a:p>
          <a:p>
            <a:r>
              <a:t>אהבתו לציור, צילום והים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אירועים מעצבים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פרשת 'שני האליהו' והשפעתה על אלי כהן</a:t>
            </a:r>
          </a:p>
          <a:p>
            <a:r>
              <a:t>פרשת 'עסק הביש' ומעורבותו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העלייה לישראל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העלייה לארץ ב-1957</a:t>
            </a:r>
          </a:p>
          <a:p>
            <a:r>
              <a:t>ניסיונותיו הראשונים להצטרף לשירותי המודיעין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הגיוס למוסד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הפנייה אליו והכשרתו המיוחדת</a:t>
            </a:r>
          </a:p>
          <a:p>
            <a:r>
              <a:t>פיתוח כישורי מעקב, צילום והתחמקות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יצירת סיפור הכיסוי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אימוץ זהות כאמל אמין ת'אבת</a:t>
            </a:r>
          </a:p>
          <a:p>
            <a:r>
              <a:t>תהליך לימוד האסלאם והשפה הערבית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התבססות בארגנטינה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השתלבות בקהילה הערבית בבואנוס איירס</a:t>
            </a:r>
          </a:p>
          <a:p>
            <a:r>
              <a:t>יצירת קשרים עם בכירים סורים, כולל אמין אל-חאפז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הכניסה לדמשק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מעבר הגבול לסוריה</a:t>
            </a:r>
          </a:p>
          <a:p>
            <a:r>
              <a:t>השכרת דירה ברובע היוקרתי אבו רומאנה</a:t>
            </a:r>
          </a:p>
          <a:p>
            <a:r>
              <a:t>יצירת קשרים במוקדי הכוח הסוריים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