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73" r:id="rId12"/>
    <p:sldId id="272" r:id="rId13"/>
    <p:sldId id="30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300" r:id="rId23"/>
    <p:sldId id="302" r:id="rId24"/>
    <p:sldId id="284" r:id="rId25"/>
    <p:sldId id="285" r:id="rId26"/>
    <p:sldId id="286" r:id="rId27"/>
    <p:sldId id="289" r:id="rId28"/>
    <p:sldId id="290" r:id="rId29"/>
    <p:sldId id="295" r:id="rId30"/>
    <p:sldId id="298" r:id="rId31"/>
    <p:sldId id="265" r:id="rId32"/>
    <p:sldId id="261" r:id="rId3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5571" autoAdjust="0"/>
    <p:restoredTop sz="94676" autoAdjust="0"/>
  </p:normalViewPr>
  <p:slideViewPr>
    <p:cSldViewPr>
      <p:cViewPr>
        <p:scale>
          <a:sx n="75" d="100"/>
          <a:sy n="75" d="100"/>
        </p:scale>
        <p:origin x="-2652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pPr/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כותרת תחתונה 2"/>
          <p:cNvSpPr txBox="1">
            <a:spLocks/>
          </p:cNvSpPr>
          <p:nvPr userDrawn="1"/>
        </p:nvSpPr>
        <p:spPr>
          <a:xfrm>
            <a:off x="2584450" y="6409258"/>
            <a:ext cx="3975100" cy="692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פיתוח אורי אלון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ארגז הכלים למורה המקוון</a:t>
            </a:r>
          </a:p>
          <a:p>
            <a:pPr algn="ctr">
              <a:defRPr/>
            </a:pP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נייד- 052-8910507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342615"/>
            <a:ext cx="56166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solidFill>
                  <a:schemeClr val="bg1"/>
                </a:solidFill>
              </a:rPr>
              <a:t>תבנית למבדק ידע</a:t>
            </a:r>
          </a:p>
          <a:p>
            <a:pPr algn="ctr"/>
            <a:r>
              <a:rPr lang="he-IL" sz="2800" dirty="0" smtClean="0">
                <a:solidFill>
                  <a:schemeClr val="bg1"/>
                </a:solidFill>
              </a:rPr>
              <a:t> </a:t>
            </a:r>
            <a:r>
              <a:rPr lang="he-IL" sz="2000" dirty="0" smtClean="0">
                <a:solidFill>
                  <a:schemeClr val="bg1"/>
                </a:solidFill>
              </a:rPr>
              <a:t>על פי השעשועון המפורסם 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מאת סהר ואורי אלון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833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4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מי היה בעלה של רחל אמנו?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יצחק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אברהם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לבן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יעקב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58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142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5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בנה הבכור של רחל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לוי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יוסף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ראובן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בנימין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66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878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6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בנה הצעיר של רחל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אשר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565350" y="2504504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יהודה</a:t>
            </a:r>
            <a:endParaRPr lang="he-IL" dirty="0" smtClean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בנימין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זבולון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238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825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7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היכן נפגשו לראשונה רחל ויעקב?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בבית של יעקב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ליד הבאר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ליד הר סיני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בבית של לבן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14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801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8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כיצד היו היחסים בין יעקב ורחל?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יעקב התחתן עם רחל כדי לחכות ללאה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יעקב אהב את לאה יותר מרחל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יעקב לא אהב את רחל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יעקב אהב את רחל יותר מלאה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81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104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635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9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היכן נקברה רחל?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ארץ ישראל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מערת המכפלה</a:t>
            </a:r>
            <a:endParaRPr lang="he-IL" dirty="0" smtClean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בית לחם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 smtClean="0"/>
              <a:t>חרן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288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705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10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"ושבו בנים לגבולם" – מה משמעות המשפט?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הבנים יחזרו בשלום לארץ ישראל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הבנים יצאו מהגבול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הבנים של רחל יוסף ובנימין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הבנים יורחקו מארץ ישראל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525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11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96560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מהם הסימנים שנתנה רחל ללאה?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להרים ידיים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נידה, כשרות 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להוריד את הצעיף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להתאפר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051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7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12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מדוע נתנה רחל ללאה את הסימנים?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מפני ששנאה את לאה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מפני שלא אהבה את יעקב</a:t>
            </a:r>
            <a:endParaRPr lang="he-IL" dirty="0" smtClean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כדי שלאה לא תושפל ותתבייש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3933056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מפני שאביה הכריח אותה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49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441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16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באיזה הקשר מוזכרת כיום רחל אמנו?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ניחום אבלים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קידוש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חתונה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005064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הפרשת חלה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137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20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מיהי רחל אימנו?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אשתו של יצחק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 smtClean="0"/>
              <a:t>אמא</a:t>
            </a:r>
            <a:r>
              <a:rPr lang="he-IL" dirty="0" smtClean="0"/>
              <a:t> של יוסף ובנימין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אחות של יעקב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אימא של לאה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33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19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משמעותה של רחל אימנו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סמל ומופת בעם ישראל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אם הבנים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דמות שלילית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אשת יעקב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55301">
            <a:off x="6317229" y="-2065319"/>
            <a:ext cx="1774901" cy="20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5225">
            <a:off x="3507867" y="-2271126"/>
            <a:ext cx="1627692" cy="18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99637">
            <a:off x="8058242" y="-2003662"/>
            <a:ext cx="1325516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5603">
            <a:off x="2159346" y="-2201984"/>
            <a:ext cx="1675333" cy="1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58403">
            <a:off x="4815539" y="-2006185"/>
            <a:ext cx="1513534" cy="17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9642">
            <a:off x="668837" y="-1893098"/>
            <a:ext cx="1599834" cy="18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4583 1.5574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787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1.11111E-6 L 0.02448 1.4129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0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-1.85185E-6 L -0.32726 1.5048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7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59259E-6 L -0.0441 1.42801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713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2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-2.59259E-6 L -0.1507 1.45949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296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0 L -0.16059 1.34722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6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xmlns="" val="306481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324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96560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איזו תכונה </a:t>
            </a:r>
            <a:r>
              <a:rPr lang="he-IL" dirty="0" smtClean="0"/>
              <a:t>ניתן למצוא ברחל?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עקשנית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קמצנית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רמאית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וותרנית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210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2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כמה שנים עבד יעקב בשביל רחל?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7 שנים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20 שנה</a:t>
            </a:r>
            <a:endParaRPr lang="he-IL" dirty="0" smtClean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14 שנים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9 שנים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148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3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לאחר שנישאה רחל ליעקב, הייתה לה בעיה. מהי?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גאוות יתר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עקרה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חלתה בשחפת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חסרת שמחת חיים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349</Words>
  <Application>Microsoft Office PowerPoint</Application>
  <PresentationFormat>‫הצגה על המסך (4:3)</PresentationFormat>
  <Paragraphs>141</Paragraphs>
  <Slides>32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3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user</cp:lastModifiedBy>
  <cp:revision>31</cp:revision>
  <dcterms:created xsi:type="dcterms:W3CDTF">2011-07-18T06:54:24Z</dcterms:created>
  <dcterms:modified xsi:type="dcterms:W3CDTF">2015-06-30T09:58:22Z</dcterms:modified>
</cp:coreProperties>
</file>