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4B8EA-28D4-45E7-8123-7B8612CCAED2}" type="datetimeFigureOut">
              <a:rPr lang="he-IL" smtClean="0"/>
              <a:t>כ"ד/שבט/תשפ"ב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C03D-8AC5-4EFF-B900-3BA2B38D06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0464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4B8EA-28D4-45E7-8123-7B8612CCAED2}" type="datetimeFigureOut">
              <a:rPr lang="he-IL" smtClean="0"/>
              <a:t>כ"ד/שבט/תשפ"ב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C03D-8AC5-4EFF-B900-3BA2B38D06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04788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4B8EA-28D4-45E7-8123-7B8612CCAED2}" type="datetimeFigureOut">
              <a:rPr lang="he-IL" smtClean="0"/>
              <a:t>כ"ד/שבט/תשפ"ב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C03D-8AC5-4EFF-B900-3BA2B38D06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4075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4B8EA-28D4-45E7-8123-7B8612CCAED2}" type="datetimeFigureOut">
              <a:rPr lang="he-IL" smtClean="0"/>
              <a:t>כ"ד/שבט/תשפ"ב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C03D-8AC5-4EFF-B900-3BA2B38D06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2259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4B8EA-28D4-45E7-8123-7B8612CCAED2}" type="datetimeFigureOut">
              <a:rPr lang="he-IL" smtClean="0"/>
              <a:t>כ"ד/שבט/תשפ"ב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C03D-8AC5-4EFF-B900-3BA2B38D06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30887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4B8EA-28D4-45E7-8123-7B8612CCAED2}" type="datetimeFigureOut">
              <a:rPr lang="he-IL" smtClean="0"/>
              <a:t>כ"ד/שבט/תשפ"ב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C03D-8AC5-4EFF-B900-3BA2B38D06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64149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4B8EA-28D4-45E7-8123-7B8612CCAED2}" type="datetimeFigureOut">
              <a:rPr lang="he-IL" smtClean="0"/>
              <a:t>כ"ד/שבט/תשפ"ב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C03D-8AC5-4EFF-B900-3BA2B38D06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71807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4B8EA-28D4-45E7-8123-7B8612CCAED2}" type="datetimeFigureOut">
              <a:rPr lang="he-IL" smtClean="0"/>
              <a:t>כ"ד/שבט/תשפ"ב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C03D-8AC5-4EFF-B900-3BA2B38D06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0925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4B8EA-28D4-45E7-8123-7B8612CCAED2}" type="datetimeFigureOut">
              <a:rPr lang="he-IL" smtClean="0"/>
              <a:t>כ"ד/שבט/תשפ"ב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C03D-8AC5-4EFF-B900-3BA2B38D06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07143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4B8EA-28D4-45E7-8123-7B8612CCAED2}" type="datetimeFigureOut">
              <a:rPr lang="he-IL" smtClean="0"/>
              <a:t>כ"ד/שבט/תשפ"ב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C03D-8AC5-4EFF-B900-3BA2B38D06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60464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4B8EA-28D4-45E7-8123-7B8612CCAED2}" type="datetimeFigureOut">
              <a:rPr lang="he-IL" smtClean="0"/>
              <a:t>כ"ד/שבט/תשפ"ב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C03D-8AC5-4EFF-B900-3BA2B38D06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08064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4B8EA-28D4-45E7-8123-7B8612CCAED2}" type="datetimeFigureOut">
              <a:rPr lang="he-IL" smtClean="0"/>
              <a:t>כ"ד/שבט/תשפ"ב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5C03D-8AC5-4EFF-B900-3BA2B38D06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63407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שאלה 1, פרק ג - 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sz="1600" b="1" dirty="0" smtClean="0"/>
              <a:t>על </a:t>
            </a:r>
            <a:r>
              <a:rPr lang="he-IL" sz="1600" b="1" dirty="0"/>
              <a:t>פי מה שלמדת, הצג את תפיסת העולם של </a:t>
            </a:r>
            <a:r>
              <a:rPr lang="he-IL" sz="1600" b="1" dirty="0" err="1"/>
              <a:t>הנאו־אורתודוקסיה</a:t>
            </a:r>
            <a:r>
              <a:rPr lang="he-IL" sz="1600" b="1" dirty="0"/>
              <a:t> </a:t>
            </a:r>
            <a:r>
              <a:rPr lang="he-IL" sz="1600" b="1" u="sng" dirty="0"/>
              <a:t>על שני </a:t>
            </a:r>
            <a:r>
              <a:rPr lang="he-IL" sz="1600" b="1" u="sng" dirty="0" smtClean="0"/>
              <a:t>צדדיה</a:t>
            </a:r>
            <a:r>
              <a:rPr lang="he-IL" sz="1600" b="1" dirty="0" smtClean="0"/>
              <a:t> – </a:t>
            </a:r>
          </a:p>
          <a:p>
            <a:pPr>
              <a:buFontTx/>
              <a:buChar char="-"/>
            </a:pPr>
            <a:r>
              <a:rPr lang="he-IL" sz="1400" dirty="0" smtClean="0"/>
              <a:t>הניאו-אורתודוקסיה ראתה במתן אמנציפציה ליהודים משהו טוב כי ככה אפשר </a:t>
            </a:r>
            <a:r>
              <a:rPr lang="he-IL" sz="1400" dirty="0"/>
              <a:t>ל</a:t>
            </a:r>
            <a:r>
              <a:rPr lang="he-IL" sz="1400" dirty="0" smtClean="0"/>
              <a:t>נצל </a:t>
            </a:r>
            <a:r>
              <a:rPr lang="he-IL" sz="1400" dirty="0"/>
              <a:t>את המודרניות עבור קידום החיים היהודיים והדת </a:t>
            </a:r>
            <a:r>
              <a:rPr lang="he-IL" sz="1400" dirty="0" smtClean="0"/>
              <a:t>היהודית.</a:t>
            </a:r>
          </a:p>
          <a:p>
            <a:pPr>
              <a:buFontTx/>
              <a:buChar char="-"/>
            </a:pPr>
            <a:r>
              <a:rPr lang="he-IL" sz="1400" dirty="0" smtClean="0"/>
              <a:t>הניאו-אורתודוקסיה דוגלת ב'תורה עם דרך ארץ' – לשמור על הדת והתורה אבל יחד עם זאת להשתלב בדרך המדינית ארץ שאתה גר בה.</a:t>
            </a:r>
          </a:p>
          <a:p>
            <a:pPr>
              <a:buFontTx/>
              <a:buChar char="-"/>
            </a:pPr>
            <a:endParaRPr lang="he-IL" sz="1400" dirty="0"/>
          </a:p>
          <a:p>
            <a:r>
              <a:rPr lang="he-IL" sz="1600" b="1" dirty="0"/>
              <a:t>הצג </a:t>
            </a:r>
            <a:r>
              <a:rPr lang="he-IL" sz="1600" b="1" u="sng" dirty="0"/>
              <a:t>שתי</a:t>
            </a:r>
            <a:r>
              <a:rPr lang="he-IL" sz="1600" b="1" dirty="0"/>
              <a:t> דוגמאות מפעילותו של </a:t>
            </a:r>
            <a:r>
              <a:rPr lang="he-IL" sz="1600" b="1" dirty="0" err="1"/>
              <a:t>הרש"ר</a:t>
            </a:r>
            <a:r>
              <a:rPr lang="he-IL" sz="1600" b="1" dirty="0"/>
              <a:t> הירש שבהן תפיסת עולם זו באה לידי </a:t>
            </a:r>
            <a:r>
              <a:rPr lang="he-IL" sz="1600" b="1" dirty="0" smtClean="0"/>
              <a:t>ביטוי – </a:t>
            </a:r>
          </a:p>
          <a:p>
            <a:pPr>
              <a:buFontTx/>
              <a:buChar char="-"/>
            </a:pPr>
            <a:r>
              <a:rPr lang="he-IL" sz="1400" dirty="0" smtClean="0"/>
              <a:t>הוא </a:t>
            </a:r>
            <a:r>
              <a:rPr lang="he-IL" sz="1400" dirty="0"/>
              <a:t>פ</a:t>
            </a:r>
            <a:r>
              <a:rPr lang="he-IL" sz="1400" dirty="0" smtClean="0"/>
              <a:t>על למען איחוד היהדות החרדית שהיוו חלק מרכזי באגודת ישראל.</a:t>
            </a:r>
          </a:p>
          <a:p>
            <a:pPr marL="0" indent="0">
              <a:buNone/>
            </a:pPr>
            <a:r>
              <a:rPr lang="he-IL" sz="1400" dirty="0" smtClean="0"/>
              <a:t>-  </a:t>
            </a:r>
            <a:r>
              <a:rPr lang="he-IL" sz="1400" dirty="0" err="1" smtClean="0"/>
              <a:t>הרש""ר</a:t>
            </a:r>
            <a:r>
              <a:rPr lang="he-IL" sz="1400" dirty="0" smtClean="0"/>
              <a:t> הירש כתב ספרים ומאמרים </a:t>
            </a:r>
            <a:r>
              <a:rPr lang="he-IL" sz="1400" dirty="0" err="1" smtClean="0"/>
              <a:t>מעודדי</a:t>
            </a:r>
            <a:r>
              <a:rPr lang="he-IL" sz="1400" dirty="0" smtClean="0"/>
              <a:t> עלייה לארץ ישראל ולאהבת ארץ ישראל.</a:t>
            </a:r>
          </a:p>
          <a:p>
            <a:pPr marL="0" indent="0">
              <a:buNone/>
            </a:pPr>
            <a:endParaRPr lang="he-IL" sz="1400" dirty="0"/>
          </a:p>
          <a:p>
            <a:r>
              <a:rPr lang="he-IL" sz="1400" b="1" dirty="0"/>
              <a:t>הסבר</a:t>
            </a:r>
            <a:r>
              <a:rPr lang="he-IL" sz="1400" dirty="0"/>
              <a:t> כיצד תפיסת העולם של </a:t>
            </a:r>
            <a:r>
              <a:rPr lang="he-IL" sz="1400" dirty="0" err="1"/>
              <a:t>הנאו־אורתודוקסיה</a:t>
            </a:r>
            <a:r>
              <a:rPr lang="he-IL" sz="1400" dirty="0"/>
              <a:t> </a:t>
            </a:r>
            <a:r>
              <a:rPr lang="he-IL" sz="1400" b="1" dirty="0"/>
              <a:t>על שני צדדיה</a:t>
            </a:r>
            <a:r>
              <a:rPr lang="he-IL" sz="1400" dirty="0"/>
              <a:t> באה לידי ביטוי </a:t>
            </a:r>
            <a:r>
              <a:rPr lang="he-IL" sz="1400" u="sng" dirty="0"/>
              <a:t>בשני</a:t>
            </a:r>
            <a:r>
              <a:rPr lang="he-IL" sz="1400" dirty="0"/>
              <a:t> רכיבים מן האיגרת.</a:t>
            </a:r>
          </a:p>
          <a:p>
            <a:pPr marL="0" indent="0">
              <a:buNone/>
            </a:pPr>
            <a:r>
              <a:rPr lang="he-IL" sz="1400" dirty="0" smtClean="0"/>
              <a:t>כי מצד אחד האב אומר "השם </a:t>
            </a:r>
            <a:r>
              <a:rPr lang="he-IL" sz="1400" dirty="0" err="1"/>
              <a:t>איתכם</a:t>
            </a:r>
            <a:r>
              <a:rPr lang="he-IL" sz="1400" dirty="0"/>
              <a:t>! היו נועזים וחזקים. הילחמו עד כלות נשמתכם למען עניינו הצודק של אבי המדינה ושל מולדתנו היקרה</a:t>
            </a:r>
            <a:r>
              <a:rPr lang="he-IL" sz="1400" dirty="0" smtClean="0"/>
              <a:t>." שמזה מתפרש שהוא רוצה שילדיו ילחמו עד כמה שיוכלו בשביל 'אבי המדינה' ובשביל ארץ ישראל ('מולדתנו היקרה') מפה בא לידי ביטוי אהבת התורה.</a:t>
            </a:r>
          </a:p>
          <a:p>
            <a:pPr marL="0" indent="0">
              <a:buNone/>
            </a:pPr>
            <a:r>
              <a:rPr lang="he-IL" sz="1400" dirty="0" smtClean="0"/>
              <a:t>מצד שני באיגרת רואים שאמנם החיילים יהודיים אבל הצבא הוא לא הצבא של העם אלא של המדינה שהם גרים בה ומשתלבים בפועלה בתור יהודים – מפה בא לידי ביטוי דרך ארץ – </a:t>
            </a:r>
            <a:r>
              <a:rPr lang="he-IL" sz="1400" smtClean="0"/>
              <a:t>השתלבות בארץ שאתה גר בה.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312226659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</Words>
  <Application>Microsoft Office PowerPoint</Application>
  <PresentationFormat>מסך רחב</PresentationFormat>
  <Paragraphs>12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שאלה 1, פרק ג -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שאלה 1, פרק ג -</dc:title>
  <dc:creator>amit</dc:creator>
  <cp:lastModifiedBy>amit</cp:lastModifiedBy>
  <cp:revision>2</cp:revision>
  <dcterms:created xsi:type="dcterms:W3CDTF">2022-01-26T07:39:31Z</dcterms:created>
  <dcterms:modified xsi:type="dcterms:W3CDTF">2022-01-26T07:45:48Z</dcterms:modified>
</cp:coreProperties>
</file>