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527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28368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251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709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84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319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067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132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371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480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061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E6901-6DB2-4CF7-B803-6F25503A18C3}" type="datetimeFigureOut">
              <a:rPr lang="he-IL" smtClean="0"/>
              <a:t>כ"ג/שבט/תשפ"ב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DB4E1-F709-49FC-B56A-A00A87EA1E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277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ועידת </a:t>
            </a:r>
            <a:r>
              <a:rPr lang="he-IL" dirty="0" err="1" smtClean="0"/>
              <a:t>קטוביץ</a:t>
            </a:r>
            <a:r>
              <a:rPr lang="he-IL" dirty="0" smtClean="0"/>
              <a:t>'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יהודי מזרח אירופה-אלה רן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39628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הזמנה </a:t>
            </a:r>
            <a:r>
              <a:rPr lang="he-IL" dirty="0" err="1" smtClean="0"/>
              <a:t>לועידה</a:t>
            </a:r>
            <a:r>
              <a:rPr lang="he-IL" dirty="0" smtClean="0"/>
              <a:t>-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e-IL" dirty="0" smtClean="0"/>
              <a:t>לאור מצב עמנו בארצות הגולה, </a:t>
            </a:r>
            <a:r>
              <a:rPr lang="he-IL" dirty="0" err="1" smtClean="0"/>
              <a:t>הינך</a:t>
            </a:r>
            <a:r>
              <a:rPr lang="he-IL" dirty="0" smtClean="0"/>
              <a:t> מוזמן </a:t>
            </a:r>
            <a:r>
              <a:rPr lang="he-IL" dirty="0" err="1" smtClean="0"/>
              <a:t>לועידה</a:t>
            </a:r>
            <a:r>
              <a:rPr lang="he-IL" dirty="0" smtClean="0"/>
              <a:t> בעיר </a:t>
            </a:r>
            <a:r>
              <a:rPr lang="he-IL" dirty="0" err="1" smtClean="0"/>
              <a:t>קטוביץ</a:t>
            </a:r>
            <a:r>
              <a:rPr lang="he-IL" dirty="0" smtClean="0"/>
              <a:t>' שבגרמניה בתאריך י"ח חשוון </a:t>
            </a:r>
            <a:r>
              <a:rPr lang="he-IL" dirty="0" err="1" smtClean="0"/>
              <a:t>התרמ"ה</a:t>
            </a:r>
            <a:r>
              <a:rPr lang="he-IL" dirty="0" smtClean="0"/>
              <a:t> (6.11.1884 למניינם)</a:t>
            </a:r>
          </a:p>
          <a:p>
            <a:pPr marL="0" indent="0" algn="ctr">
              <a:buNone/>
            </a:pPr>
            <a:r>
              <a:rPr lang="he-IL" dirty="0" smtClean="0"/>
              <a:t>בין משתתפי הועידה ותומכיה: הד"ר יהודה לייב </a:t>
            </a:r>
            <a:r>
              <a:rPr lang="he-IL" dirty="0" err="1" smtClean="0"/>
              <a:t>פינסקר</a:t>
            </a:r>
            <a:r>
              <a:rPr lang="he-IL" dirty="0" smtClean="0"/>
              <a:t> והרב שמואל </a:t>
            </a:r>
            <a:r>
              <a:rPr lang="he-IL" dirty="0" err="1" smtClean="0"/>
              <a:t>מוהליבר</a:t>
            </a:r>
            <a:r>
              <a:rPr lang="he-IL" dirty="0" smtClean="0"/>
              <a:t>, ד"ר ישראל מיכל </a:t>
            </a:r>
            <a:r>
              <a:rPr lang="he-IL" dirty="0" err="1" smtClean="0"/>
              <a:t>רבינוביץ</a:t>
            </a:r>
            <a:r>
              <a:rPr lang="he-IL" dirty="0" smtClean="0"/>
              <a:t> </a:t>
            </a:r>
            <a:r>
              <a:rPr lang="he-IL" dirty="0" err="1" smtClean="0"/>
              <a:t>קלונימוס</a:t>
            </a:r>
            <a:r>
              <a:rPr lang="he-IL" dirty="0" smtClean="0"/>
              <a:t> זאב ויסוצקי, אחד העם, ר' דוד פרידמן, המגיד ר' יעקב יוסף, זרח ברנט, ורבים אחרים.</a:t>
            </a:r>
          </a:p>
          <a:p>
            <a:pPr marL="0" indent="0" algn="ctr">
              <a:buNone/>
            </a:pPr>
            <a:r>
              <a:rPr lang="he-IL" dirty="0" smtClean="0"/>
              <a:t>בברכה, חובבי ציון</a:t>
            </a:r>
          </a:p>
          <a:p>
            <a:pPr marL="0" indent="0" algn="ctr">
              <a:buNone/>
            </a:pPr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962" y="4425950"/>
            <a:ext cx="242887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05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7023" y="2913722"/>
            <a:ext cx="10515600" cy="1374775"/>
          </a:xfrm>
        </p:spPr>
        <p:txBody>
          <a:bodyPr>
            <a:noAutofit/>
          </a:bodyPr>
          <a:lstStyle/>
          <a:p>
            <a:pPr algn="ctr"/>
            <a:r>
              <a:rPr lang="he-IL" sz="8800" b="1" dirty="0" smtClean="0">
                <a:latin typeface="Guttman Vilna" panose="02010401010101010101" pitchFamily="2" charset="-79"/>
                <a:cs typeface="Guttman Vilna" panose="02010401010101010101" pitchFamily="2" charset="-79"/>
              </a:rPr>
              <a:t>אם אנו לא נדאג </a:t>
            </a:r>
            <a:r>
              <a:rPr lang="he-IL" sz="8800" b="1" dirty="0" err="1" smtClean="0">
                <a:latin typeface="Guttman Vilna" panose="02010401010101010101" pitchFamily="2" charset="-79"/>
                <a:cs typeface="Guttman Vilna" panose="02010401010101010101" pitchFamily="2" charset="-79"/>
              </a:rPr>
              <a:t>לע</a:t>
            </a:r>
            <a:r>
              <a:rPr lang="he-IL" sz="8800" b="1" dirty="0" smtClean="0">
                <a:latin typeface="Guttman Vilna" panose="02010401010101010101" pitchFamily="2" charset="-79"/>
                <a:cs typeface="Guttman Vilna" panose="02010401010101010101" pitchFamily="2" charset="-79"/>
              </a:rPr>
              <a:t>(צ)מנו, מי </a:t>
            </a:r>
            <a:r>
              <a:rPr lang="he-IL" sz="8800" b="1" dirty="0" err="1" smtClean="0">
                <a:latin typeface="Guttman Vilna" panose="02010401010101010101" pitchFamily="2" charset="-79"/>
                <a:cs typeface="Guttman Vilna" panose="02010401010101010101" pitchFamily="2" charset="-79"/>
              </a:rPr>
              <a:t>יידאג</a:t>
            </a:r>
            <a:r>
              <a:rPr lang="he-IL" sz="8800" b="1" dirty="0" smtClean="0">
                <a:latin typeface="Guttman Vilna" panose="02010401010101010101" pitchFamily="2" charset="-79"/>
                <a:cs typeface="Guttman Vilna" panose="02010401010101010101" pitchFamily="2" charset="-79"/>
              </a:rPr>
              <a:t> לנו?!</a:t>
            </a:r>
            <a:endParaRPr lang="he-IL" sz="8800" b="1" dirty="0">
              <a:latin typeface="Guttman Vilna" panose="02010401010101010101" pitchFamily="2" charset="-79"/>
              <a:cs typeface="Guttman Vilna" panose="02010401010101010101" pitchFamily="2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134938"/>
          </a:xfrm>
        </p:spPr>
        <p:txBody>
          <a:bodyPr>
            <a:normAutofit fontScale="25000" lnSpcReduction="20000"/>
          </a:bodyPr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9406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2118"/>
          </a:xfrm>
        </p:spPr>
        <p:txBody>
          <a:bodyPr>
            <a:normAutofit/>
          </a:bodyPr>
          <a:lstStyle/>
          <a:p>
            <a:pPr algn="ctr"/>
            <a:r>
              <a:rPr lang="he-IL" sz="6000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”</a:t>
            </a:r>
            <a:r>
              <a:rPr lang="he-IL" sz="6000" b="1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דַּ</a:t>
            </a:r>
            <a:r>
              <a:rPr lang="he-IL" sz="6000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בֵּר </a:t>
            </a:r>
            <a:r>
              <a:rPr lang="he-IL" sz="6000" b="1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אֶ</a:t>
            </a:r>
            <a:r>
              <a:rPr lang="he-IL" sz="6000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ל </a:t>
            </a:r>
            <a:r>
              <a:rPr lang="he-IL" sz="6000" b="1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בְּ</a:t>
            </a:r>
            <a:r>
              <a:rPr lang="he-IL" sz="6000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נֵי </a:t>
            </a:r>
            <a:r>
              <a:rPr lang="he-IL" sz="6000" b="1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יִ</a:t>
            </a:r>
            <a:r>
              <a:rPr lang="he-IL" sz="6000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שְׂרָאֵל </a:t>
            </a:r>
            <a:r>
              <a:rPr lang="he-IL" sz="6000" b="1" i="1" dirty="0" err="1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וְ</a:t>
            </a:r>
            <a:r>
              <a:rPr lang="he-IL" sz="6000" i="1" dirty="0" err="1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יִסָּעו</a:t>
            </a:r>
            <a:r>
              <a:rPr lang="he-IL" sz="6000" i="1" dirty="0" smtClean="0">
                <a:effectLst>
                  <a:outerShdw blurRad="50800" dist="38100" dir="2700000" algn="tl" rotWithShape="0">
                    <a:prstClr val="black"/>
                  </a:outerShdw>
                </a:effectLst>
                <a:latin typeface="Guttman Stam" panose="02010401010101010101" pitchFamily="2" charset="-79"/>
                <a:cs typeface="Guttman Stam" panose="02010401010101010101" pitchFamily="2" charset="-79"/>
              </a:rPr>
              <a:t>ּ“</a:t>
            </a:r>
            <a:endParaRPr lang="he-IL" sz="6000" i="1" dirty="0">
              <a:effectLst>
                <a:outerShdw blurRad="50800" dist="38100" dir="2700000" algn="tl" rotWithShape="0">
                  <a:prstClr val="black"/>
                </a:outerShdw>
              </a:effectLst>
              <a:latin typeface="Guttman Stam" panose="02010401010101010101" pitchFamily="2" charset="-79"/>
              <a:cs typeface="Guttman Stam" panose="02010401010101010101" pitchFamily="2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505191"/>
          </a:xfrm>
        </p:spPr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0729047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87</Words>
  <Application>Microsoft Office PowerPoint</Application>
  <PresentationFormat>מסך רחב</PresentationFormat>
  <Paragraphs>8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Guttman Stam</vt:lpstr>
      <vt:lpstr>Guttman Vilna</vt:lpstr>
      <vt:lpstr>Times New Roman</vt:lpstr>
      <vt:lpstr>ערכת נושא Office</vt:lpstr>
      <vt:lpstr>ועידת קטוביץ'</vt:lpstr>
      <vt:lpstr>הזמנה לועידה-</vt:lpstr>
      <vt:lpstr>אם אנו לא נדאג לע(צ)מנו, מי יידאג לנו?!</vt:lpstr>
      <vt:lpstr>”דַּבֵּר אֶל בְּנֵי יִשְׂרָאֵל וְיִסָּעוּ“</vt:lpstr>
    </vt:vector>
  </TitlesOfParts>
  <Company>Yaron'S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ועידת קטוביץ'</dc:title>
  <dc:creator>asus</dc:creator>
  <cp:lastModifiedBy>asus</cp:lastModifiedBy>
  <cp:revision>4</cp:revision>
  <dcterms:created xsi:type="dcterms:W3CDTF">2022-01-25T11:16:49Z</dcterms:created>
  <dcterms:modified xsi:type="dcterms:W3CDTF">2022-01-25T11:59:42Z</dcterms:modified>
</cp:coreProperties>
</file>