
<file path=[Content_Types].xml><?xml version="1.0" encoding="utf-8"?>
<Types xmlns="http://schemas.openxmlformats.org/package/2006/content-types">
  <Default Extension="emf" ContentType="image/x-emf"/>
  <Default Extension="jpeg" ContentType="image/jpeg"/>
  <Default Extension="png" ContentType="image/png"/>
  <Default Extension="pptx" ContentType="application/vnd.openxmlformats-officedocument.presentationml.presentation"/>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7"/>
  </p:notesMasterIdLst>
  <p:sldIdLst>
    <p:sldId id="268" r:id="rId2"/>
    <p:sldId id="263" r:id="rId3"/>
    <p:sldId id="267" r:id="rId4"/>
    <p:sldId id="262" r:id="rId5"/>
    <p:sldId id="279" r:id="rId6"/>
    <p:sldId id="257" r:id="rId7"/>
    <p:sldId id="269" r:id="rId8"/>
    <p:sldId id="289" r:id="rId9"/>
    <p:sldId id="290" r:id="rId10"/>
    <p:sldId id="292" r:id="rId11"/>
    <p:sldId id="293" r:id="rId12"/>
    <p:sldId id="280" r:id="rId13"/>
    <p:sldId id="281" r:id="rId14"/>
    <p:sldId id="287" r:id="rId15"/>
    <p:sldId id="291" r:id="rId16"/>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ששון שמש" initials="שש" lastIdx="2" clrIdx="0">
    <p:extLst>
      <p:ext uri="{19B8F6BF-5375-455C-9EA6-DF929625EA0E}">
        <p15:presenceInfo xmlns:p15="http://schemas.microsoft.com/office/powerpoint/2012/main" userId="4f05e6e3db8842f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969" autoAdjust="0"/>
    <p:restoredTop sz="94595" autoAdjust="0"/>
  </p:normalViewPr>
  <p:slideViewPr>
    <p:cSldViewPr snapToGrid="0">
      <p:cViewPr varScale="1">
        <p:scale>
          <a:sx n="77" d="100"/>
          <a:sy n="77" d="100"/>
        </p:scale>
        <p:origin x="4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4091FDE1-9D06-4C37-9840-E65BAADB715C}" type="datetimeFigureOut">
              <a:rPr lang="he-IL" smtClean="0"/>
              <a:t>י"א/אב/תשפ"ג</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BECA4538-3D92-46E1-8481-801DA0103CA3}" type="slidenum">
              <a:rPr lang="he-IL" smtClean="0"/>
              <a:t>‹#›</a:t>
            </a:fld>
            <a:endParaRPr lang="he-IL"/>
          </a:p>
        </p:txBody>
      </p:sp>
    </p:spTree>
    <p:extLst>
      <p:ext uri="{BB962C8B-B14F-4D97-AF65-F5344CB8AC3E}">
        <p14:creationId xmlns:p14="http://schemas.microsoft.com/office/powerpoint/2010/main" val="194077422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5"/>
          </p:nvPr>
        </p:nvSpPr>
        <p:spPr/>
        <p:txBody>
          <a:bodyPr/>
          <a:lstStyle/>
          <a:p>
            <a:fld id="{BECA4538-3D92-46E1-8481-801DA0103CA3}" type="slidenum">
              <a:rPr lang="he-IL" smtClean="0"/>
              <a:t>1</a:t>
            </a:fld>
            <a:endParaRPr lang="he-IL"/>
          </a:p>
        </p:txBody>
      </p:sp>
    </p:spTree>
    <p:extLst>
      <p:ext uri="{BB962C8B-B14F-4D97-AF65-F5344CB8AC3E}">
        <p14:creationId xmlns:p14="http://schemas.microsoft.com/office/powerpoint/2010/main" val="333019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603A843-6E4A-4B49-BAA4-02C2B78A06A6}"/>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2E975FA0-6F14-4B1A-943F-C5BE2B21A4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2B85DEC8-B8DB-42AD-B120-39D58A8E4AA0}"/>
              </a:ext>
            </a:extLst>
          </p:cNvPr>
          <p:cNvSpPr>
            <a:spLocks noGrp="1"/>
          </p:cNvSpPr>
          <p:nvPr>
            <p:ph type="dt" sz="half" idx="10"/>
          </p:nvPr>
        </p:nvSpPr>
        <p:spPr/>
        <p:txBody>
          <a:bodyPr/>
          <a:lstStyle/>
          <a:p>
            <a:fld id="{E279C96E-895B-43F9-90A0-1FFF5ADA6285}" type="datetimeFigureOut">
              <a:rPr lang="he-IL" smtClean="0"/>
              <a:t>י"א/אב/תשפ"ג</a:t>
            </a:fld>
            <a:endParaRPr lang="he-IL"/>
          </a:p>
        </p:txBody>
      </p:sp>
      <p:sp>
        <p:nvSpPr>
          <p:cNvPr id="5" name="מציין מיקום של כותרת תחתונה 4">
            <a:extLst>
              <a:ext uri="{FF2B5EF4-FFF2-40B4-BE49-F238E27FC236}">
                <a16:creationId xmlns:a16="http://schemas.microsoft.com/office/drawing/2014/main" id="{045C40EA-89D0-4D4E-8877-491777C7F13B}"/>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862B86D6-C7FE-4DF3-AA18-B97DE3385190}"/>
              </a:ext>
            </a:extLst>
          </p:cNvPr>
          <p:cNvSpPr>
            <a:spLocks noGrp="1"/>
          </p:cNvSpPr>
          <p:nvPr>
            <p:ph type="sldNum" sz="quarter" idx="12"/>
          </p:nvPr>
        </p:nvSpPr>
        <p:spPr/>
        <p:txBody>
          <a:bodyPr/>
          <a:lstStyle/>
          <a:p>
            <a:fld id="{C00C3179-4F5D-45CB-B36D-101B5A81EDB1}" type="slidenum">
              <a:rPr lang="he-IL" smtClean="0"/>
              <a:t>‹#›</a:t>
            </a:fld>
            <a:endParaRPr lang="he-IL"/>
          </a:p>
        </p:txBody>
      </p:sp>
    </p:spTree>
    <p:extLst>
      <p:ext uri="{BB962C8B-B14F-4D97-AF65-F5344CB8AC3E}">
        <p14:creationId xmlns:p14="http://schemas.microsoft.com/office/powerpoint/2010/main" val="4266683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5F34652-DCB6-460E-8628-618247A64E03}"/>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148572A8-249D-4F8F-8F7B-3E38E876F2DD}"/>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B993A7F5-0754-4840-8A00-44AAE3ED62CC}"/>
              </a:ext>
            </a:extLst>
          </p:cNvPr>
          <p:cNvSpPr>
            <a:spLocks noGrp="1"/>
          </p:cNvSpPr>
          <p:nvPr>
            <p:ph type="dt" sz="half" idx="10"/>
          </p:nvPr>
        </p:nvSpPr>
        <p:spPr/>
        <p:txBody>
          <a:bodyPr/>
          <a:lstStyle/>
          <a:p>
            <a:fld id="{E279C96E-895B-43F9-90A0-1FFF5ADA6285}" type="datetimeFigureOut">
              <a:rPr lang="he-IL" smtClean="0"/>
              <a:t>י"א/אב/תשפ"ג</a:t>
            </a:fld>
            <a:endParaRPr lang="he-IL"/>
          </a:p>
        </p:txBody>
      </p:sp>
      <p:sp>
        <p:nvSpPr>
          <p:cNvPr id="5" name="מציין מיקום של כותרת תחתונה 4">
            <a:extLst>
              <a:ext uri="{FF2B5EF4-FFF2-40B4-BE49-F238E27FC236}">
                <a16:creationId xmlns:a16="http://schemas.microsoft.com/office/drawing/2014/main" id="{469E0159-9269-4FB5-8299-C3C63A2933B0}"/>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2EA4F8E7-350A-45A5-8A29-8A91A7A5E9A7}"/>
              </a:ext>
            </a:extLst>
          </p:cNvPr>
          <p:cNvSpPr>
            <a:spLocks noGrp="1"/>
          </p:cNvSpPr>
          <p:nvPr>
            <p:ph type="sldNum" sz="quarter" idx="12"/>
          </p:nvPr>
        </p:nvSpPr>
        <p:spPr/>
        <p:txBody>
          <a:bodyPr/>
          <a:lstStyle/>
          <a:p>
            <a:fld id="{C00C3179-4F5D-45CB-B36D-101B5A81EDB1}" type="slidenum">
              <a:rPr lang="he-IL" smtClean="0"/>
              <a:t>‹#›</a:t>
            </a:fld>
            <a:endParaRPr lang="he-IL"/>
          </a:p>
        </p:txBody>
      </p:sp>
    </p:spTree>
    <p:extLst>
      <p:ext uri="{BB962C8B-B14F-4D97-AF65-F5344CB8AC3E}">
        <p14:creationId xmlns:p14="http://schemas.microsoft.com/office/powerpoint/2010/main" val="922961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624438D5-F3C4-48D6-97B4-786A748A2CBA}"/>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A6BAD231-3D06-4D6E-A933-88FA1315F6BA}"/>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1FD68FB1-5842-4437-B2F9-8366E68EE25C}"/>
              </a:ext>
            </a:extLst>
          </p:cNvPr>
          <p:cNvSpPr>
            <a:spLocks noGrp="1"/>
          </p:cNvSpPr>
          <p:nvPr>
            <p:ph type="dt" sz="half" idx="10"/>
          </p:nvPr>
        </p:nvSpPr>
        <p:spPr/>
        <p:txBody>
          <a:bodyPr/>
          <a:lstStyle/>
          <a:p>
            <a:fld id="{E279C96E-895B-43F9-90A0-1FFF5ADA6285}" type="datetimeFigureOut">
              <a:rPr lang="he-IL" smtClean="0"/>
              <a:t>י"א/אב/תשפ"ג</a:t>
            </a:fld>
            <a:endParaRPr lang="he-IL"/>
          </a:p>
        </p:txBody>
      </p:sp>
      <p:sp>
        <p:nvSpPr>
          <p:cNvPr id="5" name="מציין מיקום של כותרת תחתונה 4">
            <a:extLst>
              <a:ext uri="{FF2B5EF4-FFF2-40B4-BE49-F238E27FC236}">
                <a16:creationId xmlns:a16="http://schemas.microsoft.com/office/drawing/2014/main" id="{E15FA056-EC0B-43BE-B896-50A6B6A2AC38}"/>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243F3EF6-5309-40DE-85C5-111EDD0FF01D}"/>
              </a:ext>
            </a:extLst>
          </p:cNvPr>
          <p:cNvSpPr>
            <a:spLocks noGrp="1"/>
          </p:cNvSpPr>
          <p:nvPr>
            <p:ph type="sldNum" sz="quarter" idx="12"/>
          </p:nvPr>
        </p:nvSpPr>
        <p:spPr/>
        <p:txBody>
          <a:bodyPr/>
          <a:lstStyle/>
          <a:p>
            <a:fld id="{C00C3179-4F5D-45CB-B36D-101B5A81EDB1}" type="slidenum">
              <a:rPr lang="he-IL" smtClean="0"/>
              <a:t>‹#›</a:t>
            </a:fld>
            <a:endParaRPr lang="he-IL"/>
          </a:p>
        </p:txBody>
      </p:sp>
    </p:spTree>
    <p:extLst>
      <p:ext uri="{BB962C8B-B14F-4D97-AF65-F5344CB8AC3E}">
        <p14:creationId xmlns:p14="http://schemas.microsoft.com/office/powerpoint/2010/main" val="2892864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2EB1EA6-F8B7-40DD-BBE8-DC113EC5D68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2044B79A-20AC-4FA3-BE13-66ABC187BB5D}"/>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323C6264-0508-4469-AB92-003604698B11}"/>
              </a:ext>
            </a:extLst>
          </p:cNvPr>
          <p:cNvSpPr>
            <a:spLocks noGrp="1"/>
          </p:cNvSpPr>
          <p:nvPr>
            <p:ph type="dt" sz="half" idx="10"/>
          </p:nvPr>
        </p:nvSpPr>
        <p:spPr/>
        <p:txBody>
          <a:bodyPr/>
          <a:lstStyle/>
          <a:p>
            <a:fld id="{E279C96E-895B-43F9-90A0-1FFF5ADA6285}" type="datetimeFigureOut">
              <a:rPr lang="he-IL" smtClean="0"/>
              <a:t>י"א/אב/תשפ"ג</a:t>
            </a:fld>
            <a:endParaRPr lang="he-IL"/>
          </a:p>
        </p:txBody>
      </p:sp>
      <p:sp>
        <p:nvSpPr>
          <p:cNvPr id="5" name="מציין מיקום של כותרת תחתונה 4">
            <a:extLst>
              <a:ext uri="{FF2B5EF4-FFF2-40B4-BE49-F238E27FC236}">
                <a16:creationId xmlns:a16="http://schemas.microsoft.com/office/drawing/2014/main" id="{FAA5ADAC-EE1E-4843-9817-D7FF841DD2E9}"/>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0771818D-95B8-4D96-8EFD-500B00241EE5}"/>
              </a:ext>
            </a:extLst>
          </p:cNvPr>
          <p:cNvSpPr>
            <a:spLocks noGrp="1"/>
          </p:cNvSpPr>
          <p:nvPr>
            <p:ph type="sldNum" sz="quarter" idx="12"/>
          </p:nvPr>
        </p:nvSpPr>
        <p:spPr/>
        <p:txBody>
          <a:bodyPr/>
          <a:lstStyle/>
          <a:p>
            <a:fld id="{C00C3179-4F5D-45CB-B36D-101B5A81EDB1}" type="slidenum">
              <a:rPr lang="he-IL" smtClean="0"/>
              <a:t>‹#›</a:t>
            </a:fld>
            <a:endParaRPr lang="he-IL"/>
          </a:p>
        </p:txBody>
      </p:sp>
    </p:spTree>
    <p:extLst>
      <p:ext uri="{BB962C8B-B14F-4D97-AF65-F5344CB8AC3E}">
        <p14:creationId xmlns:p14="http://schemas.microsoft.com/office/powerpoint/2010/main" val="1996911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5F5FCA7-92DE-44FA-BDA0-D4A44C014257}"/>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F4DFD549-0D33-4122-B630-66C412C97C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1AD5CEDD-6D27-426E-9C6E-348B3CE4176C}"/>
              </a:ext>
            </a:extLst>
          </p:cNvPr>
          <p:cNvSpPr>
            <a:spLocks noGrp="1"/>
          </p:cNvSpPr>
          <p:nvPr>
            <p:ph type="dt" sz="half" idx="10"/>
          </p:nvPr>
        </p:nvSpPr>
        <p:spPr/>
        <p:txBody>
          <a:bodyPr/>
          <a:lstStyle/>
          <a:p>
            <a:fld id="{E279C96E-895B-43F9-90A0-1FFF5ADA6285}" type="datetimeFigureOut">
              <a:rPr lang="he-IL" smtClean="0"/>
              <a:t>י"א/אב/תשפ"ג</a:t>
            </a:fld>
            <a:endParaRPr lang="he-IL"/>
          </a:p>
        </p:txBody>
      </p:sp>
      <p:sp>
        <p:nvSpPr>
          <p:cNvPr id="5" name="מציין מיקום של כותרת תחתונה 4">
            <a:extLst>
              <a:ext uri="{FF2B5EF4-FFF2-40B4-BE49-F238E27FC236}">
                <a16:creationId xmlns:a16="http://schemas.microsoft.com/office/drawing/2014/main" id="{37E293A5-EF44-44FF-AE30-B8370C4DE17A}"/>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DE70ED18-EA94-4980-BE9A-65D0B93F26E6}"/>
              </a:ext>
            </a:extLst>
          </p:cNvPr>
          <p:cNvSpPr>
            <a:spLocks noGrp="1"/>
          </p:cNvSpPr>
          <p:nvPr>
            <p:ph type="sldNum" sz="quarter" idx="12"/>
          </p:nvPr>
        </p:nvSpPr>
        <p:spPr/>
        <p:txBody>
          <a:bodyPr/>
          <a:lstStyle/>
          <a:p>
            <a:fld id="{C00C3179-4F5D-45CB-B36D-101B5A81EDB1}" type="slidenum">
              <a:rPr lang="he-IL" smtClean="0"/>
              <a:t>‹#›</a:t>
            </a:fld>
            <a:endParaRPr lang="he-IL"/>
          </a:p>
        </p:txBody>
      </p:sp>
    </p:spTree>
    <p:extLst>
      <p:ext uri="{BB962C8B-B14F-4D97-AF65-F5344CB8AC3E}">
        <p14:creationId xmlns:p14="http://schemas.microsoft.com/office/powerpoint/2010/main" val="1623410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3091011-561E-41E1-B9ED-2FAC38D63792}"/>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DBDFE092-85ED-4675-A301-C2FC248F35F8}"/>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54BED909-4CC9-4779-850A-B8902A4DB962}"/>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F7C5C79B-586A-479E-894B-8EA12FC1A145}"/>
              </a:ext>
            </a:extLst>
          </p:cNvPr>
          <p:cNvSpPr>
            <a:spLocks noGrp="1"/>
          </p:cNvSpPr>
          <p:nvPr>
            <p:ph type="dt" sz="half" idx="10"/>
          </p:nvPr>
        </p:nvSpPr>
        <p:spPr/>
        <p:txBody>
          <a:bodyPr/>
          <a:lstStyle/>
          <a:p>
            <a:fld id="{E279C96E-895B-43F9-90A0-1FFF5ADA6285}" type="datetimeFigureOut">
              <a:rPr lang="he-IL" smtClean="0"/>
              <a:t>י"א/אב/תשפ"ג</a:t>
            </a:fld>
            <a:endParaRPr lang="he-IL"/>
          </a:p>
        </p:txBody>
      </p:sp>
      <p:sp>
        <p:nvSpPr>
          <p:cNvPr id="6" name="מציין מיקום של כותרת תחתונה 5">
            <a:extLst>
              <a:ext uri="{FF2B5EF4-FFF2-40B4-BE49-F238E27FC236}">
                <a16:creationId xmlns:a16="http://schemas.microsoft.com/office/drawing/2014/main" id="{18F3EE48-ADA3-4F91-AA9F-04E77693DDF6}"/>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520D0779-29FE-4D61-B0C0-8A0A466916F1}"/>
              </a:ext>
            </a:extLst>
          </p:cNvPr>
          <p:cNvSpPr>
            <a:spLocks noGrp="1"/>
          </p:cNvSpPr>
          <p:nvPr>
            <p:ph type="sldNum" sz="quarter" idx="12"/>
          </p:nvPr>
        </p:nvSpPr>
        <p:spPr/>
        <p:txBody>
          <a:bodyPr/>
          <a:lstStyle/>
          <a:p>
            <a:fld id="{C00C3179-4F5D-45CB-B36D-101B5A81EDB1}" type="slidenum">
              <a:rPr lang="he-IL" smtClean="0"/>
              <a:t>‹#›</a:t>
            </a:fld>
            <a:endParaRPr lang="he-IL"/>
          </a:p>
        </p:txBody>
      </p:sp>
    </p:spTree>
    <p:extLst>
      <p:ext uri="{BB962C8B-B14F-4D97-AF65-F5344CB8AC3E}">
        <p14:creationId xmlns:p14="http://schemas.microsoft.com/office/powerpoint/2010/main" val="3635311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2C16B85-E4FF-4349-BDFA-52A1967FD839}"/>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C5136065-0C2F-4219-A0D9-976AEC378D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6E8F7E82-0FDD-4CA4-98B5-71C5EB14F1F3}"/>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7E92D5EC-0B40-48B9-B4CE-2EA81EAD71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9DF83D77-A17D-4D4A-81A0-B58E6A9D6A2C}"/>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C394A040-6FC9-4450-B7AF-DD0190BA7EF7}"/>
              </a:ext>
            </a:extLst>
          </p:cNvPr>
          <p:cNvSpPr>
            <a:spLocks noGrp="1"/>
          </p:cNvSpPr>
          <p:nvPr>
            <p:ph type="dt" sz="half" idx="10"/>
          </p:nvPr>
        </p:nvSpPr>
        <p:spPr/>
        <p:txBody>
          <a:bodyPr/>
          <a:lstStyle/>
          <a:p>
            <a:fld id="{E279C96E-895B-43F9-90A0-1FFF5ADA6285}" type="datetimeFigureOut">
              <a:rPr lang="he-IL" smtClean="0"/>
              <a:t>י"א/אב/תשפ"ג</a:t>
            </a:fld>
            <a:endParaRPr lang="he-IL"/>
          </a:p>
        </p:txBody>
      </p:sp>
      <p:sp>
        <p:nvSpPr>
          <p:cNvPr id="8" name="מציין מיקום של כותרת תחתונה 7">
            <a:extLst>
              <a:ext uri="{FF2B5EF4-FFF2-40B4-BE49-F238E27FC236}">
                <a16:creationId xmlns:a16="http://schemas.microsoft.com/office/drawing/2014/main" id="{B6175563-204C-42E8-90A1-59384AFCFC06}"/>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BF8915AD-36AA-4BC9-B574-562BDA84162E}"/>
              </a:ext>
            </a:extLst>
          </p:cNvPr>
          <p:cNvSpPr>
            <a:spLocks noGrp="1"/>
          </p:cNvSpPr>
          <p:nvPr>
            <p:ph type="sldNum" sz="quarter" idx="12"/>
          </p:nvPr>
        </p:nvSpPr>
        <p:spPr/>
        <p:txBody>
          <a:bodyPr/>
          <a:lstStyle/>
          <a:p>
            <a:fld id="{C00C3179-4F5D-45CB-B36D-101B5A81EDB1}" type="slidenum">
              <a:rPr lang="he-IL" smtClean="0"/>
              <a:t>‹#›</a:t>
            </a:fld>
            <a:endParaRPr lang="he-IL"/>
          </a:p>
        </p:txBody>
      </p:sp>
    </p:spTree>
    <p:extLst>
      <p:ext uri="{BB962C8B-B14F-4D97-AF65-F5344CB8AC3E}">
        <p14:creationId xmlns:p14="http://schemas.microsoft.com/office/powerpoint/2010/main" val="4170663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31BBAC1-5ADF-4703-8770-CF9D4C47EBBF}"/>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C4C71E5D-2E34-40AE-8F9D-0CFDE4701B6D}"/>
              </a:ext>
            </a:extLst>
          </p:cNvPr>
          <p:cNvSpPr>
            <a:spLocks noGrp="1"/>
          </p:cNvSpPr>
          <p:nvPr>
            <p:ph type="dt" sz="half" idx="10"/>
          </p:nvPr>
        </p:nvSpPr>
        <p:spPr/>
        <p:txBody>
          <a:bodyPr/>
          <a:lstStyle/>
          <a:p>
            <a:fld id="{E279C96E-895B-43F9-90A0-1FFF5ADA6285}" type="datetimeFigureOut">
              <a:rPr lang="he-IL" smtClean="0"/>
              <a:t>י"א/אב/תשפ"ג</a:t>
            </a:fld>
            <a:endParaRPr lang="he-IL"/>
          </a:p>
        </p:txBody>
      </p:sp>
      <p:sp>
        <p:nvSpPr>
          <p:cNvPr id="4" name="מציין מיקום של כותרת תחתונה 3">
            <a:extLst>
              <a:ext uri="{FF2B5EF4-FFF2-40B4-BE49-F238E27FC236}">
                <a16:creationId xmlns:a16="http://schemas.microsoft.com/office/drawing/2014/main" id="{5B2D2A72-0317-4352-9D21-736777BB4D50}"/>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5150C821-BE98-40D0-B16B-B3C77A4563C6}"/>
              </a:ext>
            </a:extLst>
          </p:cNvPr>
          <p:cNvSpPr>
            <a:spLocks noGrp="1"/>
          </p:cNvSpPr>
          <p:nvPr>
            <p:ph type="sldNum" sz="quarter" idx="12"/>
          </p:nvPr>
        </p:nvSpPr>
        <p:spPr/>
        <p:txBody>
          <a:bodyPr/>
          <a:lstStyle/>
          <a:p>
            <a:fld id="{C00C3179-4F5D-45CB-B36D-101B5A81EDB1}" type="slidenum">
              <a:rPr lang="he-IL" smtClean="0"/>
              <a:t>‹#›</a:t>
            </a:fld>
            <a:endParaRPr lang="he-IL"/>
          </a:p>
        </p:txBody>
      </p:sp>
    </p:spTree>
    <p:extLst>
      <p:ext uri="{BB962C8B-B14F-4D97-AF65-F5344CB8AC3E}">
        <p14:creationId xmlns:p14="http://schemas.microsoft.com/office/powerpoint/2010/main" val="2712547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F4F518E1-4E80-4DBA-8013-78A81F8FB617}"/>
              </a:ext>
            </a:extLst>
          </p:cNvPr>
          <p:cNvSpPr>
            <a:spLocks noGrp="1"/>
          </p:cNvSpPr>
          <p:nvPr>
            <p:ph type="dt" sz="half" idx="10"/>
          </p:nvPr>
        </p:nvSpPr>
        <p:spPr/>
        <p:txBody>
          <a:bodyPr/>
          <a:lstStyle/>
          <a:p>
            <a:fld id="{E279C96E-895B-43F9-90A0-1FFF5ADA6285}" type="datetimeFigureOut">
              <a:rPr lang="he-IL" smtClean="0"/>
              <a:t>י"א/אב/תשפ"ג</a:t>
            </a:fld>
            <a:endParaRPr lang="he-IL"/>
          </a:p>
        </p:txBody>
      </p:sp>
      <p:sp>
        <p:nvSpPr>
          <p:cNvPr id="3" name="מציין מיקום של כותרת תחתונה 2">
            <a:extLst>
              <a:ext uri="{FF2B5EF4-FFF2-40B4-BE49-F238E27FC236}">
                <a16:creationId xmlns:a16="http://schemas.microsoft.com/office/drawing/2014/main" id="{68341794-D24C-4C96-83F5-E7C798ACE26C}"/>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E3A1B8BB-F4A2-4489-9737-263EA97887EE}"/>
              </a:ext>
            </a:extLst>
          </p:cNvPr>
          <p:cNvSpPr>
            <a:spLocks noGrp="1"/>
          </p:cNvSpPr>
          <p:nvPr>
            <p:ph type="sldNum" sz="quarter" idx="12"/>
          </p:nvPr>
        </p:nvSpPr>
        <p:spPr/>
        <p:txBody>
          <a:bodyPr/>
          <a:lstStyle/>
          <a:p>
            <a:fld id="{C00C3179-4F5D-45CB-B36D-101B5A81EDB1}" type="slidenum">
              <a:rPr lang="he-IL" smtClean="0"/>
              <a:t>‹#›</a:t>
            </a:fld>
            <a:endParaRPr lang="he-IL"/>
          </a:p>
        </p:txBody>
      </p:sp>
    </p:spTree>
    <p:extLst>
      <p:ext uri="{BB962C8B-B14F-4D97-AF65-F5344CB8AC3E}">
        <p14:creationId xmlns:p14="http://schemas.microsoft.com/office/powerpoint/2010/main" val="1338156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F7A1D05-3F63-40F5-A8E7-E7C32544F72F}"/>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687B55A8-20E6-43CC-BCE8-C8CD5F6BA9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CB397BAB-4A26-4247-9203-381755E6D8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DE657770-5041-4794-83CC-46229CBBE3C7}"/>
              </a:ext>
            </a:extLst>
          </p:cNvPr>
          <p:cNvSpPr>
            <a:spLocks noGrp="1"/>
          </p:cNvSpPr>
          <p:nvPr>
            <p:ph type="dt" sz="half" idx="10"/>
          </p:nvPr>
        </p:nvSpPr>
        <p:spPr/>
        <p:txBody>
          <a:bodyPr/>
          <a:lstStyle/>
          <a:p>
            <a:fld id="{E279C96E-895B-43F9-90A0-1FFF5ADA6285}" type="datetimeFigureOut">
              <a:rPr lang="he-IL" smtClean="0"/>
              <a:t>י"א/אב/תשפ"ג</a:t>
            </a:fld>
            <a:endParaRPr lang="he-IL"/>
          </a:p>
        </p:txBody>
      </p:sp>
      <p:sp>
        <p:nvSpPr>
          <p:cNvPr id="6" name="מציין מיקום של כותרת תחתונה 5">
            <a:extLst>
              <a:ext uri="{FF2B5EF4-FFF2-40B4-BE49-F238E27FC236}">
                <a16:creationId xmlns:a16="http://schemas.microsoft.com/office/drawing/2014/main" id="{3F0AD824-675A-4B01-8423-5E108940C142}"/>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DEF80944-1312-45AC-BCDA-8DD55FD81235}"/>
              </a:ext>
            </a:extLst>
          </p:cNvPr>
          <p:cNvSpPr>
            <a:spLocks noGrp="1"/>
          </p:cNvSpPr>
          <p:nvPr>
            <p:ph type="sldNum" sz="quarter" idx="12"/>
          </p:nvPr>
        </p:nvSpPr>
        <p:spPr/>
        <p:txBody>
          <a:bodyPr/>
          <a:lstStyle/>
          <a:p>
            <a:fld id="{C00C3179-4F5D-45CB-B36D-101B5A81EDB1}" type="slidenum">
              <a:rPr lang="he-IL" smtClean="0"/>
              <a:t>‹#›</a:t>
            </a:fld>
            <a:endParaRPr lang="he-IL"/>
          </a:p>
        </p:txBody>
      </p:sp>
    </p:spTree>
    <p:extLst>
      <p:ext uri="{BB962C8B-B14F-4D97-AF65-F5344CB8AC3E}">
        <p14:creationId xmlns:p14="http://schemas.microsoft.com/office/powerpoint/2010/main" val="1074765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884E356-E341-4EDC-93DE-56C0E8BF4BF9}"/>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A9C8D1EB-1027-4F8B-B88F-553525F266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336089A5-99CE-4791-8CC0-31911AD0A5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A480986A-FA7D-4C94-8F7F-EB66C7B41E17}"/>
              </a:ext>
            </a:extLst>
          </p:cNvPr>
          <p:cNvSpPr>
            <a:spLocks noGrp="1"/>
          </p:cNvSpPr>
          <p:nvPr>
            <p:ph type="dt" sz="half" idx="10"/>
          </p:nvPr>
        </p:nvSpPr>
        <p:spPr/>
        <p:txBody>
          <a:bodyPr/>
          <a:lstStyle/>
          <a:p>
            <a:fld id="{E279C96E-895B-43F9-90A0-1FFF5ADA6285}" type="datetimeFigureOut">
              <a:rPr lang="he-IL" smtClean="0"/>
              <a:t>י"א/אב/תשפ"ג</a:t>
            </a:fld>
            <a:endParaRPr lang="he-IL"/>
          </a:p>
        </p:txBody>
      </p:sp>
      <p:sp>
        <p:nvSpPr>
          <p:cNvPr id="6" name="מציין מיקום של כותרת תחתונה 5">
            <a:extLst>
              <a:ext uri="{FF2B5EF4-FFF2-40B4-BE49-F238E27FC236}">
                <a16:creationId xmlns:a16="http://schemas.microsoft.com/office/drawing/2014/main" id="{3D71A781-8E59-4813-9F5A-23B9D3FF8F3E}"/>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67759D1B-298F-403D-9645-28095E8FF10C}"/>
              </a:ext>
            </a:extLst>
          </p:cNvPr>
          <p:cNvSpPr>
            <a:spLocks noGrp="1"/>
          </p:cNvSpPr>
          <p:nvPr>
            <p:ph type="sldNum" sz="quarter" idx="12"/>
          </p:nvPr>
        </p:nvSpPr>
        <p:spPr/>
        <p:txBody>
          <a:bodyPr/>
          <a:lstStyle/>
          <a:p>
            <a:fld id="{C00C3179-4F5D-45CB-B36D-101B5A81EDB1}" type="slidenum">
              <a:rPr lang="he-IL" smtClean="0"/>
              <a:t>‹#›</a:t>
            </a:fld>
            <a:endParaRPr lang="he-IL"/>
          </a:p>
        </p:txBody>
      </p:sp>
    </p:spTree>
    <p:extLst>
      <p:ext uri="{BB962C8B-B14F-4D97-AF65-F5344CB8AC3E}">
        <p14:creationId xmlns:p14="http://schemas.microsoft.com/office/powerpoint/2010/main" val="3430987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771F4067-9153-4762-9FE9-0208C4DC755B}"/>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CABE7DAA-7FF6-4797-B708-3A7CB1FC4E08}"/>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C8DB4E64-D995-4C11-92BA-71193A5C434E}"/>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279C96E-895B-43F9-90A0-1FFF5ADA6285}" type="datetimeFigureOut">
              <a:rPr lang="he-IL" smtClean="0"/>
              <a:t>י"א/אב/תשפ"ג</a:t>
            </a:fld>
            <a:endParaRPr lang="he-IL"/>
          </a:p>
        </p:txBody>
      </p:sp>
      <p:sp>
        <p:nvSpPr>
          <p:cNvPr id="5" name="מציין מיקום של כותרת תחתונה 4">
            <a:extLst>
              <a:ext uri="{FF2B5EF4-FFF2-40B4-BE49-F238E27FC236}">
                <a16:creationId xmlns:a16="http://schemas.microsoft.com/office/drawing/2014/main" id="{93D7E3B8-79AB-4805-9461-089D5AD34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485A6823-1E77-4683-8590-3E3A17EB0041}"/>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00C3179-4F5D-45CB-B36D-101B5A81EDB1}" type="slidenum">
              <a:rPr lang="he-IL" smtClean="0"/>
              <a:t>‹#›</a:t>
            </a:fld>
            <a:endParaRPr lang="he-IL"/>
          </a:p>
        </p:txBody>
      </p:sp>
    </p:spTree>
    <p:extLst>
      <p:ext uri="{BB962C8B-B14F-4D97-AF65-F5344CB8AC3E}">
        <p14:creationId xmlns:p14="http://schemas.microsoft.com/office/powerpoint/2010/main" val="1458906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helach.edu1.org.il/BRPortal/br/P102.jsp?arc=1304378"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N9XeBy_QD-8&amp;t=4s"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PowerPoint_Presentation.pptx"/><Relationship Id="rId1" Type="http://schemas.openxmlformats.org/officeDocument/2006/relationships/slideLayout" Target="../slideLayouts/slideLayout7.xml"/><Relationship Id="rId4" Type="http://schemas.openxmlformats.org/officeDocument/2006/relationships/hyperlink" Target="file:///C:\Users\sas19\OneDrive\&#1502;&#1505;&#1502;&#1499;&#1497;&#1501;\&#1511;&#1493;&#1502;&#1497;&#1511;&#1505;\&#1513;&#1500;&#1495;-&#1513;&#1511;&#1497;&#1493;&#1514;-&#1508;&#1500;&#1505;&#1496;&#1497;&#1511;-&#1488;&#1497;&#1499;&#1493;&#1514;-&#1492;&#1505;&#1489;&#1497;&#1489;&#1492;_28092021_1103-TPXQIFPF.BHQ.PPT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N9XeBy_QD-8&amp;t=45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N9XeBy_QD-8&amp;t=45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76906711-0AFB-47DD-A4B6-4E94B38B8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Shape 72">
            <a:extLst>
              <a:ext uri="{FF2B5EF4-FFF2-40B4-BE49-F238E27FC236}">
                <a16:creationId xmlns:a16="http://schemas.microsoft.com/office/drawing/2014/main" id="{AA91F649-894C-41F6-A21D-3D1AC558E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877832"/>
          </a:xfrm>
          <a:custGeom>
            <a:avLst/>
            <a:gdLst>
              <a:gd name="connsiteX0" fmla="*/ 6789701 w 12192000"/>
              <a:gd name="connsiteY0" fmla="*/ 2809623 h 2877832"/>
              <a:gd name="connsiteX1" fmla="*/ 6788702 w 12192000"/>
              <a:gd name="connsiteY1" fmla="*/ 2809701 h 2877832"/>
              <a:gd name="connsiteX2" fmla="*/ 6788476 w 12192000"/>
              <a:gd name="connsiteY2" fmla="*/ 2810235 h 2877832"/>
              <a:gd name="connsiteX3" fmla="*/ 0 w 12192000"/>
              <a:gd name="connsiteY3" fmla="*/ 0 h 2877832"/>
              <a:gd name="connsiteX4" fmla="*/ 12192000 w 12192000"/>
              <a:gd name="connsiteY4" fmla="*/ 0 h 2877832"/>
              <a:gd name="connsiteX5" fmla="*/ 12192000 w 12192000"/>
              <a:gd name="connsiteY5" fmla="*/ 1915388 h 2877832"/>
              <a:gd name="connsiteX6" fmla="*/ 12061096 w 12192000"/>
              <a:gd name="connsiteY6" fmla="*/ 1954428 h 2877832"/>
              <a:gd name="connsiteX7" fmla="*/ 11676800 w 12192000"/>
              <a:gd name="connsiteY7" fmla="*/ 2058003 h 2877832"/>
              <a:gd name="connsiteX8" fmla="*/ 10425355 w 12192000"/>
              <a:gd name="connsiteY8" fmla="*/ 2341542 h 2877832"/>
              <a:gd name="connsiteX9" fmla="*/ 9424022 w 12192000"/>
              <a:gd name="connsiteY9" fmla="*/ 2516704 h 2877832"/>
              <a:gd name="connsiteX10" fmla="*/ 8458419 w 12192000"/>
              <a:gd name="connsiteY10" fmla="*/ 2650405 h 2877832"/>
              <a:gd name="connsiteX11" fmla="*/ 7715970 w 12192000"/>
              <a:gd name="connsiteY11" fmla="*/ 2730352 h 2877832"/>
              <a:gd name="connsiteX12" fmla="*/ 6951716 w 12192000"/>
              <a:gd name="connsiteY12" fmla="*/ 2796132 h 2877832"/>
              <a:gd name="connsiteX13" fmla="*/ 6936303 w 12192000"/>
              <a:gd name="connsiteY13" fmla="*/ 2798203 h 2877832"/>
              <a:gd name="connsiteX14" fmla="*/ 6790448 w 12192000"/>
              <a:gd name="connsiteY14" fmla="*/ 2809564 h 2877832"/>
              <a:gd name="connsiteX15" fmla="*/ 6799941 w 12192000"/>
              <a:gd name="connsiteY15" fmla="*/ 2811384 h 2877832"/>
              <a:gd name="connsiteX16" fmla="*/ 6835432 w 12192000"/>
              <a:gd name="connsiteY16" fmla="*/ 2809677 h 2877832"/>
              <a:gd name="connsiteX17" fmla="*/ 6884003 w 12192000"/>
              <a:gd name="connsiteY17" fmla="*/ 2806699 h 2877832"/>
              <a:gd name="connsiteX18" fmla="*/ 7578771 w 12192000"/>
              <a:gd name="connsiteY18" fmla="*/ 2774172 h 2877832"/>
              <a:gd name="connsiteX19" fmla="*/ 8623845 w 12192000"/>
              <a:gd name="connsiteY19" fmla="*/ 2687275 h 2877832"/>
              <a:gd name="connsiteX20" fmla="*/ 9479970 w 12192000"/>
              <a:gd name="connsiteY20" fmla="*/ 2583369 h 2877832"/>
              <a:gd name="connsiteX21" fmla="*/ 10629308 w 12192000"/>
              <a:gd name="connsiteY21" fmla="*/ 2389212 h 2877832"/>
              <a:gd name="connsiteX22" fmla="*/ 11998498 w 12192000"/>
              <a:gd name="connsiteY22" fmla="*/ 2063218 h 2877832"/>
              <a:gd name="connsiteX23" fmla="*/ 12192000 w 12192000"/>
              <a:gd name="connsiteY23" fmla="*/ 2006219 h 2877832"/>
              <a:gd name="connsiteX24" fmla="*/ 12192000 w 12192000"/>
              <a:gd name="connsiteY24" fmla="*/ 2060956 h 2877832"/>
              <a:gd name="connsiteX25" fmla="*/ 11829257 w 12192000"/>
              <a:gd name="connsiteY25" fmla="*/ 2166255 h 2877832"/>
              <a:gd name="connsiteX26" fmla="*/ 10939183 w 12192000"/>
              <a:gd name="connsiteY26" fmla="*/ 2380770 h 2877832"/>
              <a:gd name="connsiteX27" fmla="*/ 9985530 w 12192000"/>
              <a:gd name="connsiteY27" fmla="*/ 2560775 h 2877832"/>
              <a:gd name="connsiteX28" fmla="*/ 9186882 w 12192000"/>
              <a:gd name="connsiteY28" fmla="*/ 2676722 h 2877832"/>
              <a:gd name="connsiteX29" fmla="*/ 8578198 w 12192000"/>
              <a:gd name="connsiteY29" fmla="*/ 2746241 h 2877832"/>
              <a:gd name="connsiteX30" fmla="*/ 7864358 w 12192000"/>
              <a:gd name="connsiteY30" fmla="*/ 2807692 h 2877832"/>
              <a:gd name="connsiteX31" fmla="*/ 6935502 w 12192000"/>
              <a:gd name="connsiteY31" fmla="*/ 2859086 h 2877832"/>
              <a:gd name="connsiteX32" fmla="*/ 6477750 w 12192000"/>
              <a:gd name="connsiteY32" fmla="*/ 2872989 h 2877832"/>
              <a:gd name="connsiteX33" fmla="*/ 6362294 w 12192000"/>
              <a:gd name="connsiteY33" fmla="*/ 2877832 h 2877832"/>
              <a:gd name="connsiteX34" fmla="*/ 6057129 w 12192000"/>
              <a:gd name="connsiteY34" fmla="*/ 2877832 h 2877832"/>
              <a:gd name="connsiteX35" fmla="*/ 5977784 w 12192000"/>
              <a:gd name="connsiteY35" fmla="*/ 2873238 h 2877832"/>
              <a:gd name="connsiteX36" fmla="*/ 5265087 w 12192000"/>
              <a:gd name="connsiteY36" fmla="*/ 2836989 h 2877832"/>
              <a:gd name="connsiteX37" fmla="*/ 4346277 w 12192000"/>
              <a:gd name="connsiteY37" fmla="*/ 2774919 h 2877832"/>
              <a:gd name="connsiteX38" fmla="*/ 3373045 w 12192000"/>
              <a:gd name="connsiteY38" fmla="*/ 2676350 h 2877832"/>
              <a:gd name="connsiteX39" fmla="*/ 2362173 w 12192000"/>
              <a:gd name="connsiteY39" fmla="*/ 2557423 h 2877832"/>
              <a:gd name="connsiteX40" fmla="*/ 1233178 w 12192000"/>
              <a:gd name="connsiteY40" fmla="*/ 2384247 h 2877832"/>
              <a:gd name="connsiteX41" fmla="*/ 68500 w 12192000"/>
              <a:gd name="connsiteY41" fmla="*/ 2144540 h 2877832"/>
              <a:gd name="connsiteX42" fmla="*/ 0 w 12192000"/>
              <a:gd name="connsiteY42" fmla="*/ 2127185 h 2877832"/>
              <a:gd name="connsiteX43" fmla="*/ 0 w 12192000"/>
              <a:gd name="connsiteY43" fmla="*/ 2070696 h 2877832"/>
              <a:gd name="connsiteX44" fmla="*/ 72441 w 12192000"/>
              <a:gd name="connsiteY44" fmla="*/ 2089473 h 2877832"/>
              <a:gd name="connsiteX45" fmla="*/ 600716 w 12192000"/>
              <a:gd name="connsiteY45" fmla="*/ 2207843 h 2877832"/>
              <a:gd name="connsiteX46" fmla="*/ 1769512 w 12192000"/>
              <a:gd name="connsiteY46" fmla="*/ 2418011 h 2877832"/>
              <a:gd name="connsiteX47" fmla="*/ 2613554 w 12192000"/>
              <a:gd name="connsiteY47" fmla="*/ 2534953 h 2877832"/>
              <a:gd name="connsiteX48" fmla="*/ 2581134 w 12192000"/>
              <a:gd name="connsiteY48" fmla="*/ 2525022 h 2877832"/>
              <a:gd name="connsiteX49" fmla="*/ 1112635 w 12192000"/>
              <a:gd name="connsiteY49" fmla="*/ 2192325 h 2877832"/>
              <a:gd name="connsiteX50" fmla="*/ 420412 w 12192000"/>
              <a:gd name="connsiteY50" fmla="*/ 1992892 h 2877832"/>
              <a:gd name="connsiteX51" fmla="*/ 0 w 12192000"/>
              <a:gd name="connsiteY51" fmla="*/ 1853975 h 2877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000" h="2877832">
                <a:moveTo>
                  <a:pt x="6789701" y="2809623"/>
                </a:moveTo>
                <a:lnTo>
                  <a:pt x="6788702" y="2809701"/>
                </a:lnTo>
                <a:lnTo>
                  <a:pt x="6788476" y="2810235"/>
                </a:lnTo>
                <a:close/>
                <a:moveTo>
                  <a:pt x="0" y="0"/>
                </a:moveTo>
                <a:lnTo>
                  <a:pt x="12192000" y="0"/>
                </a:lnTo>
                <a:lnTo>
                  <a:pt x="12192000" y="1915388"/>
                </a:lnTo>
                <a:lnTo>
                  <a:pt x="12061096" y="1954428"/>
                </a:lnTo>
                <a:cubicBezTo>
                  <a:pt x="11933500" y="1990642"/>
                  <a:pt x="11805390" y="2025171"/>
                  <a:pt x="11676800" y="2058003"/>
                </a:cubicBezTo>
                <a:cubicBezTo>
                  <a:pt x="11262789" y="2165510"/>
                  <a:pt x="10845343" y="2259112"/>
                  <a:pt x="10425355" y="2341542"/>
                </a:cubicBezTo>
                <a:cubicBezTo>
                  <a:pt x="10092810" y="2406753"/>
                  <a:pt x="9759033" y="2465150"/>
                  <a:pt x="9424022" y="2516704"/>
                </a:cubicBezTo>
                <a:cubicBezTo>
                  <a:pt x="9102997" y="2566361"/>
                  <a:pt x="8781133" y="2610928"/>
                  <a:pt x="8458419" y="2650405"/>
                </a:cubicBezTo>
                <a:cubicBezTo>
                  <a:pt x="8211360" y="2680571"/>
                  <a:pt x="7963792" y="2706144"/>
                  <a:pt x="7715970" y="2730352"/>
                </a:cubicBezTo>
                <a:lnTo>
                  <a:pt x="6951716" y="2796132"/>
                </a:lnTo>
                <a:lnTo>
                  <a:pt x="6936303" y="2798203"/>
                </a:lnTo>
                <a:lnTo>
                  <a:pt x="6790448" y="2809564"/>
                </a:lnTo>
                <a:lnTo>
                  <a:pt x="6799941" y="2811384"/>
                </a:lnTo>
                <a:cubicBezTo>
                  <a:pt x="6811623" y="2811850"/>
                  <a:pt x="6823734" y="2809677"/>
                  <a:pt x="6835432" y="2809677"/>
                </a:cubicBezTo>
                <a:cubicBezTo>
                  <a:pt x="6851580" y="2809677"/>
                  <a:pt x="6867729" y="2807070"/>
                  <a:pt x="6884003" y="2806699"/>
                </a:cubicBezTo>
                <a:cubicBezTo>
                  <a:pt x="7115805" y="2801237"/>
                  <a:pt x="7347351" y="2789070"/>
                  <a:pt x="7578771" y="2774172"/>
                </a:cubicBezTo>
                <a:cubicBezTo>
                  <a:pt x="7927552" y="2751704"/>
                  <a:pt x="8276080" y="2723525"/>
                  <a:pt x="8623845" y="2687275"/>
                </a:cubicBezTo>
                <a:cubicBezTo>
                  <a:pt x="8909939" y="2657977"/>
                  <a:pt x="9195310" y="2623342"/>
                  <a:pt x="9479970" y="2583369"/>
                </a:cubicBezTo>
                <a:cubicBezTo>
                  <a:pt x="9864901" y="2528995"/>
                  <a:pt x="10248014" y="2464281"/>
                  <a:pt x="10629308" y="2389212"/>
                </a:cubicBezTo>
                <a:cubicBezTo>
                  <a:pt x="11090114" y="2298092"/>
                  <a:pt x="11546975" y="2190586"/>
                  <a:pt x="11998498" y="2063218"/>
                </a:cubicBezTo>
                <a:lnTo>
                  <a:pt x="12192000" y="2006219"/>
                </a:lnTo>
                <a:lnTo>
                  <a:pt x="12192000" y="2060956"/>
                </a:lnTo>
                <a:lnTo>
                  <a:pt x="11829257" y="2166255"/>
                </a:lnTo>
                <a:cubicBezTo>
                  <a:pt x="11534769" y="2245952"/>
                  <a:pt x="11238120" y="2316838"/>
                  <a:pt x="10939183" y="2380770"/>
                </a:cubicBezTo>
                <a:cubicBezTo>
                  <a:pt x="10622824" y="2448552"/>
                  <a:pt x="10304941" y="2508549"/>
                  <a:pt x="9985530" y="2560775"/>
                </a:cubicBezTo>
                <a:cubicBezTo>
                  <a:pt x="9720036" y="2604224"/>
                  <a:pt x="9453814" y="2642869"/>
                  <a:pt x="9186882" y="2676722"/>
                </a:cubicBezTo>
                <a:cubicBezTo>
                  <a:pt x="8984197" y="2702296"/>
                  <a:pt x="8781514" y="2726379"/>
                  <a:pt x="8578198" y="2746241"/>
                </a:cubicBezTo>
                <a:cubicBezTo>
                  <a:pt x="8340547" y="2768961"/>
                  <a:pt x="8102644" y="2790436"/>
                  <a:pt x="7864358" y="2807692"/>
                </a:cubicBezTo>
                <a:cubicBezTo>
                  <a:pt x="7554994" y="2830036"/>
                  <a:pt x="7245502" y="2847914"/>
                  <a:pt x="6935502" y="2859086"/>
                </a:cubicBezTo>
                <a:cubicBezTo>
                  <a:pt x="6782917" y="2864549"/>
                  <a:pt x="6630334" y="2868397"/>
                  <a:pt x="6477750" y="2872989"/>
                </a:cubicBezTo>
                <a:cubicBezTo>
                  <a:pt x="6439195" y="2870905"/>
                  <a:pt x="6400529" y="2872530"/>
                  <a:pt x="6362294" y="2877832"/>
                </a:cubicBezTo>
                <a:lnTo>
                  <a:pt x="6057129" y="2877832"/>
                </a:lnTo>
                <a:lnTo>
                  <a:pt x="5977784" y="2873238"/>
                </a:lnTo>
                <a:cubicBezTo>
                  <a:pt x="5740261" y="2860825"/>
                  <a:pt x="5502739" y="2847046"/>
                  <a:pt x="5265087" y="2836989"/>
                </a:cubicBezTo>
                <a:cubicBezTo>
                  <a:pt x="4958267" y="2824573"/>
                  <a:pt x="4651826" y="2804093"/>
                  <a:pt x="4346277" y="2774919"/>
                </a:cubicBezTo>
                <a:cubicBezTo>
                  <a:pt x="4021654" y="2744007"/>
                  <a:pt x="3697795" y="2709372"/>
                  <a:pt x="3373045" y="2676350"/>
                </a:cubicBezTo>
                <a:cubicBezTo>
                  <a:pt x="3035412" y="2642088"/>
                  <a:pt x="2698456" y="2602449"/>
                  <a:pt x="2362173" y="2557423"/>
                </a:cubicBezTo>
                <a:cubicBezTo>
                  <a:pt x="1984692" y="2507270"/>
                  <a:pt x="1608364" y="2449544"/>
                  <a:pt x="1233178" y="2384247"/>
                </a:cubicBezTo>
                <a:cubicBezTo>
                  <a:pt x="842181" y="2315534"/>
                  <a:pt x="453758" y="2237046"/>
                  <a:pt x="68500" y="2144540"/>
                </a:cubicBezTo>
                <a:lnTo>
                  <a:pt x="0" y="2127185"/>
                </a:lnTo>
                <a:lnTo>
                  <a:pt x="0" y="2070696"/>
                </a:lnTo>
                <a:lnTo>
                  <a:pt x="72441" y="2089473"/>
                </a:lnTo>
                <a:cubicBezTo>
                  <a:pt x="247961" y="2131651"/>
                  <a:pt x="424164" y="2170911"/>
                  <a:pt x="600716" y="2207843"/>
                </a:cubicBezTo>
                <a:cubicBezTo>
                  <a:pt x="988279" y="2288657"/>
                  <a:pt x="1378133" y="2357555"/>
                  <a:pt x="1769512" y="2418011"/>
                </a:cubicBezTo>
                <a:cubicBezTo>
                  <a:pt x="2052426" y="2461587"/>
                  <a:pt x="2335725" y="2501684"/>
                  <a:pt x="2613554" y="2534953"/>
                </a:cubicBezTo>
                <a:cubicBezTo>
                  <a:pt x="2605544" y="2537560"/>
                  <a:pt x="2594611" y="2527504"/>
                  <a:pt x="2581134" y="2525022"/>
                </a:cubicBezTo>
                <a:cubicBezTo>
                  <a:pt x="2087178" y="2433070"/>
                  <a:pt x="1597684" y="2322177"/>
                  <a:pt x="1112635" y="2192325"/>
                </a:cubicBezTo>
                <a:cubicBezTo>
                  <a:pt x="880453" y="2130254"/>
                  <a:pt x="649713" y="2063776"/>
                  <a:pt x="420412" y="1992892"/>
                </a:cubicBezTo>
                <a:lnTo>
                  <a:pt x="0" y="18539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תיבת טקסט 2">
            <a:extLst>
              <a:ext uri="{FF2B5EF4-FFF2-40B4-BE49-F238E27FC236}">
                <a16:creationId xmlns:a16="http://schemas.microsoft.com/office/drawing/2014/main" id="{31AE0D3A-500D-406B-BE2F-2C16111823B9}"/>
              </a:ext>
            </a:extLst>
          </p:cNvPr>
          <p:cNvSpPr txBox="1"/>
          <p:nvPr/>
        </p:nvSpPr>
        <p:spPr>
          <a:xfrm>
            <a:off x="638881" y="390525"/>
            <a:ext cx="10909640" cy="2487307"/>
          </a:xfrm>
          <a:prstGeom prst="rect">
            <a:avLst/>
          </a:prstGeom>
        </p:spPr>
        <p:txBody>
          <a:bodyPr vert="horz" lIns="91440" tIns="45720" rIns="91440" bIns="45720" rtlCol="0" anchor="ctr">
            <a:normAutofit/>
          </a:bodyPr>
          <a:lstStyle/>
          <a:p>
            <a:pPr algn="ctr" rtl="0">
              <a:lnSpc>
                <a:spcPct val="90000"/>
              </a:lnSpc>
              <a:spcBef>
                <a:spcPct val="0"/>
              </a:spcBef>
              <a:spcAft>
                <a:spcPts val="600"/>
              </a:spcAft>
            </a:pPr>
            <a:r>
              <a:rPr lang="he-IL" sz="6600" kern="1200" dirty="0">
                <a:solidFill>
                  <a:srgbClr val="FFFFFF"/>
                </a:solidFill>
                <a:latin typeface="+mj-lt"/>
                <a:ea typeface="+mj-ea"/>
                <a:cs typeface="+mj-cs"/>
              </a:rPr>
              <a:t>משמעו</a:t>
            </a:r>
            <a:r>
              <a:rPr lang="he-IL" sz="6600" dirty="0">
                <a:solidFill>
                  <a:srgbClr val="FFFFFF"/>
                </a:solidFill>
                <a:latin typeface="+mj-lt"/>
                <a:ea typeface="+mj-ea"/>
                <a:cs typeface="+mj-cs"/>
              </a:rPr>
              <a:t>ת </a:t>
            </a:r>
            <a:r>
              <a:rPr lang="he-IL" sz="6600" dirty="0" err="1">
                <a:solidFill>
                  <a:srgbClr val="FFFFFF"/>
                </a:solidFill>
                <a:latin typeface="+mj-lt"/>
                <a:ea typeface="+mj-ea"/>
                <a:cs typeface="+mj-cs"/>
              </a:rPr>
              <a:t>השל"ח</a:t>
            </a:r>
            <a:endParaRPr lang="en-US" sz="6600" kern="1200" dirty="0">
              <a:solidFill>
                <a:srgbClr val="FFFFFF"/>
              </a:solidFill>
              <a:latin typeface="+mj-lt"/>
              <a:ea typeface="+mj-ea"/>
              <a:cs typeface="+mj-cs"/>
            </a:endParaRPr>
          </a:p>
          <a:p>
            <a:pPr algn="ctr" rtl="0">
              <a:lnSpc>
                <a:spcPct val="90000"/>
              </a:lnSpc>
              <a:spcBef>
                <a:spcPct val="0"/>
              </a:spcBef>
              <a:spcAft>
                <a:spcPts val="600"/>
              </a:spcAft>
            </a:pPr>
            <a:r>
              <a:rPr lang="en-US" sz="2600" kern="1200" dirty="0">
                <a:solidFill>
                  <a:srgbClr val="FFFFFF"/>
                </a:solidFill>
                <a:latin typeface="+mj-lt"/>
                <a:ea typeface="+mj-ea"/>
                <a:cs typeface="+mj-cs"/>
              </a:rPr>
              <a:t>           </a:t>
            </a:r>
          </a:p>
          <a:p>
            <a:pPr algn="ctr" rtl="0">
              <a:lnSpc>
                <a:spcPct val="90000"/>
              </a:lnSpc>
              <a:spcBef>
                <a:spcPct val="0"/>
              </a:spcBef>
              <a:spcAft>
                <a:spcPts val="600"/>
              </a:spcAft>
            </a:pPr>
            <a:r>
              <a:rPr lang="en-US" sz="6600" kern="1200" dirty="0" err="1">
                <a:solidFill>
                  <a:srgbClr val="FFFFFF"/>
                </a:solidFill>
                <a:latin typeface="+mj-lt"/>
                <a:ea typeface="+mj-ea"/>
                <a:cs typeface="+mj-cs"/>
              </a:rPr>
              <a:t>מטרות</a:t>
            </a:r>
            <a:r>
              <a:rPr lang="en-US" sz="6600" kern="1200" dirty="0">
                <a:solidFill>
                  <a:srgbClr val="FFFFFF"/>
                </a:solidFill>
                <a:latin typeface="+mj-lt"/>
                <a:ea typeface="+mj-ea"/>
                <a:cs typeface="+mj-cs"/>
              </a:rPr>
              <a:t>  </a:t>
            </a:r>
            <a:r>
              <a:rPr lang="en-US" sz="6600" kern="1200" dirty="0" err="1">
                <a:solidFill>
                  <a:srgbClr val="FFFFFF"/>
                </a:solidFill>
                <a:latin typeface="+mj-lt"/>
                <a:ea typeface="+mj-ea"/>
                <a:cs typeface="+mj-cs"/>
              </a:rPr>
              <a:t>וחשיבות</a:t>
            </a:r>
            <a:endParaRPr lang="en-US" sz="6600" kern="1200" dirty="0">
              <a:solidFill>
                <a:srgbClr val="FFFFFF"/>
              </a:solidFill>
              <a:latin typeface="+mj-lt"/>
              <a:ea typeface="+mj-ea"/>
              <a:cs typeface="+mj-cs"/>
            </a:endParaRPr>
          </a:p>
        </p:txBody>
      </p:sp>
      <p:sp>
        <p:nvSpPr>
          <p:cNvPr id="75" name="sketch line">
            <a:extLst>
              <a:ext uri="{FF2B5EF4-FFF2-40B4-BE49-F238E27FC236}">
                <a16:creationId xmlns:a16="http://schemas.microsoft.com/office/drawing/2014/main" id="{56037404-66BD-46B5-9323-1B5313196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1753266"/>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a:hlinkClick r:id="rId3"/>
            <a:extLst>
              <a:ext uri="{FF2B5EF4-FFF2-40B4-BE49-F238E27FC236}">
                <a16:creationId xmlns:a16="http://schemas.microsoft.com/office/drawing/2014/main" id="{B27ADFC6-5E95-43B8-9F74-C59AE5EE7974}"/>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35177" y="4699276"/>
            <a:ext cx="10118598" cy="2181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293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AAEB1FC-0CA9-46FA-9EF8-B630B18E6ADC}"/>
              </a:ext>
            </a:extLst>
          </p:cNvPr>
          <p:cNvSpPr>
            <a:spLocks noGrp="1"/>
          </p:cNvSpPr>
          <p:nvPr>
            <p:ph type="title"/>
          </p:nvPr>
        </p:nvSpPr>
        <p:spPr/>
        <p:txBody>
          <a:bodyPr/>
          <a:lstStyle/>
          <a:p>
            <a:r>
              <a:rPr lang="he-IL" dirty="0"/>
              <a:t>שאלות   ???</a:t>
            </a:r>
          </a:p>
        </p:txBody>
      </p:sp>
      <p:sp>
        <p:nvSpPr>
          <p:cNvPr id="3" name="מציין מיקום תוכן 2">
            <a:extLst>
              <a:ext uri="{FF2B5EF4-FFF2-40B4-BE49-F238E27FC236}">
                <a16:creationId xmlns:a16="http://schemas.microsoft.com/office/drawing/2014/main" id="{5517D267-1906-4F7E-904D-7DD557FADC5E}"/>
              </a:ext>
            </a:extLst>
          </p:cNvPr>
          <p:cNvSpPr>
            <a:spLocks noGrp="1"/>
          </p:cNvSpPr>
          <p:nvPr>
            <p:ph idx="1"/>
          </p:nvPr>
        </p:nvSpPr>
        <p:spPr/>
        <p:txBody>
          <a:bodyPr/>
          <a:lstStyle/>
          <a:p>
            <a:endParaRPr lang="he-IL"/>
          </a:p>
        </p:txBody>
      </p:sp>
    </p:spTree>
    <p:extLst>
      <p:ext uri="{BB962C8B-B14F-4D97-AF65-F5344CB8AC3E}">
        <p14:creationId xmlns:p14="http://schemas.microsoft.com/office/powerpoint/2010/main" val="3644797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0FABCBA-FA4C-4A98-94B4-327F19860FD9}"/>
              </a:ext>
            </a:extLst>
          </p:cNvPr>
          <p:cNvSpPr>
            <a:spLocks noGrp="1"/>
          </p:cNvSpPr>
          <p:nvPr>
            <p:ph type="title"/>
          </p:nvPr>
        </p:nvSpPr>
        <p:spPr/>
        <p:txBody>
          <a:bodyPr/>
          <a:lstStyle/>
          <a:p>
            <a:r>
              <a:rPr lang="he-IL" dirty="0"/>
              <a:t>מקושי להזדמנות </a:t>
            </a:r>
            <a:r>
              <a:rPr lang="he-IL" sz="900" dirty="0" err="1"/>
              <a:t>אברגיל</a:t>
            </a:r>
            <a:r>
              <a:rPr lang="he-IL" dirty="0"/>
              <a:t> </a:t>
            </a:r>
            <a:r>
              <a:rPr lang="he-IL" sz="900" dirty="0"/>
              <a:t>ליה</a:t>
            </a:r>
          </a:p>
        </p:txBody>
      </p:sp>
      <p:sp>
        <p:nvSpPr>
          <p:cNvPr id="3" name="מציין מיקום תוכן 2">
            <a:extLst>
              <a:ext uri="{FF2B5EF4-FFF2-40B4-BE49-F238E27FC236}">
                <a16:creationId xmlns:a16="http://schemas.microsoft.com/office/drawing/2014/main" id="{AFE14215-B474-4C10-B065-F636C7163CFD}"/>
              </a:ext>
            </a:extLst>
          </p:cNvPr>
          <p:cNvSpPr>
            <a:spLocks noGrp="1"/>
          </p:cNvSpPr>
          <p:nvPr>
            <p:ph idx="1"/>
          </p:nvPr>
        </p:nvSpPr>
        <p:spPr/>
        <p:txBody>
          <a:bodyPr>
            <a:normAutofit fontScale="92500" lnSpcReduction="10000"/>
          </a:bodyPr>
          <a:lstStyle/>
          <a:p>
            <a:r>
              <a:rPr lang="he-IL" dirty="0"/>
              <a:t>קושי שלי היה ללמוד מרחוק הרגשתי עומס רגשי ולחץ, פתאום </a:t>
            </a:r>
            <a:r>
              <a:rPr lang="he-IL" dirty="0" err="1"/>
              <a:t>הכל</a:t>
            </a:r>
            <a:r>
              <a:rPr lang="he-IL" dirty="0"/>
              <a:t> על זמן אתה סגור לבד בבית כל היום ו-״האטרקציה״ הכי גדולה שעומדת בפניך היא לרדת למטה לנשום קצת אוויר ולספוג ויטמין </a:t>
            </a:r>
            <a:r>
              <a:rPr lang="en-US" dirty="0"/>
              <a:t>D </a:t>
            </a:r>
            <a:r>
              <a:rPr lang="he-IL" dirty="0"/>
              <a:t>וגם זה עם מסכה, בכל פעם שהתרגלתי למצב חזרנו ללימודים בבית הספר וזה היה מתסכל אבל עכשיו אני יכולה להגיד בלב שלם וממבט לאחור שזה אחרת מאותה תקופה ״חשוכה״ הסתגלתי למצב, אני מגישה משימות בזמן והאמת שהולך לי די טוב הייתי אומרת.</a:t>
            </a:r>
          </a:p>
          <a:p>
            <a:r>
              <a:rPr lang="he-IL" dirty="0"/>
              <a:t>זה הפך להצלחה משום שהדברים האלה בחיים שלנו לא קורים סתם הם באים על מנת לכשל אותנו וזה באמת גרם לי להיות מלאת ביטחון ולדעת שאני יכולה להסתגל לכל מצב (אם בשל העידן המתקדם נמשיך ללמוד בלמידה משולבת) ואני גאה בעצמי על זה.</a:t>
            </a:r>
          </a:p>
          <a:p>
            <a:endParaRPr lang="he-IL" dirty="0"/>
          </a:p>
          <a:p>
            <a:r>
              <a:rPr lang="he-IL" dirty="0"/>
              <a:t>סיכום במשפט שהוא פתגם/עצה ממני- ״בחיים אל תוותר דברים לא קורים סתם״.</a:t>
            </a:r>
          </a:p>
          <a:p>
            <a:endParaRPr lang="he-IL" dirty="0"/>
          </a:p>
        </p:txBody>
      </p:sp>
    </p:spTree>
    <p:extLst>
      <p:ext uri="{BB962C8B-B14F-4D97-AF65-F5344CB8AC3E}">
        <p14:creationId xmlns:p14="http://schemas.microsoft.com/office/powerpoint/2010/main" val="2798355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alpha val="1000"/>
          </a:schemeClr>
        </a:solidFill>
        <a:effectLst/>
      </p:bgPr>
    </p:bg>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C3CE1324-7B11-4AA8-A6F5-286060815895}"/>
              </a:ext>
            </a:extLst>
          </p:cNvPr>
          <p:cNvSpPr txBox="1"/>
          <p:nvPr/>
        </p:nvSpPr>
        <p:spPr>
          <a:xfrm>
            <a:off x="2540199" y="302359"/>
            <a:ext cx="7946826" cy="6555641"/>
          </a:xfrm>
          <a:prstGeom prst="rect">
            <a:avLst/>
          </a:prstGeom>
          <a:noFill/>
        </p:spPr>
        <p:txBody>
          <a:bodyPr wrap="square">
            <a:spAutoFit/>
          </a:bodyPr>
          <a:lstStyle/>
          <a:p>
            <a:r>
              <a:rPr lang="he-IL" sz="6000" dirty="0">
                <a:highlight>
                  <a:srgbClr val="FFFF00"/>
                </a:highlight>
              </a:rPr>
              <a:t>סדנאות שנה ראשונה</a:t>
            </a:r>
          </a:p>
          <a:p>
            <a:r>
              <a:rPr lang="he-IL" sz="6000" dirty="0">
                <a:highlight>
                  <a:srgbClr val="FFFF00"/>
                </a:highlight>
              </a:rPr>
              <a:t>ערכים</a:t>
            </a:r>
          </a:p>
          <a:p>
            <a:r>
              <a:rPr lang="he-IL" sz="6000" dirty="0">
                <a:highlight>
                  <a:srgbClr val="FFFF00"/>
                </a:highlight>
              </a:rPr>
              <a:t>מכלול </a:t>
            </a:r>
            <a:r>
              <a:rPr lang="he-IL" sz="6000" dirty="0" err="1">
                <a:highlight>
                  <a:srgbClr val="FFFF00"/>
                </a:highlight>
              </a:rPr>
              <a:t>נופאדם</a:t>
            </a:r>
            <a:endParaRPr lang="he-IL" sz="6000" dirty="0">
              <a:highlight>
                <a:srgbClr val="FFFF00"/>
              </a:highlight>
            </a:endParaRPr>
          </a:p>
          <a:p>
            <a:r>
              <a:rPr lang="he-IL" sz="6000" dirty="0">
                <a:highlight>
                  <a:srgbClr val="FFFF00"/>
                </a:highlight>
              </a:rPr>
              <a:t>המהפך הציוני במישור החוף</a:t>
            </a:r>
          </a:p>
          <a:p>
            <a:r>
              <a:rPr lang="he-IL" sz="6000" dirty="0">
                <a:highlight>
                  <a:srgbClr val="FFFF00"/>
                </a:highlight>
              </a:rPr>
              <a:t>ההר כערש האומה</a:t>
            </a:r>
          </a:p>
          <a:p>
            <a:r>
              <a:rPr lang="he-IL" sz="6000" dirty="0">
                <a:highlight>
                  <a:srgbClr val="FFFF00"/>
                </a:highlight>
              </a:rPr>
              <a:t>הבקע כגבול שלום</a:t>
            </a:r>
          </a:p>
        </p:txBody>
      </p:sp>
    </p:spTree>
    <p:extLst>
      <p:ext uri="{BB962C8B-B14F-4D97-AF65-F5344CB8AC3E}">
        <p14:creationId xmlns:p14="http://schemas.microsoft.com/office/powerpoint/2010/main" val="2539714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995E5D60-800B-4099-9733-AE9EFA6E96AF}"/>
              </a:ext>
            </a:extLst>
          </p:cNvPr>
          <p:cNvSpPr txBox="1"/>
          <p:nvPr/>
        </p:nvSpPr>
        <p:spPr>
          <a:xfrm>
            <a:off x="3049191" y="889843"/>
            <a:ext cx="6093618" cy="5078313"/>
          </a:xfrm>
          <a:prstGeom prst="rect">
            <a:avLst/>
          </a:prstGeom>
          <a:noFill/>
        </p:spPr>
        <p:txBody>
          <a:bodyPr wrap="square">
            <a:spAutoFit/>
          </a:bodyPr>
          <a:lstStyle/>
          <a:p>
            <a:r>
              <a:rPr lang="he-IL" sz="5400" dirty="0">
                <a:highlight>
                  <a:srgbClr val="00FF00"/>
                </a:highlight>
              </a:rPr>
              <a:t>סדנאות שנה שניה :</a:t>
            </a:r>
            <a:br>
              <a:rPr lang="he-IL" sz="5400" dirty="0">
                <a:highlight>
                  <a:srgbClr val="00FF00"/>
                </a:highlight>
              </a:rPr>
            </a:br>
            <a:br>
              <a:rPr lang="he-IL" sz="5400" dirty="0">
                <a:highlight>
                  <a:srgbClr val="00FF00"/>
                </a:highlight>
              </a:rPr>
            </a:br>
            <a:r>
              <a:rPr lang="he-IL" sz="5400" dirty="0">
                <a:highlight>
                  <a:srgbClr val="00FF00"/>
                </a:highlight>
              </a:rPr>
              <a:t>ירושלים בירת ישראל.</a:t>
            </a:r>
            <a:br>
              <a:rPr lang="he-IL" sz="5400" dirty="0">
                <a:highlight>
                  <a:srgbClr val="00FF00"/>
                </a:highlight>
              </a:rPr>
            </a:br>
            <a:r>
              <a:rPr lang="he-IL" sz="5400" dirty="0">
                <a:highlight>
                  <a:srgbClr val="00FF00"/>
                </a:highlight>
              </a:rPr>
              <a:t>מפגש טבע.</a:t>
            </a:r>
            <a:br>
              <a:rPr lang="he-IL" sz="5400" dirty="0">
                <a:highlight>
                  <a:srgbClr val="00FF00"/>
                </a:highlight>
              </a:rPr>
            </a:br>
            <a:r>
              <a:rPr lang="he-IL" sz="5400" dirty="0">
                <a:highlight>
                  <a:srgbClr val="00FF00"/>
                </a:highlight>
              </a:rPr>
              <a:t>מפגש תרבויות.</a:t>
            </a:r>
            <a:br>
              <a:rPr lang="he-IL" sz="5400" dirty="0">
                <a:highlight>
                  <a:srgbClr val="00FF00"/>
                </a:highlight>
              </a:rPr>
            </a:br>
            <a:r>
              <a:rPr lang="he-IL" sz="5400" dirty="0">
                <a:highlight>
                  <a:srgbClr val="00FF00"/>
                </a:highlight>
              </a:rPr>
              <a:t>ניווט (טופוגרפיה).</a:t>
            </a:r>
          </a:p>
        </p:txBody>
      </p:sp>
    </p:spTree>
    <p:extLst>
      <p:ext uri="{BB962C8B-B14F-4D97-AF65-F5344CB8AC3E}">
        <p14:creationId xmlns:p14="http://schemas.microsoft.com/office/powerpoint/2010/main" val="2171236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תיבת טקסט 2">
            <a:extLst>
              <a:ext uri="{FF2B5EF4-FFF2-40B4-BE49-F238E27FC236}">
                <a16:creationId xmlns:a16="http://schemas.microsoft.com/office/drawing/2014/main" id="{4646409E-5125-4D8F-9874-FF1277C54472}"/>
              </a:ext>
            </a:extLst>
          </p:cNvPr>
          <p:cNvSpPr txBox="1"/>
          <p:nvPr/>
        </p:nvSpPr>
        <p:spPr>
          <a:xfrm>
            <a:off x="3646311" y="2228334"/>
            <a:ext cx="6096000" cy="369332"/>
          </a:xfrm>
          <a:prstGeom prst="rect">
            <a:avLst/>
          </a:prstGeom>
          <a:noFill/>
        </p:spPr>
        <p:txBody>
          <a:bodyPr wrap="square">
            <a:spAutoFit/>
          </a:bodyPr>
          <a:lstStyle/>
          <a:p>
            <a:r>
              <a:rPr lang="en-US" dirty="0">
                <a:hlinkClick r:id="rId2"/>
              </a:rPr>
              <a:t>https://www.youtube.com/watch?v=N9XeBy_QD-8&amp;t=4s</a:t>
            </a:r>
            <a:endParaRPr lang="he-IL" dirty="0"/>
          </a:p>
        </p:txBody>
      </p:sp>
    </p:spTree>
    <p:extLst>
      <p:ext uri="{BB962C8B-B14F-4D97-AF65-F5344CB8AC3E}">
        <p14:creationId xmlns:p14="http://schemas.microsoft.com/office/powerpoint/2010/main" val="1651126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אובייקט 1">
            <a:hlinkClick r:id="" action="ppaction://ole?verb=0"/>
            <a:extLst>
              <a:ext uri="{FF2B5EF4-FFF2-40B4-BE49-F238E27FC236}">
                <a16:creationId xmlns:a16="http://schemas.microsoft.com/office/drawing/2014/main" id="{1ACAB2DF-2701-458E-ACCA-9E73049FBF4C}"/>
              </a:ext>
            </a:extLst>
          </p:cNvPr>
          <p:cNvGraphicFramePr>
            <a:graphicFrameLocks noChangeAspect="1"/>
          </p:cNvGraphicFramePr>
          <p:nvPr>
            <p:extLst>
              <p:ext uri="{D42A27DB-BD31-4B8C-83A1-F6EECF244321}">
                <p14:modId xmlns:p14="http://schemas.microsoft.com/office/powerpoint/2010/main" val="458983251"/>
              </p:ext>
            </p:extLst>
          </p:nvPr>
        </p:nvGraphicFramePr>
        <p:xfrm>
          <a:off x="92075" y="92075"/>
          <a:ext cx="6096000" cy="3429000"/>
        </p:xfrm>
        <a:graphic>
          <a:graphicData uri="http://schemas.openxmlformats.org/presentationml/2006/ole">
            <mc:AlternateContent xmlns:mc="http://schemas.openxmlformats.org/markup-compatibility/2006">
              <mc:Choice xmlns:v="urn:schemas-microsoft-com:vml" Requires="v">
                <p:oleObj name="Presentation" r:id="rId2" imgW="6096206" imgH="3429055" progId="PowerPoint.Show.12">
                  <p:embed/>
                </p:oleObj>
              </mc:Choice>
              <mc:Fallback>
                <p:oleObj name="Presentation" r:id="rId2" imgW="6096206" imgH="3429055" progId="PowerPoint.Show.12">
                  <p:embed/>
                  <p:pic>
                    <p:nvPicPr>
                      <p:cNvPr id="0" name=""/>
                      <p:cNvPicPr/>
                      <p:nvPr/>
                    </p:nvPicPr>
                    <p:blipFill>
                      <a:blip r:embed="rId3"/>
                      <a:stretch>
                        <a:fillRect/>
                      </a:stretch>
                    </p:blipFill>
                    <p:spPr>
                      <a:xfrm>
                        <a:off x="92075" y="92075"/>
                        <a:ext cx="6096000" cy="3429000"/>
                      </a:xfrm>
                      <a:prstGeom prst="rect">
                        <a:avLst/>
                      </a:prstGeom>
                    </p:spPr>
                  </p:pic>
                </p:oleObj>
              </mc:Fallback>
            </mc:AlternateContent>
          </a:graphicData>
        </a:graphic>
      </p:graphicFrame>
      <p:sp>
        <p:nvSpPr>
          <p:cNvPr id="4" name="תיבת טקסט 3">
            <a:extLst>
              <a:ext uri="{FF2B5EF4-FFF2-40B4-BE49-F238E27FC236}">
                <a16:creationId xmlns:a16="http://schemas.microsoft.com/office/drawing/2014/main" id="{6816EDF6-83C3-4114-BBEF-F2FB3193CC99}"/>
              </a:ext>
            </a:extLst>
          </p:cNvPr>
          <p:cNvSpPr txBox="1"/>
          <p:nvPr/>
        </p:nvSpPr>
        <p:spPr>
          <a:xfrm>
            <a:off x="3140075" y="3105834"/>
            <a:ext cx="6096000" cy="646331"/>
          </a:xfrm>
          <a:prstGeom prst="rect">
            <a:avLst/>
          </a:prstGeom>
          <a:noFill/>
        </p:spPr>
        <p:txBody>
          <a:bodyPr wrap="square">
            <a:spAutoFit/>
          </a:bodyPr>
          <a:lstStyle/>
          <a:p>
            <a:r>
              <a:rPr lang="en-US" dirty="0">
                <a:hlinkClick r:id="rId4" action="ppaction://hlinkpres?slideindex=1&amp;slidetitle="/>
              </a:rPr>
              <a:t>C:\Users\sas19\OneDrive\</a:t>
            </a:r>
            <a:r>
              <a:rPr lang="he-IL" dirty="0">
                <a:hlinkClick r:id="rId4" action="ppaction://hlinkpres?slideindex=1&amp;slidetitle="/>
              </a:rPr>
              <a:t>מסמכים\קומיקס\שלח-שקיות-פלסטיק-איכות-הסביבה_28092021_1103-</a:t>
            </a:r>
            <a:r>
              <a:rPr lang="en-US" dirty="0">
                <a:hlinkClick r:id="rId4" action="ppaction://hlinkpres?slideindex=1&amp;slidetitle="/>
              </a:rPr>
              <a:t>TPXQIFPF.BHQ.PPTX</a:t>
            </a:r>
            <a:endParaRPr lang="he-IL" dirty="0"/>
          </a:p>
        </p:txBody>
      </p:sp>
    </p:spTree>
    <p:extLst>
      <p:ext uri="{BB962C8B-B14F-4D97-AF65-F5344CB8AC3E}">
        <p14:creationId xmlns:p14="http://schemas.microsoft.com/office/powerpoint/2010/main" val="4267147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CB73ADE0-C5EC-4CB6-A200-E3BCA21B8771}"/>
              </a:ext>
            </a:extLst>
          </p:cNvPr>
          <p:cNvSpPr>
            <a:spLocks noGrp="1"/>
          </p:cNvSpPr>
          <p:nvPr>
            <p:ph type="title"/>
          </p:nvPr>
        </p:nvSpPr>
        <p:spPr/>
        <p:txBody>
          <a:bodyPr/>
          <a:lstStyle/>
          <a:p>
            <a:r>
              <a:rPr lang="he-IL" dirty="0">
                <a:solidFill>
                  <a:srgbClr val="0070C0"/>
                </a:solidFill>
              </a:rPr>
              <a:t>מה זה  של"ח   ?</a:t>
            </a:r>
          </a:p>
        </p:txBody>
      </p:sp>
      <p:sp>
        <p:nvSpPr>
          <p:cNvPr id="3" name="מציין מיקום תוכן 2">
            <a:extLst>
              <a:ext uri="{FF2B5EF4-FFF2-40B4-BE49-F238E27FC236}">
                <a16:creationId xmlns:a16="http://schemas.microsoft.com/office/drawing/2014/main" id="{9EE15504-FE2A-49FE-9EC9-2A68E5484D37}"/>
              </a:ext>
            </a:extLst>
          </p:cNvPr>
          <p:cNvSpPr>
            <a:spLocks noGrp="1"/>
          </p:cNvSpPr>
          <p:nvPr>
            <p:ph idx="1"/>
          </p:nvPr>
        </p:nvSpPr>
        <p:spPr>
          <a:xfrm>
            <a:off x="838200" y="1456268"/>
            <a:ext cx="10515600" cy="5401732"/>
          </a:xfrm>
        </p:spPr>
        <p:txBody>
          <a:bodyPr>
            <a:normAutofit lnSpcReduction="10000"/>
          </a:bodyPr>
          <a:lstStyle/>
          <a:p>
            <a:pPr marL="0" indent="0">
              <a:buNone/>
            </a:pPr>
            <a:r>
              <a:rPr lang="he-IL" sz="4800" dirty="0">
                <a:solidFill>
                  <a:srgbClr val="C00000"/>
                </a:solidFill>
              </a:rPr>
              <a:t>    </a:t>
            </a:r>
          </a:p>
          <a:p>
            <a:endParaRPr lang="he-IL" sz="4800" dirty="0">
              <a:solidFill>
                <a:srgbClr val="C00000"/>
              </a:solidFill>
            </a:endParaRPr>
          </a:p>
          <a:p>
            <a:pPr marL="0" indent="0">
              <a:buNone/>
            </a:pPr>
            <a:r>
              <a:rPr lang="he-IL" sz="4800" dirty="0">
                <a:solidFill>
                  <a:srgbClr val="C00000"/>
                </a:solidFill>
              </a:rPr>
              <a:t>       יש לא מעט אפשרויות </a:t>
            </a:r>
          </a:p>
          <a:p>
            <a:pPr marL="0" indent="0">
              <a:buNone/>
            </a:pPr>
            <a:endParaRPr lang="he-IL" sz="5400" dirty="0">
              <a:solidFill>
                <a:srgbClr val="C00000"/>
              </a:solidFill>
            </a:endParaRPr>
          </a:p>
          <a:p>
            <a:pPr marL="0" indent="0">
              <a:buNone/>
            </a:pPr>
            <a:r>
              <a:rPr lang="he-IL" sz="5400" dirty="0">
                <a:solidFill>
                  <a:srgbClr val="C00000"/>
                </a:solidFill>
              </a:rPr>
              <a:t>           לראשי   התיבות</a:t>
            </a:r>
          </a:p>
          <a:p>
            <a:pPr marL="0" indent="0">
              <a:buNone/>
            </a:pPr>
            <a:endParaRPr lang="he-IL" dirty="0"/>
          </a:p>
          <a:p>
            <a:pPr marL="0" indent="0">
              <a:buNone/>
            </a:pPr>
            <a:r>
              <a:rPr lang="he-IL" dirty="0">
                <a:solidFill>
                  <a:srgbClr val="C00000"/>
                </a:solidFill>
              </a:rPr>
              <a:t>     </a:t>
            </a:r>
            <a:r>
              <a:rPr lang="he-IL" sz="6000" dirty="0">
                <a:solidFill>
                  <a:srgbClr val="C00000"/>
                </a:solidFill>
              </a:rPr>
              <a:t>ובהן</a:t>
            </a:r>
            <a:r>
              <a:rPr lang="he-IL" dirty="0">
                <a:solidFill>
                  <a:srgbClr val="C00000"/>
                </a:solidFill>
              </a:rPr>
              <a:t>:</a:t>
            </a:r>
          </a:p>
        </p:txBody>
      </p:sp>
    </p:spTree>
    <p:extLst>
      <p:ext uri="{BB962C8B-B14F-4D97-AF65-F5344CB8AC3E}">
        <p14:creationId xmlns:p14="http://schemas.microsoft.com/office/powerpoint/2010/main" val="670964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B356CA5E-4DEE-4913-B7E9-CE7EAE33A3A5}"/>
              </a:ext>
            </a:extLst>
          </p:cNvPr>
          <p:cNvSpPr>
            <a:spLocks noGrp="1"/>
          </p:cNvSpPr>
          <p:nvPr>
            <p:ph idx="1"/>
          </p:nvPr>
        </p:nvSpPr>
        <p:spPr/>
        <p:txBody>
          <a:bodyPr/>
          <a:lstStyle/>
          <a:p>
            <a:pPr marL="0" indent="0">
              <a:buNone/>
            </a:pPr>
            <a:r>
              <a:rPr lang="he-IL" sz="6600" dirty="0">
                <a:solidFill>
                  <a:schemeClr val="accent1"/>
                </a:solidFill>
              </a:rPr>
              <a:t>    ש</a:t>
            </a:r>
            <a:r>
              <a:rPr lang="he-IL" sz="6600" dirty="0"/>
              <a:t>יעור </a:t>
            </a:r>
          </a:p>
          <a:p>
            <a:pPr marL="0" indent="0">
              <a:buNone/>
            </a:pPr>
            <a:r>
              <a:rPr lang="he-IL" sz="6600" dirty="0">
                <a:solidFill>
                  <a:schemeClr val="accent1"/>
                </a:solidFill>
              </a:rPr>
              <a:t>     ל</a:t>
            </a:r>
            <a:r>
              <a:rPr lang="he-IL" sz="6600" dirty="0"/>
              <a:t>א </a:t>
            </a:r>
          </a:p>
          <a:p>
            <a:pPr marL="0" indent="0">
              <a:buNone/>
            </a:pPr>
            <a:r>
              <a:rPr lang="he-IL" sz="6600" dirty="0">
                <a:solidFill>
                  <a:schemeClr val="accent1"/>
                </a:solidFill>
              </a:rPr>
              <a:t>     ח</a:t>
            </a:r>
            <a:r>
              <a:rPr lang="he-IL" sz="6600" dirty="0"/>
              <a:t>שוב.</a:t>
            </a:r>
          </a:p>
          <a:p>
            <a:pPr marL="0" indent="0">
              <a:buNone/>
            </a:pPr>
            <a:endParaRPr lang="he-IL" dirty="0"/>
          </a:p>
        </p:txBody>
      </p:sp>
      <p:sp>
        <p:nvSpPr>
          <p:cNvPr id="5" name="כותרת 4">
            <a:extLst>
              <a:ext uri="{FF2B5EF4-FFF2-40B4-BE49-F238E27FC236}">
                <a16:creationId xmlns:a16="http://schemas.microsoft.com/office/drawing/2014/main" id="{7E825BE3-F863-429E-9C22-940CA8E42EFA}"/>
              </a:ext>
            </a:extLst>
          </p:cNvPr>
          <p:cNvSpPr>
            <a:spLocks noGrp="1"/>
          </p:cNvSpPr>
          <p:nvPr>
            <p:ph type="title"/>
          </p:nvPr>
        </p:nvSpPr>
        <p:spPr/>
        <p:txBody>
          <a:bodyPr/>
          <a:lstStyle/>
          <a:p>
            <a:endParaRPr lang="he-IL"/>
          </a:p>
        </p:txBody>
      </p:sp>
    </p:spTree>
    <p:extLst>
      <p:ext uri="{BB962C8B-B14F-4D97-AF65-F5344CB8AC3E}">
        <p14:creationId xmlns:p14="http://schemas.microsoft.com/office/powerpoint/2010/main" val="397999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4A7CA34-396A-486E-8B7A-A90E42A948FB}"/>
              </a:ext>
            </a:extLst>
          </p:cNvPr>
          <p:cNvSpPr>
            <a:spLocks noGrp="1"/>
          </p:cNvSpPr>
          <p:nvPr>
            <p:ph type="title"/>
          </p:nvPr>
        </p:nvSpPr>
        <p:spPr>
          <a:xfrm>
            <a:off x="0" y="365125"/>
            <a:ext cx="10515600" cy="1325563"/>
          </a:xfrm>
        </p:spPr>
        <p:txBody>
          <a:bodyPr>
            <a:normAutofit/>
          </a:bodyPr>
          <a:lstStyle/>
          <a:p>
            <a:r>
              <a:rPr lang="he-IL" dirty="0">
                <a:highlight>
                  <a:srgbClr val="FFFF00"/>
                </a:highlight>
              </a:rPr>
              <a:t>ואנחנו אומרים:</a:t>
            </a:r>
            <a:br>
              <a:rPr lang="he-IL" dirty="0">
                <a:highlight>
                  <a:srgbClr val="FFFF00"/>
                </a:highlight>
              </a:rPr>
            </a:br>
            <a:endParaRPr lang="he-IL" dirty="0">
              <a:highlight>
                <a:srgbClr val="FFFF00"/>
              </a:highlight>
            </a:endParaRPr>
          </a:p>
        </p:txBody>
      </p:sp>
      <p:sp>
        <p:nvSpPr>
          <p:cNvPr id="3" name="מציין מיקום תוכן 2">
            <a:extLst>
              <a:ext uri="{FF2B5EF4-FFF2-40B4-BE49-F238E27FC236}">
                <a16:creationId xmlns:a16="http://schemas.microsoft.com/office/drawing/2014/main" id="{61CED257-A297-48A5-8ABE-F2E8704521BD}"/>
              </a:ext>
            </a:extLst>
          </p:cNvPr>
          <p:cNvSpPr>
            <a:spLocks noGrp="1"/>
          </p:cNvSpPr>
          <p:nvPr>
            <p:ph idx="1"/>
          </p:nvPr>
        </p:nvSpPr>
        <p:spPr>
          <a:xfrm>
            <a:off x="0" y="1690688"/>
            <a:ext cx="10515600" cy="5319712"/>
          </a:xfrm>
        </p:spPr>
        <p:txBody>
          <a:bodyPr>
            <a:normAutofit fontScale="62500" lnSpcReduction="20000"/>
          </a:bodyPr>
          <a:lstStyle/>
          <a:p>
            <a:pPr marL="0" indent="0">
              <a:buNone/>
            </a:pPr>
            <a:r>
              <a:rPr lang="he-IL" sz="6000" dirty="0"/>
              <a:t>   </a:t>
            </a:r>
            <a:r>
              <a:rPr lang="he-IL" sz="8000" dirty="0">
                <a:solidFill>
                  <a:schemeClr val="accent1"/>
                </a:solidFill>
              </a:rPr>
              <a:t>ש</a:t>
            </a:r>
            <a:r>
              <a:rPr lang="he-IL" sz="8000" dirty="0"/>
              <a:t>יעור </a:t>
            </a:r>
          </a:p>
          <a:p>
            <a:pPr marL="0" indent="0">
              <a:buNone/>
            </a:pPr>
            <a:r>
              <a:rPr lang="he-IL" sz="8000" dirty="0">
                <a:solidFill>
                  <a:schemeClr val="accent1"/>
                </a:solidFill>
              </a:rPr>
              <a:t>   ל</a:t>
            </a:r>
            <a:r>
              <a:rPr lang="he-IL" sz="8000" dirty="0"/>
              <a:t>אללה </a:t>
            </a:r>
          </a:p>
          <a:p>
            <a:pPr marL="0" indent="0">
              <a:buNone/>
            </a:pPr>
            <a:r>
              <a:rPr lang="he-IL" sz="8000" dirty="0">
                <a:solidFill>
                  <a:schemeClr val="accent1"/>
                </a:solidFill>
              </a:rPr>
              <a:t>   ח</a:t>
            </a:r>
            <a:r>
              <a:rPr lang="he-IL" sz="8000" dirty="0"/>
              <a:t>שוב.</a:t>
            </a:r>
          </a:p>
          <a:p>
            <a:endParaRPr lang="he-IL" sz="6000" dirty="0"/>
          </a:p>
          <a:p>
            <a:r>
              <a:rPr lang="he-IL" sz="6000" dirty="0"/>
              <a:t>או</a:t>
            </a:r>
          </a:p>
          <a:p>
            <a:pPr marL="0" indent="0">
              <a:buNone/>
            </a:pPr>
            <a:r>
              <a:rPr lang="he-IL" sz="6000" dirty="0">
                <a:solidFill>
                  <a:schemeClr val="accent1"/>
                </a:solidFill>
              </a:rPr>
              <a:t>  </a:t>
            </a:r>
          </a:p>
          <a:p>
            <a:pPr marL="0" indent="0">
              <a:buNone/>
            </a:pPr>
            <a:r>
              <a:rPr lang="he-IL" sz="6000" dirty="0">
                <a:solidFill>
                  <a:schemeClr val="accent1"/>
                </a:solidFill>
              </a:rPr>
              <a:t>   </a:t>
            </a:r>
            <a:r>
              <a:rPr lang="he-IL" sz="9300" dirty="0">
                <a:solidFill>
                  <a:schemeClr val="accent1"/>
                </a:solidFill>
              </a:rPr>
              <a:t>ש</a:t>
            </a:r>
            <a:r>
              <a:rPr lang="he-IL" sz="9300" dirty="0">
                <a:solidFill>
                  <a:schemeClr val="tx1">
                    <a:lumMod val="95000"/>
                    <a:lumOff val="5000"/>
                  </a:schemeClr>
                </a:solidFill>
              </a:rPr>
              <a:t>יעור</a:t>
            </a:r>
            <a:r>
              <a:rPr lang="he-IL" sz="6000" dirty="0">
                <a:solidFill>
                  <a:schemeClr val="tx1">
                    <a:lumMod val="95000"/>
                    <a:lumOff val="5000"/>
                  </a:schemeClr>
                </a:solidFill>
              </a:rPr>
              <a:t> </a:t>
            </a:r>
          </a:p>
          <a:p>
            <a:pPr marL="0" indent="0">
              <a:buNone/>
            </a:pPr>
            <a:r>
              <a:rPr lang="he-IL" sz="8400" dirty="0">
                <a:solidFill>
                  <a:schemeClr val="accent1"/>
                </a:solidFill>
              </a:rPr>
              <a:t>   לח</a:t>
            </a:r>
            <a:r>
              <a:rPr lang="he-IL" sz="8400" dirty="0">
                <a:solidFill>
                  <a:schemeClr val="tx1">
                    <a:lumMod val="95000"/>
                    <a:lumOff val="5000"/>
                  </a:schemeClr>
                </a:solidFill>
              </a:rPr>
              <a:t>יים.</a:t>
            </a:r>
            <a:endParaRPr lang="he-IL" sz="5100" dirty="0">
              <a:solidFill>
                <a:schemeClr val="tx1">
                  <a:lumMod val="95000"/>
                  <a:lumOff val="5000"/>
                </a:schemeClr>
              </a:solidFill>
            </a:endParaRPr>
          </a:p>
        </p:txBody>
      </p:sp>
    </p:spTree>
    <p:extLst>
      <p:ext uri="{BB962C8B-B14F-4D97-AF65-F5344CB8AC3E}">
        <p14:creationId xmlns:p14="http://schemas.microsoft.com/office/powerpoint/2010/main" val="3801826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E3E92874-BEC8-43EC-8786-90BD868C2F5C}"/>
              </a:ext>
            </a:extLst>
          </p:cNvPr>
          <p:cNvSpPr>
            <a:spLocks noGrp="1"/>
          </p:cNvSpPr>
          <p:nvPr>
            <p:ph idx="1"/>
          </p:nvPr>
        </p:nvSpPr>
        <p:spPr/>
        <p:txBody>
          <a:bodyPr>
            <a:normAutofit/>
          </a:bodyPr>
          <a:lstStyle/>
          <a:p>
            <a:pPr marL="0" indent="0">
              <a:buNone/>
            </a:pPr>
            <a:r>
              <a:rPr lang="he-IL" sz="6000" dirty="0"/>
              <a:t>                </a:t>
            </a:r>
            <a:r>
              <a:rPr lang="he-IL" sz="6000" dirty="0">
                <a:highlight>
                  <a:srgbClr val="FFFF00"/>
                </a:highlight>
              </a:rPr>
              <a:t>ש     ל </a:t>
            </a:r>
            <a:r>
              <a:rPr lang="he-IL" sz="6000" dirty="0">
                <a:solidFill>
                  <a:srgbClr val="FF0000"/>
                </a:solidFill>
                <a:highlight>
                  <a:srgbClr val="FFFF00"/>
                </a:highlight>
              </a:rPr>
              <a:t>"</a:t>
            </a:r>
            <a:r>
              <a:rPr lang="he-IL" sz="6000" dirty="0">
                <a:highlight>
                  <a:srgbClr val="FFFF00"/>
                </a:highlight>
              </a:rPr>
              <a:t>     ח </a:t>
            </a:r>
          </a:p>
          <a:p>
            <a:endParaRPr lang="he-IL" sz="6000" dirty="0">
              <a:solidFill>
                <a:srgbClr val="FF0000"/>
              </a:solidFill>
            </a:endParaRPr>
          </a:p>
          <a:p>
            <a:pPr marL="0" indent="0">
              <a:buNone/>
            </a:pPr>
            <a:r>
              <a:rPr lang="he-IL" sz="6000" dirty="0"/>
              <a:t>            </a:t>
            </a:r>
            <a:r>
              <a:rPr lang="he-IL" sz="6000" dirty="0">
                <a:highlight>
                  <a:srgbClr val="FF0000"/>
                </a:highlight>
              </a:rPr>
              <a:t>שדה</a:t>
            </a:r>
            <a:r>
              <a:rPr lang="he-IL" sz="6000" dirty="0"/>
              <a:t>   </a:t>
            </a:r>
            <a:r>
              <a:rPr lang="he-IL" sz="6000" dirty="0">
                <a:highlight>
                  <a:srgbClr val="00FFFF"/>
                </a:highlight>
              </a:rPr>
              <a:t>לאום</a:t>
            </a:r>
            <a:r>
              <a:rPr lang="he-IL" sz="6000" dirty="0"/>
              <a:t>    </a:t>
            </a:r>
            <a:r>
              <a:rPr lang="he-IL" sz="6000" dirty="0">
                <a:highlight>
                  <a:srgbClr val="00FF00"/>
                </a:highlight>
              </a:rPr>
              <a:t>חברה</a:t>
            </a:r>
          </a:p>
        </p:txBody>
      </p:sp>
    </p:spTree>
    <p:extLst>
      <p:ext uri="{BB962C8B-B14F-4D97-AF65-F5344CB8AC3E}">
        <p14:creationId xmlns:p14="http://schemas.microsoft.com/office/powerpoint/2010/main" val="3319844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D301EF8C-BAA6-46C9-BCE7-CFC40EF51583}"/>
              </a:ext>
            </a:extLst>
          </p:cNvPr>
          <p:cNvSpPr>
            <a:spLocks noGrp="1"/>
          </p:cNvSpPr>
          <p:nvPr>
            <p:ph idx="1"/>
          </p:nvPr>
        </p:nvSpPr>
        <p:spPr>
          <a:xfrm>
            <a:off x="681446" y="404949"/>
            <a:ext cx="10515600" cy="6453051"/>
          </a:xfrm>
        </p:spPr>
        <p:txBody>
          <a:bodyPr>
            <a:normAutofit lnSpcReduction="10000"/>
          </a:bodyPr>
          <a:lstStyle/>
          <a:p>
            <a:endParaRPr lang="he-IL" dirty="0"/>
          </a:p>
          <a:p>
            <a:endParaRPr lang="he-IL" dirty="0"/>
          </a:p>
          <a:p>
            <a:pPr marL="0" indent="0">
              <a:buNone/>
            </a:pPr>
            <a:r>
              <a:rPr lang="he-IL" sz="3000" dirty="0">
                <a:highlight>
                  <a:srgbClr val="FFFF00"/>
                </a:highlight>
              </a:rPr>
              <a:t>והמטרות הן:</a:t>
            </a:r>
          </a:p>
          <a:p>
            <a:endParaRPr lang="he-IL" sz="3000" dirty="0"/>
          </a:p>
          <a:p>
            <a:r>
              <a:rPr lang="he-IL" sz="3000" dirty="0"/>
              <a:t>1</a:t>
            </a:r>
            <a:r>
              <a:rPr lang="he-IL" sz="3000" dirty="0">
                <a:highlight>
                  <a:srgbClr val="00FF00"/>
                </a:highlight>
              </a:rPr>
              <a:t>. לחזק בקרב בני הנוער את האהבה ותחושת השייכות לארץ, לעם </a:t>
            </a:r>
          </a:p>
          <a:p>
            <a:pPr marL="0" indent="0">
              <a:buNone/>
            </a:pPr>
            <a:r>
              <a:rPr lang="he-IL" sz="3000" dirty="0">
                <a:highlight>
                  <a:srgbClr val="00FF00"/>
                </a:highlight>
              </a:rPr>
              <a:t>       </a:t>
            </a:r>
          </a:p>
          <a:p>
            <a:pPr marL="0" indent="0">
              <a:buNone/>
            </a:pPr>
            <a:r>
              <a:rPr lang="he-IL" sz="3000" dirty="0">
                <a:highlight>
                  <a:srgbClr val="00FF00"/>
                </a:highlight>
              </a:rPr>
              <a:t>      ולמדינה.</a:t>
            </a:r>
            <a:br>
              <a:rPr lang="he-IL" sz="3000" dirty="0"/>
            </a:br>
            <a:endParaRPr lang="he-IL" sz="3000" dirty="0"/>
          </a:p>
          <a:p>
            <a:r>
              <a:rPr lang="he-IL" sz="3000" dirty="0"/>
              <a:t>2</a:t>
            </a:r>
            <a:r>
              <a:rPr lang="he-IL" sz="3000" dirty="0">
                <a:highlight>
                  <a:srgbClr val="00FF00"/>
                </a:highlight>
              </a:rPr>
              <a:t>. לסייע ביצירת רקמת יחסים בין היחיד לזולת ולעודד נכונות </a:t>
            </a:r>
          </a:p>
          <a:p>
            <a:endParaRPr lang="he-IL" sz="3000" dirty="0">
              <a:highlight>
                <a:srgbClr val="00FF00"/>
              </a:highlight>
            </a:endParaRPr>
          </a:p>
          <a:p>
            <a:r>
              <a:rPr lang="he-IL" sz="3000" dirty="0">
                <a:highlight>
                  <a:srgbClr val="00FF00"/>
                </a:highlight>
              </a:rPr>
              <a:t>     להתנדבות ולמילוי  חובות חברתיות ולאומיות.</a:t>
            </a:r>
          </a:p>
          <a:p>
            <a:endParaRPr lang="he-IL" sz="3000" dirty="0">
              <a:highlight>
                <a:srgbClr val="00FF00"/>
              </a:highlight>
            </a:endParaRPr>
          </a:p>
          <a:p>
            <a:r>
              <a:rPr lang="he-IL" sz="3000" dirty="0"/>
              <a:t>3</a:t>
            </a:r>
            <a:r>
              <a:rPr lang="he-IL" sz="3000" dirty="0">
                <a:highlight>
                  <a:srgbClr val="00FF00"/>
                </a:highlight>
              </a:rPr>
              <a:t>. אזרח תורם </a:t>
            </a:r>
            <a:r>
              <a:rPr lang="he-IL" sz="3000" dirty="0" err="1">
                <a:highlight>
                  <a:srgbClr val="00FF00"/>
                </a:highlight>
              </a:rPr>
              <a:t>ואיכפתי</a:t>
            </a:r>
            <a:r>
              <a:rPr lang="he-IL" sz="3000" dirty="0">
                <a:highlight>
                  <a:srgbClr val="00FF00"/>
                </a:highlight>
              </a:rPr>
              <a:t>.</a:t>
            </a:r>
          </a:p>
          <a:p>
            <a:endParaRPr lang="he-IL" dirty="0"/>
          </a:p>
        </p:txBody>
      </p:sp>
    </p:spTree>
    <p:extLst>
      <p:ext uri="{BB962C8B-B14F-4D97-AF65-F5344CB8AC3E}">
        <p14:creationId xmlns:p14="http://schemas.microsoft.com/office/powerpoint/2010/main" val="3732285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2D639F74-EE7B-4DC5-8FA4-6787D92278F5}"/>
              </a:ext>
            </a:extLst>
          </p:cNvPr>
          <p:cNvPicPr>
            <a:picLocks noChangeAspect="1"/>
          </p:cNvPicPr>
          <p:nvPr/>
        </p:nvPicPr>
        <p:blipFill>
          <a:blip r:embed="rId2"/>
          <a:stretch>
            <a:fillRect/>
          </a:stretch>
        </p:blipFill>
        <p:spPr>
          <a:xfrm>
            <a:off x="-134911" y="104931"/>
            <a:ext cx="12726649" cy="6925455"/>
          </a:xfrm>
          <a:prstGeom prst="rect">
            <a:avLst/>
          </a:prstGeom>
        </p:spPr>
      </p:pic>
    </p:spTree>
    <p:extLst>
      <p:ext uri="{BB962C8B-B14F-4D97-AF65-F5344CB8AC3E}">
        <p14:creationId xmlns:p14="http://schemas.microsoft.com/office/powerpoint/2010/main" val="1945698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D76B4F9-4DA6-4E87-ACB0-43795C60D9EC}"/>
              </a:ext>
            </a:extLst>
          </p:cNvPr>
          <p:cNvSpPr>
            <a:spLocks noGrp="1"/>
          </p:cNvSpPr>
          <p:nvPr>
            <p:ph type="title"/>
          </p:nvPr>
        </p:nvSpPr>
        <p:spPr/>
        <p:txBody>
          <a:bodyPr/>
          <a:lstStyle/>
          <a:p>
            <a:r>
              <a:rPr lang="he-IL" dirty="0"/>
              <a:t>סרטון מה זה של"ח</a:t>
            </a:r>
          </a:p>
        </p:txBody>
      </p:sp>
      <p:sp>
        <p:nvSpPr>
          <p:cNvPr id="3" name="מציין מיקום תוכן 2">
            <a:extLst>
              <a:ext uri="{FF2B5EF4-FFF2-40B4-BE49-F238E27FC236}">
                <a16:creationId xmlns:a16="http://schemas.microsoft.com/office/drawing/2014/main" id="{B606BC33-71BF-4799-B904-86F2F6C032E2}"/>
              </a:ext>
            </a:extLst>
          </p:cNvPr>
          <p:cNvSpPr>
            <a:spLocks noGrp="1"/>
          </p:cNvSpPr>
          <p:nvPr>
            <p:ph idx="1"/>
          </p:nvPr>
        </p:nvSpPr>
        <p:spPr/>
        <p:txBody>
          <a:bodyPr/>
          <a:lstStyle/>
          <a:p>
            <a:pPr marL="0" indent="0">
              <a:buNone/>
            </a:pPr>
            <a:endParaRPr lang="en-US" dirty="0"/>
          </a:p>
          <a:p>
            <a:endParaRPr lang="he-IL" dirty="0"/>
          </a:p>
        </p:txBody>
      </p:sp>
      <p:sp>
        <p:nvSpPr>
          <p:cNvPr id="5" name="תיבת טקסט 4">
            <a:extLst>
              <a:ext uri="{FF2B5EF4-FFF2-40B4-BE49-F238E27FC236}">
                <a16:creationId xmlns:a16="http://schemas.microsoft.com/office/drawing/2014/main" id="{C05C4A66-5AC7-4D39-A497-B066D80F4C47}"/>
              </a:ext>
            </a:extLst>
          </p:cNvPr>
          <p:cNvSpPr txBox="1"/>
          <p:nvPr/>
        </p:nvSpPr>
        <p:spPr>
          <a:xfrm>
            <a:off x="3048000" y="3247156"/>
            <a:ext cx="6096000" cy="369332"/>
          </a:xfrm>
          <a:prstGeom prst="rect">
            <a:avLst/>
          </a:prstGeom>
          <a:noFill/>
        </p:spPr>
        <p:txBody>
          <a:bodyPr wrap="square">
            <a:spAutoFit/>
          </a:bodyPr>
          <a:lstStyle/>
          <a:p>
            <a:r>
              <a:rPr lang="en-US" dirty="0">
                <a:hlinkClick r:id="rId2"/>
              </a:rPr>
              <a:t>https://www.youtube.com/watch?v=N9XeBy_QD-8&amp;t=45s</a:t>
            </a:r>
            <a:endParaRPr lang="he-IL" dirty="0"/>
          </a:p>
        </p:txBody>
      </p:sp>
    </p:spTree>
    <p:extLst>
      <p:ext uri="{BB962C8B-B14F-4D97-AF65-F5344CB8AC3E}">
        <p14:creationId xmlns:p14="http://schemas.microsoft.com/office/powerpoint/2010/main" val="2588744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D76B4F9-4DA6-4E87-ACB0-43795C60D9EC}"/>
              </a:ext>
            </a:extLst>
          </p:cNvPr>
          <p:cNvSpPr>
            <a:spLocks noGrp="1"/>
          </p:cNvSpPr>
          <p:nvPr>
            <p:ph type="title"/>
          </p:nvPr>
        </p:nvSpPr>
        <p:spPr/>
        <p:txBody>
          <a:bodyPr/>
          <a:lstStyle/>
          <a:p>
            <a:r>
              <a:rPr lang="he-IL" dirty="0"/>
              <a:t>סרטון מה זה של"ח</a:t>
            </a:r>
          </a:p>
        </p:txBody>
      </p:sp>
      <p:sp>
        <p:nvSpPr>
          <p:cNvPr id="3" name="מציין מיקום תוכן 2">
            <a:extLst>
              <a:ext uri="{FF2B5EF4-FFF2-40B4-BE49-F238E27FC236}">
                <a16:creationId xmlns:a16="http://schemas.microsoft.com/office/drawing/2014/main" id="{B606BC33-71BF-4799-B904-86F2F6C032E2}"/>
              </a:ext>
            </a:extLst>
          </p:cNvPr>
          <p:cNvSpPr>
            <a:spLocks noGrp="1"/>
          </p:cNvSpPr>
          <p:nvPr>
            <p:ph idx="1"/>
          </p:nvPr>
        </p:nvSpPr>
        <p:spPr/>
        <p:txBody>
          <a:bodyPr/>
          <a:lstStyle/>
          <a:p>
            <a:pPr marL="0" indent="0">
              <a:buNone/>
            </a:pPr>
            <a:endParaRPr lang="en-US" dirty="0"/>
          </a:p>
          <a:p>
            <a:endParaRPr lang="he-IL" dirty="0"/>
          </a:p>
        </p:txBody>
      </p:sp>
      <p:sp>
        <p:nvSpPr>
          <p:cNvPr id="5" name="תיבת טקסט 4">
            <a:extLst>
              <a:ext uri="{FF2B5EF4-FFF2-40B4-BE49-F238E27FC236}">
                <a16:creationId xmlns:a16="http://schemas.microsoft.com/office/drawing/2014/main" id="{C05C4A66-5AC7-4D39-A497-B066D80F4C47}"/>
              </a:ext>
            </a:extLst>
          </p:cNvPr>
          <p:cNvSpPr txBox="1"/>
          <p:nvPr/>
        </p:nvSpPr>
        <p:spPr>
          <a:xfrm>
            <a:off x="3048000" y="3247156"/>
            <a:ext cx="6096000" cy="369332"/>
          </a:xfrm>
          <a:prstGeom prst="rect">
            <a:avLst/>
          </a:prstGeom>
          <a:noFill/>
        </p:spPr>
        <p:txBody>
          <a:bodyPr wrap="square">
            <a:spAutoFit/>
          </a:bodyPr>
          <a:lstStyle/>
          <a:p>
            <a:r>
              <a:rPr lang="en-US" dirty="0">
                <a:hlinkClick r:id="rId2"/>
              </a:rPr>
              <a:t>https://www.youtube.com/watch?v=N9XeBy_QD-8&amp;t=45s</a:t>
            </a:r>
            <a:endParaRPr lang="he-IL" dirty="0"/>
          </a:p>
        </p:txBody>
      </p:sp>
    </p:spTree>
    <p:extLst>
      <p:ext uri="{BB962C8B-B14F-4D97-AF65-F5344CB8AC3E}">
        <p14:creationId xmlns:p14="http://schemas.microsoft.com/office/powerpoint/2010/main" val="669007168"/>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6075</TotalTime>
  <Words>377</Words>
  <Application>Microsoft Office PowerPoint</Application>
  <PresentationFormat>מסך רחב</PresentationFormat>
  <Paragraphs>58</Paragraphs>
  <Slides>15</Slides>
  <Notes>1</Notes>
  <HiddenSlides>0</HiddenSlides>
  <MMClips>0</MMClips>
  <ScaleCrop>false</ScaleCrop>
  <HeadingPairs>
    <vt:vector size="8" baseType="variant">
      <vt:variant>
        <vt:lpstr>גופנים בשימוש</vt:lpstr>
      </vt:variant>
      <vt:variant>
        <vt:i4>3</vt:i4>
      </vt:variant>
      <vt:variant>
        <vt:lpstr>ערכת נושא</vt:lpstr>
      </vt:variant>
      <vt:variant>
        <vt:i4>1</vt:i4>
      </vt:variant>
      <vt:variant>
        <vt:lpstr>שרתי OLE מוטבעים</vt:lpstr>
      </vt:variant>
      <vt:variant>
        <vt:i4>1</vt:i4>
      </vt:variant>
      <vt:variant>
        <vt:lpstr>כותרות שקופיות</vt:lpstr>
      </vt:variant>
      <vt:variant>
        <vt:i4>15</vt:i4>
      </vt:variant>
    </vt:vector>
  </HeadingPairs>
  <TitlesOfParts>
    <vt:vector size="20" baseType="lpstr">
      <vt:lpstr>Arial</vt:lpstr>
      <vt:lpstr>Calibri</vt:lpstr>
      <vt:lpstr>Calibri Light</vt:lpstr>
      <vt:lpstr>ערכת נושא Office</vt:lpstr>
      <vt:lpstr>Presentation</vt:lpstr>
      <vt:lpstr>מצגת של PowerPoint‏</vt:lpstr>
      <vt:lpstr>מה זה  של"ח   ?</vt:lpstr>
      <vt:lpstr>מצגת של PowerPoint‏</vt:lpstr>
      <vt:lpstr>ואנחנו אומרים: </vt:lpstr>
      <vt:lpstr>מצגת של PowerPoint‏</vt:lpstr>
      <vt:lpstr>מצגת של PowerPoint‏</vt:lpstr>
      <vt:lpstr>מצגת של PowerPoint‏</vt:lpstr>
      <vt:lpstr>סרטון מה זה של"ח</vt:lpstr>
      <vt:lpstr>סרטון מה זה של"ח</vt:lpstr>
      <vt:lpstr>שאלות   ???</vt:lpstr>
      <vt:lpstr>מקושי להזדמנות אברגיל ליה</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מה זה של"ח</dc:title>
  <dc:creator>ששון שמש</dc:creator>
  <cp:lastModifiedBy>ששון שמש</cp:lastModifiedBy>
  <cp:revision>18</cp:revision>
  <dcterms:created xsi:type="dcterms:W3CDTF">2021-09-20T06:59:32Z</dcterms:created>
  <dcterms:modified xsi:type="dcterms:W3CDTF">2023-07-29T09:23:49Z</dcterms:modified>
</cp:coreProperties>
</file>