
<file path=[Content_Types].xml><?xml version="1.0" encoding="utf-8"?>
<Types xmlns="http://schemas.openxmlformats.org/package/2006/content-types">
  <Default ContentType="image/vnd.ms-photo" Extension="wdp"/>
  <Default ContentType="image/svg+xml" Extension="sv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>
      <a:defRPr lang="he-IL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C67214-DAE9-4843-886C-36422AF0220E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822099-C4B9-4777-AC4D-E954DB6718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4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רציונל: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שנת הלימודים הנוכחית מסתיימת בתנאים </a:t>
            </a:r>
            <a:r>
              <a:rPr lang="he-I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המשך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לחימה ומצב חירום מתמשך.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מתוך כך, בתהליכי ההכנה לקראת היציאה לחופשת הקיץ השנה נקדיש מקום וזמן לחיפוש אותם מרכיבים יציבים, ודאיים וברורים אשר בכוחם לסייע לתלמידים ולנו לחוש שייכות, ודאות ותקווה. </a:t>
            </a:r>
            <a:r>
              <a:rPr lang="he-IL" sz="18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נזמין את התלמידים לסכם לעצמם את השנה שהיתה, לזהות משאבים אישיים, להודות למי שהיה לצידם לאורך השנה, ולתכנן את חופשת הקיץ. הדגש על התכנון מאפשר שמירת </a:t>
            </a:r>
            <a:r>
              <a:rPr lang="he-IL" sz="1800" b="0" i="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רציפויות</a:t>
            </a:r>
            <a:r>
              <a:rPr lang="he-IL" sz="18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בתחומים השונים וחיבור לעתיד, מה שתורם לחיזוק החוסן.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1F95E44-42B4-42B7-AED2-E14DA1EE94E7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5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הנחיות למורה:</a:t>
            </a:r>
          </a:p>
          <a:p>
            <a:pPr algn="r" rtl="1"/>
            <a:r>
              <a:rPr lang="he-IL" b="0" dirty="0"/>
              <a:t>נאמר לתלמידים: </a:t>
            </a:r>
            <a:r>
              <a:rPr lang="he-IL" sz="12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שנת הלימודים מסתיימת כאשר אנו מצויים </a:t>
            </a:r>
            <a:r>
              <a:rPr lang="he-IL" sz="1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באחת התקופות המורכבות ביותר בחיי המדינה.</a:t>
            </a:r>
            <a:endParaRPr lang="he-IL" sz="12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בשנה זו חווינו מגוון רחב של חוויות, של שינויים והתמודדויות. לצד הכאב והמורכבות, היו גם רגעים של אומץ, צמיחה, חוסן אישי וחוסן חברתי.</a:t>
            </a:r>
          </a:p>
          <a:p>
            <a:pPr algn="r" rtl="1"/>
            <a:r>
              <a:rPr lang="he-IL" dirty="0"/>
              <a:t>בפעילות הקרובה נביט על השנה - אנשים משמעותיים שליוו אותנו, דברים שחיזקו אותנו ועוד, וכן על החופש הקרב – דברים שנמשיך לעשות (תחביבים, חוגים, תפקידים), חברים שנמשיך להיות איתם בקשר ועוד.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נזמין את התלמידים להתייחס למה שמופיע בשקופית וניתן מרחב לכל הרגשות שיעלו.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b="1" dirty="0"/>
              <a:t>מהלך הפעילות:</a:t>
            </a:r>
          </a:p>
          <a:p>
            <a:pPr algn="r" rtl="1"/>
            <a:r>
              <a:rPr lang="he-IL" dirty="0"/>
              <a:t>נציג את הכרטיסיות ובכל פעם נזמין תלמיד אחר לבחור כרטיסיה ולהתייחס לשאלה המופיעה בה..</a:t>
            </a:r>
          </a:p>
          <a:p>
            <a:pPr algn="r" rtl="1"/>
            <a:endParaRPr lang="he-IL" b="1" dirty="0"/>
          </a:p>
          <a:p>
            <a:pPr algn="r" rtl="1"/>
            <a:r>
              <a:rPr lang="he-IL" b="0" dirty="0"/>
              <a:t>הערה חשובה: </a:t>
            </a:r>
            <a:r>
              <a:rPr kumimoji="0" lang="he-IL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חשוב לגלות רגישות רבה לתלמידים במעגלי פגיעות השונים.</a:t>
            </a:r>
          </a:p>
          <a:p>
            <a:pPr algn="r" rtl="1"/>
            <a:r>
              <a:rPr lang="he-IL" b="0" dirty="0"/>
              <a:t>במידת הצורך,  יש ללוות אותם ולפנות לגורמי הטיפול הרלוונטיים בביה"ס.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3C45A-59B5-44D7-B0D2-EB40CF6515A3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11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/>
              <a:t>הפעילות הבאה כוללת היגדים שונים שיאפשרו ל</a:t>
            </a:r>
            <a:r>
              <a:rPr lang="he-IL" sz="12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תלמידים לסכם לעצמם את השנה </a:t>
            </a:r>
            <a:r>
              <a:rPr lang="he-IL" sz="1200" b="0" i="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שהיתה</a:t>
            </a:r>
            <a:r>
              <a:rPr lang="he-IL" sz="12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לזהות משאבים אישיים, להודות למי שהיה לצידם לאורך השנה, ולתכנן את חופשת הקיץ.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/>
              <a:t>בכל פעם, נזמין את אחד התלמידים לבחור מספר, נלחץ עליו, נקריא את ההיגד והתלמיד ישיב עליו.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218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905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6A9E-7EC4-10AA-1001-ED246B56E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C2AAD4F-6663-76F6-97D0-DB25731E9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78A89F7-F8B5-5C4F-622D-C75B30338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נדגיש כי גם אם מרחוק וגם אם אחרת, אנחנו מסיימים ביחד – משתפים זה את זה וחולקים חוויות ותקוות.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E0CF3F9-5549-7529-2371-97643929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3C45A-59B5-44D7-B0D2-EB40CF6515A3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56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5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CB9281F9-769A-456F-8721-256B9AC22DD6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C14CF1DD-0791-4885-8134-1FDD89D6D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35091"/>
            <a:ext cx="1858858" cy="135337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6B2CB72F-0D80-44B4-BBA0-671F2614AA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676" y="2606675"/>
            <a:ext cx="2649310" cy="1845831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8232" y="682291"/>
            <a:ext cx="2814200" cy="1833103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D9D78584-7D1D-456C-9A32-004A5DBD9C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6789" y="4787831"/>
            <a:ext cx="1805401" cy="1978522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8922" y="2728697"/>
            <a:ext cx="2089237" cy="1845831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32649" y="4758566"/>
            <a:ext cx="2089238" cy="164471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73EC279A-A7AF-4348-9B40-1437635001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0831" y="730316"/>
            <a:ext cx="1811014" cy="1562930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5550" y="4839928"/>
            <a:ext cx="2287991" cy="14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3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248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68981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5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8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34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37784" flipH="1" flipV="1">
            <a:off x="9720414" y="316224"/>
            <a:ext cx="1142698" cy="584334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נלמד היום?</a:t>
            </a:r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BC35D64-8124-4ADF-9883-D3A8B3089A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3743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4241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1775691" y="143362"/>
            <a:ext cx="8640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62387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941782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המסר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152257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428850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35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2" r:id="rId5"/>
    <p:sldLayoutId id="2147483663" r:id="rId6"/>
    <p:sldLayoutId id="2147483655" r:id="rId7"/>
    <p:sldLayoutId id="2147483668" r:id="rId8"/>
    <p:sldLayoutId id="2147483666" r:id="rId9"/>
    <p:sldLayoutId id="2147483667" r:id="rId10"/>
    <p:sldLayoutId id="2147483657" r:id="rId11"/>
    <p:sldLayoutId id="2147483664" r:id="rId12"/>
    <p:sldLayoutId id="2147483665" r:id="rId13"/>
    <p:sldLayoutId id="2147483669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0.sv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0.svg"/><Relationship Id="rId7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4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7.xml"/><Relationship Id="rId3" Type="http://schemas.openxmlformats.org/officeDocument/2006/relationships/image" Target="../media/image27.png"/><Relationship Id="rId21" Type="http://schemas.openxmlformats.org/officeDocument/2006/relationships/slide" Target="slide24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5.xml"/><Relationship Id="rId2" Type="http://schemas.openxmlformats.org/officeDocument/2006/relationships/notesSlide" Target="../notesSlides/notesSlide3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28" Type="http://schemas.openxmlformats.org/officeDocument/2006/relationships/slide" Target="slide23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image" Target="../media/image28.svg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slide" Target="slide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069" y="264516"/>
            <a:ext cx="11643864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9" y="2552925"/>
            <a:ext cx="6796567" cy="2159531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377" rtl="1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8" y="2799219"/>
            <a:ext cx="7777987" cy="1655763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לחיזוק כוחות ולניהול שיח רגשי</a:t>
            </a:r>
          </a:p>
          <a:p>
            <a:pPr marL="0" marR="0" lvl="0" indent="0" algn="ctr" defTabSz="609615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לתלמידים ולצוות החינוכי</a:t>
            </a: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2" y="313829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9" y="1003541"/>
            <a:ext cx="2141984" cy="40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משרד החינוך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מינהל פדגוגי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אגף בכיר שירות פסיכולוגי ייעוצי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6134" y="473291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8" y="5095276"/>
            <a:ext cx="7777987" cy="5871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5B74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5" y="-450654"/>
            <a:ext cx="4716276" cy="4716276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1185B43-9162-4EA0-5343-9E6A013CDB40}"/>
              </a:ext>
            </a:extLst>
          </p:cNvPr>
          <p:cNvSpPr txBox="1"/>
          <p:nvPr/>
        </p:nvSpPr>
        <p:spPr>
          <a:xfrm>
            <a:off x="2173555" y="4919784"/>
            <a:ext cx="75101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במבט לאחור, עם הפנים קדימה</a:t>
            </a:r>
          </a:p>
        </p:txBody>
      </p:sp>
      <p:sp>
        <p:nvSpPr>
          <p:cNvPr id="18" name="Google Shape;138;p1">
            <a:extLst>
              <a:ext uri="{FF2B5EF4-FFF2-40B4-BE49-F238E27FC236}">
                <a16:creationId xmlns:a16="http://schemas.microsoft.com/office/drawing/2014/main" id="{E50A190E-3462-715B-87FF-9B6A3BD6043D}"/>
              </a:ext>
            </a:extLst>
          </p:cNvPr>
          <p:cNvSpPr txBox="1"/>
          <p:nvPr/>
        </p:nvSpPr>
        <p:spPr>
          <a:xfrm>
            <a:off x="8787872" y="5582231"/>
            <a:ext cx="2773046" cy="7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16666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he-IL" sz="3600" kern="0" dirty="0" err="1">
                <a:latin typeface="Calibri"/>
                <a:ea typeface="Calibri"/>
                <a:cs typeface="Calibri"/>
                <a:sym typeface="Calibri"/>
              </a:rPr>
              <a:t>חמ"ד</a:t>
            </a:r>
            <a:r>
              <a:rPr lang="he-IL" sz="3600" kern="0" dirty="0">
                <a:latin typeface="Calibri"/>
                <a:ea typeface="Calibri"/>
                <a:cs typeface="Calibri"/>
                <a:sym typeface="Calibri"/>
              </a:rPr>
              <a:t>, על יסודי</a:t>
            </a:r>
            <a:endParaRPr sz="2800" kern="0" dirty="0">
              <a:cs typeface="Arial"/>
              <a:sym typeface="Arial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0EA3BFF-59A5-B27C-253F-C1E27C323042}"/>
              </a:ext>
            </a:extLst>
          </p:cNvPr>
          <p:cNvSpPr txBox="1"/>
          <p:nvPr/>
        </p:nvSpPr>
        <p:spPr>
          <a:xfrm>
            <a:off x="11090686" y="366939"/>
            <a:ext cx="7260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בס"ד</a:t>
            </a:r>
          </a:p>
        </p:txBody>
      </p:sp>
      <p:pic>
        <p:nvPicPr>
          <p:cNvPr id="11" name="Picture 2" descr="https://lh4.googleusercontent.com/8nRRSCAcVTz6bY4JOpdRVQLqYC2-9FNFzr01ZHnANkdWoXgfBA8ZiUiq5SdUpJlx1NvNt1_xVh4dNYQztGfeqFRU3E1WRjRHcksMLGmdX4hu_WPe7nX_DKwB5he-5rid4A">
            <a:extLst>
              <a:ext uri="{FF2B5EF4-FFF2-40B4-BE49-F238E27FC236}">
                <a16:creationId xmlns:a16="http://schemas.microsoft.com/office/drawing/2014/main" id="{9DB0B224-B623-A2EC-70B6-86D019A69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08" y="363247"/>
            <a:ext cx="1457325" cy="6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תיבת טקסט 4">
            <a:extLst>
              <a:ext uri="{FF2B5EF4-FFF2-40B4-BE49-F238E27FC236}">
                <a16:creationId xmlns:a16="http://schemas.microsoft.com/office/drawing/2014/main" id="{B0F7AC62-5774-CDAA-A63B-1AEC407177FE}"/>
              </a:ext>
            </a:extLst>
          </p:cNvPr>
          <p:cNvSpPr txBox="1"/>
          <p:nvPr/>
        </p:nvSpPr>
        <p:spPr>
          <a:xfrm>
            <a:off x="1674610" y="953349"/>
            <a:ext cx="163879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DM Sans"/>
              </a:rPr>
              <a:t>כישורי חיים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1E9EE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DM San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1E9EE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DM Sans"/>
              </a:rPr>
              <a:t>לגדול 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1795D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DM Sans"/>
              </a:rPr>
              <a:t>עם כ"ח בחמ"ד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79E03945-0461-FE23-5136-796E8958B652}"/>
              </a:ext>
            </a:extLst>
          </p:cNvPr>
          <p:cNvGrpSpPr/>
          <p:nvPr/>
        </p:nvGrpSpPr>
        <p:grpSpPr>
          <a:xfrm>
            <a:off x="2921000" y="8297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14D0BBDA-FD0E-84B8-4D90-4E438ECA2F1A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D5059E32-13BB-EDBD-1B5A-00CB1ADF0602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6BBFC355-6B8C-EF9B-0C82-AC6A77532AB4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2714E0C2-6538-C9D1-CBDA-FB654DAB8EB6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4D2C7E0A-7E7C-80E8-C181-A78E7C4B7791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67375E3E-32E1-61DC-378B-C3F1B9764B38}"/>
              </a:ext>
            </a:extLst>
          </p:cNvPr>
          <p:cNvSpPr/>
          <p:nvPr/>
        </p:nvSpPr>
        <p:spPr>
          <a:xfrm>
            <a:off x="3134340" y="829733"/>
            <a:ext cx="5923320" cy="2399156"/>
          </a:xfrm>
          <a:custGeom>
            <a:avLst/>
            <a:gdLst/>
            <a:ahLst/>
            <a:cxnLst/>
            <a:rect l="l" t="t" r="r" b="b"/>
            <a:pathLst>
              <a:path w="4586850" h="2459698">
                <a:moveTo>
                  <a:pt x="0" y="0"/>
                </a:moveTo>
                <a:lnTo>
                  <a:pt x="4586851" y="0"/>
                </a:lnTo>
                <a:lnTo>
                  <a:pt x="4586851" y="2459699"/>
                </a:lnTo>
                <a:lnTo>
                  <a:pt x="0" y="24596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AB343A-C37C-11F9-AA0E-012B10B3E13F}"/>
              </a:ext>
            </a:extLst>
          </p:cNvPr>
          <p:cNvSpPr txBox="1"/>
          <p:nvPr/>
        </p:nvSpPr>
        <p:spPr>
          <a:xfrm>
            <a:off x="2921001" y="3390887"/>
            <a:ext cx="6350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שהפתיע אותי </a:t>
            </a:r>
          </a:p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בעצמי השנה </a:t>
            </a:r>
          </a:p>
        </p:txBody>
      </p:sp>
    </p:spTree>
    <p:extLst>
      <p:ext uri="{BB962C8B-B14F-4D97-AF65-F5344CB8AC3E}">
        <p14:creationId xmlns:p14="http://schemas.microsoft.com/office/powerpoint/2010/main" val="206392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7">
            <a:extLst>
              <a:ext uri="{FF2B5EF4-FFF2-40B4-BE49-F238E27FC236}">
                <a16:creationId xmlns:a16="http://schemas.microsoft.com/office/drawing/2014/main" id="{DAA5B3D4-7E3D-C3E4-080D-8CA8CA96797A}"/>
              </a:ext>
            </a:extLst>
          </p:cNvPr>
          <p:cNvGrpSpPr/>
          <p:nvPr/>
        </p:nvGrpSpPr>
        <p:grpSpPr>
          <a:xfrm>
            <a:off x="2693234" y="1242908"/>
            <a:ext cx="6349999" cy="4436532"/>
            <a:chOff x="1350248" y="161460"/>
            <a:chExt cx="6182550" cy="4136688"/>
          </a:xfrm>
        </p:grpSpPr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565FA6C-C62D-3253-F864-ED447CC9D875}"/>
                </a:ext>
              </a:extLst>
            </p:cNvPr>
            <p:cNvSpPr/>
            <p:nvPr/>
          </p:nvSpPr>
          <p:spPr>
            <a:xfrm rot="5400000">
              <a:off x="2373179" y="-86147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9969A81D-D086-983E-8C36-01BF73CD151B}"/>
                </a:ext>
              </a:extLst>
            </p:cNvPr>
            <p:cNvSpPr/>
            <p:nvPr/>
          </p:nvSpPr>
          <p:spPr>
            <a:xfrm>
              <a:off x="6627115" y="411407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22D0E97F-BF1B-ED65-A1F1-14D07C387F90}"/>
                </a:ext>
              </a:extLst>
            </p:cNvPr>
            <p:cNvSpPr/>
            <p:nvPr/>
          </p:nvSpPr>
          <p:spPr>
            <a:xfrm rot="1357676" flipH="1" flipV="1">
              <a:off x="1680046" y="3376580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6" name="חץ: ימינה 25">
            <a:hlinkClick r:id="rId5" action="ppaction://hlinksldjump"/>
            <a:extLst>
              <a:ext uri="{FF2B5EF4-FFF2-40B4-BE49-F238E27FC236}">
                <a16:creationId xmlns:a16="http://schemas.microsoft.com/office/drawing/2014/main" id="{1BBC4E6C-2324-9D59-2CEC-3718A3E6E041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hlinkClick r:id="rId5" action="ppaction://hlinksldjump"/>
            <a:extLst>
              <a:ext uri="{FF2B5EF4-FFF2-40B4-BE49-F238E27FC236}">
                <a16:creationId xmlns:a16="http://schemas.microsoft.com/office/drawing/2014/main" id="{EFEB8514-95C4-FEDA-0AA7-F5F02C8A7DD4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08D049D-585A-5B7F-A445-2F0BE32E2440}"/>
              </a:ext>
            </a:extLst>
          </p:cNvPr>
          <p:cNvSpPr txBox="1"/>
          <p:nvPr/>
        </p:nvSpPr>
        <p:spPr>
          <a:xfrm>
            <a:off x="3288038" y="1720840"/>
            <a:ext cx="277106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שנתן לי </a:t>
            </a:r>
          </a:p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כוח השנה</a:t>
            </a:r>
          </a:p>
        </p:txBody>
      </p:sp>
      <p:pic>
        <p:nvPicPr>
          <p:cNvPr id="5" name="Picture 4" descr="Free stickman stick figure matchstick man vector">
            <a:extLst>
              <a:ext uri="{FF2B5EF4-FFF2-40B4-BE49-F238E27FC236}">
                <a16:creationId xmlns:a16="http://schemas.microsoft.com/office/drawing/2014/main" id="{4CF1BF8B-F54C-96E7-9548-808F2E10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95" y="2621228"/>
            <a:ext cx="1614504" cy="30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22">
            <a:extLst>
              <a:ext uri="{FF2B5EF4-FFF2-40B4-BE49-F238E27FC236}">
                <a16:creationId xmlns:a16="http://schemas.microsoft.com/office/drawing/2014/main" id="{7267DF9E-F1F7-45EE-7106-C5B1311BDB06}"/>
              </a:ext>
            </a:extLst>
          </p:cNvPr>
          <p:cNvSpPr/>
          <p:nvPr/>
        </p:nvSpPr>
        <p:spPr>
          <a:xfrm>
            <a:off x="6311469" y="2011425"/>
            <a:ext cx="1017651" cy="1128154"/>
          </a:xfrm>
          <a:custGeom>
            <a:avLst/>
            <a:gdLst/>
            <a:ahLst/>
            <a:cxnLst/>
            <a:rect l="l" t="t" r="r" b="b"/>
            <a:pathLst>
              <a:path w="3251613" h="3024000">
                <a:moveTo>
                  <a:pt x="0" y="0"/>
                </a:moveTo>
                <a:lnTo>
                  <a:pt x="3251613" y="0"/>
                </a:lnTo>
                <a:lnTo>
                  <a:pt x="3251613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894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7">
            <a:extLst>
              <a:ext uri="{FF2B5EF4-FFF2-40B4-BE49-F238E27FC236}">
                <a16:creationId xmlns:a16="http://schemas.microsoft.com/office/drawing/2014/main" id="{52A01FBB-C444-9BDF-404C-90C0E6352CB0}"/>
              </a:ext>
            </a:extLst>
          </p:cNvPr>
          <p:cNvGrpSpPr/>
          <p:nvPr/>
        </p:nvGrpSpPr>
        <p:grpSpPr>
          <a:xfrm>
            <a:off x="2623971" y="728134"/>
            <a:ext cx="6349999" cy="4436532"/>
            <a:chOff x="0" y="0"/>
            <a:chExt cx="6182550" cy="4136688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74962167-D9C7-ED97-7E32-E84EA0E526BE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F6634A44-FDB0-9665-5438-1C0515D44FA7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255ABDB5-F8D0-9695-A8D8-6C59A5247FE2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10" name="חץ: ימינה 9">
            <a:hlinkClick r:id="rId5" action="ppaction://hlinksldjump"/>
            <a:extLst>
              <a:ext uri="{FF2B5EF4-FFF2-40B4-BE49-F238E27FC236}">
                <a16:creationId xmlns:a16="http://schemas.microsoft.com/office/drawing/2014/main" id="{763747FA-B0FA-3DC4-3D6D-B102BAD205AB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hlinkClick r:id="rId5" action="ppaction://hlinksldjump"/>
            <a:extLst>
              <a:ext uri="{FF2B5EF4-FFF2-40B4-BE49-F238E27FC236}">
                <a16:creationId xmlns:a16="http://schemas.microsoft.com/office/drawing/2014/main" id="{2356FC97-000A-67AB-275B-ABF2B8A2AB61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6C563A1-E2DE-0484-0B36-D4A645B0C2B0}"/>
              </a:ext>
            </a:extLst>
          </p:cNvPr>
          <p:cNvSpPr txBox="1"/>
          <p:nvPr/>
        </p:nvSpPr>
        <p:spPr>
          <a:xfrm>
            <a:off x="5047741" y="1223764"/>
            <a:ext cx="381407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הייתי רוצה לאחל לעצמי</a:t>
            </a:r>
          </a:p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להמשך הדרך / לחופש...</a:t>
            </a:r>
          </a:p>
        </p:txBody>
      </p:sp>
      <p:pic>
        <p:nvPicPr>
          <p:cNvPr id="4" name="Picture 2" descr="Free asphalt drive road vector">
            <a:extLst>
              <a:ext uri="{FF2B5EF4-FFF2-40B4-BE49-F238E27FC236}">
                <a16:creationId xmlns:a16="http://schemas.microsoft.com/office/drawing/2014/main" id="{F8987CBC-E636-E9A7-E74B-6D814DDF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38" y="2600510"/>
            <a:ext cx="3814073" cy="30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8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7">
            <a:extLst>
              <a:ext uri="{FF2B5EF4-FFF2-40B4-BE49-F238E27FC236}">
                <a16:creationId xmlns:a16="http://schemas.microsoft.com/office/drawing/2014/main" id="{60EB03AD-7C46-1869-9BF5-F6B81ECDEC18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785D18A-3F2D-DEA7-A06D-023AA53C036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4FDFA20A-A165-FD1C-75A8-7F61EEDB1349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FE5C205B-9D39-47E7-3B01-4D321074B5D6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10" name="חץ: ימינה 9">
            <a:hlinkClick r:id="rId5" action="ppaction://hlinksldjump"/>
            <a:extLst>
              <a:ext uri="{FF2B5EF4-FFF2-40B4-BE49-F238E27FC236}">
                <a16:creationId xmlns:a16="http://schemas.microsoft.com/office/drawing/2014/main" id="{194A9683-FD4F-5603-4F63-7FDFF99D3B40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hlinkClick r:id="rId5" action="ppaction://hlinksldjump"/>
            <a:extLst>
              <a:ext uri="{FF2B5EF4-FFF2-40B4-BE49-F238E27FC236}">
                <a16:creationId xmlns:a16="http://schemas.microsoft.com/office/drawing/2014/main" id="{2D581829-616F-C790-7DFB-BB86C4A3C20F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CE68AE21-3979-401A-A1FE-D0C7E70ED793}"/>
              </a:ext>
            </a:extLst>
          </p:cNvPr>
          <p:cNvSpPr txBox="1"/>
          <p:nvPr/>
        </p:nvSpPr>
        <p:spPr>
          <a:xfrm>
            <a:off x="2768276" y="1268022"/>
            <a:ext cx="3646071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שהייתי עושה אחרת בהקשר לקשרים חברתיים </a:t>
            </a:r>
          </a:p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שיש לי</a:t>
            </a:r>
          </a:p>
        </p:txBody>
      </p:sp>
      <p:pic>
        <p:nvPicPr>
          <p:cNvPr id="4" name="Picture 2" descr="Free Group Friends illustration and picture">
            <a:extLst>
              <a:ext uri="{FF2B5EF4-FFF2-40B4-BE49-F238E27FC236}">
                <a16:creationId xmlns:a16="http://schemas.microsoft.com/office/drawing/2014/main" id="{32AB87CC-7B83-E58B-9E6F-BED537B2D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9"/>
          <a:stretch/>
        </p:blipFill>
        <p:spPr bwMode="auto">
          <a:xfrm>
            <a:off x="5668783" y="2723745"/>
            <a:ext cx="3106313" cy="249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7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89BC8439-2185-C369-E4EF-BE8BF563ECE0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3D41508-E39D-5DBD-84E2-760BAAB9D02A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B5625DFD-6A3D-C274-5C03-2E3FF9FA5129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68F1C78A-D040-CB9E-8847-4787C2079D91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CD333331-2725-6E4C-8F97-CE87ED5BBADA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50DA2C3B-6D6C-A09F-BF42-CCF2A66FF2C8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258E44C-3A66-1060-16E0-CC785D07EB88}"/>
              </a:ext>
            </a:extLst>
          </p:cNvPr>
          <p:cNvSpPr txBox="1"/>
          <p:nvPr/>
        </p:nvSpPr>
        <p:spPr>
          <a:xfrm>
            <a:off x="2871176" y="1154539"/>
            <a:ext cx="573045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שיר שליווה אותי לאורך השנה והפיח בי אופטימיות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2C41CF36-DB9C-2109-07D7-19828558F1BA}"/>
              </a:ext>
            </a:extLst>
          </p:cNvPr>
          <p:cNvSpPr/>
          <p:nvPr/>
        </p:nvSpPr>
        <p:spPr>
          <a:xfrm rot="1851496">
            <a:off x="5427991" y="3486839"/>
            <a:ext cx="2385881" cy="1726980"/>
          </a:xfrm>
          <a:custGeom>
            <a:avLst/>
            <a:gdLst/>
            <a:ahLst/>
            <a:cxnLst/>
            <a:rect l="l" t="t" r="r" b="b"/>
            <a:pathLst>
              <a:path w="2894860" h="2214568">
                <a:moveTo>
                  <a:pt x="0" y="0"/>
                </a:moveTo>
                <a:lnTo>
                  <a:pt x="2894860" y="0"/>
                </a:lnTo>
                <a:lnTo>
                  <a:pt x="2894860" y="2214568"/>
                </a:lnTo>
                <a:lnTo>
                  <a:pt x="0" y="22145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11" name="Picture 2" descr="Free microphone song singer illustration">
            <a:extLst>
              <a:ext uri="{FF2B5EF4-FFF2-40B4-BE49-F238E27FC236}">
                <a16:creationId xmlns:a16="http://schemas.microsoft.com/office/drawing/2014/main" id="{92553489-14EC-EDC1-DE48-E92C96D2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89" y="3175655"/>
            <a:ext cx="1461392" cy="20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melody music notes vector">
            <a:extLst>
              <a:ext uri="{FF2B5EF4-FFF2-40B4-BE49-F238E27FC236}">
                <a16:creationId xmlns:a16="http://schemas.microsoft.com/office/drawing/2014/main" id="{28CC2426-0658-C36A-E78C-D50A5495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97" y="3630155"/>
            <a:ext cx="1461392" cy="8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7">
            <a:extLst>
              <a:ext uri="{FF2B5EF4-FFF2-40B4-BE49-F238E27FC236}">
                <a16:creationId xmlns:a16="http://schemas.microsoft.com/office/drawing/2014/main" id="{1483F4BE-0F8E-C515-6F1F-22FA2BB0F0C2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D63FA0A-710E-4E4B-979A-4354696310CC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2000" b="1" dirty="0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79AFC160-198F-7EDF-4215-1ECBA17A21DB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sz="2000" b="1" dirty="0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701B0A41-A6EB-5825-3D52-241F64468DA4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sz="2000" b="1" dirty="0"/>
            </a:p>
          </p:txBody>
        </p:sp>
      </p:grpSp>
      <p:sp>
        <p:nvSpPr>
          <p:cNvPr id="10" name="חץ: ימינה 9">
            <a:hlinkClick r:id="rId5" action="ppaction://hlinksldjump"/>
            <a:extLst>
              <a:ext uri="{FF2B5EF4-FFF2-40B4-BE49-F238E27FC236}">
                <a16:creationId xmlns:a16="http://schemas.microsoft.com/office/drawing/2014/main" id="{160B083F-9628-3037-76E0-1B6D3681DFED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hlinkClick r:id="rId5" action="ppaction://hlinksldjump"/>
            <a:extLst>
              <a:ext uri="{FF2B5EF4-FFF2-40B4-BE49-F238E27FC236}">
                <a16:creationId xmlns:a16="http://schemas.microsoft.com/office/drawing/2014/main" id="{13743260-E55F-171F-577E-97708F099E23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5EBED6D6-7601-16AE-905C-F7A6B5035C88}"/>
              </a:ext>
            </a:extLst>
          </p:cNvPr>
          <p:cNvSpPr txBox="1"/>
          <p:nvPr/>
        </p:nvSpPr>
        <p:spPr>
          <a:xfrm>
            <a:off x="5502442" y="1642534"/>
            <a:ext cx="329205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תובנה אחת </a:t>
            </a:r>
          </a:p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משנה זו </a:t>
            </a:r>
          </a:p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שאקח איתי להמשך הדרך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89CA7A0-46C9-0FBB-687C-A5968086A6F1}"/>
              </a:ext>
            </a:extLst>
          </p:cNvPr>
          <p:cNvSpPr/>
          <p:nvPr/>
        </p:nvSpPr>
        <p:spPr>
          <a:xfrm rot="2202709">
            <a:off x="2827175" y="2037040"/>
            <a:ext cx="2573808" cy="2842559"/>
          </a:xfrm>
          <a:custGeom>
            <a:avLst/>
            <a:gdLst/>
            <a:ahLst/>
            <a:cxnLst/>
            <a:rect l="l" t="t" r="r" b="b"/>
            <a:pathLst>
              <a:path w="2738095" h="3024000">
                <a:moveTo>
                  <a:pt x="0" y="0"/>
                </a:moveTo>
                <a:lnTo>
                  <a:pt x="2738094" y="0"/>
                </a:lnTo>
                <a:lnTo>
                  <a:pt x="273809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625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7">
            <a:extLst>
              <a:ext uri="{FF2B5EF4-FFF2-40B4-BE49-F238E27FC236}">
                <a16:creationId xmlns:a16="http://schemas.microsoft.com/office/drawing/2014/main" id="{88E33BAB-6EE5-D79D-C36E-1D79E2D4FEFF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E368CB0-3AB8-3896-CBB7-4B8F764F747E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741DA305-ED53-D642-AADA-8CC0ADDE071B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D84167BD-CCFA-1F99-F62E-65C7FEB7D9EC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10" name="חץ: ימינה 9">
            <a:hlinkClick r:id="rId5" action="ppaction://hlinksldjump"/>
            <a:extLst>
              <a:ext uri="{FF2B5EF4-FFF2-40B4-BE49-F238E27FC236}">
                <a16:creationId xmlns:a16="http://schemas.microsoft.com/office/drawing/2014/main" id="{2ACAF7C7-5BF3-8D24-621F-6C6AF62E3397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hlinkClick r:id="rId5" action="ppaction://hlinksldjump"/>
            <a:extLst>
              <a:ext uri="{FF2B5EF4-FFF2-40B4-BE49-F238E27FC236}">
                <a16:creationId xmlns:a16="http://schemas.microsoft.com/office/drawing/2014/main" id="{BF745E6E-1BC0-5FCE-EC5C-15DAE91DF930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21F5B35-FA34-E169-7C22-AA845732805F}"/>
              </a:ext>
            </a:extLst>
          </p:cNvPr>
          <p:cNvSpPr txBox="1"/>
          <p:nvPr/>
        </p:nvSpPr>
        <p:spPr>
          <a:xfrm>
            <a:off x="3192508" y="1076816"/>
            <a:ext cx="51119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רגע אחד שבו הרגשתי </a:t>
            </a:r>
          </a:p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תחושת שייכות ויחד</a:t>
            </a:r>
          </a:p>
        </p:txBody>
      </p:sp>
      <p:pic>
        <p:nvPicPr>
          <p:cNvPr id="4" name="Picture 6" descr="Free Jigsaw Puzzle Puzzle illustration and picture">
            <a:extLst>
              <a:ext uri="{FF2B5EF4-FFF2-40B4-BE49-F238E27FC236}">
                <a16:creationId xmlns:a16="http://schemas.microsoft.com/office/drawing/2014/main" id="{0DB6408D-2CD9-5497-3AC4-887DAFA0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15" y="2507051"/>
            <a:ext cx="2721242" cy="25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6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1EABBB59-8491-A0DE-2D0A-685832F08ABA}"/>
              </a:ext>
            </a:extLst>
          </p:cNvPr>
          <p:cNvGrpSpPr/>
          <p:nvPr/>
        </p:nvGrpSpPr>
        <p:grpSpPr>
          <a:xfrm>
            <a:off x="2921000" y="943809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108E5A5-F926-66F1-55C4-7CCA0C5BEC2C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11846557-FBAF-3282-8C4D-2BF27B36C710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E8C8883E-A037-9306-EB1B-CCFD77713B89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D0BE3B3C-23FC-12BF-2BE2-A1EDFC23130C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31814485-B909-2007-C565-CFA35BFAC321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B985452-487F-AF37-ED00-DB6E420D770E}"/>
              </a:ext>
            </a:extLst>
          </p:cNvPr>
          <p:cNvSpPr txBox="1"/>
          <p:nvPr/>
        </p:nvSpPr>
        <p:spPr>
          <a:xfrm>
            <a:off x="2921000" y="1300383"/>
            <a:ext cx="635000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>
                <a:latin typeface="Calibri" panose="020F0502020204030204" pitchFamily="34" charset="0"/>
                <a:cs typeface="Calibri" panose="020F0502020204030204" pitchFamily="34" charset="0"/>
              </a:rPr>
              <a:t>פסוק, תפילה או פרק תהילים שחיזק אותי השנה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7A54DBBB-653F-5181-E204-B9CBFC434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500" y="3076879"/>
            <a:ext cx="3433371" cy="21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6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1A04A4B9-2516-2932-0230-06C517D7DB79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F0C44C0D-5E59-2E34-66EA-84A16ACC9FD0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D7DE8ACC-CDCA-A76D-E196-FD347B39B8A7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6AD54605-BD9E-6DBE-478E-D322C3A99EEA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61B8792D-42C2-9BF9-674C-968842D5267A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C61C2C9F-A2FA-0E9C-33F2-0E5909A6C155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F88E6AB-346D-4C2F-2336-3E4ADC29464D}"/>
              </a:ext>
            </a:extLst>
          </p:cNvPr>
          <p:cNvSpPr txBox="1"/>
          <p:nvPr/>
        </p:nvSpPr>
        <p:spPr>
          <a:xfrm>
            <a:off x="3093123" y="1209660"/>
            <a:ext cx="2830285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אדם שנתן לי </a:t>
            </a:r>
          </a:p>
          <a:p>
            <a:pPr algn="ctr" rtl="1"/>
            <a:r>
              <a:rPr lang="he-IL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השראה השנה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332991E7-0464-3987-D997-8F6CE1C165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1652" y="1598242"/>
            <a:ext cx="3196531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EB405-8382-C12C-647D-13B2A55B5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053E0C61-DC0F-893B-3F96-D6B86B012803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3759493-C3EA-CCAA-2CC3-22EE5F935BD0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2000" b="1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71AD692A-4E74-E58E-B294-7A66E1519993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sz="2000" b="1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4B436722-A677-C1F9-C4F3-35781CAD1CD5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sz="2000" b="1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92F53047-511D-432D-A0E7-18281ADD242A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0BC2C8FE-71D8-6AE2-C1B9-3B6A4C9F9DC3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FA894FB-B45C-F520-5FD3-174F00454169}"/>
              </a:ext>
            </a:extLst>
          </p:cNvPr>
          <p:cNvSpPr txBox="1"/>
          <p:nvPr/>
        </p:nvSpPr>
        <p:spPr>
          <a:xfrm>
            <a:off x="5081000" y="1391413"/>
            <a:ext cx="371349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שחיזק אותי</a:t>
            </a:r>
          </a:p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ונתן לי </a:t>
            </a:r>
          </a:p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הרגשה טובה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287AFA5-67F7-D9C5-6943-6E1055E18C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6825" y="1300148"/>
            <a:ext cx="2484855" cy="35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947E216B-0D69-C5D8-A5D0-D276CCC99E4B}"/>
              </a:ext>
            </a:extLst>
          </p:cNvPr>
          <p:cNvGrpSpPr/>
          <p:nvPr/>
        </p:nvGrpSpPr>
        <p:grpSpPr>
          <a:xfrm>
            <a:off x="274068" y="356364"/>
            <a:ext cx="11643864" cy="6328968"/>
            <a:chOff x="0" y="0"/>
            <a:chExt cx="5304118" cy="2883029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91D38DD-A56B-4B13-F295-90B91AED04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DBC7395-B9BD-2425-33A8-A165ED479F6B}"/>
                </a:ext>
              </a:extLst>
            </p:cNvPr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" name="Rectangle 18">
            <a:extLst>
              <a:ext uri="{FF2B5EF4-FFF2-40B4-BE49-F238E27FC236}">
                <a16:creationId xmlns:a16="http://schemas.microsoft.com/office/drawing/2014/main" id="{F2B6A93C-2AFA-60A2-47D1-DC79F9CE7E20}"/>
              </a:ext>
            </a:extLst>
          </p:cNvPr>
          <p:cNvSpPr/>
          <p:nvPr/>
        </p:nvSpPr>
        <p:spPr>
          <a:xfrm>
            <a:off x="2638812" y="497086"/>
            <a:ext cx="6908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מסיימים שנת לימודים אחרת</a:t>
            </a:r>
          </a:p>
        </p:txBody>
      </p:sp>
      <p:sp>
        <p:nvSpPr>
          <p:cNvPr id="2" name="Freeform 2"/>
          <p:cNvSpPr/>
          <p:nvPr/>
        </p:nvSpPr>
        <p:spPr>
          <a:xfrm>
            <a:off x="1696566" y="2283986"/>
            <a:ext cx="9353241" cy="4229020"/>
          </a:xfrm>
          <a:custGeom>
            <a:avLst/>
            <a:gdLst/>
            <a:ahLst/>
            <a:cxnLst/>
            <a:rect l="l" t="t" r="r" b="b"/>
            <a:pathLst>
              <a:path w="11435272" h="5774812">
                <a:moveTo>
                  <a:pt x="0" y="0"/>
                </a:moveTo>
                <a:lnTo>
                  <a:pt x="11435272" y="0"/>
                </a:lnTo>
                <a:lnTo>
                  <a:pt x="11435272" y="5774812"/>
                </a:lnTo>
                <a:lnTo>
                  <a:pt x="0" y="5774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04C8389C-8942-7EB5-20A6-9D44CFD2E62A}"/>
              </a:ext>
            </a:extLst>
          </p:cNvPr>
          <p:cNvSpPr/>
          <p:nvPr/>
        </p:nvSpPr>
        <p:spPr>
          <a:xfrm>
            <a:off x="2918786" y="4647632"/>
            <a:ext cx="6908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איך זה</a:t>
            </a:r>
          </a:p>
          <a:p>
            <a:pPr algn="ctr" rtl="1"/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בשבילכם?</a:t>
            </a:r>
          </a:p>
        </p:txBody>
      </p:sp>
    </p:spTree>
    <p:extLst>
      <p:ext uri="{BB962C8B-B14F-4D97-AF65-F5344CB8AC3E}">
        <p14:creationId xmlns:p14="http://schemas.microsoft.com/office/powerpoint/2010/main" val="3726546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0D106-BAB6-7F4D-1AA8-E1651FAF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A8865326-0286-B18F-8A8F-08DB8AA592B2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64CF58E-77B7-2DF3-22F9-370B42789E3A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F8BA8384-62BC-946D-F2D3-59F68E63F07D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3F8F25B9-4E6A-CAA6-9867-1549E558AE28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EADE63E7-A569-A9AC-8EB5-D495B4C01A52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1B8765C8-7F3A-1728-2898-90DD26BC7998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8DBB3F2-52FF-BDF3-711B-FFC78BFE3681}"/>
              </a:ext>
            </a:extLst>
          </p:cNvPr>
          <p:cNvSpPr txBox="1"/>
          <p:nvPr/>
        </p:nvSpPr>
        <p:spPr>
          <a:xfrm>
            <a:off x="2581028" y="1028434"/>
            <a:ext cx="419205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באילו דרכים</a:t>
            </a:r>
          </a:p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אשמור על קשר</a:t>
            </a:r>
          </a:p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בזמן החופשה...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ABB48B5-E639-654F-C4B3-AA18F57ED5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3020" y="2191756"/>
            <a:ext cx="28956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14B8B-FBB0-7B11-C66E-DB7AE968D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2379796-5601-2101-DAD0-7ABADB805D01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8A58040-3578-EF1A-6AE5-B969829722B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F865C6DA-ECF6-F2A1-ACBB-F3ACE9D86C3C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228626A3-D1D2-BC9D-0F81-13A1BA301E21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83EBD13E-E890-F13F-765A-2F3918A1B8BE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851BA2F4-57A7-8883-4FE1-BB8748D0B1C3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0003E553-736A-6F6C-9070-DD7133A9BB3D}"/>
              </a:ext>
            </a:extLst>
          </p:cNvPr>
          <p:cNvSpPr txBox="1"/>
          <p:nvPr/>
        </p:nvSpPr>
        <p:spPr>
          <a:xfrm>
            <a:off x="2871176" y="1190857"/>
            <a:ext cx="341289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שלמדתי לעשות אחרת השנה</a:t>
            </a:r>
          </a:p>
        </p:txBody>
      </p:sp>
      <p:pic>
        <p:nvPicPr>
          <p:cNvPr id="8" name="Picture 2" descr="Free difference differentiate anders illustration">
            <a:extLst>
              <a:ext uri="{FF2B5EF4-FFF2-40B4-BE49-F238E27FC236}">
                <a16:creationId xmlns:a16="http://schemas.microsoft.com/office/drawing/2014/main" id="{BAC4DB77-CB40-6CEE-C94D-E071A440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454543"/>
              </a:clrFrom>
              <a:clrTo>
                <a:srgbClr val="4545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39" y="1549648"/>
            <a:ext cx="2809551" cy="357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4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8A831-BF6F-C759-8BFC-9DDF73020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07E3E058-5679-21C5-9DE7-F3715162A571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3381789E-0272-39C9-440E-917BF57D9E68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A09C3070-39C9-B808-19B9-05052BEFCB46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061CA66-5ECD-CBDB-6C9E-B761663F4FDD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B193E217-C7A7-A7ED-27FF-E1FF9A6BA0E1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7FE45840-EAF6-E19F-65AD-F9C6AFD617B6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FA131C0-7A03-D092-7A50-9CEE2DB3C1D2}"/>
              </a:ext>
            </a:extLst>
          </p:cNvPr>
          <p:cNvSpPr txBox="1"/>
          <p:nvPr/>
        </p:nvSpPr>
        <p:spPr>
          <a:xfrm>
            <a:off x="2754841" y="1276084"/>
            <a:ext cx="372129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5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כיצד הצלחתי לצמוח השנה למרות ובזכות קושי שחוויתי?</a:t>
            </a:r>
          </a:p>
        </p:txBody>
      </p:sp>
      <p:pic>
        <p:nvPicPr>
          <p:cNvPr id="8" name="Picture 2" descr="Free branch grow growing vector">
            <a:extLst>
              <a:ext uri="{FF2B5EF4-FFF2-40B4-BE49-F238E27FC236}">
                <a16:creationId xmlns:a16="http://schemas.microsoft.com/office/drawing/2014/main" id="{4A956682-64BF-B2F0-18F4-D9E7597C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37" y="1718074"/>
            <a:ext cx="2318360" cy="24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48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EA446-6076-F7D6-26EE-8C8D213F8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6E22DE86-0D6E-E3AF-5348-568B2AB49512}"/>
              </a:ext>
            </a:extLst>
          </p:cNvPr>
          <p:cNvGrpSpPr/>
          <p:nvPr/>
        </p:nvGrpSpPr>
        <p:grpSpPr>
          <a:xfrm>
            <a:off x="2521650" y="968699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48DC1F8-B20C-924E-A68E-AC92E70393C2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283F3A6A-F935-ACB4-8275-D9A4BB176105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A8E9BC35-7D24-AC7A-28A6-CE252710356D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78F552A3-0749-9AC3-ABC3-8B57A392450E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2E6D290C-9DC4-933A-C6E2-412138D42605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13748C0-03FF-2B37-3C08-C2E21EB9FE11}"/>
              </a:ext>
            </a:extLst>
          </p:cNvPr>
          <p:cNvSpPr txBox="1"/>
          <p:nvPr/>
        </p:nvSpPr>
        <p:spPr>
          <a:xfrm>
            <a:off x="2795100" y="1473552"/>
            <a:ext cx="3433371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>
                <a:latin typeface="Calibri" panose="020F0502020204030204" pitchFamily="34" charset="0"/>
                <a:cs typeface="Calibri" panose="020F0502020204030204" pitchFamily="34" charset="0"/>
              </a:rPr>
              <a:t>מצווה או חיזוק רוחני שהוספתי לעצמי השנה</a:t>
            </a:r>
          </a:p>
        </p:txBody>
      </p:sp>
      <p:pic>
        <p:nvPicPr>
          <p:cNvPr id="11" name="Picture 2" descr="Free business idea strategy vector">
            <a:extLst>
              <a:ext uri="{FF2B5EF4-FFF2-40B4-BE49-F238E27FC236}">
                <a16:creationId xmlns:a16="http://schemas.microsoft.com/office/drawing/2014/main" id="{B046DB92-BD6D-526A-BA4A-A62C3B48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7371"/>
            <a:ext cx="2630873" cy="32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9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03BC6-9E44-65EE-2A71-59711A155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9B31DC08-96DA-BBCF-C5C7-E4496C621049}"/>
              </a:ext>
            </a:extLst>
          </p:cNvPr>
          <p:cNvGrpSpPr/>
          <p:nvPr/>
        </p:nvGrpSpPr>
        <p:grpSpPr>
          <a:xfrm>
            <a:off x="2657837" y="778933"/>
            <a:ext cx="6349999" cy="4436532"/>
            <a:chOff x="0" y="-1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9558328B-C76B-CC1B-49E3-361C73CE99F1}"/>
                </a:ext>
              </a:extLst>
            </p:cNvPr>
            <p:cNvSpPr/>
            <p:nvPr/>
          </p:nvSpPr>
          <p:spPr>
            <a:xfrm rot="5400000">
              <a:off x="1022931" y="-1022932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b="1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0F748431-1B15-1CD0-D7AE-D2D137D34919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b="1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B67AA1DB-38C2-F0A1-3CD0-8FF171CC6BE1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b="1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28E210A2-46E9-796C-3191-EC8D5E16D555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3C5E202E-7A60-A9A8-64D6-1CACB805C79A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DEEEED3B-262A-206B-A3D4-A9E98D1E22C7}"/>
              </a:ext>
            </a:extLst>
          </p:cNvPr>
          <p:cNvSpPr txBox="1"/>
          <p:nvPr/>
        </p:nvSpPr>
        <p:spPr>
          <a:xfrm>
            <a:off x="2913155" y="1274655"/>
            <a:ext cx="4415177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אם הייתי יכול/יכולה להוסיף לתעודת סוף שנה משהו שעליו הייתי נותן לעצמי 100, </a:t>
            </a:r>
          </a:p>
          <a:p>
            <a:pPr algn="ctr" rtl="1"/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הוא היה?</a:t>
            </a:r>
          </a:p>
        </p:txBody>
      </p:sp>
      <p:pic>
        <p:nvPicPr>
          <p:cNvPr id="10" name="Picture 2" descr="Free Badge Ribbon vector and picture">
            <a:extLst>
              <a:ext uri="{FF2B5EF4-FFF2-40B4-BE49-F238E27FC236}">
                <a16:creationId xmlns:a16="http://schemas.microsoft.com/office/drawing/2014/main" id="{4B022699-F980-EF8D-6193-D81CF0D60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32165" r="33662" b="35091"/>
          <a:stretch/>
        </p:blipFill>
        <p:spPr bwMode="auto">
          <a:xfrm>
            <a:off x="6562365" y="1412148"/>
            <a:ext cx="2355436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29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26CFC-4A68-03A9-5B91-8C0DE1328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49DDD7CC-6C82-7B6C-0778-91854C534D84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2A506B35-29BE-54AB-0F0F-CFB8C6FD3AD3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496683FC-AF44-3C7C-344F-63E65EC2CF75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7FB27920-2A51-F6B5-F893-DC3BA75BCFBF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86AAF5E5-5683-0FFC-5597-A7F6628CCF78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E82A0E97-ABEA-6886-413C-515D0FE1B5BB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B6BF9AC-93BC-AA19-833E-6DEF75AC23BE}"/>
              </a:ext>
            </a:extLst>
          </p:cNvPr>
          <p:cNvSpPr txBox="1"/>
          <p:nvPr/>
        </p:nvSpPr>
        <p:spPr>
          <a:xfrm>
            <a:off x="2862520" y="1412149"/>
            <a:ext cx="337252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5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הרגל שחשוב לי לשמור עליו גם בחופשה</a:t>
            </a:r>
          </a:p>
        </p:txBody>
      </p:sp>
      <p:pic>
        <p:nvPicPr>
          <p:cNvPr id="10" name="Picture 2" descr="Free vector graphics of Arrows">
            <a:extLst>
              <a:ext uri="{FF2B5EF4-FFF2-40B4-BE49-F238E27FC236}">
                <a16:creationId xmlns:a16="http://schemas.microsoft.com/office/drawing/2014/main" id="{25DC014A-69BC-8D39-B78C-0B31A678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7010" y="1879395"/>
            <a:ext cx="2632859" cy="270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10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1567-93EB-2A8E-CE60-7111FED95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1C17A50A-1139-8211-7FD2-497F8FFF5598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F7912C22-134D-FBBC-85C4-747044EEE7BC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b="1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0CC30FAB-063E-F8EC-2639-9451C8367D4D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b="1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1FA27D56-2B72-5BE5-0D1B-F26812F82537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b="1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2A21A53A-3556-7D1E-736E-9F93F34C4206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CBB60136-F14F-535C-2064-30ECFD5DFEA8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C1DD8B9-D976-8BF6-9AD6-43BD38CE411F}"/>
              </a:ext>
            </a:extLst>
          </p:cNvPr>
          <p:cNvSpPr txBox="1"/>
          <p:nvPr/>
        </p:nvSpPr>
        <p:spPr>
          <a:xfrm>
            <a:off x="2871176" y="778933"/>
            <a:ext cx="370981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אדם שבמידת הצורך</a:t>
            </a:r>
          </a:p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אוכל לפנות אליו לעזרה/</a:t>
            </a:r>
          </a:p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להתייעצות</a:t>
            </a:r>
          </a:p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במהלך החופשה</a:t>
            </a:r>
          </a:p>
        </p:txBody>
      </p:sp>
      <p:pic>
        <p:nvPicPr>
          <p:cNvPr id="8" name="Picture 2" descr="Free Support Vector vector and picture">
            <a:extLst>
              <a:ext uri="{FF2B5EF4-FFF2-40B4-BE49-F238E27FC236}">
                <a16:creationId xmlns:a16="http://schemas.microsoft.com/office/drawing/2014/main" id="{A29457AA-24DD-91FE-F97F-70FDAC03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55" y="2333297"/>
            <a:ext cx="2530042" cy="26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14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E75BF-4DCD-2784-02C6-116909C34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1E459D6-5D61-8FFA-3BDB-8D0AE4561341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442DB66-54FB-CD71-9CFA-089C70BF3AA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2F70D80D-7DB7-C6ED-FAF7-207E621AA242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5A31A046-EAEC-01AA-142E-11E14AFEF798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14C69766-865C-A4B7-6A29-977298FA1D1E}"/>
              </a:ext>
            </a:extLst>
          </p:cNvPr>
          <p:cNvSpPr/>
          <p:nvPr/>
        </p:nvSpPr>
        <p:spPr>
          <a:xfrm>
            <a:off x="203200" y="566928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F4BDD032-549C-AEF8-8EB0-F223117FC9FD}"/>
              </a:ext>
            </a:extLst>
          </p:cNvPr>
          <p:cNvSpPr txBox="1"/>
          <p:nvPr/>
        </p:nvSpPr>
        <p:spPr>
          <a:xfrm>
            <a:off x="132080" y="597184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BB099E08-33AC-6E75-390E-C10D7CE216A9}"/>
              </a:ext>
            </a:extLst>
          </p:cNvPr>
          <p:cNvSpPr txBox="1"/>
          <p:nvPr/>
        </p:nvSpPr>
        <p:spPr>
          <a:xfrm>
            <a:off x="2657837" y="1119048"/>
            <a:ext cx="6350000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שהייתי רוצה לבקש מהחברים כדי שנצליח לשמור על קשר במהלך החופשה</a:t>
            </a:r>
          </a:p>
        </p:txBody>
      </p:sp>
      <p:pic>
        <p:nvPicPr>
          <p:cNvPr id="8" name="Picture 6" descr="Free Cartoon Figures vector and picture">
            <a:extLst>
              <a:ext uri="{FF2B5EF4-FFF2-40B4-BE49-F238E27FC236}">
                <a16:creationId xmlns:a16="http://schemas.microsoft.com/office/drawing/2014/main" id="{29D43F19-65F2-A2EE-D46E-09AE68ABF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0" r="50981"/>
          <a:stretch/>
        </p:blipFill>
        <p:spPr bwMode="auto">
          <a:xfrm>
            <a:off x="5707118" y="3090695"/>
            <a:ext cx="3087380" cy="21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0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7D14E-B054-559B-F895-FB6EE7675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1931FF99-C437-B2A7-CCFA-4188A481D752}"/>
              </a:ext>
            </a:extLst>
          </p:cNvPr>
          <p:cNvGrpSpPr/>
          <p:nvPr/>
        </p:nvGrpSpPr>
        <p:grpSpPr>
          <a:xfrm>
            <a:off x="274068" y="356364"/>
            <a:ext cx="11643864" cy="6328968"/>
            <a:chOff x="0" y="0"/>
            <a:chExt cx="5304118" cy="2883029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19E85977-4779-0FCF-85FD-8D9F73F92F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789BF8D-06DB-AA6D-570C-18A6965CC99D}"/>
                </a:ext>
              </a:extLst>
            </p:cNvPr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" name="Rectangle 18">
            <a:extLst>
              <a:ext uri="{FF2B5EF4-FFF2-40B4-BE49-F238E27FC236}">
                <a16:creationId xmlns:a16="http://schemas.microsoft.com/office/drawing/2014/main" id="{927F3027-6325-AFE4-C057-C838C7121D2B}"/>
              </a:ext>
            </a:extLst>
          </p:cNvPr>
          <p:cNvSpPr/>
          <p:nvPr/>
        </p:nvSpPr>
        <p:spPr>
          <a:xfrm>
            <a:off x="2638812" y="830466"/>
            <a:ext cx="69087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he-IL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מסיימים שנה ביחד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950E1E8-6242-FE7B-58ED-A046BA10A5EC}"/>
              </a:ext>
            </a:extLst>
          </p:cNvPr>
          <p:cNvSpPr/>
          <p:nvPr/>
        </p:nvSpPr>
        <p:spPr>
          <a:xfrm>
            <a:off x="1696566" y="2283986"/>
            <a:ext cx="9353241" cy="4229020"/>
          </a:xfrm>
          <a:custGeom>
            <a:avLst/>
            <a:gdLst/>
            <a:ahLst/>
            <a:cxnLst/>
            <a:rect l="l" t="t" r="r" b="b"/>
            <a:pathLst>
              <a:path w="11435272" h="5774812">
                <a:moveTo>
                  <a:pt x="0" y="0"/>
                </a:moveTo>
                <a:lnTo>
                  <a:pt x="11435272" y="0"/>
                </a:lnTo>
                <a:lnTo>
                  <a:pt x="11435272" y="5774812"/>
                </a:lnTo>
                <a:lnTo>
                  <a:pt x="0" y="5774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83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41">
            <a:extLst>
              <a:ext uri="{FF2B5EF4-FFF2-40B4-BE49-F238E27FC236}">
                <a16:creationId xmlns:a16="http://schemas.microsoft.com/office/drawing/2014/main" id="{D8EB7C87-1743-1F4D-6988-CEAB7FD56D90}"/>
              </a:ext>
            </a:extLst>
          </p:cNvPr>
          <p:cNvGrpSpPr/>
          <p:nvPr/>
        </p:nvGrpSpPr>
        <p:grpSpPr>
          <a:xfrm>
            <a:off x="3634275" y="1956996"/>
            <a:ext cx="1133056" cy="1066010"/>
            <a:chOff x="0" y="0"/>
            <a:chExt cx="4280703" cy="3227754"/>
          </a:xfrm>
        </p:grpSpPr>
        <p:grpSp>
          <p:nvGrpSpPr>
            <p:cNvPr id="257" name="Group 42">
              <a:extLst>
                <a:ext uri="{FF2B5EF4-FFF2-40B4-BE49-F238E27FC236}">
                  <a16:creationId xmlns:a16="http://schemas.microsoft.com/office/drawing/2014/main" id="{158F9A96-A541-2AED-01A9-FAC5D995639E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262" name="Freeform 43">
                <a:extLst>
                  <a:ext uri="{FF2B5EF4-FFF2-40B4-BE49-F238E27FC236}">
                    <a16:creationId xmlns:a16="http://schemas.microsoft.com/office/drawing/2014/main" id="{53D029FD-954B-F0C2-6039-35275F746115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63" name="TextBox 44">
                <a:extLst>
                  <a:ext uri="{FF2B5EF4-FFF2-40B4-BE49-F238E27FC236}">
                    <a16:creationId xmlns:a16="http://schemas.microsoft.com/office/drawing/2014/main" id="{748F2440-F9A6-C05A-905E-4B23B47A04F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58" name="Freeform 45">
              <a:extLst>
                <a:ext uri="{FF2B5EF4-FFF2-40B4-BE49-F238E27FC236}">
                  <a16:creationId xmlns:a16="http://schemas.microsoft.com/office/drawing/2014/main" id="{0CA423BF-6145-60F7-CADB-46435FEFE51C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59" name="Group 46">
              <a:extLst>
                <a:ext uri="{FF2B5EF4-FFF2-40B4-BE49-F238E27FC236}">
                  <a16:creationId xmlns:a16="http://schemas.microsoft.com/office/drawing/2014/main" id="{CA3A011F-6E41-F1A6-6601-DE44F3EF06C3}"/>
                </a:ext>
              </a:extLst>
            </p:cNvPr>
            <p:cNvGrpSpPr/>
            <p:nvPr/>
          </p:nvGrpSpPr>
          <p:grpSpPr>
            <a:xfrm>
              <a:off x="253119" y="242003"/>
              <a:ext cx="3774464" cy="2724772"/>
              <a:chOff x="0" y="0"/>
              <a:chExt cx="1373225" cy="991326"/>
            </a:xfrm>
          </p:grpSpPr>
          <p:sp>
            <p:nvSpPr>
              <p:cNvPr id="260" name="Freeform 47">
                <a:extLst>
                  <a:ext uri="{FF2B5EF4-FFF2-40B4-BE49-F238E27FC236}">
                    <a16:creationId xmlns:a16="http://schemas.microsoft.com/office/drawing/2014/main" id="{1D9FC8DD-C0A6-2ACD-036E-AFA2DEECC62E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61" name="TextBox 48">
                <a:extLst>
                  <a:ext uri="{FF2B5EF4-FFF2-40B4-BE49-F238E27FC236}">
                    <a16:creationId xmlns:a16="http://schemas.microsoft.com/office/drawing/2014/main" id="{CCFE22F8-3B44-C0DC-6F64-DC2DA986FBC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264" name="Group 41">
            <a:extLst>
              <a:ext uri="{FF2B5EF4-FFF2-40B4-BE49-F238E27FC236}">
                <a16:creationId xmlns:a16="http://schemas.microsoft.com/office/drawing/2014/main" id="{C6CF0516-2F11-437E-B321-3B308831D713}"/>
              </a:ext>
            </a:extLst>
          </p:cNvPr>
          <p:cNvGrpSpPr/>
          <p:nvPr/>
        </p:nvGrpSpPr>
        <p:grpSpPr>
          <a:xfrm>
            <a:off x="1822221" y="1942202"/>
            <a:ext cx="1133056" cy="1066010"/>
            <a:chOff x="0" y="0"/>
            <a:chExt cx="4280703" cy="3227754"/>
          </a:xfrm>
        </p:grpSpPr>
        <p:grpSp>
          <p:nvGrpSpPr>
            <p:cNvPr id="265" name="Group 42">
              <a:extLst>
                <a:ext uri="{FF2B5EF4-FFF2-40B4-BE49-F238E27FC236}">
                  <a16:creationId xmlns:a16="http://schemas.microsoft.com/office/drawing/2014/main" id="{187B8730-4B8B-5C42-7A77-A0CEFCEFFEAA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270" name="Freeform 43">
                <a:extLst>
                  <a:ext uri="{FF2B5EF4-FFF2-40B4-BE49-F238E27FC236}">
                    <a16:creationId xmlns:a16="http://schemas.microsoft.com/office/drawing/2014/main" id="{5EE10E39-80E8-4D48-5127-BF938A7D86A5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71" name="TextBox 44">
                <a:extLst>
                  <a:ext uri="{FF2B5EF4-FFF2-40B4-BE49-F238E27FC236}">
                    <a16:creationId xmlns:a16="http://schemas.microsoft.com/office/drawing/2014/main" id="{C1E4220D-111D-F215-EC82-84DC4F0A758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66" name="Freeform 45">
              <a:extLst>
                <a:ext uri="{FF2B5EF4-FFF2-40B4-BE49-F238E27FC236}">
                  <a16:creationId xmlns:a16="http://schemas.microsoft.com/office/drawing/2014/main" id="{DC11722B-6044-DC09-3ED1-B9A22406287E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67" name="Group 46">
              <a:extLst>
                <a:ext uri="{FF2B5EF4-FFF2-40B4-BE49-F238E27FC236}">
                  <a16:creationId xmlns:a16="http://schemas.microsoft.com/office/drawing/2014/main" id="{03A12F98-6B13-1271-D818-75D472BAC091}"/>
                </a:ext>
              </a:extLst>
            </p:cNvPr>
            <p:cNvGrpSpPr/>
            <p:nvPr/>
          </p:nvGrpSpPr>
          <p:grpSpPr>
            <a:xfrm>
              <a:off x="253119" y="215822"/>
              <a:ext cx="3774464" cy="2750953"/>
              <a:chOff x="0" y="-9525"/>
              <a:chExt cx="1373225" cy="1000851"/>
            </a:xfrm>
          </p:grpSpPr>
          <p:sp>
            <p:nvSpPr>
              <p:cNvPr id="268" name="Freeform 47">
                <a:extLst>
                  <a:ext uri="{FF2B5EF4-FFF2-40B4-BE49-F238E27FC236}">
                    <a16:creationId xmlns:a16="http://schemas.microsoft.com/office/drawing/2014/main" id="{BAA54F90-ED6E-8CF8-51F9-F989EEAABD46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69" name="TextBox 48">
                <a:extLst>
                  <a:ext uri="{FF2B5EF4-FFF2-40B4-BE49-F238E27FC236}">
                    <a16:creationId xmlns:a16="http://schemas.microsoft.com/office/drawing/2014/main" id="{420601A1-BE63-AD25-85AF-20BB818F3B9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272" name="Group 41">
            <a:extLst>
              <a:ext uri="{FF2B5EF4-FFF2-40B4-BE49-F238E27FC236}">
                <a16:creationId xmlns:a16="http://schemas.microsoft.com/office/drawing/2014/main" id="{C3CA0A60-75BE-62C2-BAA3-574383CB02FA}"/>
              </a:ext>
            </a:extLst>
          </p:cNvPr>
          <p:cNvGrpSpPr/>
          <p:nvPr/>
        </p:nvGrpSpPr>
        <p:grpSpPr>
          <a:xfrm>
            <a:off x="10712607" y="3594751"/>
            <a:ext cx="1133056" cy="1066010"/>
            <a:chOff x="0" y="0"/>
            <a:chExt cx="4280703" cy="3227754"/>
          </a:xfrm>
        </p:grpSpPr>
        <p:grpSp>
          <p:nvGrpSpPr>
            <p:cNvPr id="273" name="Group 42">
              <a:extLst>
                <a:ext uri="{FF2B5EF4-FFF2-40B4-BE49-F238E27FC236}">
                  <a16:creationId xmlns:a16="http://schemas.microsoft.com/office/drawing/2014/main" id="{9A285C43-216F-C64C-BC76-3D4D004F7BDA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278" name="Freeform 43">
                <a:extLst>
                  <a:ext uri="{FF2B5EF4-FFF2-40B4-BE49-F238E27FC236}">
                    <a16:creationId xmlns:a16="http://schemas.microsoft.com/office/drawing/2014/main" id="{71A8701F-CB16-1E3F-A7CA-C8D4C2EB4EAF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79" name="TextBox 44">
                <a:extLst>
                  <a:ext uri="{FF2B5EF4-FFF2-40B4-BE49-F238E27FC236}">
                    <a16:creationId xmlns:a16="http://schemas.microsoft.com/office/drawing/2014/main" id="{416E9C60-3724-7574-AF30-456D0F64ACC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74" name="Freeform 45">
              <a:extLst>
                <a:ext uri="{FF2B5EF4-FFF2-40B4-BE49-F238E27FC236}">
                  <a16:creationId xmlns:a16="http://schemas.microsoft.com/office/drawing/2014/main" id="{F27F18C8-FB0C-98E1-4233-8EC9EF5FC2B5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75" name="Group 46">
              <a:extLst>
                <a:ext uri="{FF2B5EF4-FFF2-40B4-BE49-F238E27FC236}">
                  <a16:creationId xmlns:a16="http://schemas.microsoft.com/office/drawing/2014/main" id="{2196D76F-63BC-54EC-FA4A-956B72C60329}"/>
                </a:ext>
              </a:extLst>
            </p:cNvPr>
            <p:cNvGrpSpPr/>
            <p:nvPr/>
          </p:nvGrpSpPr>
          <p:grpSpPr>
            <a:xfrm>
              <a:off x="253119" y="242003"/>
              <a:ext cx="3774464" cy="2724772"/>
              <a:chOff x="0" y="0"/>
              <a:chExt cx="1373225" cy="991326"/>
            </a:xfrm>
          </p:grpSpPr>
          <p:sp>
            <p:nvSpPr>
              <p:cNvPr id="276" name="Freeform 47">
                <a:extLst>
                  <a:ext uri="{FF2B5EF4-FFF2-40B4-BE49-F238E27FC236}">
                    <a16:creationId xmlns:a16="http://schemas.microsoft.com/office/drawing/2014/main" id="{E7D6CC3F-627C-B5B1-38B4-E2C44B965C76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77" name="TextBox 48">
                <a:extLst>
                  <a:ext uri="{FF2B5EF4-FFF2-40B4-BE49-F238E27FC236}">
                    <a16:creationId xmlns:a16="http://schemas.microsoft.com/office/drawing/2014/main" id="{82014B96-E068-7116-9E2A-BB73BA11CFD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280" name="Group 41">
            <a:extLst>
              <a:ext uri="{FF2B5EF4-FFF2-40B4-BE49-F238E27FC236}">
                <a16:creationId xmlns:a16="http://schemas.microsoft.com/office/drawing/2014/main" id="{36BE7FA0-3E9F-640D-F497-0B1C43DE38EE}"/>
              </a:ext>
            </a:extLst>
          </p:cNvPr>
          <p:cNvGrpSpPr/>
          <p:nvPr/>
        </p:nvGrpSpPr>
        <p:grpSpPr>
          <a:xfrm>
            <a:off x="9009051" y="3601018"/>
            <a:ext cx="1133056" cy="1066010"/>
            <a:chOff x="0" y="0"/>
            <a:chExt cx="4280703" cy="3227754"/>
          </a:xfrm>
        </p:grpSpPr>
        <p:grpSp>
          <p:nvGrpSpPr>
            <p:cNvPr id="281" name="Group 42">
              <a:extLst>
                <a:ext uri="{FF2B5EF4-FFF2-40B4-BE49-F238E27FC236}">
                  <a16:creationId xmlns:a16="http://schemas.microsoft.com/office/drawing/2014/main" id="{5F4E0EDA-F220-A8A0-88A2-3DE0C3DA1F7D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286" name="Freeform 43">
                <a:extLst>
                  <a:ext uri="{FF2B5EF4-FFF2-40B4-BE49-F238E27FC236}">
                    <a16:creationId xmlns:a16="http://schemas.microsoft.com/office/drawing/2014/main" id="{FF7F4B77-50CE-7C3F-3E7F-55DCCF2DAA3A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87" name="TextBox 44">
                <a:extLst>
                  <a:ext uri="{FF2B5EF4-FFF2-40B4-BE49-F238E27FC236}">
                    <a16:creationId xmlns:a16="http://schemas.microsoft.com/office/drawing/2014/main" id="{C5742A73-E64E-1D74-6C7D-D5E47811EF1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82" name="Freeform 45">
              <a:extLst>
                <a:ext uri="{FF2B5EF4-FFF2-40B4-BE49-F238E27FC236}">
                  <a16:creationId xmlns:a16="http://schemas.microsoft.com/office/drawing/2014/main" id="{8BA9B3D2-651F-4B11-6A09-FC73617F5D93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83" name="Group 46">
              <a:extLst>
                <a:ext uri="{FF2B5EF4-FFF2-40B4-BE49-F238E27FC236}">
                  <a16:creationId xmlns:a16="http://schemas.microsoft.com/office/drawing/2014/main" id="{3C421461-3FBA-F209-C40C-D11A0CD45250}"/>
                </a:ext>
              </a:extLst>
            </p:cNvPr>
            <p:cNvGrpSpPr/>
            <p:nvPr/>
          </p:nvGrpSpPr>
          <p:grpSpPr>
            <a:xfrm>
              <a:off x="253119" y="242003"/>
              <a:ext cx="3774464" cy="2724772"/>
              <a:chOff x="0" y="0"/>
              <a:chExt cx="1373225" cy="991326"/>
            </a:xfrm>
          </p:grpSpPr>
          <p:sp>
            <p:nvSpPr>
              <p:cNvPr id="284" name="Freeform 47">
                <a:extLst>
                  <a:ext uri="{FF2B5EF4-FFF2-40B4-BE49-F238E27FC236}">
                    <a16:creationId xmlns:a16="http://schemas.microsoft.com/office/drawing/2014/main" id="{A8F768F4-1F44-6971-4BA1-EE84D40C7AA8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85" name="TextBox 48">
                <a:extLst>
                  <a:ext uri="{FF2B5EF4-FFF2-40B4-BE49-F238E27FC236}">
                    <a16:creationId xmlns:a16="http://schemas.microsoft.com/office/drawing/2014/main" id="{592E81C6-7673-1288-4EB8-4FFF8002A7A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288" name="Group 41">
            <a:extLst>
              <a:ext uri="{FF2B5EF4-FFF2-40B4-BE49-F238E27FC236}">
                <a16:creationId xmlns:a16="http://schemas.microsoft.com/office/drawing/2014/main" id="{DCC83CB1-4A0F-94B2-C290-4BCAEB09370C}"/>
              </a:ext>
            </a:extLst>
          </p:cNvPr>
          <p:cNvGrpSpPr/>
          <p:nvPr/>
        </p:nvGrpSpPr>
        <p:grpSpPr>
          <a:xfrm>
            <a:off x="7165898" y="3594751"/>
            <a:ext cx="1133056" cy="1066010"/>
            <a:chOff x="0" y="0"/>
            <a:chExt cx="4280703" cy="3227754"/>
          </a:xfrm>
        </p:grpSpPr>
        <p:grpSp>
          <p:nvGrpSpPr>
            <p:cNvPr id="289" name="Group 42">
              <a:extLst>
                <a:ext uri="{FF2B5EF4-FFF2-40B4-BE49-F238E27FC236}">
                  <a16:creationId xmlns:a16="http://schemas.microsoft.com/office/drawing/2014/main" id="{B4C646AE-48D4-9198-ECAF-9EC237E22250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294" name="Freeform 43">
                <a:extLst>
                  <a:ext uri="{FF2B5EF4-FFF2-40B4-BE49-F238E27FC236}">
                    <a16:creationId xmlns:a16="http://schemas.microsoft.com/office/drawing/2014/main" id="{DD491E75-20CA-CBDF-E721-B47DBE86ECBE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95" name="TextBox 44">
                <a:extLst>
                  <a:ext uri="{FF2B5EF4-FFF2-40B4-BE49-F238E27FC236}">
                    <a16:creationId xmlns:a16="http://schemas.microsoft.com/office/drawing/2014/main" id="{0BF1E546-569F-7F70-5394-F3510ACDB03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90" name="Freeform 45">
              <a:extLst>
                <a:ext uri="{FF2B5EF4-FFF2-40B4-BE49-F238E27FC236}">
                  <a16:creationId xmlns:a16="http://schemas.microsoft.com/office/drawing/2014/main" id="{75859F3F-85BA-58C0-B76B-601F60879100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91" name="Group 46">
              <a:extLst>
                <a:ext uri="{FF2B5EF4-FFF2-40B4-BE49-F238E27FC236}">
                  <a16:creationId xmlns:a16="http://schemas.microsoft.com/office/drawing/2014/main" id="{0F89155A-6321-A695-BE57-A40BB7596AE3}"/>
                </a:ext>
              </a:extLst>
            </p:cNvPr>
            <p:cNvGrpSpPr/>
            <p:nvPr/>
          </p:nvGrpSpPr>
          <p:grpSpPr>
            <a:xfrm>
              <a:off x="253119" y="242003"/>
              <a:ext cx="3774464" cy="2724772"/>
              <a:chOff x="0" y="0"/>
              <a:chExt cx="1373225" cy="991326"/>
            </a:xfrm>
          </p:grpSpPr>
          <p:sp>
            <p:nvSpPr>
              <p:cNvPr id="292" name="Freeform 47">
                <a:extLst>
                  <a:ext uri="{FF2B5EF4-FFF2-40B4-BE49-F238E27FC236}">
                    <a16:creationId xmlns:a16="http://schemas.microsoft.com/office/drawing/2014/main" id="{E2636AB5-1767-D6EF-00CC-81FEA696CA36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93" name="TextBox 48">
                <a:extLst>
                  <a:ext uri="{FF2B5EF4-FFF2-40B4-BE49-F238E27FC236}">
                    <a16:creationId xmlns:a16="http://schemas.microsoft.com/office/drawing/2014/main" id="{4C1FCEA6-B56F-CFAD-A423-56454D52188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192" name="Group 33">
            <a:extLst>
              <a:ext uri="{FF2B5EF4-FFF2-40B4-BE49-F238E27FC236}">
                <a16:creationId xmlns:a16="http://schemas.microsoft.com/office/drawing/2014/main" id="{9B209A11-BAC2-D5B6-4D75-F8117C1B6101}"/>
              </a:ext>
            </a:extLst>
          </p:cNvPr>
          <p:cNvGrpSpPr/>
          <p:nvPr/>
        </p:nvGrpSpPr>
        <p:grpSpPr>
          <a:xfrm>
            <a:off x="1838909" y="412345"/>
            <a:ext cx="1161913" cy="1057075"/>
            <a:chOff x="0" y="0"/>
            <a:chExt cx="4280703" cy="3236863"/>
          </a:xfrm>
        </p:grpSpPr>
        <p:grpSp>
          <p:nvGrpSpPr>
            <p:cNvPr id="193" name="Group 34">
              <a:extLst>
                <a:ext uri="{FF2B5EF4-FFF2-40B4-BE49-F238E27FC236}">
                  <a16:creationId xmlns:a16="http://schemas.microsoft.com/office/drawing/2014/main" id="{999E59A4-6CEF-C1A5-3ACF-3B13E05F5340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198" name="Freeform 35">
                <a:extLst>
                  <a:ext uri="{FF2B5EF4-FFF2-40B4-BE49-F238E27FC236}">
                    <a16:creationId xmlns:a16="http://schemas.microsoft.com/office/drawing/2014/main" id="{11787480-9CDA-0414-1997-856FC8BFC150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99" name="TextBox 36">
                <a:extLst>
                  <a:ext uri="{FF2B5EF4-FFF2-40B4-BE49-F238E27FC236}">
                    <a16:creationId xmlns:a16="http://schemas.microsoft.com/office/drawing/2014/main" id="{8E730075-B3B0-E717-C299-77A3F196DF1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3FE354F7-FCDD-0DE4-6CA6-E28147329EC3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195" name="Group 38">
              <a:extLst>
                <a:ext uri="{FF2B5EF4-FFF2-40B4-BE49-F238E27FC236}">
                  <a16:creationId xmlns:a16="http://schemas.microsoft.com/office/drawing/2014/main" id="{BA0C7E37-70DC-BEBE-2E54-AC44350ECD00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196" name="Freeform 39">
                <a:extLst>
                  <a:ext uri="{FF2B5EF4-FFF2-40B4-BE49-F238E27FC236}">
                    <a16:creationId xmlns:a16="http://schemas.microsoft.com/office/drawing/2014/main" id="{9870EA79-9EA5-A93B-A9B5-3D925DD91DAE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97" name="TextBox 40">
                <a:extLst>
                  <a:ext uri="{FF2B5EF4-FFF2-40B4-BE49-F238E27FC236}">
                    <a16:creationId xmlns:a16="http://schemas.microsoft.com/office/drawing/2014/main" id="{34D879F9-449B-17D7-E430-8A0AB73D42B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208" name="Group 33">
            <a:extLst>
              <a:ext uri="{FF2B5EF4-FFF2-40B4-BE49-F238E27FC236}">
                <a16:creationId xmlns:a16="http://schemas.microsoft.com/office/drawing/2014/main" id="{AD26A68A-E7E3-097E-8801-08C3DD003C70}"/>
              </a:ext>
            </a:extLst>
          </p:cNvPr>
          <p:cNvGrpSpPr/>
          <p:nvPr/>
        </p:nvGrpSpPr>
        <p:grpSpPr>
          <a:xfrm>
            <a:off x="10712607" y="1981721"/>
            <a:ext cx="1133056" cy="1060417"/>
            <a:chOff x="0" y="0"/>
            <a:chExt cx="4280703" cy="3236863"/>
          </a:xfrm>
        </p:grpSpPr>
        <p:grpSp>
          <p:nvGrpSpPr>
            <p:cNvPr id="209" name="Group 34">
              <a:extLst>
                <a:ext uri="{FF2B5EF4-FFF2-40B4-BE49-F238E27FC236}">
                  <a16:creationId xmlns:a16="http://schemas.microsoft.com/office/drawing/2014/main" id="{C2A7A69F-AD74-8A61-CE08-26A6CEDEE97B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214" name="Freeform 35">
                <a:extLst>
                  <a:ext uri="{FF2B5EF4-FFF2-40B4-BE49-F238E27FC236}">
                    <a16:creationId xmlns:a16="http://schemas.microsoft.com/office/drawing/2014/main" id="{B2C927EA-A4F9-ADE9-F62B-37D46CE6F2AE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15" name="TextBox 36">
                <a:extLst>
                  <a:ext uri="{FF2B5EF4-FFF2-40B4-BE49-F238E27FC236}">
                    <a16:creationId xmlns:a16="http://schemas.microsoft.com/office/drawing/2014/main" id="{3608BAEF-350D-8A00-56A9-B8B0D67E257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id="{88064E73-F1B3-1919-4F9C-406FB3155DE5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11" name="Group 38">
              <a:extLst>
                <a:ext uri="{FF2B5EF4-FFF2-40B4-BE49-F238E27FC236}">
                  <a16:creationId xmlns:a16="http://schemas.microsoft.com/office/drawing/2014/main" id="{4E59E076-5561-D19D-B2E6-016725CF8EB9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212" name="Freeform 39">
                <a:extLst>
                  <a:ext uri="{FF2B5EF4-FFF2-40B4-BE49-F238E27FC236}">
                    <a16:creationId xmlns:a16="http://schemas.microsoft.com/office/drawing/2014/main" id="{5F91D92C-C9D0-646F-B857-7CEF5DDC9539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13" name="TextBox 40">
                <a:extLst>
                  <a:ext uri="{FF2B5EF4-FFF2-40B4-BE49-F238E27FC236}">
                    <a16:creationId xmlns:a16="http://schemas.microsoft.com/office/drawing/2014/main" id="{99D2308F-EC3E-9414-9202-39D1113124F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224" name="Group 33">
            <a:extLst>
              <a:ext uri="{FF2B5EF4-FFF2-40B4-BE49-F238E27FC236}">
                <a16:creationId xmlns:a16="http://schemas.microsoft.com/office/drawing/2014/main" id="{18AC8DE9-50AE-1D11-CB97-EBC687A4CCEB}"/>
              </a:ext>
            </a:extLst>
          </p:cNvPr>
          <p:cNvGrpSpPr/>
          <p:nvPr/>
        </p:nvGrpSpPr>
        <p:grpSpPr>
          <a:xfrm>
            <a:off x="9009051" y="1997110"/>
            <a:ext cx="1133056" cy="1060417"/>
            <a:chOff x="0" y="0"/>
            <a:chExt cx="4280703" cy="3236863"/>
          </a:xfrm>
        </p:grpSpPr>
        <p:grpSp>
          <p:nvGrpSpPr>
            <p:cNvPr id="225" name="Group 34">
              <a:extLst>
                <a:ext uri="{FF2B5EF4-FFF2-40B4-BE49-F238E27FC236}">
                  <a16:creationId xmlns:a16="http://schemas.microsoft.com/office/drawing/2014/main" id="{6B8BA960-E44C-976D-174D-2E145828AE80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230" name="Freeform 35">
                <a:extLst>
                  <a:ext uri="{FF2B5EF4-FFF2-40B4-BE49-F238E27FC236}">
                    <a16:creationId xmlns:a16="http://schemas.microsoft.com/office/drawing/2014/main" id="{A812CE62-AA79-ECAC-2EA1-6D11DD982FD6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31" name="TextBox 36">
                <a:extLst>
                  <a:ext uri="{FF2B5EF4-FFF2-40B4-BE49-F238E27FC236}">
                    <a16:creationId xmlns:a16="http://schemas.microsoft.com/office/drawing/2014/main" id="{E965B7DA-EF4F-07C4-C9E9-97745D580DD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26" name="Freeform 37">
              <a:extLst>
                <a:ext uri="{FF2B5EF4-FFF2-40B4-BE49-F238E27FC236}">
                  <a16:creationId xmlns:a16="http://schemas.microsoft.com/office/drawing/2014/main" id="{62E64095-FF51-6AB7-0C30-C15DA1036941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27" name="Group 38">
              <a:extLst>
                <a:ext uri="{FF2B5EF4-FFF2-40B4-BE49-F238E27FC236}">
                  <a16:creationId xmlns:a16="http://schemas.microsoft.com/office/drawing/2014/main" id="{1C3F9A5B-6E22-FDC7-6216-DF66CA6AEFB2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228" name="Freeform 39">
                <a:extLst>
                  <a:ext uri="{FF2B5EF4-FFF2-40B4-BE49-F238E27FC236}">
                    <a16:creationId xmlns:a16="http://schemas.microsoft.com/office/drawing/2014/main" id="{91306BAC-735D-F2A1-4025-F55B9A0697BD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29" name="TextBox 40">
                <a:extLst>
                  <a:ext uri="{FF2B5EF4-FFF2-40B4-BE49-F238E27FC236}">
                    <a16:creationId xmlns:a16="http://schemas.microsoft.com/office/drawing/2014/main" id="{BC6F577F-9A93-FCFA-E7A0-D1D00FE38D9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232" name="Group 33">
            <a:extLst>
              <a:ext uri="{FF2B5EF4-FFF2-40B4-BE49-F238E27FC236}">
                <a16:creationId xmlns:a16="http://schemas.microsoft.com/office/drawing/2014/main" id="{BCC0F566-A4D5-374E-5D9D-305A9FA7C7CB}"/>
              </a:ext>
            </a:extLst>
          </p:cNvPr>
          <p:cNvGrpSpPr/>
          <p:nvPr/>
        </p:nvGrpSpPr>
        <p:grpSpPr>
          <a:xfrm>
            <a:off x="7153906" y="1979276"/>
            <a:ext cx="1133056" cy="1060417"/>
            <a:chOff x="0" y="0"/>
            <a:chExt cx="4280703" cy="3236863"/>
          </a:xfrm>
        </p:grpSpPr>
        <p:grpSp>
          <p:nvGrpSpPr>
            <p:cNvPr id="233" name="Group 34">
              <a:extLst>
                <a:ext uri="{FF2B5EF4-FFF2-40B4-BE49-F238E27FC236}">
                  <a16:creationId xmlns:a16="http://schemas.microsoft.com/office/drawing/2014/main" id="{CBA27E3F-35F3-8590-E58D-F8D9EB18E7FE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238" name="Freeform 35">
                <a:extLst>
                  <a:ext uri="{FF2B5EF4-FFF2-40B4-BE49-F238E27FC236}">
                    <a16:creationId xmlns:a16="http://schemas.microsoft.com/office/drawing/2014/main" id="{6DA41752-2228-0FF3-3BF7-CEA5CCA24D37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39" name="TextBox 36">
                <a:extLst>
                  <a:ext uri="{FF2B5EF4-FFF2-40B4-BE49-F238E27FC236}">
                    <a16:creationId xmlns:a16="http://schemas.microsoft.com/office/drawing/2014/main" id="{A57660A3-F9A0-0A0F-9F6E-47B3D6F3B9F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34" name="Freeform 37">
              <a:extLst>
                <a:ext uri="{FF2B5EF4-FFF2-40B4-BE49-F238E27FC236}">
                  <a16:creationId xmlns:a16="http://schemas.microsoft.com/office/drawing/2014/main" id="{F041D716-3024-ECEF-680E-F624DA69D311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35" name="Group 38">
              <a:extLst>
                <a:ext uri="{FF2B5EF4-FFF2-40B4-BE49-F238E27FC236}">
                  <a16:creationId xmlns:a16="http://schemas.microsoft.com/office/drawing/2014/main" id="{2FA7C8E9-AE59-4386-9E15-BB89A3FFEB74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236" name="Freeform 39">
                <a:extLst>
                  <a:ext uri="{FF2B5EF4-FFF2-40B4-BE49-F238E27FC236}">
                    <a16:creationId xmlns:a16="http://schemas.microsoft.com/office/drawing/2014/main" id="{2C2AE3F1-2D8A-C99D-A300-FFC8E4DB6870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37" name="TextBox 40">
                <a:extLst>
                  <a:ext uri="{FF2B5EF4-FFF2-40B4-BE49-F238E27FC236}">
                    <a16:creationId xmlns:a16="http://schemas.microsoft.com/office/drawing/2014/main" id="{9E23E89E-7293-8261-D6F4-09D9794681E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240" name="Group 33">
            <a:extLst>
              <a:ext uri="{FF2B5EF4-FFF2-40B4-BE49-F238E27FC236}">
                <a16:creationId xmlns:a16="http://schemas.microsoft.com/office/drawing/2014/main" id="{4FE5408B-8610-2B7F-1C20-1445943B62CB}"/>
              </a:ext>
            </a:extLst>
          </p:cNvPr>
          <p:cNvGrpSpPr/>
          <p:nvPr/>
        </p:nvGrpSpPr>
        <p:grpSpPr>
          <a:xfrm>
            <a:off x="5372244" y="1956996"/>
            <a:ext cx="1133056" cy="1060417"/>
            <a:chOff x="0" y="0"/>
            <a:chExt cx="4280703" cy="3236863"/>
          </a:xfrm>
        </p:grpSpPr>
        <p:grpSp>
          <p:nvGrpSpPr>
            <p:cNvPr id="241" name="Group 34">
              <a:extLst>
                <a:ext uri="{FF2B5EF4-FFF2-40B4-BE49-F238E27FC236}">
                  <a16:creationId xmlns:a16="http://schemas.microsoft.com/office/drawing/2014/main" id="{88E01876-8EB1-FF6D-B5A4-0A183EDD5E88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246" name="Freeform 35">
                <a:extLst>
                  <a:ext uri="{FF2B5EF4-FFF2-40B4-BE49-F238E27FC236}">
                    <a16:creationId xmlns:a16="http://schemas.microsoft.com/office/drawing/2014/main" id="{0DC9B297-BB6F-AB28-43A9-C502B199E8C6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47" name="TextBox 36">
                <a:extLst>
                  <a:ext uri="{FF2B5EF4-FFF2-40B4-BE49-F238E27FC236}">
                    <a16:creationId xmlns:a16="http://schemas.microsoft.com/office/drawing/2014/main" id="{6ED9F617-8838-C3AF-01F4-40709ACDA81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42" name="Freeform 37">
              <a:extLst>
                <a:ext uri="{FF2B5EF4-FFF2-40B4-BE49-F238E27FC236}">
                  <a16:creationId xmlns:a16="http://schemas.microsoft.com/office/drawing/2014/main" id="{4BF3731D-B00A-DAEC-BBDD-6D0AC5459C61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43" name="Group 38">
              <a:extLst>
                <a:ext uri="{FF2B5EF4-FFF2-40B4-BE49-F238E27FC236}">
                  <a16:creationId xmlns:a16="http://schemas.microsoft.com/office/drawing/2014/main" id="{E3E66921-7A82-3366-6D7B-61BBFC42B82B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244" name="Freeform 39">
                <a:extLst>
                  <a:ext uri="{FF2B5EF4-FFF2-40B4-BE49-F238E27FC236}">
                    <a16:creationId xmlns:a16="http://schemas.microsoft.com/office/drawing/2014/main" id="{5FB90597-0F3F-8D33-E134-64F4DC72624E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45" name="TextBox 40">
                <a:extLst>
                  <a:ext uri="{FF2B5EF4-FFF2-40B4-BE49-F238E27FC236}">
                    <a16:creationId xmlns:a16="http://schemas.microsoft.com/office/drawing/2014/main" id="{B975A982-3AAB-06BD-59C0-58EB11F34C5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6" name="Group 6"/>
          <p:cNvGrpSpPr/>
          <p:nvPr/>
        </p:nvGrpSpPr>
        <p:grpSpPr>
          <a:xfrm>
            <a:off x="10708635" y="420048"/>
            <a:ext cx="1119991" cy="1055900"/>
            <a:chOff x="0" y="0"/>
            <a:chExt cx="4289576" cy="3236880"/>
          </a:xfrm>
        </p:grpSpPr>
        <p:grpSp>
          <p:nvGrpSpPr>
            <p:cNvPr id="7" name="Group 7"/>
            <p:cNvGrpSpPr/>
            <p:nvPr/>
          </p:nvGrpSpPr>
          <p:grpSpPr>
            <a:xfrm>
              <a:off x="8873" y="0"/>
              <a:ext cx="4280703" cy="3227754"/>
              <a:chOff x="0" y="0"/>
              <a:chExt cx="1557405" cy="11743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75828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0" y="28102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53119" y="260617"/>
              <a:ext cx="3774464" cy="2724772"/>
              <a:chOff x="0" y="0"/>
              <a:chExt cx="1373225" cy="99132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sp>
        <p:nvSpPr>
          <p:cNvPr id="57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id="{30472A61-C37E-C6EC-7AA3-D9785F19850A}"/>
              </a:ext>
            </a:extLst>
          </p:cNvPr>
          <p:cNvSpPr txBox="1"/>
          <p:nvPr/>
        </p:nvSpPr>
        <p:spPr>
          <a:xfrm>
            <a:off x="11092110" y="564071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action="ppaction://hlinksldjump"/>
              </a:rPr>
              <a:t>1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40E482AD-7DE3-FF05-67DA-127B3840123C}"/>
              </a:ext>
            </a:extLst>
          </p:cNvPr>
          <p:cNvGrpSpPr/>
          <p:nvPr/>
        </p:nvGrpSpPr>
        <p:grpSpPr>
          <a:xfrm>
            <a:off x="8938425" y="388518"/>
            <a:ext cx="1119991" cy="1055900"/>
            <a:chOff x="0" y="0"/>
            <a:chExt cx="4289576" cy="3236880"/>
          </a:xfrm>
        </p:grpSpPr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21CF506A-63AB-73CE-AD8E-93F40F3DE218}"/>
                </a:ext>
              </a:extLst>
            </p:cNvPr>
            <p:cNvGrpSpPr/>
            <p:nvPr/>
          </p:nvGrpSpPr>
          <p:grpSpPr>
            <a:xfrm>
              <a:off x="8873" y="0"/>
              <a:ext cx="4280703" cy="3227754"/>
              <a:chOff x="0" y="0"/>
              <a:chExt cx="1557405" cy="1174321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121DEE2F-3481-B124-FF6F-148BD956A437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75828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35" name="TextBox 9">
                <a:extLst>
                  <a:ext uri="{FF2B5EF4-FFF2-40B4-BE49-F238E27FC236}">
                    <a16:creationId xmlns:a16="http://schemas.microsoft.com/office/drawing/2014/main" id="{F3532329-9274-85C5-C036-E01B766A8A2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3DE7000-9D58-C663-1E82-C229E66CB7A5}"/>
                </a:ext>
              </a:extLst>
            </p:cNvPr>
            <p:cNvSpPr/>
            <p:nvPr/>
          </p:nvSpPr>
          <p:spPr>
            <a:xfrm>
              <a:off x="0" y="28102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id="{7D81E784-8A18-AFE8-2A49-1F7DE7F0B059}"/>
                </a:ext>
              </a:extLst>
            </p:cNvPr>
            <p:cNvGrpSpPr/>
            <p:nvPr/>
          </p:nvGrpSpPr>
          <p:grpSpPr>
            <a:xfrm>
              <a:off x="253119" y="260617"/>
              <a:ext cx="3774464" cy="2724772"/>
              <a:chOff x="0" y="0"/>
              <a:chExt cx="1373225" cy="991326"/>
            </a:xfrm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97CC29C9-12EE-7BA9-CAC9-B703C6AA0B61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892DA1D1-1FAA-FB75-F14B-A38BFBD9FFC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sp>
        <p:nvSpPr>
          <p:cNvPr id="36" name="TextBox 15">
            <a:extLst>
              <a:ext uri="{FF2B5EF4-FFF2-40B4-BE49-F238E27FC236}">
                <a16:creationId xmlns:a16="http://schemas.microsoft.com/office/drawing/2014/main" id="{5CD98406-97AD-B648-10F8-0C99747B2327}"/>
              </a:ext>
            </a:extLst>
          </p:cNvPr>
          <p:cNvSpPr txBox="1"/>
          <p:nvPr/>
        </p:nvSpPr>
        <p:spPr>
          <a:xfrm>
            <a:off x="9263491" y="528407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 action="ppaction://hlinksldjump"/>
              </a:rPr>
              <a:t>2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7C79F1DF-BF10-1E2B-8E85-548EC100D8BF}"/>
              </a:ext>
            </a:extLst>
          </p:cNvPr>
          <p:cNvGrpSpPr/>
          <p:nvPr/>
        </p:nvGrpSpPr>
        <p:grpSpPr>
          <a:xfrm>
            <a:off x="7165898" y="397685"/>
            <a:ext cx="1119991" cy="1055900"/>
            <a:chOff x="0" y="0"/>
            <a:chExt cx="4289576" cy="3236880"/>
          </a:xfrm>
        </p:grpSpPr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id="{1F7A6703-721E-DF15-84DE-428524EB4F22}"/>
                </a:ext>
              </a:extLst>
            </p:cNvPr>
            <p:cNvGrpSpPr/>
            <p:nvPr/>
          </p:nvGrpSpPr>
          <p:grpSpPr>
            <a:xfrm>
              <a:off x="8873" y="0"/>
              <a:ext cx="4280703" cy="3227754"/>
              <a:chOff x="0" y="0"/>
              <a:chExt cx="1557405" cy="1174321"/>
            </a:xfrm>
          </p:grpSpPr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E35AAC66-40B6-97AF-B11B-AE446E3602A6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75828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56" name="TextBox 9">
                <a:extLst>
                  <a:ext uri="{FF2B5EF4-FFF2-40B4-BE49-F238E27FC236}">
                    <a16:creationId xmlns:a16="http://schemas.microsoft.com/office/drawing/2014/main" id="{35C8DE58-F0B9-BFAE-4C27-7584CA6F544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6AF6F63-8677-A347-9061-9F40E5BF3EB5}"/>
                </a:ext>
              </a:extLst>
            </p:cNvPr>
            <p:cNvSpPr/>
            <p:nvPr/>
          </p:nvSpPr>
          <p:spPr>
            <a:xfrm>
              <a:off x="0" y="28102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1F8AD0AC-C2E3-D62A-9BD4-3606D3895A08}"/>
                </a:ext>
              </a:extLst>
            </p:cNvPr>
            <p:cNvGrpSpPr/>
            <p:nvPr/>
          </p:nvGrpSpPr>
          <p:grpSpPr>
            <a:xfrm>
              <a:off x="253119" y="260617"/>
              <a:ext cx="3774464" cy="2724772"/>
              <a:chOff x="0" y="0"/>
              <a:chExt cx="1373225" cy="991326"/>
            </a:xfrm>
          </p:grpSpPr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ADB4527D-FFF1-95D7-168C-93D5CA7A4FAC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BFE2B16C-B9A7-7BEE-1F24-B051239594D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sp>
        <p:nvSpPr>
          <p:cNvPr id="58" name="TextBox 15">
            <a:extLst>
              <a:ext uri="{FF2B5EF4-FFF2-40B4-BE49-F238E27FC236}">
                <a16:creationId xmlns:a16="http://schemas.microsoft.com/office/drawing/2014/main" id="{28895537-F5DC-B5F5-EED9-67C14C94D975}"/>
              </a:ext>
            </a:extLst>
          </p:cNvPr>
          <p:cNvSpPr txBox="1"/>
          <p:nvPr/>
        </p:nvSpPr>
        <p:spPr>
          <a:xfrm>
            <a:off x="7552099" y="528407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3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95BBF485-34D8-2998-5879-2CBFA8A9A08E}"/>
              </a:ext>
            </a:extLst>
          </p:cNvPr>
          <p:cNvGrpSpPr/>
          <p:nvPr/>
        </p:nvGrpSpPr>
        <p:grpSpPr>
          <a:xfrm>
            <a:off x="5372244" y="429215"/>
            <a:ext cx="1119991" cy="1055900"/>
            <a:chOff x="0" y="0"/>
            <a:chExt cx="4289576" cy="3236880"/>
          </a:xfrm>
        </p:grpSpPr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AF9F0E6E-2168-1920-3388-5D531DECABDF}"/>
                </a:ext>
              </a:extLst>
            </p:cNvPr>
            <p:cNvGrpSpPr/>
            <p:nvPr/>
          </p:nvGrpSpPr>
          <p:grpSpPr>
            <a:xfrm>
              <a:off x="8873" y="0"/>
              <a:ext cx="4280703" cy="3227754"/>
              <a:chOff x="0" y="0"/>
              <a:chExt cx="1557405" cy="1174321"/>
            </a:xfrm>
          </p:grpSpPr>
          <p:sp>
            <p:nvSpPr>
              <p:cNvPr id="82" name="Freeform 8">
                <a:extLst>
                  <a:ext uri="{FF2B5EF4-FFF2-40B4-BE49-F238E27FC236}">
                    <a16:creationId xmlns:a16="http://schemas.microsoft.com/office/drawing/2014/main" id="{03945F9D-147E-B057-5D18-2E04C761387F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75828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83" name="TextBox 9">
                <a:extLst>
                  <a:ext uri="{FF2B5EF4-FFF2-40B4-BE49-F238E27FC236}">
                    <a16:creationId xmlns:a16="http://schemas.microsoft.com/office/drawing/2014/main" id="{4F58AA5C-41CD-7318-EEA7-9E7E1286C0D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88803C2A-3462-0AD8-50C9-42FF9EBE0278}"/>
                </a:ext>
              </a:extLst>
            </p:cNvPr>
            <p:cNvSpPr/>
            <p:nvPr/>
          </p:nvSpPr>
          <p:spPr>
            <a:xfrm>
              <a:off x="0" y="28102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62" name="Group 11">
              <a:extLst>
                <a:ext uri="{FF2B5EF4-FFF2-40B4-BE49-F238E27FC236}">
                  <a16:creationId xmlns:a16="http://schemas.microsoft.com/office/drawing/2014/main" id="{6C150EE5-04F2-6E72-3275-DCE9C0C234CD}"/>
                </a:ext>
              </a:extLst>
            </p:cNvPr>
            <p:cNvGrpSpPr/>
            <p:nvPr/>
          </p:nvGrpSpPr>
          <p:grpSpPr>
            <a:xfrm>
              <a:off x="253119" y="260617"/>
              <a:ext cx="3774464" cy="2724772"/>
              <a:chOff x="0" y="0"/>
              <a:chExt cx="1373225" cy="991326"/>
            </a:xfrm>
          </p:grpSpPr>
          <p:sp>
            <p:nvSpPr>
              <p:cNvPr id="63" name="Freeform 12">
                <a:extLst>
                  <a:ext uri="{FF2B5EF4-FFF2-40B4-BE49-F238E27FC236}">
                    <a16:creationId xmlns:a16="http://schemas.microsoft.com/office/drawing/2014/main" id="{DE931E35-4379-9F85-3298-DCCCE260E451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81" name="TextBox 13">
                <a:extLst>
                  <a:ext uri="{FF2B5EF4-FFF2-40B4-BE49-F238E27FC236}">
                    <a16:creationId xmlns:a16="http://schemas.microsoft.com/office/drawing/2014/main" id="{E2509B85-CF80-5DA2-70A5-C6AC16464FC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sp>
        <p:nvSpPr>
          <p:cNvPr id="92" name="TextBox 15">
            <a:extLst>
              <a:ext uri="{FF2B5EF4-FFF2-40B4-BE49-F238E27FC236}">
                <a16:creationId xmlns:a16="http://schemas.microsoft.com/office/drawing/2014/main" id="{A665CE44-F316-8B8D-4080-66BE7A1AD864}"/>
              </a:ext>
            </a:extLst>
          </p:cNvPr>
          <p:cNvSpPr txBox="1"/>
          <p:nvPr/>
        </p:nvSpPr>
        <p:spPr>
          <a:xfrm>
            <a:off x="5719596" y="528407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4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" name="Group 6">
            <a:extLst>
              <a:ext uri="{FF2B5EF4-FFF2-40B4-BE49-F238E27FC236}">
                <a16:creationId xmlns:a16="http://schemas.microsoft.com/office/drawing/2014/main" id="{F4F6FDB9-43EA-82F6-CB70-0156FE3EBDBF}"/>
              </a:ext>
            </a:extLst>
          </p:cNvPr>
          <p:cNvGrpSpPr/>
          <p:nvPr/>
        </p:nvGrpSpPr>
        <p:grpSpPr>
          <a:xfrm>
            <a:off x="3632397" y="408350"/>
            <a:ext cx="1119991" cy="1055900"/>
            <a:chOff x="0" y="0"/>
            <a:chExt cx="4289576" cy="3236880"/>
          </a:xfrm>
        </p:grpSpPr>
        <p:grpSp>
          <p:nvGrpSpPr>
            <p:cNvPr id="94" name="Group 7">
              <a:extLst>
                <a:ext uri="{FF2B5EF4-FFF2-40B4-BE49-F238E27FC236}">
                  <a16:creationId xmlns:a16="http://schemas.microsoft.com/office/drawing/2014/main" id="{1C5384DC-2687-0949-7DDD-D1A83976604F}"/>
                </a:ext>
              </a:extLst>
            </p:cNvPr>
            <p:cNvGrpSpPr/>
            <p:nvPr/>
          </p:nvGrpSpPr>
          <p:grpSpPr>
            <a:xfrm>
              <a:off x="8873" y="0"/>
              <a:ext cx="4280703" cy="3227754"/>
              <a:chOff x="0" y="0"/>
              <a:chExt cx="1557405" cy="1174321"/>
            </a:xfrm>
          </p:grpSpPr>
          <p:sp>
            <p:nvSpPr>
              <p:cNvPr id="99" name="Freeform 8">
                <a:extLst>
                  <a:ext uri="{FF2B5EF4-FFF2-40B4-BE49-F238E27FC236}">
                    <a16:creationId xmlns:a16="http://schemas.microsoft.com/office/drawing/2014/main" id="{87A29E95-32C2-92ED-3B93-7853B3CB082C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75828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00" name="TextBox 9">
                <a:extLst>
                  <a:ext uri="{FF2B5EF4-FFF2-40B4-BE49-F238E27FC236}">
                    <a16:creationId xmlns:a16="http://schemas.microsoft.com/office/drawing/2014/main" id="{B9D37463-871B-98DD-8284-15C9D91272A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831F84A0-CCDB-CC49-C4EC-E231FC0F2133}"/>
                </a:ext>
              </a:extLst>
            </p:cNvPr>
            <p:cNvSpPr/>
            <p:nvPr/>
          </p:nvSpPr>
          <p:spPr>
            <a:xfrm>
              <a:off x="0" y="28102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96" name="Group 11">
              <a:extLst>
                <a:ext uri="{FF2B5EF4-FFF2-40B4-BE49-F238E27FC236}">
                  <a16:creationId xmlns:a16="http://schemas.microsoft.com/office/drawing/2014/main" id="{69E4AD5B-D1AB-3619-9E7E-C03177A81642}"/>
                </a:ext>
              </a:extLst>
            </p:cNvPr>
            <p:cNvGrpSpPr/>
            <p:nvPr/>
          </p:nvGrpSpPr>
          <p:grpSpPr>
            <a:xfrm>
              <a:off x="253119" y="260617"/>
              <a:ext cx="3774464" cy="2724772"/>
              <a:chOff x="0" y="0"/>
              <a:chExt cx="1373225" cy="991326"/>
            </a:xfrm>
          </p:grpSpPr>
          <p:sp>
            <p:nvSpPr>
              <p:cNvPr id="97" name="Freeform 12">
                <a:extLst>
                  <a:ext uri="{FF2B5EF4-FFF2-40B4-BE49-F238E27FC236}">
                    <a16:creationId xmlns:a16="http://schemas.microsoft.com/office/drawing/2014/main" id="{ADF931AA-B394-AE26-6681-5153296E25DE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98" name="TextBox 13">
                <a:extLst>
                  <a:ext uri="{FF2B5EF4-FFF2-40B4-BE49-F238E27FC236}">
                    <a16:creationId xmlns:a16="http://schemas.microsoft.com/office/drawing/2014/main" id="{FE054A34-8E5B-5C11-EB5F-30DE18F630F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sp>
        <p:nvSpPr>
          <p:cNvPr id="101" name="TextBox 15">
            <a:extLst>
              <a:ext uri="{FF2B5EF4-FFF2-40B4-BE49-F238E27FC236}">
                <a16:creationId xmlns:a16="http://schemas.microsoft.com/office/drawing/2014/main" id="{05A682D3-426A-4B51-AA0F-E3B86F1E232F}"/>
              </a:ext>
            </a:extLst>
          </p:cNvPr>
          <p:cNvSpPr txBox="1"/>
          <p:nvPr/>
        </p:nvSpPr>
        <p:spPr>
          <a:xfrm>
            <a:off x="4039523" y="528407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 action="ppaction://hlinksldjump"/>
              </a:rPr>
              <a:t>5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15">
            <a:extLst>
              <a:ext uri="{FF2B5EF4-FFF2-40B4-BE49-F238E27FC236}">
                <a16:creationId xmlns:a16="http://schemas.microsoft.com/office/drawing/2014/main" id="{692AA92B-8A44-0E98-12D2-A1DD0BE6C8F8}"/>
              </a:ext>
            </a:extLst>
          </p:cNvPr>
          <p:cNvSpPr txBox="1"/>
          <p:nvPr/>
        </p:nvSpPr>
        <p:spPr>
          <a:xfrm>
            <a:off x="2183538" y="598638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 action="ppaction://hlinksldjump"/>
              </a:rPr>
              <a:t>6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5">
            <a:extLst>
              <a:ext uri="{FF2B5EF4-FFF2-40B4-BE49-F238E27FC236}">
                <a16:creationId xmlns:a16="http://schemas.microsoft.com/office/drawing/2014/main" id="{7062E6F8-2D85-DF49-101C-747D9C59493C}"/>
              </a:ext>
            </a:extLst>
          </p:cNvPr>
          <p:cNvSpPr txBox="1"/>
          <p:nvPr/>
        </p:nvSpPr>
        <p:spPr>
          <a:xfrm>
            <a:off x="11092110" y="2153386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7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15">
            <a:extLst>
              <a:ext uri="{FF2B5EF4-FFF2-40B4-BE49-F238E27FC236}">
                <a16:creationId xmlns:a16="http://schemas.microsoft.com/office/drawing/2014/main" id="{8E4CC51B-F028-F0EC-3B76-FA418FD4B45A}"/>
              </a:ext>
            </a:extLst>
          </p:cNvPr>
          <p:cNvSpPr txBox="1"/>
          <p:nvPr/>
        </p:nvSpPr>
        <p:spPr>
          <a:xfrm>
            <a:off x="9438458" y="2153386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8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5">
            <a:extLst>
              <a:ext uri="{FF2B5EF4-FFF2-40B4-BE49-F238E27FC236}">
                <a16:creationId xmlns:a16="http://schemas.microsoft.com/office/drawing/2014/main" id="{2784B86A-B0FD-CC71-0721-9FDC8B101665}"/>
              </a:ext>
            </a:extLst>
          </p:cNvPr>
          <p:cNvSpPr txBox="1"/>
          <p:nvPr/>
        </p:nvSpPr>
        <p:spPr>
          <a:xfrm>
            <a:off x="7564738" y="2102757"/>
            <a:ext cx="4675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 action="ppaction://hlinksldjump"/>
              </a:rPr>
              <a:t>9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5">
            <a:extLst>
              <a:ext uri="{FF2B5EF4-FFF2-40B4-BE49-F238E27FC236}">
                <a16:creationId xmlns:a16="http://schemas.microsoft.com/office/drawing/2014/main" id="{CE318D3C-F760-0B26-B85D-8C86FB9EAE11}"/>
              </a:ext>
            </a:extLst>
          </p:cNvPr>
          <p:cNvSpPr txBox="1"/>
          <p:nvPr/>
        </p:nvSpPr>
        <p:spPr>
          <a:xfrm>
            <a:off x="5548562" y="2097396"/>
            <a:ext cx="7850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10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TextBox 15">
            <a:extLst>
              <a:ext uri="{FF2B5EF4-FFF2-40B4-BE49-F238E27FC236}">
                <a16:creationId xmlns:a16="http://schemas.microsoft.com/office/drawing/2014/main" id="{E713770B-08D3-94ED-E2C6-687DC1130F0C}"/>
              </a:ext>
            </a:extLst>
          </p:cNvPr>
          <p:cNvSpPr txBox="1"/>
          <p:nvPr/>
        </p:nvSpPr>
        <p:spPr>
          <a:xfrm>
            <a:off x="3879757" y="2086102"/>
            <a:ext cx="7365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 action="ppaction://hlinksldjump"/>
              </a:rPr>
              <a:t>11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TextBox 15">
            <a:extLst>
              <a:ext uri="{FF2B5EF4-FFF2-40B4-BE49-F238E27FC236}">
                <a16:creationId xmlns:a16="http://schemas.microsoft.com/office/drawing/2014/main" id="{0E533C58-281D-91E9-9D80-2277C5FDE840}"/>
              </a:ext>
            </a:extLst>
          </p:cNvPr>
          <p:cNvSpPr txBox="1"/>
          <p:nvPr/>
        </p:nvSpPr>
        <p:spPr>
          <a:xfrm>
            <a:off x="1994346" y="2067957"/>
            <a:ext cx="7020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 action="ppaction://hlinksldjump"/>
              </a:rPr>
              <a:t>12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TextBox 15">
            <a:extLst>
              <a:ext uri="{FF2B5EF4-FFF2-40B4-BE49-F238E27FC236}">
                <a16:creationId xmlns:a16="http://schemas.microsoft.com/office/drawing/2014/main" id="{CD17FD4C-9A66-1EF4-FCCF-3CA62E86C8B8}"/>
              </a:ext>
            </a:extLst>
          </p:cNvPr>
          <p:cNvSpPr txBox="1"/>
          <p:nvPr/>
        </p:nvSpPr>
        <p:spPr>
          <a:xfrm>
            <a:off x="10974845" y="3705064"/>
            <a:ext cx="7020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7" action="ppaction://hlinksldjump"/>
              </a:rPr>
              <a:t>13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TextBox 15">
            <a:extLst>
              <a:ext uri="{FF2B5EF4-FFF2-40B4-BE49-F238E27FC236}">
                <a16:creationId xmlns:a16="http://schemas.microsoft.com/office/drawing/2014/main" id="{204ABB63-FCA9-734F-E9B2-4C42096E7287}"/>
              </a:ext>
            </a:extLst>
          </p:cNvPr>
          <p:cNvSpPr txBox="1"/>
          <p:nvPr/>
        </p:nvSpPr>
        <p:spPr>
          <a:xfrm>
            <a:off x="9280419" y="3770679"/>
            <a:ext cx="7020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8" action="ppaction://hlinksldjump"/>
              </a:rPr>
              <a:t>14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Box 15">
            <a:extLst>
              <a:ext uri="{FF2B5EF4-FFF2-40B4-BE49-F238E27FC236}">
                <a16:creationId xmlns:a16="http://schemas.microsoft.com/office/drawing/2014/main" id="{D5C09DA3-9514-9086-28F4-11212E6DF838}"/>
              </a:ext>
            </a:extLst>
          </p:cNvPr>
          <p:cNvSpPr txBox="1"/>
          <p:nvPr/>
        </p:nvSpPr>
        <p:spPr>
          <a:xfrm>
            <a:off x="7280615" y="3749123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9" action="ppaction://hlinksldjump"/>
              </a:rPr>
              <a:t>15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חץ: שמאלה 1">
            <a:hlinkClick r:id="rId20" action="ppaction://hlinksldjump"/>
            <a:extLst>
              <a:ext uri="{FF2B5EF4-FFF2-40B4-BE49-F238E27FC236}">
                <a16:creationId xmlns:a16="http://schemas.microsoft.com/office/drawing/2014/main" id="{157E1CC9-675E-8C23-EDE3-78E1A7DC3344}"/>
              </a:ext>
            </a:extLst>
          </p:cNvPr>
          <p:cNvSpPr/>
          <p:nvPr/>
        </p:nvSpPr>
        <p:spPr>
          <a:xfrm>
            <a:off x="56831" y="5513129"/>
            <a:ext cx="1540934" cy="130069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0" action="ppaction://hlinksldjump"/>
              </a:rPr>
              <a:t>להמשך הפעילות</a:t>
            </a:r>
            <a:endParaRPr lang="he-IL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41">
            <a:extLst>
              <a:ext uri="{FF2B5EF4-FFF2-40B4-BE49-F238E27FC236}">
                <a16:creationId xmlns:a16="http://schemas.microsoft.com/office/drawing/2014/main" id="{C8F667A1-7120-2A18-A68A-C56C43E0D01A}"/>
              </a:ext>
            </a:extLst>
          </p:cNvPr>
          <p:cNvGrpSpPr/>
          <p:nvPr/>
        </p:nvGrpSpPr>
        <p:grpSpPr>
          <a:xfrm>
            <a:off x="7188637" y="5343461"/>
            <a:ext cx="1133056" cy="1066010"/>
            <a:chOff x="0" y="0"/>
            <a:chExt cx="4280703" cy="3227754"/>
          </a:xfrm>
        </p:grpSpPr>
        <p:grpSp>
          <p:nvGrpSpPr>
            <p:cNvPr id="4" name="Group 42">
              <a:extLst>
                <a:ext uri="{FF2B5EF4-FFF2-40B4-BE49-F238E27FC236}">
                  <a16:creationId xmlns:a16="http://schemas.microsoft.com/office/drawing/2014/main" id="{0AE15C96-8FCD-D450-DC45-F82FBA022AF8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17" name="Freeform 43">
                <a:extLst>
                  <a:ext uri="{FF2B5EF4-FFF2-40B4-BE49-F238E27FC236}">
                    <a16:creationId xmlns:a16="http://schemas.microsoft.com/office/drawing/2014/main" id="{BA34970F-D7D4-C389-252C-54BAF36F0D08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8" name="TextBox 44">
                <a:extLst>
                  <a:ext uri="{FF2B5EF4-FFF2-40B4-BE49-F238E27FC236}">
                    <a16:creationId xmlns:a16="http://schemas.microsoft.com/office/drawing/2014/main" id="{BAA2658A-EE8D-38D6-4962-CEA5CC102F0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5" name="Freeform 45">
              <a:extLst>
                <a:ext uri="{FF2B5EF4-FFF2-40B4-BE49-F238E27FC236}">
                  <a16:creationId xmlns:a16="http://schemas.microsoft.com/office/drawing/2014/main" id="{5E664936-18A4-4BE2-F4A3-A12576142683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14" name="Group 46">
              <a:extLst>
                <a:ext uri="{FF2B5EF4-FFF2-40B4-BE49-F238E27FC236}">
                  <a16:creationId xmlns:a16="http://schemas.microsoft.com/office/drawing/2014/main" id="{435F2700-6736-81D6-79B0-D0F3CF210703}"/>
                </a:ext>
              </a:extLst>
            </p:cNvPr>
            <p:cNvGrpSpPr/>
            <p:nvPr/>
          </p:nvGrpSpPr>
          <p:grpSpPr>
            <a:xfrm>
              <a:off x="253119" y="242003"/>
              <a:ext cx="3774464" cy="2724772"/>
              <a:chOff x="0" y="0"/>
              <a:chExt cx="1373225" cy="991326"/>
            </a:xfrm>
          </p:grpSpPr>
          <p:sp>
            <p:nvSpPr>
              <p:cNvPr id="15" name="Freeform 47">
                <a:extLst>
                  <a:ext uri="{FF2B5EF4-FFF2-40B4-BE49-F238E27FC236}">
                    <a16:creationId xmlns:a16="http://schemas.microsoft.com/office/drawing/2014/main" id="{1E8959C3-8D36-E76A-2E7F-E7C0EAA25AA6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6" name="TextBox 48">
                <a:extLst>
                  <a:ext uri="{FF2B5EF4-FFF2-40B4-BE49-F238E27FC236}">
                    <a16:creationId xmlns:a16="http://schemas.microsoft.com/office/drawing/2014/main" id="{8084B628-1E40-E003-4333-CC821B406E7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id="{DF3022AE-4E77-701B-0E4D-8E70BE4E4AE9}"/>
              </a:ext>
            </a:extLst>
          </p:cNvPr>
          <p:cNvGrpSpPr/>
          <p:nvPr/>
        </p:nvGrpSpPr>
        <p:grpSpPr>
          <a:xfrm>
            <a:off x="5386839" y="5313536"/>
            <a:ext cx="1133056" cy="1066010"/>
            <a:chOff x="0" y="0"/>
            <a:chExt cx="4280703" cy="3227754"/>
          </a:xfrm>
        </p:grpSpPr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E63AC272-A2B2-4051-8D33-986BA43748E8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30" name="Freeform 43">
                <a:extLst>
                  <a:ext uri="{FF2B5EF4-FFF2-40B4-BE49-F238E27FC236}">
                    <a16:creationId xmlns:a16="http://schemas.microsoft.com/office/drawing/2014/main" id="{677B8C1A-7538-E27B-A987-AEDDFAD25F58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31" name="TextBox 44">
                <a:extLst>
                  <a:ext uri="{FF2B5EF4-FFF2-40B4-BE49-F238E27FC236}">
                    <a16:creationId xmlns:a16="http://schemas.microsoft.com/office/drawing/2014/main" id="{117FFA68-F234-19A4-3994-1092EC62C1E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49ABEE10-B20D-D05D-2534-383865CF7024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27" name="Group 46">
              <a:extLst>
                <a:ext uri="{FF2B5EF4-FFF2-40B4-BE49-F238E27FC236}">
                  <a16:creationId xmlns:a16="http://schemas.microsoft.com/office/drawing/2014/main" id="{8D9A7065-F140-7DC6-F4EC-BD87F66EF44C}"/>
                </a:ext>
              </a:extLst>
            </p:cNvPr>
            <p:cNvGrpSpPr/>
            <p:nvPr/>
          </p:nvGrpSpPr>
          <p:grpSpPr>
            <a:xfrm>
              <a:off x="253119" y="242003"/>
              <a:ext cx="3774464" cy="2724772"/>
              <a:chOff x="0" y="0"/>
              <a:chExt cx="1373225" cy="991326"/>
            </a:xfrm>
          </p:grpSpPr>
          <p:sp>
            <p:nvSpPr>
              <p:cNvPr id="28" name="Freeform 47">
                <a:extLst>
                  <a:ext uri="{FF2B5EF4-FFF2-40B4-BE49-F238E27FC236}">
                    <a16:creationId xmlns:a16="http://schemas.microsoft.com/office/drawing/2014/main" id="{0E253A81-08F3-26F8-1608-0BF8351A1722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29" name="TextBox 48">
                <a:extLst>
                  <a:ext uri="{FF2B5EF4-FFF2-40B4-BE49-F238E27FC236}">
                    <a16:creationId xmlns:a16="http://schemas.microsoft.com/office/drawing/2014/main" id="{6FD26278-671F-20B5-9314-9E403168399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32" name="Group 41">
            <a:extLst>
              <a:ext uri="{FF2B5EF4-FFF2-40B4-BE49-F238E27FC236}">
                <a16:creationId xmlns:a16="http://schemas.microsoft.com/office/drawing/2014/main" id="{86FE68F5-5722-F1FD-A5AA-0CA21F4C292B}"/>
              </a:ext>
            </a:extLst>
          </p:cNvPr>
          <p:cNvGrpSpPr/>
          <p:nvPr/>
        </p:nvGrpSpPr>
        <p:grpSpPr>
          <a:xfrm>
            <a:off x="9009051" y="5329269"/>
            <a:ext cx="1133056" cy="1066010"/>
            <a:chOff x="0" y="0"/>
            <a:chExt cx="4280703" cy="3227754"/>
          </a:xfrm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B4A28890-E358-50C3-6FC6-4C680455A919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0AC4898C-B086-2EC2-2A4B-27FB7DA23180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48" name="TextBox 44">
                <a:extLst>
                  <a:ext uri="{FF2B5EF4-FFF2-40B4-BE49-F238E27FC236}">
                    <a16:creationId xmlns:a16="http://schemas.microsoft.com/office/drawing/2014/main" id="{C3B57E52-9D86-978B-CF88-A0263CA7FDD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46D2AF44-DF0E-C64E-F3DA-AE903DE079BC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D290C48D-BDE9-AA8A-E907-E13F897CE67F}"/>
                </a:ext>
              </a:extLst>
            </p:cNvPr>
            <p:cNvGrpSpPr/>
            <p:nvPr/>
          </p:nvGrpSpPr>
          <p:grpSpPr>
            <a:xfrm>
              <a:off x="253119" y="242003"/>
              <a:ext cx="3774464" cy="2724772"/>
              <a:chOff x="0" y="0"/>
              <a:chExt cx="1373225" cy="991326"/>
            </a:xfrm>
          </p:grpSpPr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F9E8CE71-AA06-2D2D-3A3E-DE02E018293F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46" name="TextBox 48">
                <a:extLst>
                  <a:ext uri="{FF2B5EF4-FFF2-40B4-BE49-F238E27FC236}">
                    <a16:creationId xmlns:a16="http://schemas.microsoft.com/office/drawing/2014/main" id="{F4C99E8C-D585-E098-1A8D-94B99CD42D1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49" name="Group 41">
            <a:extLst>
              <a:ext uri="{FF2B5EF4-FFF2-40B4-BE49-F238E27FC236}">
                <a16:creationId xmlns:a16="http://schemas.microsoft.com/office/drawing/2014/main" id="{543B4686-5E03-B4BF-064F-3C5013398C21}"/>
              </a:ext>
            </a:extLst>
          </p:cNvPr>
          <p:cNvGrpSpPr/>
          <p:nvPr/>
        </p:nvGrpSpPr>
        <p:grpSpPr>
          <a:xfrm>
            <a:off x="3634275" y="3625391"/>
            <a:ext cx="1133056" cy="1066010"/>
            <a:chOff x="0" y="0"/>
            <a:chExt cx="4280703" cy="3227754"/>
          </a:xfrm>
        </p:grpSpPr>
        <p:grpSp>
          <p:nvGrpSpPr>
            <p:cNvPr id="50" name="Group 42">
              <a:extLst>
                <a:ext uri="{FF2B5EF4-FFF2-40B4-BE49-F238E27FC236}">
                  <a16:creationId xmlns:a16="http://schemas.microsoft.com/office/drawing/2014/main" id="{EB1184FB-7928-EA08-9013-67CBF3784B62}"/>
                </a:ext>
              </a:extLst>
            </p:cNvPr>
            <p:cNvGrpSpPr/>
            <p:nvPr/>
          </p:nvGrpSpPr>
          <p:grpSpPr>
            <a:xfrm>
              <a:off x="0" y="0"/>
              <a:ext cx="4280703" cy="3227754"/>
              <a:chOff x="0" y="0"/>
              <a:chExt cx="1557405" cy="1174321"/>
            </a:xfrm>
          </p:grpSpPr>
          <p:sp>
            <p:nvSpPr>
              <p:cNvPr id="65" name="Freeform 43">
                <a:extLst>
                  <a:ext uri="{FF2B5EF4-FFF2-40B4-BE49-F238E27FC236}">
                    <a16:creationId xmlns:a16="http://schemas.microsoft.com/office/drawing/2014/main" id="{1D3A3B60-C66A-D735-1A2F-B6F895165C29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46A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66" name="TextBox 44">
                <a:extLst>
                  <a:ext uri="{FF2B5EF4-FFF2-40B4-BE49-F238E27FC236}">
                    <a16:creationId xmlns:a16="http://schemas.microsoft.com/office/drawing/2014/main" id="{0F160D04-5851-93E6-1587-58348A9C65D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73F1AAF0-AFDF-8525-85BB-BDB866184F44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52" name="Group 46">
              <a:extLst>
                <a:ext uri="{FF2B5EF4-FFF2-40B4-BE49-F238E27FC236}">
                  <a16:creationId xmlns:a16="http://schemas.microsoft.com/office/drawing/2014/main" id="{EEE865E1-5F34-6A85-D7F5-6F1299CD51E9}"/>
                </a:ext>
              </a:extLst>
            </p:cNvPr>
            <p:cNvGrpSpPr/>
            <p:nvPr/>
          </p:nvGrpSpPr>
          <p:grpSpPr>
            <a:xfrm>
              <a:off x="253119" y="242003"/>
              <a:ext cx="3774464" cy="2724772"/>
              <a:chOff x="0" y="0"/>
              <a:chExt cx="1373225" cy="991326"/>
            </a:xfrm>
          </p:grpSpPr>
          <p:sp>
            <p:nvSpPr>
              <p:cNvPr id="53" name="Freeform 47">
                <a:extLst>
                  <a:ext uri="{FF2B5EF4-FFF2-40B4-BE49-F238E27FC236}">
                    <a16:creationId xmlns:a16="http://schemas.microsoft.com/office/drawing/2014/main" id="{6176B23E-935F-7762-0EF3-76B2FF4C1FC2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64" name="TextBox 48">
                <a:extLst>
                  <a:ext uri="{FF2B5EF4-FFF2-40B4-BE49-F238E27FC236}">
                    <a16:creationId xmlns:a16="http://schemas.microsoft.com/office/drawing/2014/main" id="{E411B065-F191-DAC6-FB16-A94EFAEAEC9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67" name="Group 33">
            <a:extLst>
              <a:ext uri="{FF2B5EF4-FFF2-40B4-BE49-F238E27FC236}">
                <a16:creationId xmlns:a16="http://schemas.microsoft.com/office/drawing/2014/main" id="{6D7F716E-7DC3-46C9-4D8B-4F9DC423D58E}"/>
              </a:ext>
            </a:extLst>
          </p:cNvPr>
          <p:cNvGrpSpPr/>
          <p:nvPr/>
        </p:nvGrpSpPr>
        <p:grpSpPr>
          <a:xfrm>
            <a:off x="5370222" y="3616190"/>
            <a:ext cx="1133056" cy="1060417"/>
            <a:chOff x="0" y="0"/>
            <a:chExt cx="4280703" cy="3236863"/>
          </a:xfrm>
        </p:grpSpPr>
        <p:grpSp>
          <p:nvGrpSpPr>
            <p:cNvPr id="68" name="Group 34">
              <a:extLst>
                <a:ext uri="{FF2B5EF4-FFF2-40B4-BE49-F238E27FC236}">
                  <a16:creationId xmlns:a16="http://schemas.microsoft.com/office/drawing/2014/main" id="{75A3E0DD-983E-3A0F-94A6-2902C6815376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6AB6F2D1-6CB0-BB37-4268-00D8CEDACDED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74" name="TextBox 36">
                <a:extLst>
                  <a:ext uri="{FF2B5EF4-FFF2-40B4-BE49-F238E27FC236}">
                    <a16:creationId xmlns:a16="http://schemas.microsoft.com/office/drawing/2014/main" id="{0BDD9CE4-72A8-937D-A636-CB28D274570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1720B443-852C-67E4-7FC7-0B3FA930B74F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70" name="Group 38">
              <a:extLst>
                <a:ext uri="{FF2B5EF4-FFF2-40B4-BE49-F238E27FC236}">
                  <a16:creationId xmlns:a16="http://schemas.microsoft.com/office/drawing/2014/main" id="{24F3021D-599B-976D-0C5D-71F742660115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F817DAED-89C5-0CCF-BCF3-D9A2C60CA634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72" name="TextBox 40">
                <a:extLst>
                  <a:ext uri="{FF2B5EF4-FFF2-40B4-BE49-F238E27FC236}">
                    <a16:creationId xmlns:a16="http://schemas.microsoft.com/office/drawing/2014/main" id="{51605C63-CA06-C539-0934-9F05446574E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75" name="Group 33">
            <a:extLst>
              <a:ext uri="{FF2B5EF4-FFF2-40B4-BE49-F238E27FC236}">
                <a16:creationId xmlns:a16="http://schemas.microsoft.com/office/drawing/2014/main" id="{CCCD64E2-742C-355F-EF44-0DF766DE1E00}"/>
              </a:ext>
            </a:extLst>
          </p:cNvPr>
          <p:cNvGrpSpPr/>
          <p:nvPr/>
        </p:nvGrpSpPr>
        <p:grpSpPr>
          <a:xfrm>
            <a:off x="3634275" y="5313536"/>
            <a:ext cx="1133056" cy="1060417"/>
            <a:chOff x="0" y="0"/>
            <a:chExt cx="4280703" cy="3236863"/>
          </a:xfrm>
        </p:grpSpPr>
        <p:grpSp>
          <p:nvGrpSpPr>
            <p:cNvPr id="76" name="Group 34">
              <a:extLst>
                <a:ext uri="{FF2B5EF4-FFF2-40B4-BE49-F238E27FC236}">
                  <a16:creationId xmlns:a16="http://schemas.microsoft.com/office/drawing/2014/main" id="{97052C0F-D899-A272-DC43-1EC9A9507A6E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84" name="Freeform 35">
                <a:extLst>
                  <a:ext uri="{FF2B5EF4-FFF2-40B4-BE49-F238E27FC236}">
                    <a16:creationId xmlns:a16="http://schemas.microsoft.com/office/drawing/2014/main" id="{24A52B14-F64A-2EA7-E3C8-E107184472B0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85" name="TextBox 36">
                <a:extLst>
                  <a:ext uri="{FF2B5EF4-FFF2-40B4-BE49-F238E27FC236}">
                    <a16:creationId xmlns:a16="http://schemas.microsoft.com/office/drawing/2014/main" id="{73FDDD5E-F13D-86BA-A2AC-1A7ECE79D4B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38C3DCA6-FCD9-8A4B-9EC4-C21E90CA7AE1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78" name="Group 38">
              <a:extLst>
                <a:ext uri="{FF2B5EF4-FFF2-40B4-BE49-F238E27FC236}">
                  <a16:creationId xmlns:a16="http://schemas.microsoft.com/office/drawing/2014/main" id="{D770F31B-895D-61B8-CD19-87FC8DC3263C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0644D1CD-17A2-80A9-3FCA-42147C513714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80" name="TextBox 40">
                <a:extLst>
                  <a:ext uri="{FF2B5EF4-FFF2-40B4-BE49-F238E27FC236}">
                    <a16:creationId xmlns:a16="http://schemas.microsoft.com/office/drawing/2014/main" id="{16098729-8A73-2216-06B6-BFE3E89A321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86" name="Group 33">
            <a:extLst>
              <a:ext uri="{FF2B5EF4-FFF2-40B4-BE49-F238E27FC236}">
                <a16:creationId xmlns:a16="http://schemas.microsoft.com/office/drawing/2014/main" id="{7740A03B-7B86-A99D-A005-35662F01F44B}"/>
              </a:ext>
            </a:extLst>
          </p:cNvPr>
          <p:cNvGrpSpPr/>
          <p:nvPr/>
        </p:nvGrpSpPr>
        <p:grpSpPr>
          <a:xfrm>
            <a:off x="1820268" y="3625391"/>
            <a:ext cx="1133056" cy="1060417"/>
            <a:chOff x="0" y="0"/>
            <a:chExt cx="4280703" cy="3236863"/>
          </a:xfrm>
        </p:grpSpPr>
        <p:grpSp>
          <p:nvGrpSpPr>
            <p:cNvPr id="87" name="Group 34">
              <a:extLst>
                <a:ext uri="{FF2B5EF4-FFF2-40B4-BE49-F238E27FC236}">
                  <a16:creationId xmlns:a16="http://schemas.microsoft.com/office/drawing/2014/main" id="{C2405C26-F485-0044-B239-C4033C0DC94D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102" name="Freeform 35">
                <a:extLst>
                  <a:ext uri="{FF2B5EF4-FFF2-40B4-BE49-F238E27FC236}">
                    <a16:creationId xmlns:a16="http://schemas.microsoft.com/office/drawing/2014/main" id="{CF4E50FB-457C-EF18-0554-0E6999F448D2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03" name="TextBox 36">
                <a:extLst>
                  <a:ext uri="{FF2B5EF4-FFF2-40B4-BE49-F238E27FC236}">
                    <a16:creationId xmlns:a16="http://schemas.microsoft.com/office/drawing/2014/main" id="{E4BD5E89-26EF-E9DE-3664-3507879D08B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B2F1C2A3-621A-40FB-61DB-D37F240030AB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89" name="Group 38">
              <a:extLst>
                <a:ext uri="{FF2B5EF4-FFF2-40B4-BE49-F238E27FC236}">
                  <a16:creationId xmlns:a16="http://schemas.microsoft.com/office/drawing/2014/main" id="{F9D88359-4196-1EBA-AC0F-DFF1AEAA14E4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90" name="Freeform 39">
                <a:extLst>
                  <a:ext uri="{FF2B5EF4-FFF2-40B4-BE49-F238E27FC236}">
                    <a16:creationId xmlns:a16="http://schemas.microsoft.com/office/drawing/2014/main" id="{CC399D3F-A3C7-71F1-578C-2B444D8A1BC1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91" name="TextBox 40">
                <a:extLst>
                  <a:ext uri="{FF2B5EF4-FFF2-40B4-BE49-F238E27FC236}">
                    <a16:creationId xmlns:a16="http://schemas.microsoft.com/office/drawing/2014/main" id="{DCA80E5C-C2EB-9ADA-A515-E95E6AA767C8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grpSp>
        <p:nvGrpSpPr>
          <p:cNvPr id="104" name="Group 33">
            <a:extLst>
              <a:ext uri="{FF2B5EF4-FFF2-40B4-BE49-F238E27FC236}">
                <a16:creationId xmlns:a16="http://schemas.microsoft.com/office/drawing/2014/main" id="{FB58A007-3316-3A4D-9262-234A78BEB3B4}"/>
              </a:ext>
            </a:extLst>
          </p:cNvPr>
          <p:cNvGrpSpPr/>
          <p:nvPr/>
        </p:nvGrpSpPr>
        <p:grpSpPr>
          <a:xfrm>
            <a:off x="10708635" y="5368472"/>
            <a:ext cx="1133056" cy="1060417"/>
            <a:chOff x="0" y="0"/>
            <a:chExt cx="4280703" cy="3236863"/>
          </a:xfrm>
        </p:grpSpPr>
        <p:grpSp>
          <p:nvGrpSpPr>
            <p:cNvPr id="105" name="Group 34">
              <a:extLst>
                <a:ext uri="{FF2B5EF4-FFF2-40B4-BE49-F238E27FC236}">
                  <a16:creationId xmlns:a16="http://schemas.microsoft.com/office/drawing/2014/main" id="{D4D0E28C-59A8-F7C9-2D44-C1352A3958C3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FE624047-2656-C909-3ACA-C579B11B4EE3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12" name="TextBox 36">
                <a:extLst>
                  <a:ext uri="{FF2B5EF4-FFF2-40B4-BE49-F238E27FC236}">
                    <a16:creationId xmlns:a16="http://schemas.microsoft.com/office/drawing/2014/main" id="{98B07B3D-8169-188D-525F-08EA7DFD5A0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2BE2E7BF-5F3D-E33D-8B6F-0EAB766358AC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107" name="Group 38">
              <a:extLst>
                <a:ext uri="{FF2B5EF4-FFF2-40B4-BE49-F238E27FC236}">
                  <a16:creationId xmlns:a16="http://schemas.microsoft.com/office/drawing/2014/main" id="{14E5BEDE-1A96-8B24-8C5A-1BAD85298B2D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108" name="Freeform 39">
                <a:extLst>
                  <a:ext uri="{FF2B5EF4-FFF2-40B4-BE49-F238E27FC236}">
                    <a16:creationId xmlns:a16="http://schemas.microsoft.com/office/drawing/2014/main" id="{4AB815A1-4580-15CC-9E13-776711422A88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09" name="TextBox 40">
                <a:extLst>
                  <a:ext uri="{FF2B5EF4-FFF2-40B4-BE49-F238E27FC236}">
                    <a16:creationId xmlns:a16="http://schemas.microsoft.com/office/drawing/2014/main" id="{3E866778-5707-BA34-9FD7-AC25C32937B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sp>
        <p:nvSpPr>
          <p:cNvPr id="113" name="TextBox 15">
            <a:extLst>
              <a:ext uri="{FF2B5EF4-FFF2-40B4-BE49-F238E27FC236}">
                <a16:creationId xmlns:a16="http://schemas.microsoft.com/office/drawing/2014/main" id="{D4AA79FB-433B-2DC3-680A-E958573B8DEE}"/>
              </a:ext>
            </a:extLst>
          </p:cNvPr>
          <p:cNvSpPr txBox="1"/>
          <p:nvPr/>
        </p:nvSpPr>
        <p:spPr>
          <a:xfrm>
            <a:off x="9193304" y="5454888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1" action="ppaction://hlinksldjump"/>
              </a:rPr>
              <a:t>20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5">
            <a:extLst>
              <a:ext uri="{FF2B5EF4-FFF2-40B4-BE49-F238E27FC236}">
                <a16:creationId xmlns:a16="http://schemas.microsoft.com/office/drawing/2014/main" id="{00B27A9C-0CEF-A88B-A7DC-D4378D96D630}"/>
              </a:ext>
            </a:extLst>
          </p:cNvPr>
          <p:cNvSpPr txBox="1"/>
          <p:nvPr/>
        </p:nvSpPr>
        <p:spPr>
          <a:xfrm>
            <a:off x="10837013" y="5513129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2" action="ppaction://hlinksldjump"/>
              </a:rPr>
              <a:t>19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5">
            <a:extLst>
              <a:ext uri="{FF2B5EF4-FFF2-40B4-BE49-F238E27FC236}">
                <a16:creationId xmlns:a16="http://schemas.microsoft.com/office/drawing/2014/main" id="{45200519-90C1-0906-44F6-ECBBF769D771}"/>
              </a:ext>
            </a:extLst>
          </p:cNvPr>
          <p:cNvSpPr txBox="1"/>
          <p:nvPr/>
        </p:nvSpPr>
        <p:spPr>
          <a:xfrm>
            <a:off x="1907231" y="3749123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3" action="ppaction://hlinksldjump"/>
              </a:rPr>
              <a:t>18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5">
            <a:hlinkClick r:id="rId24" action="ppaction://hlinksldjump"/>
            <a:extLst>
              <a:ext uri="{FF2B5EF4-FFF2-40B4-BE49-F238E27FC236}">
                <a16:creationId xmlns:a16="http://schemas.microsoft.com/office/drawing/2014/main" id="{F4D33178-1FF4-62A2-18F4-B0128C46CF11}"/>
              </a:ext>
            </a:extLst>
          </p:cNvPr>
          <p:cNvSpPr txBox="1"/>
          <p:nvPr/>
        </p:nvSpPr>
        <p:spPr>
          <a:xfrm>
            <a:off x="3770524" y="3740178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4" action="ppaction://hlinksldjump"/>
              </a:rPr>
              <a:t>17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5">
            <a:hlinkClick r:id="rId20" action="ppaction://hlinksldjump"/>
            <a:extLst>
              <a:ext uri="{FF2B5EF4-FFF2-40B4-BE49-F238E27FC236}">
                <a16:creationId xmlns:a16="http://schemas.microsoft.com/office/drawing/2014/main" id="{1EF5B934-7943-4C47-201F-D88DC805BEC1}"/>
              </a:ext>
            </a:extLst>
          </p:cNvPr>
          <p:cNvSpPr txBox="1"/>
          <p:nvPr/>
        </p:nvSpPr>
        <p:spPr>
          <a:xfrm>
            <a:off x="5509127" y="3734274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0" action="ppaction://hlinksldjump"/>
              </a:rPr>
              <a:t>16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5">
            <a:extLst>
              <a:ext uri="{FF2B5EF4-FFF2-40B4-BE49-F238E27FC236}">
                <a16:creationId xmlns:a16="http://schemas.microsoft.com/office/drawing/2014/main" id="{4E646881-3880-CCD2-2B4A-E9B515CC3D35}"/>
              </a:ext>
            </a:extLst>
          </p:cNvPr>
          <p:cNvSpPr txBox="1"/>
          <p:nvPr/>
        </p:nvSpPr>
        <p:spPr>
          <a:xfrm>
            <a:off x="7363358" y="5454888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5" action="ppaction://hlinksldjump"/>
              </a:rPr>
              <a:t>21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5">
            <a:extLst>
              <a:ext uri="{FF2B5EF4-FFF2-40B4-BE49-F238E27FC236}">
                <a16:creationId xmlns:a16="http://schemas.microsoft.com/office/drawing/2014/main" id="{74519ECF-1B54-B80F-CE53-DF3CEE151194}"/>
              </a:ext>
            </a:extLst>
          </p:cNvPr>
          <p:cNvSpPr txBox="1"/>
          <p:nvPr/>
        </p:nvSpPr>
        <p:spPr>
          <a:xfrm>
            <a:off x="3787254" y="5454888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6" action="ppaction://hlinksldjump"/>
              </a:rPr>
              <a:t>23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5">
            <a:extLst>
              <a:ext uri="{FF2B5EF4-FFF2-40B4-BE49-F238E27FC236}">
                <a16:creationId xmlns:a16="http://schemas.microsoft.com/office/drawing/2014/main" id="{BCF7AC86-5505-724F-0B77-91043606B67F}"/>
              </a:ext>
            </a:extLst>
          </p:cNvPr>
          <p:cNvSpPr txBox="1"/>
          <p:nvPr/>
        </p:nvSpPr>
        <p:spPr>
          <a:xfrm>
            <a:off x="5548562" y="5392387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7" action="ppaction://hlinksldjump"/>
              </a:rPr>
              <a:t>22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2" name="Group 33">
            <a:extLst>
              <a:ext uri="{FF2B5EF4-FFF2-40B4-BE49-F238E27FC236}">
                <a16:creationId xmlns:a16="http://schemas.microsoft.com/office/drawing/2014/main" id="{656B18A0-D691-CE01-DE92-3E28BB60C7F1}"/>
              </a:ext>
            </a:extLst>
          </p:cNvPr>
          <p:cNvGrpSpPr/>
          <p:nvPr/>
        </p:nvGrpSpPr>
        <p:grpSpPr>
          <a:xfrm>
            <a:off x="1838909" y="5364736"/>
            <a:ext cx="1133056" cy="1060417"/>
            <a:chOff x="0" y="0"/>
            <a:chExt cx="4280703" cy="3236863"/>
          </a:xfrm>
        </p:grpSpPr>
        <p:grpSp>
          <p:nvGrpSpPr>
            <p:cNvPr id="123" name="Group 34">
              <a:extLst>
                <a:ext uri="{FF2B5EF4-FFF2-40B4-BE49-F238E27FC236}">
                  <a16:creationId xmlns:a16="http://schemas.microsoft.com/office/drawing/2014/main" id="{1467B987-AF98-A5C7-454B-634EA74B4A06}"/>
                </a:ext>
              </a:extLst>
            </p:cNvPr>
            <p:cNvGrpSpPr/>
            <p:nvPr/>
          </p:nvGrpSpPr>
          <p:grpSpPr>
            <a:xfrm>
              <a:off x="0" y="9109"/>
              <a:ext cx="4280703" cy="3227754"/>
              <a:chOff x="0" y="0"/>
              <a:chExt cx="1557405" cy="1174321"/>
            </a:xfrm>
          </p:grpSpPr>
          <p:sp>
            <p:nvSpPr>
              <p:cNvPr id="129" name="Freeform 35">
                <a:extLst>
                  <a:ext uri="{FF2B5EF4-FFF2-40B4-BE49-F238E27FC236}">
                    <a16:creationId xmlns:a16="http://schemas.microsoft.com/office/drawing/2014/main" id="{E90FD1B0-E277-616C-6BCE-1FED583BBFB1}"/>
                  </a:ext>
                </a:extLst>
              </p:cNvPr>
              <p:cNvSpPr/>
              <p:nvPr/>
            </p:nvSpPr>
            <p:spPr>
              <a:xfrm>
                <a:off x="0" y="0"/>
                <a:ext cx="1557405" cy="1174321"/>
              </a:xfrm>
              <a:custGeom>
                <a:avLst/>
                <a:gdLst/>
                <a:ahLst/>
                <a:cxnLst/>
                <a:rect l="l" t="t" r="r" b="b"/>
                <a:pathLst>
                  <a:path w="1557405" h="1174321">
                    <a:moveTo>
                      <a:pt x="0" y="0"/>
                    </a:moveTo>
                    <a:lnTo>
                      <a:pt x="1557405" y="0"/>
                    </a:lnTo>
                    <a:lnTo>
                      <a:pt x="1557405" y="1174321"/>
                    </a:lnTo>
                    <a:lnTo>
                      <a:pt x="0" y="1174321"/>
                    </a:lnTo>
                    <a:close/>
                  </a:path>
                </a:pathLst>
              </a:custGeom>
              <a:solidFill>
                <a:srgbClr val="8DBFA7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30" name="TextBox 36">
                <a:extLst>
                  <a:ext uri="{FF2B5EF4-FFF2-40B4-BE49-F238E27FC236}">
                    <a16:creationId xmlns:a16="http://schemas.microsoft.com/office/drawing/2014/main" id="{62182E5E-E3E6-02D3-9D27-46CAFEC8A009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557405" cy="1183846"/>
              </a:xfrm>
              <a:prstGeom prst="rect">
                <a:avLst/>
              </a:prstGeom>
            </p:spPr>
            <p:txBody>
              <a:bodyPr lIns="44845" tIns="44845" rIns="44845" bIns="44845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4E798939-D8EE-BA90-0813-81F560E02738}"/>
                </a:ext>
              </a:extLst>
            </p:cNvPr>
            <p:cNvSpPr/>
            <p:nvPr/>
          </p:nvSpPr>
          <p:spPr>
            <a:xfrm>
              <a:off x="0" y="0"/>
              <a:ext cx="4280703" cy="3208778"/>
            </a:xfrm>
            <a:custGeom>
              <a:avLst/>
              <a:gdLst/>
              <a:ahLst/>
              <a:cxnLst/>
              <a:rect l="l" t="t" r="r" b="b"/>
              <a:pathLst>
                <a:path w="4280703" h="3208778">
                  <a:moveTo>
                    <a:pt x="0" y="0"/>
                  </a:moveTo>
                  <a:lnTo>
                    <a:pt x="4280703" y="0"/>
                  </a:lnTo>
                  <a:lnTo>
                    <a:pt x="4280703" y="3208778"/>
                  </a:lnTo>
                  <a:lnTo>
                    <a:pt x="0" y="3208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68" b="-32959"/>
              </a:stretch>
            </a:blipFill>
          </p:spPr>
          <p:txBody>
            <a:bodyPr/>
            <a:lstStyle/>
            <a:p>
              <a:endParaRPr lang="he-IL" sz="1634" dirty="0"/>
            </a:p>
          </p:txBody>
        </p:sp>
        <p:grpSp>
          <p:nvGrpSpPr>
            <p:cNvPr id="125" name="Group 38">
              <a:extLst>
                <a:ext uri="{FF2B5EF4-FFF2-40B4-BE49-F238E27FC236}">
                  <a16:creationId xmlns:a16="http://schemas.microsoft.com/office/drawing/2014/main" id="{07259712-6E00-0B64-CB56-927A1BB2223A}"/>
                </a:ext>
              </a:extLst>
            </p:cNvPr>
            <p:cNvGrpSpPr/>
            <p:nvPr/>
          </p:nvGrpSpPr>
          <p:grpSpPr>
            <a:xfrm>
              <a:off x="253119" y="237078"/>
              <a:ext cx="3774464" cy="2724772"/>
              <a:chOff x="0" y="0"/>
              <a:chExt cx="1373225" cy="991326"/>
            </a:xfrm>
          </p:grpSpPr>
          <p:sp>
            <p:nvSpPr>
              <p:cNvPr id="126" name="Freeform 39">
                <a:extLst>
                  <a:ext uri="{FF2B5EF4-FFF2-40B4-BE49-F238E27FC236}">
                    <a16:creationId xmlns:a16="http://schemas.microsoft.com/office/drawing/2014/main" id="{4600D711-9967-D8FC-6F26-053544027D92}"/>
                  </a:ext>
                </a:extLst>
              </p:cNvPr>
              <p:cNvSpPr/>
              <p:nvPr/>
            </p:nvSpPr>
            <p:spPr>
              <a:xfrm>
                <a:off x="0" y="0"/>
                <a:ext cx="1373225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373225" h="991326">
                    <a:moveTo>
                      <a:pt x="0" y="0"/>
                    </a:moveTo>
                    <a:lnTo>
                      <a:pt x="1373225" y="0"/>
                    </a:lnTo>
                    <a:lnTo>
                      <a:pt x="1373225" y="991326"/>
                    </a:lnTo>
                    <a:lnTo>
                      <a:pt x="0" y="99132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 sz="1634" dirty="0"/>
              </a:p>
            </p:txBody>
          </p:sp>
          <p:sp>
            <p:nvSpPr>
              <p:cNvPr id="127" name="TextBox 40">
                <a:extLst>
                  <a:ext uri="{FF2B5EF4-FFF2-40B4-BE49-F238E27FC236}">
                    <a16:creationId xmlns:a16="http://schemas.microsoft.com/office/drawing/2014/main" id="{8B058E27-12CF-54AE-B96F-D24B1DAF037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373225" cy="1000851"/>
              </a:xfrm>
              <a:prstGeom prst="rect">
                <a:avLst/>
              </a:prstGeom>
            </p:spPr>
            <p:txBody>
              <a:bodyPr lIns="49899" tIns="49899" rIns="49899" bIns="49899" rtlCol="0" anchor="ctr"/>
              <a:lstStyle/>
              <a:p>
                <a:pPr algn="ctr">
                  <a:lnSpc>
                    <a:spcPts val="2118"/>
                  </a:lnSpc>
                </a:pPr>
                <a:endParaRPr sz="1634" dirty="0"/>
              </a:p>
            </p:txBody>
          </p:sp>
        </p:grpSp>
      </p:grpSp>
      <p:sp>
        <p:nvSpPr>
          <p:cNvPr id="131" name="TextBox 15">
            <a:extLst>
              <a:ext uri="{FF2B5EF4-FFF2-40B4-BE49-F238E27FC236}">
                <a16:creationId xmlns:a16="http://schemas.microsoft.com/office/drawing/2014/main" id="{9F06B528-3044-E250-F4A4-F04BC0E0B81C}"/>
              </a:ext>
            </a:extLst>
          </p:cNvPr>
          <p:cNvSpPr txBox="1"/>
          <p:nvPr/>
        </p:nvSpPr>
        <p:spPr>
          <a:xfrm>
            <a:off x="1991888" y="5506088"/>
            <a:ext cx="8762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8" action="ppaction://hlinksldjump"/>
              </a:rPr>
              <a:t>24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7">
            <a:extLst>
              <a:ext uri="{FF2B5EF4-FFF2-40B4-BE49-F238E27FC236}">
                <a16:creationId xmlns:a16="http://schemas.microsoft.com/office/drawing/2014/main" id="{89EB1B5C-8EF5-D85E-9EFA-52E4B4BE5A9F}"/>
              </a:ext>
            </a:extLst>
          </p:cNvPr>
          <p:cNvGrpSpPr/>
          <p:nvPr/>
        </p:nvGrpSpPr>
        <p:grpSpPr>
          <a:xfrm>
            <a:off x="2996503" y="863601"/>
            <a:ext cx="6349999" cy="4436532"/>
            <a:chOff x="0" y="0"/>
            <a:chExt cx="6182550" cy="4136688"/>
          </a:xfrm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9184941-8CBB-08B6-F8FE-458B1B03A343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0BF550A-10BE-7EBC-DBD2-FDDEC86F4E87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02B4BD52-8D16-72F9-261C-D070D428821E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" name="חץ: ימינה 3">
            <a:hlinkClick r:id="rId6" action="ppaction://hlinksldjump"/>
            <a:extLst>
              <a:ext uri="{FF2B5EF4-FFF2-40B4-BE49-F238E27FC236}">
                <a16:creationId xmlns:a16="http://schemas.microsoft.com/office/drawing/2014/main" id="{9A66386B-4660-3403-0C5F-9D1081295E37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תיבת טקסט 14">
            <a:hlinkClick r:id="rId6" action="ppaction://hlinksldjump"/>
            <a:extLst>
              <a:ext uri="{FF2B5EF4-FFF2-40B4-BE49-F238E27FC236}">
                <a16:creationId xmlns:a16="http://schemas.microsoft.com/office/drawing/2014/main" id="{D9D7BCA7-D168-698D-1A8F-DC75CC59557B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6DAF43C8-3849-D9FF-019F-EE9A2A0F6613}"/>
              </a:ext>
            </a:extLst>
          </p:cNvPr>
          <p:cNvSpPr/>
          <p:nvPr/>
        </p:nvSpPr>
        <p:spPr>
          <a:xfrm>
            <a:off x="2996503" y="1634314"/>
            <a:ext cx="2978628" cy="3195069"/>
          </a:xfrm>
          <a:custGeom>
            <a:avLst/>
            <a:gdLst/>
            <a:ahLst/>
            <a:cxnLst/>
            <a:rect l="l" t="t" r="r" b="b"/>
            <a:pathLst>
              <a:path w="2194027" h="2399603">
                <a:moveTo>
                  <a:pt x="0" y="0"/>
                </a:moveTo>
                <a:lnTo>
                  <a:pt x="2194027" y="0"/>
                </a:lnTo>
                <a:lnTo>
                  <a:pt x="2194027" y="2399603"/>
                </a:lnTo>
                <a:lnTo>
                  <a:pt x="0" y="23996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764"/>
            </a:stretch>
          </a:blipFill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76AA928-F7AD-8A9B-A6DB-244C0F0DC2D4}"/>
              </a:ext>
            </a:extLst>
          </p:cNvPr>
          <p:cNvSpPr txBox="1"/>
          <p:nvPr/>
        </p:nvSpPr>
        <p:spPr>
          <a:xfrm>
            <a:off x="5855697" y="1189040"/>
            <a:ext cx="3123585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האדם שהייתי רוצה להגיד לו תודה השנה,</a:t>
            </a:r>
          </a:p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מדוע?</a:t>
            </a:r>
          </a:p>
        </p:txBody>
      </p:sp>
    </p:spTree>
    <p:extLst>
      <p:ext uri="{BB962C8B-B14F-4D97-AF65-F5344CB8AC3E}">
        <p14:creationId xmlns:p14="http://schemas.microsoft.com/office/powerpoint/2010/main" val="22469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7">
            <a:extLst>
              <a:ext uri="{FF2B5EF4-FFF2-40B4-BE49-F238E27FC236}">
                <a16:creationId xmlns:a16="http://schemas.microsoft.com/office/drawing/2014/main" id="{9983EB1C-6B04-F42C-8C47-DD97B0C892ED}"/>
              </a:ext>
            </a:extLst>
          </p:cNvPr>
          <p:cNvGrpSpPr/>
          <p:nvPr/>
        </p:nvGrpSpPr>
        <p:grpSpPr>
          <a:xfrm>
            <a:off x="2996503" y="1210734"/>
            <a:ext cx="6349999" cy="4436532"/>
            <a:chOff x="0" y="0"/>
            <a:chExt cx="6182550" cy="4136688"/>
          </a:xfrm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6436AF51-C0F3-FA4B-21F8-683AF9716A95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2F76A56F-B360-3E93-ACDF-47171B7C676D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D94E72C-78D2-9E00-3D86-B0931B139628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" name="חץ: ימינה 1">
            <a:hlinkClick r:id="rId5" action="ppaction://hlinksldjump"/>
            <a:extLst>
              <a:ext uri="{FF2B5EF4-FFF2-40B4-BE49-F238E27FC236}">
                <a16:creationId xmlns:a16="http://schemas.microsoft.com/office/drawing/2014/main" id="{4F86F0AA-2DAD-0D39-A2E2-D7DC0DFF2151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hlinkClick r:id="rId5" action="ppaction://hlinksldjump"/>
            <a:extLst>
              <a:ext uri="{FF2B5EF4-FFF2-40B4-BE49-F238E27FC236}">
                <a16:creationId xmlns:a16="http://schemas.microsoft.com/office/drawing/2014/main" id="{1DEDA379-BF96-0955-80E9-0BD5361834F6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EDB2D-7CBB-DCF0-0D1A-63AA6D0D7D2D}"/>
              </a:ext>
            </a:extLst>
          </p:cNvPr>
          <p:cNvSpPr txBox="1"/>
          <p:nvPr/>
        </p:nvSpPr>
        <p:spPr>
          <a:xfrm>
            <a:off x="6129505" y="1828732"/>
            <a:ext cx="291766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תכונה חיובית </a:t>
            </a:r>
          </a:p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שבלטה בי השנה</a:t>
            </a:r>
          </a:p>
        </p:txBody>
      </p:sp>
      <p:pic>
        <p:nvPicPr>
          <p:cNvPr id="6" name="Picture 4" descr="Free vector graphics of Shooting star">
            <a:extLst>
              <a:ext uri="{FF2B5EF4-FFF2-40B4-BE49-F238E27FC236}">
                <a16:creationId xmlns:a16="http://schemas.microsoft.com/office/drawing/2014/main" id="{B2DC429B-2C7D-9798-DD9A-6ABA9257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8554">
            <a:off x="3031450" y="2476966"/>
            <a:ext cx="3470619" cy="26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DAA5982-798B-0D36-9CEC-1568CD9E2FF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730171">
            <a:off x="5043413" y="1384432"/>
            <a:ext cx="1400175" cy="74295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DEFC4D7-05B7-48CE-AEE1-06EC443E5C0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542106">
            <a:off x="3487178" y="2240219"/>
            <a:ext cx="14001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8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7">
            <a:extLst>
              <a:ext uri="{FF2B5EF4-FFF2-40B4-BE49-F238E27FC236}">
                <a16:creationId xmlns:a16="http://schemas.microsoft.com/office/drawing/2014/main" id="{B9CB466E-7C96-5140-C405-26A05FE6ED92}"/>
              </a:ext>
            </a:extLst>
          </p:cNvPr>
          <p:cNvGrpSpPr/>
          <p:nvPr/>
        </p:nvGrpSpPr>
        <p:grpSpPr>
          <a:xfrm>
            <a:off x="2921000" y="846667"/>
            <a:ext cx="6349999" cy="4436532"/>
            <a:chOff x="0" y="0"/>
            <a:chExt cx="6182550" cy="4136688"/>
          </a:xfrm>
        </p:grpSpPr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871E6E78-87B4-DB41-966D-6CCAED150C68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4B81CC32-565B-655B-51C0-53774C0EC847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A3DF0A9D-37D7-E9CC-C9E8-9A03A530CF2B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2" name="חץ: ימינה 41">
            <a:hlinkClick r:id="rId5" action="ppaction://hlinksldjump"/>
            <a:extLst>
              <a:ext uri="{FF2B5EF4-FFF2-40B4-BE49-F238E27FC236}">
                <a16:creationId xmlns:a16="http://schemas.microsoft.com/office/drawing/2014/main" id="{BCBACC55-97CC-09AC-94E4-82EC1CC80AAC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תיבת טקסט 42">
            <a:hlinkClick r:id="rId5" action="ppaction://hlinksldjump"/>
            <a:extLst>
              <a:ext uri="{FF2B5EF4-FFF2-40B4-BE49-F238E27FC236}">
                <a16:creationId xmlns:a16="http://schemas.microsoft.com/office/drawing/2014/main" id="{B5780DE2-BA8F-B9C8-0C15-B896C7FA0FC5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17ACFDB-0D3A-C8A0-EBAD-1837E0CA10DF}"/>
              </a:ext>
            </a:extLst>
          </p:cNvPr>
          <p:cNvSpPr txBox="1"/>
          <p:nvPr/>
        </p:nvSpPr>
        <p:spPr>
          <a:xfrm>
            <a:off x="3134340" y="1027978"/>
            <a:ext cx="3546148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רגע אחד מהשנה</a:t>
            </a:r>
          </a:p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שהייתי חוזר/ת אליו...</a:t>
            </a:r>
          </a:p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מדוע דווקא הרגע הזה?</a:t>
            </a:r>
          </a:p>
        </p:txBody>
      </p:sp>
      <p:pic>
        <p:nvPicPr>
          <p:cNvPr id="4" name="תמונה 3" descr="תמונה שמכילה שעון, עיגול, סמל&#10;&#10;התיאור נוצר באופן אוטומטי">
            <a:extLst>
              <a:ext uri="{FF2B5EF4-FFF2-40B4-BE49-F238E27FC236}">
                <a16:creationId xmlns:a16="http://schemas.microsoft.com/office/drawing/2014/main" id="{2D366F45-CC72-21D8-34AD-951FBA762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2" y="1918636"/>
            <a:ext cx="2735688" cy="27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7">
            <a:extLst>
              <a:ext uri="{FF2B5EF4-FFF2-40B4-BE49-F238E27FC236}">
                <a16:creationId xmlns:a16="http://schemas.microsoft.com/office/drawing/2014/main" id="{47DF4AB1-8BF6-E4F7-8717-BF3D7693282E}"/>
              </a:ext>
            </a:extLst>
          </p:cNvPr>
          <p:cNvGrpSpPr/>
          <p:nvPr/>
        </p:nvGrpSpPr>
        <p:grpSpPr>
          <a:xfrm>
            <a:off x="2657837" y="778934"/>
            <a:ext cx="6349999" cy="4436532"/>
            <a:chOff x="0" y="0"/>
            <a:chExt cx="6182550" cy="4136688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90DAE4B-CCDB-B350-F729-7302DB6E2AB9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E5AFA0F-6A68-AF13-B750-B87C8980AA5A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3098F4D1-4184-4C2F-E041-65AD4D149ACC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18" name="חץ: ימינה 17">
            <a:hlinkClick r:id="rId5" action="ppaction://hlinksldjump"/>
            <a:extLst>
              <a:ext uri="{FF2B5EF4-FFF2-40B4-BE49-F238E27FC236}">
                <a16:creationId xmlns:a16="http://schemas.microsoft.com/office/drawing/2014/main" id="{75B2134A-7202-DED9-E8C5-09492A5A6465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hlinkClick r:id="rId5" action="ppaction://hlinksldjump"/>
            <a:extLst>
              <a:ext uri="{FF2B5EF4-FFF2-40B4-BE49-F238E27FC236}">
                <a16:creationId xmlns:a16="http://schemas.microsoft.com/office/drawing/2014/main" id="{62627405-8DA2-052C-9320-D16545982F94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47611-C677-0284-CFD7-98FDA0D44F30}"/>
              </a:ext>
            </a:extLst>
          </p:cNvPr>
          <p:cNvSpPr txBox="1"/>
          <p:nvPr/>
        </p:nvSpPr>
        <p:spPr>
          <a:xfrm>
            <a:off x="2657837" y="1006592"/>
            <a:ext cx="634999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שגרה, מסגרת או הרגל</a:t>
            </a:r>
          </a:p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שנתנו לי כוח</a:t>
            </a:r>
          </a:p>
          <a:p>
            <a:pPr algn="ctr" rtl="1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והצלחתי להתמיד בהם השנה</a:t>
            </a:r>
          </a:p>
        </p:txBody>
      </p:sp>
      <p:pic>
        <p:nvPicPr>
          <p:cNvPr id="4" name="Picture 2" descr="Free calendar date month vector">
            <a:extLst>
              <a:ext uri="{FF2B5EF4-FFF2-40B4-BE49-F238E27FC236}">
                <a16:creationId xmlns:a16="http://schemas.microsoft.com/office/drawing/2014/main" id="{0717C6B8-DB2A-E7A7-324F-5515F4DB3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 r="-1" b="12007"/>
          <a:stretch/>
        </p:blipFill>
        <p:spPr bwMode="auto">
          <a:xfrm>
            <a:off x="4299626" y="3130250"/>
            <a:ext cx="3077756" cy="1904932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3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7">
            <a:extLst>
              <a:ext uri="{FF2B5EF4-FFF2-40B4-BE49-F238E27FC236}">
                <a16:creationId xmlns:a16="http://schemas.microsoft.com/office/drawing/2014/main" id="{F637FB8C-2731-CBAC-1C7B-5DA383725E29}"/>
              </a:ext>
            </a:extLst>
          </p:cNvPr>
          <p:cNvGrpSpPr/>
          <p:nvPr/>
        </p:nvGrpSpPr>
        <p:grpSpPr>
          <a:xfrm>
            <a:off x="2921000" y="1165972"/>
            <a:ext cx="6349999" cy="4436532"/>
            <a:chOff x="0" y="0"/>
            <a:chExt cx="6182550" cy="4136688"/>
          </a:xfrm>
        </p:grpSpPr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1E54553-6FFA-0256-A5C2-1AE264CC0EA7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F968A927-15A8-F650-7C1D-40C73050060D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16259723-8E77-35C2-A0BB-BB54F5DFB0B7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26" name="חץ: ימינה 25">
            <a:hlinkClick r:id="rId5" action="ppaction://hlinksldjump"/>
            <a:extLst>
              <a:ext uri="{FF2B5EF4-FFF2-40B4-BE49-F238E27FC236}">
                <a16:creationId xmlns:a16="http://schemas.microsoft.com/office/drawing/2014/main" id="{00B75348-C20D-1B7E-8BC2-1471CD1EF3DF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hlinkClick r:id="rId5" action="ppaction://hlinksldjump"/>
            <a:extLst>
              <a:ext uri="{FF2B5EF4-FFF2-40B4-BE49-F238E27FC236}">
                <a16:creationId xmlns:a16="http://schemas.microsoft.com/office/drawing/2014/main" id="{91DE673F-2B56-E4F6-6EA7-521B73877264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93CDB2C0-2DF9-D3C1-3073-AD3B6A1EA056}"/>
              </a:ext>
            </a:extLst>
          </p:cNvPr>
          <p:cNvSpPr txBox="1"/>
          <p:nvPr/>
        </p:nvSpPr>
        <p:spPr>
          <a:xfrm>
            <a:off x="5980584" y="2014818"/>
            <a:ext cx="307707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שמסתכל עליי מהצד, גאה בי על ש...</a:t>
            </a:r>
          </a:p>
        </p:txBody>
      </p:sp>
      <p:pic>
        <p:nvPicPr>
          <p:cNvPr id="4" name="Picture 2" descr="Free figure person stick vector">
            <a:extLst>
              <a:ext uri="{FF2B5EF4-FFF2-40B4-BE49-F238E27FC236}">
                <a16:creationId xmlns:a16="http://schemas.microsoft.com/office/drawing/2014/main" id="{F2D01D1F-1A63-81B1-C4D4-94357901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71" y="2141433"/>
            <a:ext cx="2131123" cy="34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5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7">
            <a:extLst>
              <a:ext uri="{FF2B5EF4-FFF2-40B4-BE49-F238E27FC236}">
                <a16:creationId xmlns:a16="http://schemas.microsoft.com/office/drawing/2014/main" id="{B48500A5-148D-5443-8189-A7DF68433382}"/>
              </a:ext>
            </a:extLst>
          </p:cNvPr>
          <p:cNvGrpSpPr/>
          <p:nvPr/>
        </p:nvGrpSpPr>
        <p:grpSpPr>
          <a:xfrm>
            <a:off x="2921000" y="1069177"/>
            <a:ext cx="6349999" cy="4436532"/>
            <a:chOff x="0" y="0"/>
            <a:chExt cx="6182550" cy="4136688"/>
          </a:xfrm>
        </p:grpSpPr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A1FE5A7F-7307-DF5D-31EA-0D7429148CDD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40949F75-CFB4-E886-E64B-9E3B46B5B4F9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8B47D2EF-B36A-214D-8188-D11A972A6C58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10" name="חץ: ימינה 9">
            <a:hlinkClick r:id="rId5" action="ppaction://hlinksldjump"/>
            <a:extLst>
              <a:ext uri="{FF2B5EF4-FFF2-40B4-BE49-F238E27FC236}">
                <a16:creationId xmlns:a16="http://schemas.microsoft.com/office/drawing/2014/main" id="{81EA0BDC-6272-899E-0DC2-F65B991FEF70}"/>
              </a:ext>
            </a:extLst>
          </p:cNvPr>
          <p:cNvSpPr/>
          <p:nvPr/>
        </p:nvSpPr>
        <p:spPr>
          <a:xfrm>
            <a:off x="203200" y="5679440"/>
            <a:ext cx="1249680" cy="1066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3D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hlinkClick r:id="rId5" action="ppaction://hlinksldjump"/>
            <a:extLst>
              <a:ext uri="{FF2B5EF4-FFF2-40B4-BE49-F238E27FC236}">
                <a16:creationId xmlns:a16="http://schemas.microsoft.com/office/drawing/2014/main" id="{3C417A80-5375-762F-A581-874AD69A45AD}"/>
              </a:ext>
            </a:extLst>
          </p:cNvPr>
          <p:cNvSpPr txBox="1"/>
          <p:nvPr/>
        </p:nvSpPr>
        <p:spPr>
          <a:xfrm>
            <a:off x="132080" y="5982007"/>
            <a:ext cx="102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בחזרה</a:t>
            </a: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12D4FDBB-D186-F8EC-2190-9CC7685B11EE}"/>
              </a:ext>
            </a:extLst>
          </p:cNvPr>
          <p:cNvSpPr/>
          <p:nvPr/>
        </p:nvSpPr>
        <p:spPr>
          <a:xfrm>
            <a:off x="4695724" y="3429000"/>
            <a:ext cx="2800552" cy="1988531"/>
          </a:xfrm>
          <a:custGeom>
            <a:avLst/>
            <a:gdLst/>
            <a:ahLst/>
            <a:cxnLst/>
            <a:rect l="l" t="t" r="r" b="b"/>
            <a:pathLst>
              <a:path w="2738999" h="2400048">
                <a:moveTo>
                  <a:pt x="0" y="0"/>
                </a:moveTo>
                <a:lnTo>
                  <a:pt x="2738998" y="0"/>
                </a:lnTo>
                <a:lnTo>
                  <a:pt x="2738998" y="2400047"/>
                </a:lnTo>
                <a:lnTo>
                  <a:pt x="0" y="24000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BF8BDCFA-3359-29F8-BF73-B5B0469CC63A}"/>
              </a:ext>
            </a:extLst>
          </p:cNvPr>
          <p:cNvSpPr txBox="1"/>
          <p:nvPr/>
        </p:nvSpPr>
        <p:spPr>
          <a:xfrm>
            <a:off x="3177845" y="1248693"/>
            <a:ext cx="575523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למה/ למי בבית הספר</a:t>
            </a:r>
          </a:p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אתגעגע בזמן החופשה....</a:t>
            </a:r>
          </a:p>
        </p:txBody>
      </p:sp>
    </p:spTree>
    <p:extLst>
      <p:ext uri="{BB962C8B-B14F-4D97-AF65-F5344CB8AC3E}">
        <p14:creationId xmlns:p14="http://schemas.microsoft.com/office/powerpoint/2010/main" val="125339389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