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 id="2147483725" r:id="rId2"/>
    <p:sldMasterId id="2147483737" r:id="rId3"/>
  </p:sldMasterIdLst>
  <p:sldIdLst>
    <p:sldId id="256" r:id="rId4"/>
    <p:sldId id="260" r:id="rId5"/>
    <p:sldId id="261" r:id="rId6"/>
    <p:sldId id="262" r:id="rId7"/>
    <p:sldId id="263" r:id="rId8"/>
    <p:sldId id="298" r:id="rId9"/>
    <p:sldId id="299" r:id="rId10"/>
    <p:sldId id="289" r:id="rId11"/>
    <p:sldId id="290" r:id="rId12"/>
    <p:sldId id="296" r:id="rId13"/>
    <p:sldId id="291" r:id="rId14"/>
    <p:sldId id="311" r:id="rId15"/>
    <p:sldId id="312" r:id="rId16"/>
    <p:sldId id="313" r:id="rId17"/>
    <p:sldId id="314" r:id="rId18"/>
    <p:sldId id="310" r:id="rId19"/>
    <p:sldId id="292" r:id="rId20"/>
    <p:sldId id="293" r:id="rId21"/>
    <p:sldId id="294" r:id="rId22"/>
    <p:sldId id="295" r:id="rId23"/>
    <p:sldId id="300" r:id="rId24"/>
    <p:sldId id="301" r:id="rId25"/>
  </p:sldIdLst>
  <p:sldSz cx="12192000"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פתיחה ומיקוד" id="{D1B3D4A5-354D-4B7C-BC0E-33D7C8ACE8BB}">
          <p14:sldIdLst>
            <p14:sldId id="256"/>
          </p14:sldIdLst>
        </p14:section>
        <p14:section name="נאורות" id="{C39EF48D-DC66-40D2-8864-54A9C24FCB77}">
          <p14:sldIdLst>
            <p14:sldId id="260"/>
            <p14:sldId id="261"/>
            <p14:sldId id="262"/>
            <p14:sldId id="263"/>
            <p14:sldId id="298"/>
            <p14:sldId id="299"/>
          </p14:sldIdLst>
        </p14:section>
        <p14:section name="לאומיות" id="{D29DFBA9-4D7A-478C-AA71-6CCE952FA908}">
          <p14:sldIdLst/>
        </p14:section>
        <p14:section name="סוציאליזם" id="{D322D167-BC95-4B22-9BDB-1C5C0420BFB2}">
          <p14:sldIdLst/>
        </p14:section>
        <p14:section name="משטרים טוטליטריים" id="{AC391A85-66C2-4D56-9DEA-5BCC8FD191B1}">
          <p14:sldIdLst/>
        </p14:section>
        <p14:section name="אמנציפציה" id="{9C95AA84-7E3F-4ACE-A9AD-3F4E027761AA}">
          <p14:sldIdLst/>
        </p14:section>
        <p14:section name="מימוש רעיונות ההשכלה" id="{FA49C325-D479-4C9A-AD6A-2A8B524ABECC}">
          <p14:sldIdLst/>
        </p14:section>
        <p14:section name="זרמים יהודיים לאור המודרנה" id="{52B67E2F-4B83-4D6D-885E-3B0B9B8D0042}">
          <p14:sldIdLst>
            <p14:sldId id="289"/>
            <p14:sldId id="290"/>
          </p14:sldIdLst>
        </p14:section>
        <p14:section name="התנועה הציונית" id="{06FD29B5-7CEA-4C0C-A235-2FB8D8A1FA74}">
          <p14:sldIdLst>
            <p14:sldId id="296"/>
            <p14:sldId id="291"/>
            <p14:sldId id="311"/>
            <p14:sldId id="312"/>
            <p14:sldId id="313"/>
            <p14:sldId id="314"/>
            <p14:sldId id="310"/>
            <p14:sldId id="292"/>
            <p14:sldId id="293"/>
            <p14:sldId id="294"/>
            <p14:sldId id="295"/>
            <p14:sldId id="300"/>
            <p14:sldId id="301"/>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סגנון ביניים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4C1A8A3-306A-4EB7-A6B1-4F7E0EB9C5D6}" styleName="סגנון ביניים 3 - הדגשה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7DF18680-E054-41AD-8BC1-D1AEF772440D}" styleName="סגנון ביניים 2 - הדגשה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סגנון ביניים 2 - הדגשה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1997" autoAdjust="0"/>
    <p:restoredTop sz="94660"/>
  </p:normalViewPr>
  <p:slideViewPr>
    <p:cSldViewPr snapToGrid="0">
      <p:cViewPr varScale="1">
        <p:scale>
          <a:sx n="75" d="100"/>
          <a:sy n="75" d="100"/>
        </p:scale>
        <p:origin x="20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he-IL"/>
              <a:t>לחץ כדי לערוך סגנון כותרת של תבנית בסיס</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a:t>לחץ כדי לערוך סגנון כותרת משנה של תבנית בסיס</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6/9/2024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extLst>
      <p:ext uri="{BB962C8B-B14F-4D97-AF65-F5344CB8AC3E}">
        <p14:creationId xmlns:p14="http://schemas.microsoft.com/office/powerpoint/2010/main" val="20937268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Vertical Text Placeholder 2"/>
          <p:cNvSpPr>
            <a:spLocks noGrp="1"/>
          </p:cNvSpPr>
          <p:nvPr>
            <p:ph type="body" orient="vert" idx="1"/>
          </p:nvPr>
        </p:nvSpPr>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6/9/2024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extLst>
      <p:ext uri="{BB962C8B-B14F-4D97-AF65-F5344CB8AC3E}">
        <p14:creationId xmlns:p14="http://schemas.microsoft.com/office/powerpoint/2010/main" val="41095875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he-IL"/>
              <a:t>לחץ כדי לערוך סגנון כותרת של תבנית בסיס</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6/9/2024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extLst>
      <p:ext uri="{BB962C8B-B14F-4D97-AF65-F5344CB8AC3E}">
        <p14:creationId xmlns:p14="http://schemas.microsoft.com/office/powerpoint/2010/main" val="6525796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a:extLst>
              <a:ext uri="{FF2B5EF4-FFF2-40B4-BE49-F238E27FC236}">
                <a16:creationId xmlns="" xmlns:a16="http://schemas.microsoft.com/office/drawing/2014/main" id="{346DB592-4082-4344-B15C-23D0F760DC6F}"/>
              </a:ext>
            </a:extLst>
          </p:cNvPr>
          <p:cNvSpPr>
            <a:spLocks noGrp="1"/>
          </p:cNvSpPr>
          <p:nvPr>
            <p:ph type="ctrTitle"/>
          </p:nvPr>
        </p:nvSpPr>
        <p:spPr>
          <a:xfrm>
            <a:off x="1524000" y="1122363"/>
            <a:ext cx="9144000" cy="2387600"/>
          </a:xfrm>
        </p:spPr>
        <p:txBody>
          <a:bodyPr anchor="b"/>
          <a:lstStyle>
            <a:lvl1pPr algn="ctr">
              <a:defRPr sz="6000"/>
            </a:lvl1pPr>
          </a:lstStyle>
          <a:p>
            <a:r>
              <a:rPr lang="he-IL"/>
              <a:t>לחץ כדי לערוך סגנון כותרת של תבנית בסיס</a:t>
            </a:r>
          </a:p>
        </p:txBody>
      </p:sp>
      <p:sp>
        <p:nvSpPr>
          <p:cNvPr id="3" name="כותרת משנה 2">
            <a:extLst>
              <a:ext uri="{FF2B5EF4-FFF2-40B4-BE49-F238E27FC236}">
                <a16:creationId xmlns="" xmlns:a16="http://schemas.microsoft.com/office/drawing/2014/main" id="{7AAB1BAC-E924-4D6F-84ED-A7CFA78289F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a:t>לחץ כדי לערוך סגנון כותרת משנה של תבנית בסיס</a:t>
            </a:r>
          </a:p>
        </p:txBody>
      </p:sp>
      <p:sp>
        <p:nvSpPr>
          <p:cNvPr id="4" name="מציין מיקום של תאריך 3">
            <a:extLst>
              <a:ext uri="{FF2B5EF4-FFF2-40B4-BE49-F238E27FC236}">
                <a16:creationId xmlns="" xmlns:a16="http://schemas.microsoft.com/office/drawing/2014/main" id="{FCA7C355-40DD-42CB-94E4-4ED9CFA27254}"/>
              </a:ext>
            </a:extLst>
          </p:cNvPr>
          <p:cNvSpPr>
            <a:spLocks noGrp="1"/>
          </p:cNvSpPr>
          <p:nvPr>
            <p:ph type="dt" sz="half" idx="10"/>
          </p:nvPr>
        </p:nvSpPr>
        <p:spPr/>
        <p:txBody>
          <a:bodyPr/>
          <a:lstStyle/>
          <a:p>
            <a:fld id="{EDDF092D-3907-4235-A060-18380F84E19D}" type="datetimeFigureOut">
              <a:rPr lang="he-IL" smtClean="0"/>
              <a:t>ג'/סיון/תשפ"ד</a:t>
            </a:fld>
            <a:endParaRPr lang="he-IL"/>
          </a:p>
        </p:txBody>
      </p:sp>
      <p:sp>
        <p:nvSpPr>
          <p:cNvPr id="5" name="מציין מיקום של כותרת תחתונה 4">
            <a:extLst>
              <a:ext uri="{FF2B5EF4-FFF2-40B4-BE49-F238E27FC236}">
                <a16:creationId xmlns="" xmlns:a16="http://schemas.microsoft.com/office/drawing/2014/main" id="{1FC529BF-1E7F-4B51-9384-B98D4234186A}"/>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 xmlns:a16="http://schemas.microsoft.com/office/drawing/2014/main" id="{9A8818F0-8CB8-47C8-B2F1-07EDBFC4F574}"/>
              </a:ext>
            </a:extLst>
          </p:cNvPr>
          <p:cNvSpPr>
            <a:spLocks noGrp="1"/>
          </p:cNvSpPr>
          <p:nvPr>
            <p:ph type="sldNum" sz="quarter" idx="12"/>
          </p:nvPr>
        </p:nvSpPr>
        <p:spPr/>
        <p:txBody>
          <a:bodyPr/>
          <a:lstStyle/>
          <a:p>
            <a:fld id="{5790709C-88BF-4763-905E-6F8B613F06F2}" type="slidenum">
              <a:rPr lang="he-IL" smtClean="0"/>
              <a:t>‹#›</a:t>
            </a:fld>
            <a:endParaRPr lang="he-IL"/>
          </a:p>
        </p:txBody>
      </p:sp>
    </p:spTree>
    <p:extLst>
      <p:ext uri="{BB962C8B-B14F-4D97-AF65-F5344CB8AC3E}">
        <p14:creationId xmlns:p14="http://schemas.microsoft.com/office/powerpoint/2010/main" val="33196422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a:extLst>
              <a:ext uri="{FF2B5EF4-FFF2-40B4-BE49-F238E27FC236}">
                <a16:creationId xmlns="" xmlns:a16="http://schemas.microsoft.com/office/drawing/2014/main" id="{F3C31F2C-0411-4336-95DD-C3F26ED787DA}"/>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תוכן 2">
            <a:extLst>
              <a:ext uri="{FF2B5EF4-FFF2-40B4-BE49-F238E27FC236}">
                <a16:creationId xmlns="" xmlns:a16="http://schemas.microsoft.com/office/drawing/2014/main" id="{C9BCCD48-8B88-44BB-A24F-A3A9473D2D52}"/>
              </a:ext>
            </a:extLst>
          </p:cNvPr>
          <p:cNvSpPr>
            <a:spLocks noGrp="1"/>
          </p:cNvSpPr>
          <p:nvPr>
            <p:ph idx="1"/>
          </p:nvPr>
        </p:nvSpPr>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 xmlns:a16="http://schemas.microsoft.com/office/drawing/2014/main" id="{14A67C3C-6FE9-4D21-BBA0-EB75D0DA0D89}"/>
              </a:ext>
            </a:extLst>
          </p:cNvPr>
          <p:cNvSpPr>
            <a:spLocks noGrp="1"/>
          </p:cNvSpPr>
          <p:nvPr>
            <p:ph type="dt" sz="half" idx="10"/>
          </p:nvPr>
        </p:nvSpPr>
        <p:spPr/>
        <p:txBody>
          <a:bodyPr/>
          <a:lstStyle/>
          <a:p>
            <a:fld id="{EDDF092D-3907-4235-A060-18380F84E19D}" type="datetimeFigureOut">
              <a:rPr lang="he-IL" smtClean="0"/>
              <a:t>ג'/סיון/תשפ"ד</a:t>
            </a:fld>
            <a:endParaRPr lang="he-IL"/>
          </a:p>
        </p:txBody>
      </p:sp>
      <p:sp>
        <p:nvSpPr>
          <p:cNvPr id="5" name="מציין מיקום של כותרת תחתונה 4">
            <a:extLst>
              <a:ext uri="{FF2B5EF4-FFF2-40B4-BE49-F238E27FC236}">
                <a16:creationId xmlns="" xmlns:a16="http://schemas.microsoft.com/office/drawing/2014/main" id="{061101E5-E7DC-41B6-BECE-CB5E9F8AC7E3}"/>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 xmlns:a16="http://schemas.microsoft.com/office/drawing/2014/main" id="{85418531-BA21-4176-9D7F-52DCBF66D0C2}"/>
              </a:ext>
            </a:extLst>
          </p:cNvPr>
          <p:cNvSpPr>
            <a:spLocks noGrp="1"/>
          </p:cNvSpPr>
          <p:nvPr>
            <p:ph type="sldNum" sz="quarter" idx="12"/>
          </p:nvPr>
        </p:nvSpPr>
        <p:spPr/>
        <p:txBody>
          <a:bodyPr/>
          <a:lstStyle/>
          <a:p>
            <a:fld id="{5790709C-88BF-4763-905E-6F8B613F06F2}" type="slidenum">
              <a:rPr lang="he-IL" smtClean="0"/>
              <a:t>‹#›</a:t>
            </a:fld>
            <a:endParaRPr lang="he-IL"/>
          </a:p>
        </p:txBody>
      </p:sp>
    </p:spTree>
    <p:extLst>
      <p:ext uri="{BB962C8B-B14F-4D97-AF65-F5344CB8AC3E}">
        <p14:creationId xmlns:p14="http://schemas.microsoft.com/office/powerpoint/2010/main" val="19947891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a:extLst>
              <a:ext uri="{FF2B5EF4-FFF2-40B4-BE49-F238E27FC236}">
                <a16:creationId xmlns="" xmlns:a16="http://schemas.microsoft.com/office/drawing/2014/main" id="{0FF34C63-DB0A-4268-AFD2-FAE61D83B36C}"/>
              </a:ext>
            </a:extLst>
          </p:cNvPr>
          <p:cNvSpPr>
            <a:spLocks noGrp="1"/>
          </p:cNvSpPr>
          <p:nvPr>
            <p:ph type="title"/>
          </p:nvPr>
        </p:nvSpPr>
        <p:spPr>
          <a:xfrm>
            <a:off x="831850" y="1709738"/>
            <a:ext cx="10515600" cy="2852737"/>
          </a:xfrm>
        </p:spPr>
        <p:txBody>
          <a:bodyPr anchor="b"/>
          <a:lstStyle>
            <a:lvl1pPr>
              <a:defRPr sz="6000"/>
            </a:lvl1pPr>
          </a:lstStyle>
          <a:p>
            <a:r>
              <a:rPr lang="he-IL"/>
              <a:t>לחץ כדי לערוך סגנון כותרת של תבנית בסיס</a:t>
            </a:r>
          </a:p>
        </p:txBody>
      </p:sp>
      <p:sp>
        <p:nvSpPr>
          <p:cNvPr id="3" name="מציין מיקום טקסט 2">
            <a:extLst>
              <a:ext uri="{FF2B5EF4-FFF2-40B4-BE49-F238E27FC236}">
                <a16:creationId xmlns="" xmlns:a16="http://schemas.microsoft.com/office/drawing/2014/main" id="{B2209B9C-88D7-460A-BB87-53E5536011E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e-IL"/>
              <a:t>לחץ כדי לערוך סגנונות טקסט של תבנית בסיס</a:t>
            </a:r>
          </a:p>
        </p:txBody>
      </p:sp>
      <p:sp>
        <p:nvSpPr>
          <p:cNvPr id="4" name="מציין מיקום של תאריך 3">
            <a:extLst>
              <a:ext uri="{FF2B5EF4-FFF2-40B4-BE49-F238E27FC236}">
                <a16:creationId xmlns="" xmlns:a16="http://schemas.microsoft.com/office/drawing/2014/main" id="{4AEE560F-8876-49F2-BB9B-241E8F25A35E}"/>
              </a:ext>
            </a:extLst>
          </p:cNvPr>
          <p:cNvSpPr>
            <a:spLocks noGrp="1"/>
          </p:cNvSpPr>
          <p:nvPr>
            <p:ph type="dt" sz="half" idx="10"/>
          </p:nvPr>
        </p:nvSpPr>
        <p:spPr/>
        <p:txBody>
          <a:bodyPr/>
          <a:lstStyle/>
          <a:p>
            <a:fld id="{EDDF092D-3907-4235-A060-18380F84E19D}" type="datetimeFigureOut">
              <a:rPr lang="he-IL" smtClean="0"/>
              <a:t>ג'/סיון/תשפ"ד</a:t>
            </a:fld>
            <a:endParaRPr lang="he-IL"/>
          </a:p>
        </p:txBody>
      </p:sp>
      <p:sp>
        <p:nvSpPr>
          <p:cNvPr id="5" name="מציין מיקום של כותרת תחתונה 4">
            <a:extLst>
              <a:ext uri="{FF2B5EF4-FFF2-40B4-BE49-F238E27FC236}">
                <a16:creationId xmlns="" xmlns:a16="http://schemas.microsoft.com/office/drawing/2014/main" id="{CC831209-33F5-47C7-9CBF-4EB7BA002340}"/>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 xmlns:a16="http://schemas.microsoft.com/office/drawing/2014/main" id="{4312EABF-508C-4CEC-8134-FED7AD213345}"/>
              </a:ext>
            </a:extLst>
          </p:cNvPr>
          <p:cNvSpPr>
            <a:spLocks noGrp="1"/>
          </p:cNvSpPr>
          <p:nvPr>
            <p:ph type="sldNum" sz="quarter" idx="12"/>
          </p:nvPr>
        </p:nvSpPr>
        <p:spPr/>
        <p:txBody>
          <a:bodyPr/>
          <a:lstStyle/>
          <a:p>
            <a:fld id="{5790709C-88BF-4763-905E-6F8B613F06F2}" type="slidenum">
              <a:rPr lang="he-IL" smtClean="0"/>
              <a:t>‹#›</a:t>
            </a:fld>
            <a:endParaRPr lang="he-IL"/>
          </a:p>
        </p:txBody>
      </p:sp>
    </p:spTree>
    <p:extLst>
      <p:ext uri="{BB962C8B-B14F-4D97-AF65-F5344CB8AC3E}">
        <p14:creationId xmlns:p14="http://schemas.microsoft.com/office/powerpoint/2010/main" val="1486217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a:extLst>
              <a:ext uri="{FF2B5EF4-FFF2-40B4-BE49-F238E27FC236}">
                <a16:creationId xmlns="" xmlns:a16="http://schemas.microsoft.com/office/drawing/2014/main" id="{3871C39C-5FE9-48D6-B610-1788825F0FDD}"/>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תוכן 2">
            <a:extLst>
              <a:ext uri="{FF2B5EF4-FFF2-40B4-BE49-F238E27FC236}">
                <a16:creationId xmlns="" xmlns:a16="http://schemas.microsoft.com/office/drawing/2014/main" id="{528F7008-98F3-4C84-8FD9-FD3829B727B0}"/>
              </a:ext>
            </a:extLst>
          </p:cNvPr>
          <p:cNvSpPr>
            <a:spLocks noGrp="1"/>
          </p:cNvSpPr>
          <p:nvPr>
            <p:ph sz="half" idx="1"/>
          </p:nvPr>
        </p:nvSpPr>
        <p:spPr>
          <a:xfrm>
            <a:off x="838200" y="1825625"/>
            <a:ext cx="5181600" cy="435133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תוכן 3">
            <a:extLst>
              <a:ext uri="{FF2B5EF4-FFF2-40B4-BE49-F238E27FC236}">
                <a16:creationId xmlns="" xmlns:a16="http://schemas.microsoft.com/office/drawing/2014/main" id="{B44BC2EE-5209-448B-B9EB-BBEA8211B113}"/>
              </a:ext>
            </a:extLst>
          </p:cNvPr>
          <p:cNvSpPr>
            <a:spLocks noGrp="1"/>
          </p:cNvSpPr>
          <p:nvPr>
            <p:ph sz="half" idx="2"/>
          </p:nvPr>
        </p:nvSpPr>
        <p:spPr>
          <a:xfrm>
            <a:off x="6172200" y="1825625"/>
            <a:ext cx="5181600" cy="435133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של תאריך 4">
            <a:extLst>
              <a:ext uri="{FF2B5EF4-FFF2-40B4-BE49-F238E27FC236}">
                <a16:creationId xmlns="" xmlns:a16="http://schemas.microsoft.com/office/drawing/2014/main" id="{74D30CC8-24A1-44E9-8787-7A9A7B3C652B}"/>
              </a:ext>
            </a:extLst>
          </p:cNvPr>
          <p:cNvSpPr>
            <a:spLocks noGrp="1"/>
          </p:cNvSpPr>
          <p:nvPr>
            <p:ph type="dt" sz="half" idx="10"/>
          </p:nvPr>
        </p:nvSpPr>
        <p:spPr/>
        <p:txBody>
          <a:bodyPr/>
          <a:lstStyle/>
          <a:p>
            <a:fld id="{EDDF092D-3907-4235-A060-18380F84E19D}" type="datetimeFigureOut">
              <a:rPr lang="he-IL" smtClean="0"/>
              <a:t>ג'/סיון/תשפ"ד</a:t>
            </a:fld>
            <a:endParaRPr lang="he-IL"/>
          </a:p>
        </p:txBody>
      </p:sp>
      <p:sp>
        <p:nvSpPr>
          <p:cNvPr id="6" name="מציין מיקום של כותרת תחתונה 5">
            <a:extLst>
              <a:ext uri="{FF2B5EF4-FFF2-40B4-BE49-F238E27FC236}">
                <a16:creationId xmlns="" xmlns:a16="http://schemas.microsoft.com/office/drawing/2014/main" id="{82DAEA0D-278C-43A1-9372-A672FCB6F054}"/>
              </a:ext>
            </a:extLst>
          </p:cNvPr>
          <p:cNvSpPr>
            <a:spLocks noGrp="1"/>
          </p:cNvSpPr>
          <p:nvPr>
            <p:ph type="ftr" sz="quarter" idx="11"/>
          </p:nvPr>
        </p:nvSpPr>
        <p:spPr/>
        <p:txBody>
          <a:bodyPr/>
          <a:lstStyle/>
          <a:p>
            <a:endParaRPr lang="he-IL"/>
          </a:p>
        </p:txBody>
      </p:sp>
      <p:sp>
        <p:nvSpPr>
          <p:cNvPr id="7" name="מציין מיקום של מספר שקופית 6">
            <a:extLst>
              <a:ext uri="{FF2B5EF4-FFF2-40B4-BE49-F238E27FC236}">
                <a16:creationId xmlns="" xmlns:a16="http://schemas.microsoft.com/office/drawing/2014/main" id="{51C092BC-311B-409C-9F44-B1B34245DC13}"/>
              </a:ext>
            </a:extLst>
          </p:cNvPr>
          <p:cNvSpPr>
            <a:spLocks noGrp="1"/>
          </p:cNvSpPr>
          <p:nvPr>
            <p:ph type="sldNum" sz="quarter" idx="12"/>
          </p:nvPr>
        </p:nvSpPr>
        <p:spPr/>
        <p:txBody>
          <a:bodyPr/>
          <a:lstStyle/>
          <a:p>
            <a:fld id="{5790709C-88BF-4763-905E-6F8B613F06F2}" type="slidenum">
              <a:rPr lang="he-IL" smtClean="0"/>
              <a:t>‹#›</a:t>
            </a:fld>
            <a:endParaRPr lang="he-IL"/>
          </a:p>
        </p:txBody>
      </p:sp>
    </p:spTree>
    <p:extLst>
      <p:ext uri="{BB962C8B-B14F-4D97-AF65-F5344CB8AC3E}">
        <p14:creationId xmlns:p14="http://schemas.microsoft.com/office/powerpoint/2010/main" val="31039667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a:extLst>
              <a:ext uri="{FF2B5EF4-FFF2-40B4-BE49-F238E27FC236}">
                <a16:creationId xmlns="" xmlns:a16="http://schemas.microsoft.com/office/drawing/2014/main" id="{25243ADA-C751-4282-91D4-97EE1087BA62}"/>
              </a:ext>
            </a:extLst>
          </p:cNvPr>
          <p:cNvSpPr>
            <a:spLocks noGrp="1"/>
          </p:cNvSpPr>
          <p:nvPr>
            <p:ph type="title"/>
          </p:nvPr>
        </p:nvSpPr>
        <p:spPr>
          <a:xfrm>
            <a:off x="839788" y="365125"/>
            <a:ext cx="10515600" cy="1325563"/>
          </a:xfrm>
        </p:spPr>
        <p:txBody>
          <a:bodyPr/>
          <a:lstStyle/>
          <a:p>
            <a:r>
              <a:rPr lang="he-IL"/>
              <a:t>לחץ כדי לערוך סגנון כותרת של תבנית בסיס</a:t>
            </a:r>
          </a:p>
        </p:txBody>
      </p:sp>
      <p:sp>
        <p:nvSpPr>
          <p:cNvPr id="3" name="מציין מיקום טקסט 2">
            <a:extLst>
              <a:ext uri="{FF2B5EF4-FFF2-40B4-BE49-F238E27FC236}">
                <a16:creationId xmlns="" xmlns:a16="http://schemas.microsoft.com/office/drawing/2014/main" id="{B1B93BD0-186C-4174-8E12-AC5AD53406E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 name="מציין מיקום תוכן 3">
            <a:extLst>
              <a:ext uri="{FF2B5EF4-FFF2-40B4-BE49-F238E27FC236}">
                <a16:creationId xmlns="" xmlns:a16="http://schemas.microsoft.com/office/drawing/2014/main" id="{B2CC61B4-6C2E-4702-9B83-896F8194A039}"/>
              </a:ext>
            </a:extLst>
          </p:cNvPr>
          <p:cNvSpPr>
            <a:spLocks noGrp="1"/>
          </p:cNvSpPr>
          <p:nvPr>
            <p:ph sz="half" idx="2"/>
          </p:nvPr>
        </p:nvSpPr>
        <p:spPr>
          <a:xfrm>
            <a:off x="839788" y="2505075"/>
            <a:ext cx="5157787" cy="368458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טקסט 4">
            <a:extLst>
              <a:ext uri="{FF2B5EF4-FFF2-40B4-BE49-F238E27FC236}">
                <a16:creationId xmlns="" xmlns:a16="http://schemas.microsoft.com/office/drawing/2014/main" id="{ED52F57B-488A-41AF-8D7A-1872FB9A45E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6" name="מציין מיקום תוכן 5">
            <a:extLst>
              <a:ext uri="{FF2B5EF4-FFF2-40B4-BE49-F238E27FC236}">
                <a16:creationId xmlns="" xmlns:a16="http://schemas.microsoft.com/office/drawing/2014/main" id="{01534B2B-2EB6-4736-8204-4B3FADDD6324}"/>
              </a:ext>
            </a:extLst>
          </p:cNvPr>
          <p:cNvSpPr>
            <a:spLocks noGrp="1"/>
          </p:cNvSpPr>
          <p:nvPr>
            <p:ph sz="quarter" idx="4"/>
          </p:nvPr>
        </p:nvSpPr>
        <p:spPr>
          <a:xfrm>
            <a:off x="6172200" y="2505075"/>
            <a:ext cx="5183188" cy="368458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7" name="מציין מיקום של תאריך 6">
            <a:extLst>
              <a:ext uri="{FF2B5EF4-FFF2-40B4-BE49-F238E27FC236}">
                <a16:creationId xmlns="" xmlns:a16="http://schemas.microsoft.com/office/drawing/2014/main" id="{C1060310-89F6-403E-A626-307744E38055}"/>
              </a:ext>
            </a:extLst>
          </p:cNvPr>
          <p:cNvSpPr>
            <a:spLocks noGrp="1"/>
          </p:cNvSpPr>
          <p:nvPr>
            <p:ph type="dt" sz="half" idx="10"/>
          </p:nvPr>
        </p:nvSpPr>
        <p:spPr/>
        <p:txBody>
          <a:bodyPr/>
          <a:lstStyle/>
          <a:p>
            <a:fld id="{EDDF092D-3907-4235-A060-18380F84E19D}" type="datetimeFigureOut">
              <a:rPr lang="he-IL" smtClean="0"/>
              <a:t>ג'/סיון/תשפ"ד</a:t>
            </a:fld>
            <a:endParaRPr lang="he-IL"/>
          </a:p>
        </p:txBody>
      </p:sp>
      <p:sp>
        <p:nvSpPr>
          <p:cNvPr id="8" name="מציין מיקום של כותרת תחתונה 7">
            <a:extLst>
              <a:ext uri="{FF2B5EF4-FFF2-40B4-BE49-F238E27FC236}">
                <a16:creationId xmlns="" xmlns:a16="http://schemas.microsoft.com/office/drawing/2014/main" id="{4F94AEB6-08A4-4F65-8F16-01CDB402E5B7}"/>
              </a:ext>
            </a:extLst>
          </p:cNvPr>
          <p:cNvSpPr>
            <a:spLocks noGrp="1"/>
          </p:cNvSpPr>
          <p:nvPr>
            <p:ph type="ftr" sz="quarter" idx="11"/>
          </p:nvPr>
        </p:nvSpPr>
        <p:spPr/>
        <p:txBody>
          <a:bodyPr/>
          <a:lstStyle/>
          <a:p>
            <a:endParaRPr lang="he-IL"/>
          </a:p>
        </p:txBody>
      </p:sp>
      <p:sp>
        <p:nvSpPr>
          <p:cNvPr id="9" name="מציין מיקום של מספר שקופית 8">
            <a:extLst>
              <a:ext uri="{FF2B5EF4-FFF2-40B4-BE49-F238E27FC236}">
                <a16:creationId xmlns="" xmlns:a16="http://schemas.microsoft.com/office/drawing/2014/main" id="{1E54932D-A034-4524-A9A7-67B2CF865C72}"/>
              </a:ext>
            </a:extLst>
          </p:cNvPr>
          <p:cNvSpPr>
            <a:spLocks noGrp="1"/>
          </p:cNvSpPr>
          <p:nvPr>
            <p:ph type="sldNum" sz="quarter" idx="12"/>
          </p:nvPr>
        </p:nvSpPr>
        <p:spPr/>
        <p:txBody>
          <a:bodyPr/>
          <a:lstStyle/>
          <a:p>
            <a:fld id="{5790709C-88BF-4763-905E-6F8B613F06F2}" type="slidenum">
              <a:rPr lang="he-IL" smtClean="0"/>
              <a:t>‹#›</a:t>
            </a:fld>
            <a:endParaRPr lang="he-IL"/>
          </a:p>
        </p:txBody>
      </p:sp>
    </p:spTree>
    <p:extLst>
      <p:ext uri="{BB962C8B-B14F-4D97-AF65-F5344CB8AC3E}">
        <p14:creationId xmlns:p14="http://schemas.microsoft.com/office/powerpoint/2010/main" val="6031472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a:extLst>
              <a:ext uri="{FF2B5EF4-FFF2-40B4-BE49-F238E27FC236}">
                <a16:creationId xmlns="" xmlns:a16="http://schemas.microsoft.com/office/drawing/2014/main" id="{057B8AA5-8B61-4F2E-8157-32DD007625D5}"/>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של תאריך 2">
            <a:extLst>
              <a:ext uri="{FF2B5EF4-FFF2-40B4-BE49-F238E27FC236}">
                <a16:creationId xmlns="" xmlns:a16="http://schemas.microsoft.com/office/drawing/2014/main" id="{951AF8DE-2CD2-4D52-8182-63821E00C6C8}"/>
              </a:ext>
            </a:extLst>
          </p:cNvPr>
          <p:cNvSpPr>
            <a:spLocks noGrp="1"/>
          </p:cNvSpPr>
          <p:nvPr>
            <p:ph type="dt" sz="half" idx="10"/>
          </p:nvPr>
        </p:nvSpPr>
        <p:spPr/>
        <p:txBody>
          <a:bodyPr/>
          <a:lstStyle/>
          <a:p>
            <a:fld id="{EDDF092D-3907-4235-A060-18380F84E19D}" type="datetimeFigureOut">
              <a:rPr lang="he-IL" smtClean="0"/>
              <a:t>ג'/סיון/תשפ"ד</a:t>
            </a:fld>
            <a:endParaRPr lang="he-IL"/>
          </a:p>
        </p:txBody>
      </p:sp>
      <p:sp>
        <p:nvSpPr>
          <p:cNvPr id="4" name="מציין מיקום של כותרת תחתונה 3">
            <a:extLst>
              <a:ext uri="{FF2B5EF4-FFF2-40B4-BE49-F238E27FC236}">
                <a16:creationId xmlns="" xmlns:a16="http://schemas.microsoft.com/office/drawing/2014/main" id="{0DD18033-4DF5-4464-B3A1-A7E045937889}"/>
              </a:ext>
            </a:extLst>
          </p:cNvPr>
          <p:cNvSpPr>
            <a:spLocks noGrp="1"/>
          </p:cNvSpPr>
          <p:nvPr>
            <p:ph type="ftr" sz="quarter" idx="11"/>
          </p:nvPr>
        </p:nvSpPr>
        <p:spPr/>
        <p:txBody>
          <a:bodyPr/>
          <a:lstStyle/>
          <a:p>
            <a:endParaRPr lang="he-IL"/>
          </a:p>
        </p:txBody>
      </p:sp>
      <p:sp>
        <p:nvSpPr>
          <p:cNvPr id="5" name="מציין מיקום של מספר שקופית 4">
            <a:extLst>
              <a:ext uri="{FF2B5EF4-FFF2-40B4-BE49-F238E27FC236}">
                <a16:creationId xmlns="" xmlns:a16="http://schemas.microsoft.com/office/drawing/2014/main" id="{730E7AB6-FAB6-4D59-93CA-05571D7A6349}"/>
              </a:ext>
            </a:extLst>
          </p:cNvPr>
          <p:cNvSpPr>
            <a:spLocks noGrp="1"/>
          </p:cNvSpPr>
          <p:nvPr>
            <p:ph type="sldNum" sz="quarter" idx="12"/>
          </p:nvPr>
        </p:nvSpPr>
        <p:spPr/>
        <p:txBody>
          <a:bodyPr/>
          <a:lstStyle/>
          <a:p>
            <a:fld id="{5790709C-88BF-4763-905E-6F8B613F06F2}" type="slidenum">
              <a:rPr lang="he-IL" smtClean="0"/>
              <a:t>‹#›</a:t>
            </a:fld>
            <a:endParaRPr lang="he-IL"/>
          </a:p>
        </p:txBody>
      </p:sp>
    </p:spTree>
    <p:extLst>
      <p:ext uri="{BB962C8B-B14F-4D97-AF65-F5344CB8AC3E}">
        <p14:creationId xmlns:p14="http://schemas.microsoft.com/office/powerpoint/2010/main" val="10249566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a:extLst>
              <a:ext uri="{FF2B5EF4-FFF2-40B4-BE49-F238E27FC236}">
                <a16:creationId xmlns="" xmlns:a16="http://schemas.microsoft.com/office/drawing/2014/main" id="{5A32F326-6827-465D-AE12-8B30AFCE3627}"/>
              </a:ext>
            </a:extLst>
          </p:cNvPr>
          <p:cNvSpPr>
            <a:spLocks noGrp="1"/>
          </p:cNvSpPr>
          <p:nvPr>
            <p:ph type="dt" sz="half" idx="10"/>
          </p:nvPr>
        </p:nvSpPr>
        <p:spPr/>
        <p:txBody>
          <a:bodyPr/>
          <a:lstStyle/>
          <a:p>
            <a:fld id="{EDDF092D-3907-4235-A060-18380F84E19D}" type="datetimeFigureOut">
              <a:rPr lang="he-IL" smtClean="0"/>
              <a:t>ג'/סיון/תשפ"ד</a:t>
            </a:fld>
            <a:endParaRPr lang="he-IL"/>
          </a:p>
        </p:txBody>
      </p:sp>
      <p:sp>
        <p:nvSpPr>
          <p:cNvPr id="3" name="מציין מיקום של כותרת תחתונה 2">
            <a:extLst>
              <a:ext uri="{FF2B5EF4-FFF2-40B4-BE49-F238E27FC236}">
                <a16:creationId xmlns="" xmlns:a16="http://schemas.microsoft.com/office/drawing/2014/main" id="{7454DB08-E613-468E-A80C-3D067C74DEA6}"/>
              </a:ext>
            </a:extLst>
          </p:cNvPr>
          <p:cNvSpPr>
            <a:spLocks noGrp="1"/>
          </p:cNvSpPr>
          <p:nvPr>
            <p:ph type="ftr" sz="quarter" idx="11"/>
          </p:nvPr>
        </p:nvSpPr>
        <p:spPr/>
        <p:txBody>
          <a:bodyPr/>
          <a:lstStyle/>
          <a:p>
            <a:endParaRPr lang="he-IL"/>
          </a:p>
        </p:txBody>
      </p:sp>
      <p:sp>
        <p:nvSpPr>
          <p:cNvPr id="4" name="מציין מיקום של מספר שקופית 3">
            <a:extLst>
              <a:ext uri="{FF2B5EF4-FFF2-40B4-BE49-F238E27FC236}">
                <a16:creationId xmlns="" xmlns:a16="http://schemas.microsoft.com/office/drawing/2014/main" id="{AFE49E31-E78D-4DA4-8EE9-534096350363}"/>
              </a:ext>
            </a:extLst>
          </p:cNvPr>
          <p:cNvSpPr>
            <a:spLocks noGrp="1"/>
          </p:cNvSpPr>
          <p:nvPr>
            <p:ph type="sldNum" sz="quarter" idx="12"/>
          </p:nvPr>
        </p:nvSpPr>
        <p:spPr/>
        <p:txBody>
          <a:bodyPr/>
          <a:lstStyle/>
          <a:p>
            <a:fld id="{5790709C-88BF-4763-905E-6F8B613F06F2}" type="slidenum">
              <a:rPr lang="he-IL" smtClean="0"/>
              <a:t>‹#›</a:t>
            </a:fld>
            <a:endParaRPr lang="he-IL"/>
          </a:p>
        </p:txBody>
      </p:sp>
    </p:spTree>
    <p:extLst>
      <p:ext uri="{BB962C8B-B14F-4D97-AF65-F5344CB8AC3E}">
        <p14:creationId xmlns:p14="http://schemas.microsoft.com/office/powerpoint/2010/main" val="162641082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a:extLst>
              <a:ext uri="{FF2B5EF4-FFF2-40B4-BE49-F238E27FC236}">
                <a16:creationId xmlns="" xmlns:a16="http://schemas.microsoft.com/office/drawing/2014/main" id="{52DC9B3C-B4A0-4DCE-ACD8-72A662D46414}"/>
              </a:ext>
            </a:extLst>
          </p:cNvPr>
          <p:cNvSpPr>
            <a:spLocks noGrp="1"/>
          </p:cNvSpPr>
          <p:nvPr>
            <p:ph type="title"/>
          </p:nvPr>
        </p:nvSpPr>
        <p:spPr>
          <a:xfrm>
            <a:off x="839788" y="457200"/>
            <a:ext cx="3932237" cy="1600200"/>
          </a:xfrm>
        </p:spPr>
        <p:txBody>
          <a:bodyPr anchor="b"/>
          <a:lstStyle>
            <a:lvl1pPr>
              <a:defRPr sz="3200"/>
            </a:lvl1pPr>
          </a:lstStyle>
          <a:p>
            <a:r>
              <a:rPr lang="he-IL"/>
              <a:t>לחץ כדי לערוך סגנון כותרת של תבנית בסיס</a:t>
            </a:r>
          </a:p>
        </p:txBody>
      </p:sp>
      <p:sp>
        <p:nvSpPr>
          <p:cNvPr id="3" name="מציין מיקום תוכן 2">
            <a:extLst>
              <a:ext uri="{FF2B5EF4-FFF2-40B4-BE49-F238E27FC236}">
                <a16:creationId xmlns="" xmlns:a16="http://schemas.microsoft.com/office/drawing/2014/main" id="{CD29158A-DED6-4F21-8D27-D75BA8E1643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טקסט 3">
            <a:extLst>
              <a:ext uri="{FF2B5EF4-FFF2-40B4-BE49-F238E27FC236}">
                <a16:creationId xmlns="" xmlns:a16="http://schemas.microsoft.com/office/drawing/2014/main" id="{83F08EE0-6AE3-4F40-8DF6-93F58855E1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לחץ כדי לערוך סגנונות טקסט של תבנית בסיס</a:t>
            </a:r>
          </a:p>
        </p:txBody>
      </p:sp>
      <p:sp>
        <p:nvSpPr>
          <p:cNvPr id="5" name="מציין מיקום של תאריך 4">
            <a:extLst>
              <a:ext uri="{FF2B5EF4-FFF2-40B4-BE49-F238E27FC236}">
                <a16:creationId xmlns="" xmlns:a16="http://schemas.microsoft.com/office/drawing/2014/main" id="{ABA0E8BC-894C-4A65-82C1-D06517DE3F9F}"/>
              </a:ext>
            </a:extLst>
          </p:cNvPr>
          <p:cNvSpPr>
            <a:spLocks noGrp="1"/>
          </p:cNvSpPr>
          <p:nvPr>
            <p:ph type="dt" sz="half" idx="10"/>
          </p:nvPr>
        </p:nvSpPr>
        <p:spPr/>
        <p:txBody>
          <a:bodyPr/>
          <a:lstStyle/>
          <a:p>
            <a:fld id="{EDDF092D-3907-4235-A060-18380F84E19D}" type="datetimeFigureOut">
              <a:rPr lang="he-IL" smtClean="0"/>
              <a:t>ג'/סיון/תשפ"ד</a:t>
            </a:fld>
            <a:endParaRPr lang="he-IL"/>
          </a:p>
        </p:txBody>
      </p:sp>
      <p:sp>
        <p:nvSpPr>
          <p:cNvPr id="6" name="מציין מיקום של כותרת תחתונה 5">
            <a:extLst>
              <a:ext uri="{FF2B5EF4-FFF2-40B4-BE49-F238E27FC236}">
                <a16:creationId xmlns="" xmlns:a16="http://schemas.microsoft.com/office/drawing/2014/main" id="{37B8421D-C6E3-4309-9DB0-90733EA2A848}"/>
              </a:ext>
            </a:extLst>
          </p:cNvPr>
          <p:cNvSpPr>
            <a:spLocks noGrp="1"/>
          </p:cNvSpPr>
          <p:nvPr>
            <p:ph type="ftr" sz="quarter" idx="11"/>
          </p:nvPr>
        </p:nvSpPr>
        <p:spPr/>
        <p:txBody>
          <a:bodyPr/>
          <a:lstStyle/>
          <a:p>
            <a:endParaRPr lang="he-IL"/>
          </a:p>
        </p:txBody>
      </p:sp>
      <p:sp>
        <p:nvSpPr>
          <p:cNvPr id="7" name="מציין מיקום של מספר שקופית 6">
            <a:extLst>
              <a:ext uri="{FF2B5EF4-FFF2-40B4-BE49-F238E27FC236}">
                <a16:creationId xmlns="" xmlns:a16="http://schemas.microsoft.com/office/drawing/2014/main" id="{E424775D-EF3F-40CE-A9F7-AE223D0E99E2}"/>
              </a:ext>
            </a:extLst>
          </p:cNvPr>
          <p:cNvSpPr>
            <a:spLocks noGrp="1"/>
          </p:cNvSpPr>
          <p:nvPr>
            <p:ph type="sldNum" sz="quarter" idx="12"/>
          </p:nvPr>
        </p:nvSpPr>
        <p:spPr/>
        <p:txBody>
          <a:bodyPr/>
          <a:lstStyle/>
          <a:p>
            <a:fld id="{5790709C-88BF-4763-905E-6F8B613F06F2}" type="slidenum">
              <a:rPr lang="he-IL" smtClean="0"/>
              <a:t>‹#›</a:t>
            </a:fld>
            <a:endParaRPr lang="he-IL"/>
          </a:p>
        </p:txBody>
      </p:sp>
    </p:spTree>
    <p:extLst>
      <p:ext uri="{BB962C8B-B14F-4D97-AF65-F5344CB8AC3E}">
        <p14:creationId xmlns:p14="http://schemas.microsoft.com/office/powerpoint/2010/main" val="41920348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Content Placeholder 2"/>
          <p:cNvSpPr>
            <a:spLocks noGrp="1"/>
          </p:cNvSpPr>
          <p:nvPr>
            <p:ph idx="1"/>
          </p:nvPr>
        </p:nvSpPr>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6/9/2024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extLst>
      <p:ext uri="{BB962C8B-B14F-4D97-AF65-F5344CB8AC3E}">
        <p14:creationId xmlns:p14="http://schemas.microsoft.com/office/powerpoint/2010/main" val="38274542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a:extLst>
              <a:ext uri="{FF2B5EF4-FFF2-40B4-BE49-F238E27FC236}">
                <a16:creationId xmlns="" xmlns:a16="http://schemas.microsoft.com/office/drawing/2014/main" id="{B30A707E-40D3-4768-9C12-92CBD78D58E8}"/>
              </a:ext>
            </a:extLst>
          </p:cNvPr>
          <p:cNvSpPr>
            <a:spLocks noGrp="1"/>
          </p:cNvSpPr>
          <p:nvPr>
            <p:ph type="title"/>
          </p:nvPr>
        </p:nvSpPr>
        <p:spPr>
          <a:xfrm>
            <a:off x="839788" y="457200"/>
            <a:ext cx="3932237" cy="1600200"/>
          </a:xfrm>
        </p:spPr>
        <p:txBody>
          <a:bodyPr anchor="b"/>
          <a:lstStyle>
            <a:lvl1pPr>
              <a:defRPr sz="3200"/>
            </a:lvl1pPr>
          </a:lstStyle>
          <a:p>
            <a:r>
              <a:rPr lang="he-IL"/>
              <a:t>לחץ כדי לערוך סגנון כותרת של תבנית בסיס</a:t>
            </a:r>
          </a:p>
        </p:txBody>
      </p:sp>
      <p:sp>
        <p:nvSpPr>
          <p:cNvPr id="3" name="מציין מיקום של תמונה 2">
            <a:extLst>
              <a:ext uri="{FF2B5EF4-FFF2-40B4-BE49-F238E27FC236}">
                <a16:creationId xmlns="" xmlns:a16="http://schemas.microsoft.com/office/drawing/2014/main" id="{5A9BE278-B9D0-4DD6-8B3D-A22E442FE63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a:extLst>
              <a:ext uri="{FF2B5EF4-FFF2-40B4-BE49-F238E27FC236}">
                <a16:creationId xmlns="" xmlns:a16="http://schemas.microsoft.com/office/drawing/2014/main" id="{DD82487B-C53C-4F27-AEDA-567AC0F66C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לחץ כדי לערוך סגנונות טקסט של תבנית בסיס</a:t>
            </a:r>
          </a:p>
        </p:txBody>
      </p:sp>
      <p:sp>
        <p:nvSpPr>
          <p:cNvPr id="5" name="מציין מיקום של תאריך 4">
            <a:extLst>
              <a:ext uri="{FF2B5EF4-FFF2-40B4-BE49-F238E27FC236}">
                <a16:creationId xmlns="" xmlns:a16="http://schemas.microsoft.com/office/drawing/2014/main" id="{4DCF5498-E796-4742-BA45-0F1F1DA4074E}"/>
              </a:ext>
            </a:extLst>
          </p:cNvPr>
          <p:cNvSpPr>
            <a:spLocks noGrp="1"/>
          </p:cNvSpPr>
          <p:nvPr>
            <p:ph type="dt" sz="half" idx="10"/>
          </p:nvPr>
        </p:nvSpPr>
        <p:spPr/>
        <p:txBody>
          <a:bodyPr/>
          <a:lstStyle/>
          <a:p>
            <a:fld id="{EDDF092D-3907-4235-A060-18380F84E19D}" type="datetimeFigureOut">
              <a:rPr lang="he-IL" smtClean="0"/>
              <a:t>ג'/סיון/תשפ"ד</a:t>
            </a:fld>
            <a:endParaRPr lang="he-IL"/>
          </a:p>
        </p:txBody>
      </p:sp>
      <p:sp>
        <p:nvSpPr>
          <p:cNvPr id="6" name="מציין מיקום של כותרת תחתונה 5">
            <a:extLst>
              <a:ext uri="{FF2B5EF4-FFF2-40B4-BE49-F238E27FC236}">
                <a16:creationId xmlns="" xmlns:a16="http://schemas.microsoft.com/office/drawing/2014/main" id="{2B9199AC-3877-4E0D-8D37-EF4F7549BC1B}"/>
              </a:ext>
            </a:extLst>
          </p:cNvPr>
          <p:cNvSpPr>
            <a:spLocks noGrp="1"/>
          </p:cNvSpPr>
          <p:nvPr>
            <p:ph type="ftr" sz="quarter" idx="11"/>
          </p:nvPr>
        </p:nvSpPr>
        <p:spPr/>
        <p:txBody>
          <a:bodyPr/>
          <a:lstStyle/>
          <a:p>
            <a:endParaRPr lang="en-US" dirty="0"/>
          </a:p>
        </p:txBody>
      </p:sp>
      <p:sp>
        <p:nvSpPr>
          <p:cNvPr id="7" name="מציין מיקום של מספר שקופית 6">
            <a:extLst>
              <a:ext uri="{FF2B5EF4-FFF2-40B4-BE49-F238E27FC236}">
                <a16:creationId xmlns="" xmlns:a16="http://schemas.microsoft.com/office/drawing/2014/main" id="{37CE4311-4948-4889-A75B-02A893D3717F}"/>
              </a:ext>
            </a:extLst>
          </p:cNvPr>
          <p:cNvSpPr>
            <a:spLocks noGrp="1"/>
          </p:cNvSpPr>
          <p:nvPr>
            <p:ph type="sldNum" sz="quarter" idx="12"/>
          </p:nvPr>
        </p:nvSpPr>
        <p:spPr/>
        <p:txBody>
          <a:bodyPr/>
          <a:lstStyle/>
          <a:p>
            <a:fld id="{5790709C-88BF-4763-905E-6F8B613F06F2}" type="slidenum">
              <a:rPr lang="he-IL" smtClean="0"/>
              <a:t>‹#›</a:t>
            </a:fld>
            <a:endParaRPr lang="he-IL"/>
          </a:p>
        </p:txBody>
      </p:sp>
    </p:spTree>
    <p:extLst>
      <p:ext uri="{BB962C8B-B14F-4D97-AF65-F5344CB8AC3E}">
        <p14:creationId xmlns:p14="http://schemas.microsoft.com/office/powerpoint/2010/main" val="415909009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a:extLst>
              <a:ext uri="{FF2B5EF4-FFF2-40B4-BE49-F238E27FC236}">
                <a16:creationId xmlns="" xmlns:a16="http://schemas.microsoft.com/office/drawing/2014/main" id="{B5F855C7-1673-447D-9C73-7A489F1FF831}"/>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של טקסט אנכי 2">
            <a:extLst>
              <a:ext uri="{FF2B5EF4-FFF2-40B4-BE49-F238E27FC236}">
                <a16:creationId xmlns="" xmlns:a16="http://schemas.microsoft.com/office/drawing/2014/main" id="{7547A2E6-4CC7-4F11-9325-4FF7C6D7F4E9}"/>
              </a:ext>
            </a:extLst>
          </p:cNvPr>
          <p:cNvSpPr>
            <a:spLocks noGrp="1"/>
          </p:cNvSpPr>
          <p:nvPr>
            <p:ph type="body" orient="vert" idx="1"/>
          </p:nvPr>
        </p:nvSpPr>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 xmlns:a16="http://schemas.microsoft.com/office/drawing/2014/main" id="{053D13FF-AA84-4DCF-9D44-81A75696C666}"/>
              </a:ext>
            </a:extLst>
          </p:cNvPr>
          <p:cNvSpPr>
            <a:spLocks noGrp="1"/>
          </p:cNvSpPr>
          <p:nvPr>
            <p:ph type="dt" sz="half" idx="10"/>
          </p:nvPr>
        </p:nvSpPr>
        <p:spPr/>
        <p:txBody>
          <a:bodyPr/>
          <a:lstStyle/>
          <a:p>
            <a:fld id="{EDDF092D-3907-4235-A060-18380F84E19D}" type="datetimeFigureOut">
              <a:rPr lang="he-IL" smtClean="0"/>
              <a:t>ג'/סיון/תשפ"ד</a:t>
            </a:fld>
            <a:endParaRPr lang="he-IL"/>
          </a:p>
        </p:txBody>
      </p:sp>
      <p:sp>
        <p:nvSpPr>
          <p:cNvPr id="5" name="מציין מיקום של כותרת תחתונה 4">
            <a:extLst>
              <a:ext uri="{FF2B5EF4-FFF2-40B4-BE49-F238E27FC236}">
                <a16:creationId xmlns="" xmlns:a16="http://schemas.microsoft.com/office/drawing/2014/main" id="{9B5E7B76-472B-4C12-B455-32F8C8E97B9A}"/>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 xmlns:a16="http://schemas.microsoft.com/office/drawing/2014/main" id="{638536E6-C7F1-4BDB-B2C8-52FCE3BDB4DD}"/>
              </a:ext>
            </a:extLst>
          </p:cNvPr>
          <p:cNvSpPr>
            <a:spLocks noGrp="1"/>
          </p:cNvSpPr>
          <p:nvPr>
            <p:ph type="sldNum" sz="quarter" idx="12"/>
          </p:nvPr>
        </p:nvSpPr>
        <p:spPr/>
        <p:txBody>
          <a:bodyPr/>
          <a:lstStyle/>
          <a:p>
            <a:fld id="{5790709C-88BF-4763-905E-6F8B613F06F2}" type="slidenum">
              <a:rPr lang="he-IL" smtClean="0"/>
              <a:t>‹#›</a:t>
            </a:fld>
            <a:endParaRPr lang="he-IL"/>
          </a:p>
        </p:txBody>
      </p:sp>
    </p:spTree>
    <p:extLst>
      <p:ext uri="{BB962C8B-B14F-4D97-AF65-F5344CB8AC3E}">
        <p14:creationId xmlns:p14="http://schemas.microsoft.com/office/powerpoint/2010/main" val="326069394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a:extLst>
              <a:ext uri="{FF2B5EF4-FFF2-40B4-BE49-F238E27FC236}">
                <a16:creationId xmlns="" xmlns:a16="http://schemas.microsoft.com/office/drawing/2014/main" id="{249D8D6D-6415-4D71-A90C-E10CCC77D00E}"/>
              </a:ext>
            </a:extLst>
          </p:cNvPr>
          <p:cNvSpPr>
            <a:spLocks noGrp="1"/>
          </p:cNvSpPr>
          <p:nvPr>
            <p:ph type="title" orient="vert"/>
          </p:nvPr>
        </p:nvSpPr>
        <p:spPr>
          <a:xfrm>
            <a:off x="8724900" y="365125"/>
            <a:ext cx="2628900" cy="5811838"/>
          </a:xfrm>
        </p:spPr>
        <p:txBody>
          <a:bodyPr vert="eaVert"/>
          <a:lstStyle/>
          <a:p>
            <a:r>
              <a:rPr lang="he-IL"/>
              <a:t>לחץ כדי לערוך סגנון כותרת של תבנית בסיס</a:t>
            </a:r>
          </a:p>
        </p:txBody>
      </p:sp>
      <p:sp>
        <p:nvSpPr>
          <p:cNvPr id="3" name="מציין מיקום של טקסט אנכי 2">
            <a:extLst>
              <a:ext uri="{FF2B5EF4-FFF2-40B4-BE49-F238E27FC236}">
                <a16:creationId xmlns="" xmlns:a16="http://schemas.microsoft.com/office/drawing/2014/main" id="{704F59CB-72BB-4C01-B1C4-138F6195D6DB}"/>
              </a:ext>
            </a:extLst>
          </p:cNvPr>
          <p:cNvSpPr>
            <a:spLocks noGrp="1"/>
          </p:cNvSpPr>
          <p:nvPr>
            <p:ph type="body" orient="vert" idx="1"/>
          </p:nvPr>
        </p:nvSpPr>
        <p:spPr>
          <a:xfrm>
            <a:off x="838200" y="365125"/>
            <a:ext cx="7734300" cy="5811838"/>
          </a:xfrm>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 xmlns:a16="http://schemas.microsoft.com/office/drawing/2014/main" id="{E3E4D954-00F7-463F-AC29-719F25ECF693}"/>
              </a:ext>
            </a:extLst>
          </p:cNvPr>
          <p:cNvSpPr>
            <a:spLocks noGrp="1"/>
          </p:cNvSpPr>
          <p:nvPr>
            <p:ph type="dt" sz="half" idx="10"/>
          </p:nvPr>
        </p:nvSpPr>
        <p:spPr/>
        <p:txBody>
          <a:bodyPr/>
          <a:lstStyle/>
          <a:p>
            <a:fld id="{EDDF092D-3907-4235-A060-18380F84E19D}" type="datetimeFigureOut">
              <a:rPr lang="he-IL" smtClean="0"/>
              <a:t>ג'/סיון/תשפ"ד</a:t>
            </a:fld>
            <a:endParaRPr lang="he-IL"/>
          </a:p>
        </p:txBody>
      </p:sp>
      <p:sp>
        <p:nvSpPr>
          <p:cNvPr id="5" name="מציין מיקום של כותרת תחתונה 4">
            <a:extLst>
              <a:ext uri="{FF2B5EF4-FFF2-40B4-BE49-F238E27FC236}">
                <a16:creationId xmlns="" xmlns:a16="http://schemas.microsoft.com/office/drawing/2014/main" id="{74B63D24-8073-4B11-BE37-7C8A98B2B3EC}"/>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 xmlns:a16="http://schemas.microsoft.com/office/drawing/2014/main" id="{5A68641C-7576-414B-B801-6D18F43B00BB}"/>
              </a:ext>
            </a:extLst>
          </p:cNvPr>
          <p:cNvSpPr>
            <a:spLocks noGrp="1"/>
          </p:cNvSpPr>
          <p:nvPr>
            <p:ph type="sldNum" sz="quarter" idx="12"/>
          </p:nvPr>
        </p:nvSpPr>
        <p:spPr/>
        <p:txBody>
          <a:bodyPr/>
          <a:lstStyle/>
          <a:p>
            <a:fld id="{5790709C-88BF-4763-905E-6F8B613F06F2}" type="slidenum">
              <a:rPr lang="he-IL" smtClean="0"/>
              <a:t>‹#›</a:t>
            </a:fld>
            <a:endParaRPr lang="he-IL"/>
          </a:p>
        </p:txBody>
      </p:sp>
    </p:spTree>
    <p:extLst>
      <p:ext uri="{BB962C8B-B14F-4D97-AF65-F5344CB8AC3E}">
        <p14:creationId xmlns:p14="http://schemas.microsoft.com/office/powerpoint/2010/main" val="118446950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שקופית כותרת">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he-IL"/>
              <a:t>לחץ כדי לערוך סגנון כותרת של תבנית בסיס</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a:t>לחץ כדי לערוך סגנון כותרת משנה של תבנית בסיס</a:t>
            </a:r>
            <a:endParaRPr lang="en-US" dirty="0"/>
          </a:p>
        </p:txBody>
      </p:sp>
      <p:sp>
        <p:nvSpPr>
          <p:cNvPr id="4" name="Date Placeholder 3"/>
          <p:cNvSpPr>
            <a:spLocks noGrp="1"/>
          </p:cNvSpPr>
          <p:nvPr>
            <p:ph type="dt" sz="half" idx="10"/>
          </p:nvPr>
        </p:nvSpPr>
        <p:spPr/>
        <p:txBody>
          <a:bodyPr/>
          <a:lstStyle/>
          <a:p>
            <a:fld id="{EDDF092D-3907-4235-A060-18380F84E19D}" type="datetimeFigureOut">
              <a:rPr lang="he-IL" smtClean="0"/>
              <a:t>ג'/סיון/תשפ"ד</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5790709C-88BF-4763-905E-6F8B613F06F2}" type="slidenum">
              <a:rPr lang="he-IL" smtClean="0"/>
              <a:t>‹#›</a:t>
            </a:fld>
            <a:endParaRPr lang="he-IL"/>
          </a:p>
        </p:txBody>
      </p:sp>
    </p:spTree>
    <p:extLst>
      <p:ext uri="{BB962C8B-B14F-4D97-AF65-F5344CB8AC3E}">
        <p14:creationId xmlns:p14="http://schemas.microsoft.com/office/powerpoint/2010/main" val="66685533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he-IL"/>
              <a:t>לחץ כדי לערוך סגנון כותרת של תבנית בסיס</a:t>
            </a:r>
            <a:endParaRPr lang="en-US" dirty="0"/>
          </a:p>
        </p:txBody>
      </p:sp>
      <p:sp>
        <p:nvSpPr>
          <p:cNvPr id="3" name="Content Placeholder 2"/>
          <p:cNvSpPr>
            <a:spLocks noGrp="1"/>
          </p:cNvSpPr>
          <p:nvPr>
            <p:ph idx="1"/>
          </p:nvPr>
        </p:nvSpPr>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EDDF092D-3907-4235-A060-18380F84E19D}" type="datetimeFigureOut">
              <a:rPr lang="he-IL" smtClean="0"/>
              <a:t>ג'/סיון/תשפ"ד</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5790709C-88BF-4763-905E-6F8B613F06F2}" type="slidenum">
              <a:rPr lang="he-IL" smtClean="0"/>
              <a:t>‹#›</a:t>
            </a:fld>
            <a:endParaRPr lang="he-IL"/>
          </a:p>
        </p:txBody>
      </p:sp>
    </p:spTree>
    <p:extLst>
      <p:ext uri="{BB962C8B-B14F-4D97-AF65-F5344CB8AC3E}">
        <p14:creationId xmlns:p14="http://schemas.microsoft.com/office/powerpoint/2010/main" val="363665197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לחץ כדי לערוך סגנונות טקסט של תבנית בסיס</a:t>
            </a:r>
          </a:p>
        </p:txBody>
      </p:sp>
      <p:sp>
        <p:nvSpPr>
          <p:cNvPr id="4" name="Date Placeholder 3"/>
          <p:cNvSpPr>
            <a:spLocks noGrp="1"/>
          </p:cNvSpPr>
          <p:nvPr>
            <p:ph type="dt" sz="half" idx="10"/>
          </p:nvPr>
        </p:nvSpPr>
        <p:spPr/>
        <p:txBody>
          <a:bodyPr/>
          <a:lstStyle/>
          <a:p>
            <a:fld id="{EDDF092D-3907-4235-A060-18380F84E19D}" type="datetimeFigureOut">
              <a:rPr lang="he-IL" smtClean="0"/>
              <a:t>ג'/סיון/תשפ"ד</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5790709C-88BF-4763-905E-6F8B613F06F2}" type="slidenum">
              <a:rPr lang="he-IL" smtClean="0"/>
              <a:t>‹#›</a:t>
            </a:fld>
            <a:endParaRPr lang="he-IL"/>
          </a:p>
        </p:txBody>
      </p:sp>
    </p:spTree>
    <p:extLst>
      <p:ext uri="{BB962C8B-B14F-4D97-AF65-F5344CB8AC3E}">
        <p14:creationId xmlns:p14="http://schemas.microsoft.com/office/powerpoint/2010/main" val="72558983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5" name="Date Placeholder 4"/>
          <p:cNvSpPr>
            <a:spLocks noGrp="1"/>
          </p:cNvSpPr>
          <p:nvPr>
            <p:ph type="dt" sz="half" idx="10"/>
          </p:nvPr>
        </p:nvSpPr>
        <p:spPr/>
        <p:txBody>
          <a:bodyPr/>
          <a:lstStyle/>
          <a:p>
            <a:fld id="{EDDF092D-3907-4235-A060-18380F84E19D}" type="datetimeFigureOut">
              <a:rPr lang="he-IL" smtClean="0"/>
              <a:t>ג'/סיון/תשפ"ד</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5790709C-88BF-4763-905E-6F8B613F06F2}" type="slidenum">
              <a:rPr lang="he-IL" smtClean="0"/>
              <a:t>‹#›</a:t>
            </a:fld>
            <a:endParaRPr lang="he-IL"/>
          </a:p>
        </p:txBody>
      </p:sp>
    </p:spTree>
    <p:extLst>
      <p:ext uri="{BB962C8B-B14F-4D97-AF65-F5344CB8AC3E}">
        <p14:creationId xmlns:p14="http://schemas.microsoft.com/office/powerpoint/2010/main" val="277592645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7" name="Date Placeholder 6"/>
          <p:cNvSpPr>
            <a:spLocks noGrp="1"/>
          </p:cNvSpPr>
          <p:nvPr>
            <p:ph type="dt" sz="half" idx="10"/>
          </p:nvPr>
        </p:nvSpPr>
        <p:spPr/>
        <p:txBody>
          <a:bodyPr/>
          <a:lstStyle/>
          <a:p>
            <a:fld id="{EDDF092D-3907-4235-A060-18380F84E19D}" type="datetimeFigureOut">
              <a:rPr lang="he-IL" smtClean="0"/>
              <a:t>ג'/סיון/תשפ"ד</a:t>
            </a:fld>
            <a:endParaRPr lang="he-IL"/>
          </a:p>
        </p:txBody>
      </p:sp>
      <p:sp>
        <p:nvSpPr>
          <p:cNvPr id="8" name="Footer Placeholder 7"/>
          <p:cNvSpPr>
            <a:spLocks noGrp="1"/>
          </p:cNvSpPr>
          <p:nvPr>
            <p:ph type="ftr" sz="quarter" idx="11"/>
          </p:nvPr>
        </p:nvSpPr>
        <p:spPr/>
        <p:txBody>
          <a:bodyPr/>
          <a:lstStyle/>
          <a:p>
            <a:endParaRPr lang="he-IL"/>
          </a:p>
        </p:txBody>
      </p:sp>
      <p:sp>
        <p:nvSpPr>
          <p:cNvPr id="9" name="Slide Number Placeholder 8"/>
          <p:cNvSpPr>
            <a:spLocks noGrp="1"/>
          </p:cNvSpPr>
          <p:nvPr>
            <p:ph type="sldNum" sz="quarter" idx="12"/>
          </p:nvPr>
        </p:nvSpPr>
        <p:spPr/>
        <p:txBody>
          <a:bodyPr/>
          <a:lstStyle/>
          <a:p>
            <a:fld id="{5790709C-88BF-4763-905E-6F8B613F06F2}" type="slidenum">
              <a:rPr lang="he-IL" smtClean="0"/>
              <a:t>‹#›</a:t>
            </a:fld>
            <a:endParaRPr lang="he-IL"/>
          </a:p>
        </p:txBody>
      </p:sp>
    </p:spTree>
    <p:extLst>
      <p:ext uri="{BB962C8B-B14F-4D97-AF65-F5344CB8AC3E}">
        <p14:creationId xmlns:p14="http://schemas.microsoft.com/office/powerpoint/2010/main" val="328265599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he-IL"/>
              <a:t>לחץ כדי לערוך סגנון כותרת של תבנית בסיס</a:t>
            </a:r>
            <a:endParaRPr lang="en-US" dirty="0"/>
          </a:p>
        </p:txBody>
      </p:sp>
      <p:sp>
        <p:nvSpPr>
          <p:cNvPr id="3" name="Date Placeholder 2"/>
          <p:cNvSpPr>
            <a:spLocks noGrp="1"/>
          </p:cNvSpPr>
          <p:nvPr>
            <p:ph type="dt" sz="half" idx="10"/>
          </p:nvPr>
        </p:nvSpPr>
        <p:spPr/>
        <p:txBody>
          <a:bodyPr/>
          <a:lstStyle/>
          <a:p>
            <a:fld id="{EDDF092D-3907-4235-A060-18380F84E19D}" type="datetimeFigureOut">
              <a:rPr lang="he-IL" smtClean="0"/>
              <a:t>ג'/סיון/תשפ"ד</a:t>
            </a:fld>
            <a:endParaRPr lang="he-IL"/>
          </a:p>
        </p:txBody>
      </p:sp>
      <p:sp>
        <p:nvSpPr>
          <p:cNvPr id="4" name="Footer Placeholder 3"/>
          <p:cNvSpPr>
            <a:spLocks noGrp="1"/>
          </p:cNvSpPr>
          <p:nvPr>
            <p:ph type="ftr" sz="quarter" idx="11"/>
          </p:nvPr>
        </p:nvSpPr>
        <p:spPr/>
        <p:txBody>
          <a:bodyPr/>
          <a:lstStyle/>
          <a:p>
            <a:endParaRPr lang="he-IL"/>
          </a:p>
        </p:txBody>
      </p:sp>
      <p:sp>
        <p:nvSpPr>
          <p:cNvPr id="5" name="Slide Number Placeholder 4"/>
          <p:cNvSpPr>
            <a:spLocks noGrp="1"/>
          </p:cNvSpPr>
          <p:nvPr>
            <p:ph type="sldNum" sz="quarter" idx="12"/>
          </p:nvPr>
        </p:nvSpPr>
        <p:spPr/>
        <p:txBody>
          <a:bodyPr/>
          <a:lstStyle/>
          <a:p>
            <a:fld id="{5790709C-88BF-4763-905E-6F8B613F06F2}" type="slidenum">
              <a:rPr lang="he-IL" smtClean="0"/>
              <a:t>‹#›</a:t>
            </a:fld>
            <a:endParaRPr lang="he-IL"/>
          </a:p>
        </p:txBody>
      </p:sp>
    </p:spTree>
    <p:extLst>
      <p:ext uri="{BB962C8B-B14F-4D97-AF65-F5344CB8AC3E}">
        <p14:creationId xmlns:p14="http://schemas.microsoft.com/office/powerpoint/2010/main" val="54024390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DF092D-3907-4235-A060-18380F84E19D}" type="datetimeFigureOut">
              <a:rPr lang="he-IL" smtClean="0"/>
              <a:t>ג'/סיון/תשפ"ד</a:t>
            </a:fld>
            <a:endParaRPr lang="he-IL"/>
          </a:p>
        </p:txBody>
      </p:sp>
      <p:sp>
        <p:nvSpPr>
          <p:cNvPr id="3" name="Footer Placeholder 2"/>
          <p:cNvSpPr>
            <a:spLocks noGrp="1"/>
          </p:cNvSpPr>
          <p:nvPr>
            <p:ph type="ftr" sz="quarter" idx="11"/>
          </p:nvPr>
        </p:nvSpPr>
        <p:spPr/>
        <p:txBody>
          <a:bodyPr/>
          <a:lstStyle/>
          <a:p>
            <a:endParaRPr lang="he-IL"/>
          </a:p>
        </p:txBody>
      </p:sp>
      <p:sp>
        <p:nvSpPr>
          <p:cNvPr id="4" name="Slide Number Placeholder 3"/>
          <p:cNvSpPr>
            <a:spLocks noGrp="1"/>
          </p:cNvSpPr>
          <p:nvPr>
            <p:ph type="sldNum" sz="quarter" idx="12"/>
          </p:nvPr>
        </p:nvSpPr>
        <p:spPr/>
        <p:txBody>
          <a:bodyPr/>
          <a:lstStyle/>
          <a:p>
            <a:fld id="{5790709C-88BF-4763-905E-6F8B613F06F2}" type="slidenum">
              <a:rPr lang="he-IL" smtClean="0"/>
              <a:t>‹#›</a:t>
            </a:fld>
            <a:endParaRPr lang="he-IL"/>
          </a:p>
        </p:txBody>
      </p:sp>
    </p:spTree>
    <p:extLst>
      <p:ext uri="{BB962C8B-B14F-4D97-AF65-F5344CB8AC3E}">
        <p14:creationId xmlns:p14="http://schemas.microsoft.com/office/powerpoint/2010/main" val="41808292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e-IL"/>
              <a:t>לחץ כדי לערוך סגנונות טקסט של תבנית בסיס</a:t>
            </a:r>
          </a:p>
        </p:txBody>
      </p:sp>
      <p:sp>
        <p:nvSpPr>
          <p:cNvPr id="7" name="Date Placeholder 6"/>
          <p:cNvSpPr>
            <a:spLocks noGrp="1"/>
          </p:cNvSpPr>
          <p:nvPr>
            <p:ph type="dt" sz="half" idx="10"/>
          </p:nvPr>
        </p:nvSpPr>
        <p:spPr/>
        <p:txBody>
          <a:bodyPr/>
          <a:lstStyle/>
          <a:p>
            <a:fld id="{1160EA64-D806-43AC-9DF2-F8C432F32B4C}" type="datetimeFigureOut">
              <a:rPr lang="en-US" dirty="0"/>
              <a:t>6/9/2024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extLst>
      <p:ext uri="{BB962C8B-B14F-4D97-AF65-F5344CB8AC3E}">
        <p14:creationId xmlns:p14="http://schemas.microsoft.com/office/powerpoint/2010/main" val="229386063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he-IL"/>
              <a:t>לחץ כדי לערוך סגנון כותרת של תבנית בסיס</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he-IL"/>
              <a:t>לחץ כדי לערוך סגנונות טקסט של תבנית בסיס</a:t>
            </a:r>
          </a:p>
        </p:txBody>
      </p:sp>
      <p:sp>
        <p:nvSpPr>
          <p:cNvPr id="5" name="Date Placeholder 4"/>
          <p:cNvSpPr>
            <a:spLocks noGrp="1"/>
          </p:cNvSpPr>
          <p:nvPr>
            <p:ph type="dt" sz="half" idx="10"/>
          </p:nvPr>
        </p:nvSpPr>
        <p:spPr/>
        <p:txBody>
          <a:bodyPr/>
          <a:lstStyle/>
          <a:p>
            <a:fld id="{EDDF092D-3907-4235-A060-18380F84E19D}" type="datetimeFigureOut">
              <a:rPr lang="he-IL" smtClean="0"/>
              <a:t>ג'/סיון/תשפ"ד</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5790709C-88BF-4763-905E-6F8B613F06F2}" type="slidenum">
              <a:rPr lang="he-IL" smtClean="0"/>
              <a:t>‹#›</a:t>
            </a:fld>
            <a:endParaRPr lang="he-IL"/>
          </a:p>
        </p:txBody>
      </p:sp>
    </p:spTree>
    <p:extLst>
      <p:ext uri="{BB962C8B-B14F-4D97-AF65-F5344CB8AC3E}">
        <p14:creationId xmlns:p14="http://schemas.microsoft.com/office/powerpoint/2010/main" val="217088792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he-IL"/>
              <a:t>לחץ כדי לערוך סגנון כותרת של תבנית בסיס</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e-IL"/>
              <a:t>לחץ על הסמל כדי להוסיף תמונה</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Date Placeholder 4"/>
          <p:cNvSpPr>
            <a:spLocks noGrp="1"/>
          </p:cNvSpPr>
          <p:nvPr>
            <p:ph type="dt" sz="half" idx="10"/>
          </p:nvPr>
        </p:nvSpPr>
        <p:spPr/>
        <p:txBody>
          <a:bodyPr/>
          <a:lstStyle/>
          <a:p>
            <a:fld id="{EDDF092D-3907-4235-A060-18380F84E19D}" type="datetimeFigureOut">
              <a:rPr lang="he-IL" smtClean="0"/>
              <a:t>ג'/סיון/תשפ"ד</a:t>
            </a:fld>
            <a:endParaRPr lang="he-IL"/>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790709C-88BF-4763-905E-6F8B613F06F2}" type="slidenum">
              <a:rPr lang="he-IL" smtClean="0"/>
              <a:t>‹#›</a:t>
            </a:fld>
            <a:endParaRPr lang="he-IL"/>
          </a:p>
        </p:txBody>
      </p:sp>
    </p:spTree>
    <p:extLst>
      <p:ext uri="{BB962C8B-B14F-4D97-AF65-F5344CB8AC3E}">
        <p14:creationId xmlns:p14="http://schemas.microsoft.com/office/powerpoint/2010/main" val="3222233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כותרת וכיתוב">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לחץ כדי לערוך סגנונות טקסט של תבנית בסיס</a:t>
            </a:r>
          </a:p>
        </p:txBody>
      </p:sp>
      <p:sp>
        <p:nvSpPr>
          <p:cNvPr id="4" name="Date Placeholder 3"/>
          <p:cNvSpPr>
            <a:spLocks noGrp="1"/>
          </p:cNvSpPr>
          <p:nvPr>
            <p:ph type="dt" sz="half" idx="10"/>
          </p:nvPr>
        </p:nvSpPr>
        <p:spPr/>
        <p:txBody>
          <a:bodyPr/>
          <a:lstStyle/>
          <a:p>
            <a:fld id="{1160EA64-D806-43AC-9DF2-F8C432F32B4C}" type="datetimeFigureOut">
              <a:rPr lang="en-US" smtClean="0"/>
              <a:t>6/9/2024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195633976"/>
      </p:ext>
    </p:extLst>
  </p:cSld>
  <p:clrMapOvr>
    <a:masterClrMapping/>
  </p:clrMapOvr>
  <p:hf sldNum="0" hdr="0" ftr="0" dt="0"/>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ציטוט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he-IL"/>
              <a:t>לחץ כדי לערוך סגנון כותרת של תבנית בסיס</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e-IL"/>
              <a:t>לחץ כדי לערוך סגנונות טקסט של תבנית בסיס</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לחץ כדי לערוך סגנונות טקסט של תבנית בסיס</a:t>
            </a:r>
          </a:p>
        </p:txBody>
      </p:sp>
      <p:sp>
        <p:nvSpPr>
          <p:cNvPr id="4" name="Date Placeholder 3"/>
          <p:cNvSpPr>
            <a:spLocks noGrp="1"/>
          </p:cNvSpPr>
          <p:nvPr>
            <p:ph type="dt" sz="half" idx="10"/>
          </p:nvPr>
        </p:nvSpPr>
        <p:spPr/>
        <p:txBody>
          <a:bodyPr/>
          <a:lstStyle/>
          <a:p>
            <a:fld id="{1160EA64-D806-43AC-9DF2-F8C432F32B4C}" type="datetimeFigureOut">
              <a:rPr lang="en-US" smtClean="0"/>
              <a:t>6/9/2024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799454344"/>
      </p:ext>
    </p:extLst>
  </p:cSld>
  <p:clrMapOvr>
    <a:masterClrMapping/>
  </p:clrMapOvr>
  <p:hf sldNum="0" hdr="0" ftr="0" dt="0"/>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כרטיס שם">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לחץ כדי לערוך סגנונות טקסט של תבנית בסיס</a:t>
            </a:r>
          </a:p>
        </p:txBody>
      </p:sp>
      <p:sp>
        <p:nvSpPr>
          <p:cNvPr id="4" name="Date Placeholder 3"/>
          <p:cNvSpPr>
            <a:spLocks noGrp="1"/>
          </p:cNvSpPr>
          <p:nvPr>
            <p:ph type="dt" sz="half" idx="10"/>
          </p:nvPr>
        </p:nvSpPr>
        <p:spPr/>
        <p:txBody>
          <a:bodyPr/>
          <a:lstStyle/>
          <a:p>
            <a:fld id="{1160EA64-D806-43AC-9DF2-F8C432F32B4C}" type="datetimeFigureOut">
              <a:rPr lang="en-US" smtClean="0"/>
              <a:t>6/9/2024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1737283954"/>
      </p:ext>
    </p:extLst>
  </p:cSld>
  <p:clrMapOvr>
    <a:masterClrMapping/>
  </p:clrMapOvr>
  <p:hf sldNum="0" hdr="0" ftr="0" dt="0"/>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כרטיס שם עם ציטוט">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he-IL"/>
              <a:t>לחץ כדי לערוך סגנון כותרת של תבנית בסיס</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e-IL"/>
              <a:t>לחץ כדי לערוך סגנונות טקסט של תבנית בסיס</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לחץ כדי לערוך סגנונות טקסט של תבנית בסיס</a:t>
            </a:r>
          </a:p>
        </p:txBody>
      </p:sp>
      <p:sp>
        <p:nvSpPr>
          <p:cNvPr id="4" name="Date Placeholder 3"/>
          <p:cNvSpPr>
            <a:spLocks noGrp="1"/>
          </p:cNvSpPr>
          <p:nvPr>
            <p:ph type="dt" sz="half" idx="10"/>
          </p:nvPr>
        </p:nvSpPr>
        <p:spPr/>
        <p:txBody>
          <a:bodyPr/>
          <a:lstStyle/>
          <a:p>
            <a:fld id="{1160EA64-D806-43AC-9DF2-F8C432F32B4C}" type="datetimeFigureOut">
              <a:rPr lang="en-US" smtClean="0"/>
              <a:t>6/9/2024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686863637"/>
      </p:ext>
    </p:extLst>
  </p:cSld>
  <p:clrMapOvr>
    <a:masterClrMapping/>
  </p:clrMapOvr>
  <p:hf sldNum="0" hdr="0" ftr="0" dt="0"/>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נכון או לא נכו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he-IL"/>
              <a:t>לחץ כדי לערוך סגנון כותרת של תבנית בסיס</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e-IL"/>
              <a:t>לחץ כדי לערוך סגנונות טקסט של תבנית בסיס</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לחץ כדי לערוך סגנונות טקסט של תבנית בסיס</a:t>
            </a:r>
          </a:p>
        </p:txBody>
      </p:sp>
      <p:sp>
        <p:nvSpPr>
          <p:cNvPr id="4" name="Date Placeholder 3"/>
          <p:cNvSpPr>
            <a:spLocks noGrp="1"/>
          </p:cNvSpPr>
          <p:nvPr>
            <p:ph type="dt" sz="half" idx="10"/>
          </p:nvPr>
        </p:nvSpPr>
        <p:spPr/>
        <p:txBody>
          <a:bodyPr/>
          <a:lstStyle/>
          <a:p>
            <a:fld id="{1160EA64-D806-43AC-9DF2-F8C432F32B4C}" type="datetimeFigureOut">
              <a:rPr lang="en-US" smtClean="0"/>
              <a:t>6/9/2024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1829919873"/>
      </p:ext>
    </p:extLst>
  </p:cSld>
  <p:clrMapOvr>
    <a:masterClrMapping/>
  </p:clrMapOvr>
  <p:hf sldNum="0" hdr="0" ftr="0" dt="0"/>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Vertical Text Placeholder 2"/>
          <p:cNvSpPr>
            <a:spLocks noGrp="1"/>
          </p:cNvSpPr>
          <p:nvPr>
            <p:ph type="body" orient="vert" idx="1"/>
          </p:nvPr>
        </p:nvSpPr>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EDDF092D-3907-4235-A060-18380F84E19D}" type="datetimeFigureOut">
              <a:rPr lang="he-IL" smtClean="0"/>
              <a:t>ג'/סיון/תשפ"ד</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5790709C-88BF-4763-905E-6F8B613F06F2}" type="slidenum">
              <a:rPr lang="he-IL" smtClean="0"/>
              <a:t>‹#›</a:t>
            </a:fld>
            <a:endParaRPr lang="he-IL"/>
          </a:p>
        </p:txBody>
      </p:sp>
    </p:spTree>
    <p:extLst>
      <p:ext uri="{BB962C8B-B14F-4D97-AF65-F5344CB8AC3E}">
        <p14:creationId xmlns:p14="http://schemas.microsoft.com/office/powerpoint/2010/main" val="220247732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he-IL"/>
              <a:t>לחץ כדי לערוך סגנון כותרת של תבנית בסיס</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EDDF092D-3907-4235-A060-18380F84E19D}" type="datetimeFigureOut">
              <a:rPr lang="he-IL" smtClean="0"/>
              <a:t>ג'/סיון/תשפ"ד</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5790709C-88BF-4763-905E-6F8B613F06F2}" type="slidenum">
              <a:rPr lang="he-IL" smtClean="0"/>
              <a:t>‹#›</a:t>
            </a:fld>
            <a:endParaRPr lang="he-IL"/>
          </a:p>
        </p:txBody>
      </p:sp>
    </p:spTree>
    <p:extLst>
      <p:ext uri="{BB962C8B-B14F-4D97-AF65-F5344CB8AC3E}">
        <p14:creationId xmlns:p14="http://schemas.microsoft.com/office/powerpoint/2010/main" val="20996636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6/9/2024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extLst>
      <p:ext uri="{BB962C8B-B14F-4D97-AF65-F5344CB8AC3E}">
        <p14:creationId xmlns:p14="http://schemas.microsoft.com/office/powerpoint/2010/main" val="2246577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 name="Content Placeholder 3"/>
          <p:cNvSpPr>
            <a:spLocks noGrp="1"/>
          </p:cNvSpPr>
          <p:nvPr>
            <p:ph sz="half" idx="2"/>
          </p:nvPr>
        </p:nvSpPr>
        <p:spPr>
          <a:xfrm>
            <a:off x="1583436" y="3143250"/>
            <a:ext cx="4270248" cy="2596776"/>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7" name="Date Placeholder 6"/>
          <p:cNvSpPr>
            <a:spLocks noGrp="1"/>
          </p:cNvSpPr>
          <p:nvPr>
            <p:ph type="dt" sz="half" idx="10"/>
          </p:nvPr>
        </p:nvSpPr>
        <p:spPr/>
        <p:txBody>
          <a:bodyPr/>
          <a:lstStyle/>
          <a:p>
            <a:fld id="{4F7D4976-E339-4826-83B7-FBD03F55ECF8}" type="datetimeFigureOut">
              <a:rPr lang="en-US" dirty="0"/>
              <a:t>6/9/2024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he-IL"/>
              <a:t>לחץ כדי לערוך סגנון כותרת של תבנית בסיס</a:t>
            </a:r>
            <a:endParaRPr lang="en-US" dirty="0"/>
          </a:p>
        </p:txBody>
      </p:sp>
    </p:spTree>
    <p:extLst>
      <p:ext uri="{BB962C8B-B14F-4D97-AF65-F5344CB8AC3E}">
        <p14:creationId xmlns:p14="http://schemas.microsoft.com/office/powerpoint/2010/main" val="2157296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6/9/2024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extLst>
      <p:ext uri="{BB962C8B-B14F-4D97-AF65-F5344CB8AC3E}">
        <p14:creationId xmlns:p14="http://schemas.microsoft.com/office/powerpoint/2010/main" val="19004763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6/9/2024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extLst>
      <p:ext uri="{BB962C8B-B14F-4D97-AF65-F5344CB8AC3E}">
        <p14:creationId xmlns:p14="http://schemas.microsoft.com/office/powerpoint/2010/main" val="5101065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bg>
      <p:bgRef idx="1001">
        <a:schemeClr val="bg2"/>
      </p:bgRef>
    </p:bg>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he-IL"/>
              <a:t>לחץ כדי לערוך סגנון כותרת של תבנית בסיס</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לחץ כדי לערוך סגנונות טקסט של תבנית בסיס</a:t>
            </a:r>
          </a:p>
        </p:txBody>
      </p:sp>
      <p:sp>
        <p:nvSpPr>
          <p:cNvPr id="9" name="Date Placeholder 8"/>
          <p:cNvSpPr>
            <a:spLocks noGrp="1"/>
          </p:cNvSpPr>
          <p:nvPr>
            <p:ph type="dt" sz="half" idx="10"/>
          </p:nvPr>
        </p:nvSpPr>
        <p:spPr/>
        <p:txBody>
          <a:bodyPr/>
          <a:lstStyle/>
          <a:p>
            <a:fld id="{D1BE4249-C0D0-4B06-8692-E8BB871AF643}" type="datetimeFigureOut">
              <a:rPr lang="en-US" dirty="0"/>
              <a:t>6/9/2024</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extLst>
      <p:ext uri="{BB962C8B-B14F-4D97-AF65-F5344CB8AC3E}">
        <p14:creationId xmlns:p14="http://schemas.microsoft.com/office/powerpoint/2010/main" val="1731408042"/>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bg>
      <p:bgRef idx="1001">
        <a:schemeClr val="bg2"/>
      </p:bgRef>
    </p:bg>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he-IL"/>
              <a:t>לחץ כדי לערוך סגנון כותרת של תבנית בסיס</a:t>
            </a:r>
            <a:endParaRPr lang="en-US" dirty="0"/>
          </a:p>
        </p:txBody>
      </p:sp>
      <p:sp>
        <p:nvSpPr>
          <p:cNvPr id="3" name="Picture Placeholder 2"/>
          <p:cNvSpPr>
            <a:spLocks noGrp="1" noChangeAspect="1"/>
          </p:cNvSpPr>
          <p:nvPr>
            <p:ph type="pic" idx="1"/>
          </p:nvPr>
        </p:nvSpPr>
        <p:spPr>
          <a:xfrm>
            <a:off x="6095999" y="0"/>
            <a:ext cx="6102097" cy="6858000"/>
          </a:xfrm>
          <a:solidFill>
            <a:schemeClr val="tx1">
              <a:lumMod val="8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a:t>לחץ על הסמל כדי להוסיף תמונה</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לחץ כדי לערוך סגנונות טקסט של תבנית בסיס</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6/9/2024</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extLst>
      <p:ext uri="{BB962C8B-B14F-4D97-AF65-F5344CB8AC3E}">
        <p14:creationId xmlns:p14="http://schemas.microsoft.com/office/powerpoint/2010/main" val="789803545"/>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17" Type="http://schemas.openxmlformats.org/officeDocument/2006/relationships/theme" Target="../theme/theme3.xml"/><Relationship Id="rId2" Type="http://schemas.openxmlformats.org/officeDocument/2006/relationships/slideLayout" Target="../slideLayouts/slideLayout24.xml"/><Relationship Id="rId16" Type="http://schemas.openxmlformats.org/officeDocument/2006/relationships/slideLayout" Target="../slideLayouts/slideLayout38.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slideLayout" Target="../slideLayouts/slideLayout3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chemeClr val="bg2">
              <a:lumMod val="60000"/>
              <a:lumOff val="40000"/>
              <a:alpha val="15000"/>
            </a:schemeClr>
          </a:solidFill>
          <a:ln w="31750" cap="sq">
            <a:solidFill>
              <a:schemeClr val="tx1">
                <a:lumMod val="75000"/>
                <a:lumOff val="25000"/>
              </a:schemeClr>
            </a:solidFill>
            <a:miter lim="800000"/>
          </a:ln>
        </p:spPr>
        <p:txBody>
          <a:bodyPr vert="horz" lIns="182880" tIns="182880" rIns="182880" bIns="182880" rtlCol="0" anchor="ctr">
            <a:normAutofit/>
          </a:body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6/9/2024</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r">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69804"/>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extLst>
      <p:ext uri="{BB962C8B-B14F-4D97-AF65-F5344CB8AC3E}">
        <p14:creationId xmlns:p14="http://schemas.microsoft.com/office/powerpoint/2010/main" val="18664971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ctr" defTabSz="914400" rtl="1" eaLnBrk="1" latinLnBrk="0" hangingPunct="1">
        <a:lnSpc>
          <a:spcPct val="90000"/>
        </a:lnSpc>
        <a:spcBef>
          <a:spcPct val="0"/>
        </a:spcBef>
        <a:buNone/>
        <a:defRPr sz="2800" kern="1200" cap="all" spc="200" baseline="0">
          <a:solidFill>
            <a:schemeClr val="tx1">
              <a:lumMod val="85000"/>
              <a:lumOff val="15000"/>
            </a:schemeClr>
          </a:solidFill>
          <a:latin typeface="+mj-lt"/>
          <a:ea typeface="+mj-ea"/>
          <a:cs typeface="+mj-cs"/>
        </a:defRPr>
      </a:lvl1pPr>
    </p:titleStyle>
    <p:bodyStyle>
      <a:lvl1pPr marL="228600" indent="-228600" algn="r" defTabSz="914400" rtl="1"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r" defTabSz="914400" rtl="1"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a:extLst>
              <a:ext uri="{FF2B5EF4-FFF2-40B4-BE49-F238E27FC236}">
                <a16:creationId xmlns="" xmlns:a16="http://schemas.microsoft.com/office/drawing/2014/main" id="{613F30C7-EDC7-4715-BEB4-41A91BE6FAB5}"/>
              </a:ext>
            </a:extLst>
          </p:cNvPr>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3" name="מציין מיקום טקסט 2">
            <a:extLst>
              <a:ext uri="{FF2B5EF4-FFF2-40B4-BE49-F238E27FC236}">
                <a16:creationId xmlns="" xmlns:a16="http://schemas.microsoft.com/office/drawing/2014/main" id="{03871533-EC75-40FD-B8D7-69F20310C4FC}"/>
              </a:ext>
            </a:extLst>
          </p:cNvPr>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 xmlns:a16="http://schemas.microsoft.com/office/drawing/2014/main" id="{6DD44985-3820-4338-8C91-C04C6EC47B2C}"/>
              </a:ext>
            </a:extLst>
          </p:cNvPr>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160EA64-D806-43AC-9DF2-F8C432F32B4C}" type="datetimeFigureOut">
              <a:rPr lang="en-US" smtClean="0"/>
              <a:t>6/9/2024</a:t>
            </a:fld>
            <a:endParaRPr lang="en-US" dirty="0"/>
          </a:p>
        </p:txBody>
      </p:sp>
      <p:sp>
        <p:nvSpPr>
          <p:cNvPr id="5" name="מציין מיקום של כותרת תחתונה 4">
            <a:extLst>
              <a:ext uri="{FF2B5EF4-FFF2-40B4-BE49-F238E27FC236}">
                <a16:creationId xmlns="" xmlns:a16="http://schemas.microsoft.com/office/drawing/2014/main" id="{4522DADE-22BD-48AE-AA5D-34FA3B3C56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en-US" dirty="0"/>
          </a:p>
        </p:txBody>
      </p:sp>
      <p:sp>
        <p:nvSpPr>
          <p:cNvPr id="6" name="מציין מיקום של מספר שקופית 5">
            <a:extLst>
              <a:ext uri="{FF2B5EF4-FFF2-40B4-BE49-F238E27FC236}">
                <a16:creationId xmlns="" xmlns:a16="http://schemas.microsoft.com/office/drawing/2014/main" id="{9FE08ABF-C36D-4AD4-901C-372540395C0C}"/>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851753232"/>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p:hf sldNum="0" hdr="0" ftr="0" dt="0"/>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160EA64-D806-43AC-9DF2-F8C432F32B4C}" type="datetimeFigureOut">
              <a:rPr lang="en-US" smtClean="0"/>
              <a:t>6/9/2024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1949994909"/>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 id="2147483749" r:id="rId12"/>
    <p:sldLayoutId id="2147483750" r:id="rId13"/>
    <p:sldLayoutId id="2147483751" r:id="rId14"/>
    <p:sldLayoutId id="2147483752" r:id="rId15"/>
    <p:sldLayoutId id="2147483753" r:id="rId16"/>
  </p:sldLayoutIdLst>
  <p:hf sldNum="0" hdr="0" ftr="0" dt="0"/>
  <p:txStyles>
    <p:titleStyle>
      <a:lvl1pPr algn="l" defTabSz="457200" rtl="1" eaLnBrk="1" latinLnBrk="0" hangingPunct="1">
        <a:spcBef>
          <a:spcPct val="0"/>
        </a:spcBef>
        <a:buNone/>
        <a:defRPr sz="3600" kern="1200">
          <a:solidFill>
            <a:schemeClr val="accent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4.xml"/><Relationship Id="rId5" Type="http://schemas.openxmlformats.org/officeDocument/2006/relationships/hyperlink" Target="https://he.wikipedia.org/wiki/%D7%A4%D7%A8%D7%A9%D7%AA_%D7%93%D7%A8%D7%99%D7%99%D7%A4%D7%95%D7%A1" TargetMode="External"/><Relationship Id="rId4" Type="http://schemas.openxmlformats.org/officeDocument/2006/relationships/image" Target="../media/image9.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כותרת 1">
            <a:extLst>
              <a:ext uri="{FF2B5EF4-FFF2-40B4-BE49-F238E27FC236}">
                <a16:creationId xmlns="" xmlns:a16="http://schemas.microsoft.com/office/drawing/2014/main" id="{CD81709E-82A2-48E3-97D6-18BDE9B1D099}"/>
              </a:ext>
            </a:extLst>
          </p:cNvPr>
          <p:cNvSpPr>
            <a:spLocks noGrp="1"/>
          </p:cNvSpPr>
          <p:nvPr>
            <p:ph type="ctrTitle"/>
          </p:nvPr>
        </p:nvSpPr>
        <p:spPr/>
        <p:txBody>
          <a:bodyPr/>
          <a:lstStyle/>
          <a:p>
            <a:r>
              <a:rPr lang="he-IL" dirty="0"/>
              <a:t>ספר ראשון – מסורת ומהפכות</a:t>
            </a:r>
          </a:p>
        </p:txBody>
      </p:sp>
      <p:sp>
        <p:nvSpPr>
          <p:cNvPr id="3" name="כותרת משנה 2">
            <a:extLst>
              <a:ext uri="{FF2B5EF4-FFF2-40B4-BE49-F238E27FC236}">
                <a16:creationId xmlns="" xmlns:a16="http://schemas.microsoft.com/office/drawing/2014/main" id="{89369EC1-D339-4A7A-AB5D-6CBDC042716F}"/>
              </a:ext>
            </a:extLst>
          </p:cNvPr>
          <p:cNvSpPr>
            <a:spLocks noGrp="1"/>
          </p:cNvSpPr>
          <p:nvPr>
            <p:ph type="subTitle" idx="1"/>
          </p:nvPr>
        </p:nvSpPr>
        <p:spPr/>
        <p:txBody>
          <a:bodyPr>
            <a:normAutofit/>
          </a:bodyPr>
          <a:lstStyle/>
          <a:p>
            <a:r>
              <a:rPr lang="he-IL" sz="2800" dirty="0"/>
              <a:t>שאלון 29281 ע"פ המיקוד </a:t>
            </a:r>
            <a:r>
              <a:rPr lang="he-IL" sz="2800"/>
              <a:t>קיץ תשפ"א</a:t>
            </a:r>
            <a:endParaRPr lang="he-IL" sz="2800" dirty="0"/>
          </a:p>
        </p:txBody>
      </p:sp>
      <p:pic>
        <p:nvPicPr>
          <p:cNvPr id="4098" name="Picture 2" descr="משברים ותקומה – כרך א' מסורת ומהפכות – מכון הר ברכה – אטיאס אופיס">
            <a:extLst>
              <a:ext uri="{FF2B5EF4-FFF2-40B4-BE49-F238E27FC236}">
                <a16:creationId xmlns="" xmlns:a16="http://schemas.microsoft.com/office/drawing/2014/main" id="{EF98912C-DC1A-4618-AC99-7F152A9CF87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3879" y="3602038"/>
            <a:ext cx="1958385" cy="2769870"/>
          </a:xfrm>
          <a:prstGeom prst="rect">
            <a:avLst/>
          </a:prstGeom>
          <a:noFill/>
          <a:extLst>
            <a:ext uri="{909E8E84-426E-40DD-AFC4-6F175D3DCCD1}">
              <a14:hiddenFill xmlns:a14="http://schemas.microsoft.com/office/drawing/2010/main">
                <a:solidFill>
                  <a:srgbClr val="FFFFFF"/>
                </a:solidFill>
              </a14:hiddenFill>
            </a:ext>
          </a:extLst>
        </p:spPr>
      </p:pic>
      <p:pic>
        <p:nvPicPr>
          <p:cNvPr id="6" name="תמונה 5">
            <a:extLst>
              <a:ext uri="{FF2B5EF4-FFF2-40B4-BE49-F238E27FC236}">
                <a16:creationId xmlns="" xmlns:a16="http://schemas.microsoft.com/office/drawing/2014/main" id="{DE8C0E64-7386-42AC-8FE3-F2FA4ED0110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104120" y="1"/>
            <a:ext cx="2087880" cy="1166508"/>
          </a:xfrm>
          <a:prstGeom prst="rect">
            <a:avLst/>
          </a:prstGeom>
        </p:spPr>
      </p:pic>
    </p:spTree>
    <p:extLst>
      <p:ext uri="{BB962C8B-B14F-4D97-AF65-F5344CB8AC3E}">
        <p14:creationId xmlns:p14="http://schemas.microsoft.com/office/powerpoint/2010/main" val="28137865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3">
            <a:extLst>
              <a:ext uri="{FF2B5EF4-FFF2-40B4-BE49-F238E27FC236}">
                <a16:creationId xmlns="" xmlns:a16="http://schemas.microsoft.com/office/drawing/2014/main" id="{A82DF50A-532E-4DE1-9CD4-97C80FDE9611}"/>
              </a:ext>
            </a:extLst>
          </p:cNvPr>
          <p:cNvSpPr>
            <a:spLocks noGrp="1"/>
          </p:cNvSpPr>
          <p:nvPr>
            <p:ph type="title"/>
          </p:nvPr>
        </p:nvSpPr>
        <p:spPr/>
        <p:txBody>
          <a:bodyPr/>
          <a:lstStyle/>
          <a:p>
            <a:r>
              <a:rPr lang="he-IL" dirty="0"/>
              <a:t>התנועה הציונית</a:t>
            </a:r>
          </a:p>
        </p:txBody>
      </p:sp>
      <p:sp>
        <p:nvSpPr>
          <p:cNvPr id="5" name="מציין מיקום טקסט 4">
            <a:extLst>
              <a:ext uri="{FF2B5EF4-FFF2-40B4-BE49-F238E27FC236}">
                <a16:creationId xmlns="" xmlns:a16="http://schemas.microsoft.com/office/drawing/2014/main" id="{93D3B166-D73F-4DF7-9857-06679F7C75ED}"/>
              </a:ext>
            </a:extLst>
          </p:cNvPr>
          <p:cNvSpPr>
            <a:spLocks noGrp="1"/>
          </p:cNvSpPr>
          <p:nvPr>
            <p:ph type="body" idx="1"/>
          </p:nvPr>
        </p:nvSpPr>
        <p:spPr/>
        <p:txBody>
          <a:bodyPr/>
          <a:lstStyle/>
          <a:p>
            <a:endParaRPr lang="he-IL"/>
          </a:p>
        </p:txBody>
      </p:sp>
    </p:spTree>
    <p:extLst>
      <p:ext uri="{BB962C8B-B14F-4D97-AF65-F5344CB8AC3E}">
        <p14:creationId xmlns:p14="http://schemas.microsoft.com/office/powerpoint/2010/main" val="24256495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 xmlns:a16="http://schemas.microsoft.com/office/drawing/2014/main" id="{CDF30774-DB7C-4E02-80DB-7DE782DEC3B6}"/>
              </a:ext>
            </a:extLst>
          </p:cNvPr>
          <p:cNvSpPr>
            <a:spLocks noGrp="1"/>
          </p:cNvSpPr>
          <p:nvPr>
            <p:ph type="title"/>
          </p:nvPr>
        </p:nvSpPr>
        <p:spPr/>
        <p:txBody>
          <a:bodyPr/>
          <a:lstStyle/>
          <a:p>
            <a:pPr algn="ctr"/>
            <a:r>
              <a:rPr lang="he-IL" dirty="0"/>
              <a:t>מבשרי הציונות</a:t>
            </a:r>
          </a:p>
        </p:txBody>
      </p:sp>
      <p:sp>
        <p:nvSpPr>
          <p:cNvPr id="3" name="מציין מיקום תוכן 2">
            <a:extLst>
              <a:ext uri="{FF2B5EF4-FFF2-40B4-BE49-F238E27FC236}">
                <a16:creationId xmlns="" xmlns:a16="http://schemas.microsoft.com/office/drawing/2014/main" id="{5567F7CD-2F15-4208-987F-4CFF71742701}"/>
              </a:ext>
            </a:extLst>
          </p:cNvPr>
          <p:cNvSpPr>
            <a:spLocks noGrp="1"/>
          </p:cNvSpPr>
          <p:nvPr>
            <p:ph idx="1"/>
          </p:nvPr>
        </p:nvSpPr>
        <p:spPr/>
        <p:txBody>
          <a:bodyPr>
            <a:normAutofit/>
          </a:bodyPr>
          <a:lstStyle/>
          <a:p>
            <a:r>
              <a:rPr lang="he-IL" sz="2400" dirty="0"/>
              <a:t>הרב יהודה אלקלעי והרב צבי </a:t>
            </a:r>
            <a:r>
              <a:rPr lang="he-IL" sz="2400" dirty="0" err="1"/>
              <a:t>קאלישר</a:t>
            </a:r>
            <a:endParaRPr lang="he-IL" sz="2400" dirty="0"/>
          </a:p>
          <a:p>
            <a:endParaRPr lang="he-IL" sz="2400" dirty="0"/>
          </a:p>
          <a:p>
            <a:r>
              <a:rPr lang="he-IL" sz="2400" dirty="0"/>
              <a:t>שניהם חשבו שיש לקדם עלייה והתיישבות בארץ, שהגאולה צריכה לבוא גם ממעורבות שלנו ולא מפסיביות מוחלטת וציפייה למשיח, שניהם חיברו ספרים בנושא וניסו לקדם איש בדרכו:</a:t>
            </a:r>
          </a:p>
          <a:p>
            <a:pPr lvl="1"/>
            <a:r>
              <a:rPr lang="he-IL" sz="2000" dirty="0"/>
              <a:t>אלקלעי עולה בעצמו ורוצה להקים מועצת זקנים יהודים שתפעל ותסייע</a:t>
            </a:r>
          </a:p>
          <a:p>
            <a:pPr lvl="1"/>
            <a:r>
              <a:rPr lang="he-IL" sz="2000" dirty="0" err="1"/>
              <a:t>קאלישר</a:t>
            </a:r>
            <a:r>
              <a:rPr lang="he-IL" sz="2000" dirty="0"/>
              <a:t> מדבר עם יהודים עשירים ומובילים כדי לרתום אותם לנושא</a:t>
            </a:r>
          </a:p>
        </p:txBody>
      </p:sp>
    </p:spTree>
    <p:extLst>
      <p:ext uri="{BB962C8B-B14F-4D97-AF65-F5344CB8AC3E}">
        <p14:creationId xmlns:p14="http://schemas.microsoft.com/office/powerpoint/2010/main" val="30510687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 xmlns:a16="http://schemas.microsoft.com/office/drawing/2014/main" id="{CDF30774-DB7C-4E02-80DB-7DE782DEC3B6}"/>
              </a:ext>
            </a:extLst>
          </p:cNvPr>
          <p:cNvSpPr>
            <a:spLocks noGrp="1"/>
          </p:cNvSpPr>
          <p:nvPr>
            <p:ph type="title"/>
          </p:nvPr>
        </p:nvSpPr>
        <p:spPr/>
        <p:txBody>
          <a:bodyPr/>
          <a:lstStyle/>
          <a:p>
            <a:pPr algn="ctr"/>
            <a:r>
              <a:rPr lang="he-IL" dirty="0"/>
              <a:t>חובבי ציון</a:t>
            </a:r>
          </a:p>
        </p:txBody>
      </p:sp>
      <p:sp>
        <p:nvSpPr>
          <p:cNvPr id="3" name="מציין מיקום תוכן 2">
            <a:extLst>
              <a:ext uri="{FF2B5EF4-FFF2-40B4-BE49-F238E27FC236}">
                <a16:creationId xmlns="" xmlns:a16="http://schemas.microsoft.com/office/drawing/2014/main" id="{5567F7CD-2F15-4208-987F-4CFF71742701}"/>
              </a:ext>
            </a:extLst>
          </p:cNvPr>
          <p:cNvSpPr>
            <a:spLocks noGrp="1"/>
          </p:cNvSpPr>
          <p:nvPr>
            <p:ph idx="1"/>
          </p:nvPr>
        </p:nvSpPr>
        <p:spPr/>
        <p:txBody>
          <a:bodyPr>
            <a:normAutofit/>
          </a:bodyPr>
          <a:lstStyle/>
          <a:p>
            <a:r>
              <a:rPr lang="he-IL" sz="3200" dirty="0"/>
              <a:t>רקע: סופות בנגב</a:t>
            </a:r>
          </a:p>
          <a:p>
            <a:r>
              <a:rPr lang="he-IL" sz="3200" dirty="0"/>
              <a:t>הרבה קבוצות ציוניות קטנות שהתאחדו לגוף אחד.</a:t>
            </a:r>
          </a:p>
          <a:p>
            <a:r>
              <a:rPr lang="he-IL" sz="3200" dirty="0"/>
              <a:t>הרב </a:t>
            </a:r>
            <a:r>
              <a:rPr lang="he-IL" sz="3200" dirty="0" err="1"/>
              <a:t>מוהליבר</a:t>
            </a:r>
            <a:r>
              <a:rPr lang="he-IL" sz="3200" dirty="0"/>
              <a:t> </a:t>
            </a:r>
            <a:r>
              <a:rPr lang="he-IL" sz="3200" dirty="0" err="1"/>
              <a:t>ופינסקר</a:t>
            </a:r>
            <a:r>
              <a:rPr lang="he-IL" sz="3200" dirty="0"/>
              <a:t> מובילים. </a:t>
            </a:r>
          </a:p>
          <a:p>
            <a:r>
              <a:rPr lang="he-IL" sz="3200" dirty="0"/>
              <a:t>ארגון יהודי ראשון שמתכנס כדי לעסוק בתכנון ענייני העם היהודי וקידום הציונות</a:t>
            </a:r>
          </a:p>
        </p:txBody>
      </p:sp>
    </p:spTree>
    <p:extLst>
      <p:ext uri="{BB962C8B-B14F-4D97-AF65-F5344CB8AC3E}">
        <p14:creationId xmlns:p14="http://schemas.microsoft.com/office/powerpoint/2010/main" val="28355057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a:bodyPr>
          <a:lstStyle/>
          <a:p>
            <a:r>
              <a:rPr lang="he-IL" sz="5400" dirty="0">
                <a:latin typeface="Guttman Hatzvi" panose="02010401010101010101" pitchFamily="2" charset="-79"/>
                <a:cs typeface="Guttman Hatzvi" panose="02010401010101010101" pitchFamily="2" charset="-79"/>
              </a:rPr>
              <a:t>חיבת ציון </a:t>
            </a:r>
          </a:p>
        </p:txBody>
      </p:sp>
      <p:sp>
        <p:nvSpPr>
          <p:cNvPr id="3" name="מציין מיקום תוכן 2"/>
          <p:cNvSpPr>
            <a:spLocks noGrp="1"/>
          </p:cNvSpPr>
          <p:nvPr>
            <p:ph idx="1"/>
          </p:nvPr>
        </p:nvSpPr>
        <p:spPr>
          <a:xfrm>
            <a:off x="677334" y="1715399"/>
            <a:ext cx="8596668" cy="4110962"/>
          </a:xfrm>
        </p:spPr>
        <p:txBody>
          <a:bodyPr>
            <a:noAutofit/>
          </a:bodyPr>
          <a:lstStyle/>
          <a:p>
            <a:r>
              <a:rPr lang="he-IL" sz="2400" dirty="0">
                <a:latin typeface="Narkisim" panose="020E0502050101010101" pitchFamily="34" charset="-79"/>
                <a:cs typeface="Narkisim" panose="020E0502050101010101" pitchFamily="34" charset="-79"/>
              </a:rPr>
              <a:t>6/10/1884 – ועידת </a:t>
            </a:r>
            <a:r>
              <a:rPr lang="he-IL" sz="2400" dirty="0" err="1">
                <a:latin typeface="Narkisim" panose="020E0502050101010101" pitchFamily="34" charset="-79"/>
                <a:cs typeface="Narkisim" panose="020E0502050101010101" pitchFamily="34" charset="-79"/>
              </a:rPr>
              <a:t>קטוביץ</a:t>
            </a:r>
            <a:endParaRPr lang="he-IL" sz="2400" dirty="0">
              <a:latin typeface="Narkisim" panose="020E0502050101010101" pitchFamily="34" charset="-79"/>
              <a:cs typeface="Narkisim" panose="020E0502050101010101" pitchFamily="34" charset="-79"/>
            </a:endParaRPr>
          </a:p>
          <a:p>
            <a:pPr marL="0" indent="0">
              <a:buNone/>
            </a:pPr>
            <a:r>
              <a:rPr lang="he-IL" sz="2400" dirty="0">
                <a:latin typeface="Narkisim" panose="020E0502050101010101" pitchFamily="34" charset="-79"/>
                <a:cs typeface="Narkisim" panose="020E0502050101010101" pitchFamily="34" charset="-79"/>
              </a:rPr>
              <a:t>	החלטות הועדה:</a:t>
            </a:r>
          </a:p>
          <a:p>
            <a:pPr lvl="1"/>
            <a:r>
              <a:rPr lang="he-IL" sz="2000" dirty="0">
                <a:latin typeface="Narkisim" panose="020E0502050101010101" pitchFamily="34" charset="-79"/>
                <a:cs typeface="Narkisim" panose="020E0502050101010101" pitchFamily="34" charset="-79"/>
              </a:rPr>
              <a:t>להקים ועד מרכזי קבוע של 18 חברים לכל אגודות חובבי ציון, שבראשו יעמוד פינסקר. </a:t>
            </a:r>
          </a:p>
          <a:p>
            <a:pPr lvl="1"/>
            <a:r>
              <a:rPr lang="he-IL" sz="2000" dirty="0">
                <a:latin typeface="Narkisim" panose="020E0502050101010101" pitchFamily="34" charset="-79"/>
                <a:cs typeface="Narkisim" panose="020E0502050101010101" pitchFamily="34" charset="-79"/>
              </a:rPr>
              <a:t>לתמוך במושבות ארץ ישראל.</a:t>
            </a:r>
          </a:p>
          <a:p>
            <a:pPr lvl="1"/>
            <a:r>
              <a:rPr lang="he-IL" sz="2000" dirty="0">
                <a:latin typeface="Narkisim" panose="020E0502050101010101" pitchFamily="34" charset="-79"/>
                <a:cs typeface="Narkisim" panose="020E0502050101010101" pitchFamily="34" charset="-79"/>
              </a:rPr>
              <a:t>הצורך בשתדלנות אצל השלטונות העות'מאניים על מנת לבטל את איסור כניסת היהודים לארץ-ישראל. כמו כן, להשתדל אצל ממשלת רוסיה שתתיר את קיומן של אגודות "חובבי ציון" ברוסיה.</a:t>
            </a:r>
          </a:p>
          <a:p>
            <a:pPr lvl="1"/>
            <a:r>
              <a:rPr lang="he-IL" sz="2000" dirty="0">
                <a:latin typeface="Narkisim" panose="020E0502050101010101" pitchFamily="34" charset="-79"/>
                <a:cs typeface="Narkisim" panose="020E0502050101010101" pitchFamily="34" charset="-79"/>
              </a:rPr>
              <a:t>לשלוח משלחת חקר לארץ ישראל לבדיקת אפשרויות העלייה.</a:t>
            </a:r>
          </a:p>
          <a:p>
            <a:pPr lvl="1"/>
            <a:r>
              <a:rPr lang="he-IL" sz="2000" dirty="0">
                <a:latin typeface="Narkisim" panose="020E0502050101010101" pitchFamily="34" charset="-79"/>
                <a:cs typeface="Narkisim" panose="020E0502050101010101" pitchFamily="34" charset="-79"/>
              </a:rPr>
              <a:t>הקמת הנהגה כללית לכלל אגודות חובבי ציון אשר תיקרא על שם משה </a:t>
            </a:r>
            <a:r>
              <a:rPr lang="he-IL" sz="2000" dirty="0" err="1">
                <a:latin typeface="Narkisim" panose="020E0502050101010101" pitchFamily="34" charset="-79"/>
                <a:cs typeface="Narkisim" panose="020E0502050101010101" pitchFamily="34" charset="-79"/>
              </a:rPr>
              <a:t>מונטיפיורי</a:t>
            </a:r>
            <a:r>
              <a:rPr lang="he-IL" sz="2000" dirty="0">
                <a:latin typeface="Narkisim" panose="020E0502050101010101" pitchFamily="34" charset="-79"/>
                <a:cs typeface="Narkisim" panose="020E0502050101010101" pitchFamily="34" charset="-79"/>
              </a:rPr>
              <a:t>: "יסוד מזכרת משה </a:t>
            </a:r>
            <a:r>
              <a:rPr lang="he-IL" sz="2000" dirty="0" err="1">
                <a:latin typeface="Narkisim" panose="020E0502050101010101" pitchFamily="34" charset="-79"/>
                <a:cs typeface="Narkisim" panose="020E0502050101010101" pitchFamily="34" charset="-79"/>
              </a:rPr>
              <a:t>מונטיפיורי</a:t>
            </a:r>
            <a:r>
              <a:rPr lang="he-IL" sz="2000" dirty="0">
                <a:latin typeface="Narkisim" panose="020E0502050101010101" pitchFamily="34" charset="-79"/>
                <a:cs typeface="Narkisim" panose="020E0502050101010101" pitchFamily="34" charset="-79"/>
              </a:rPr>
              <a:t>".</a:t>
            </a:r>
          </a:p>
          <a:p>
            <a:r>
              <a:rPr lang="he-IL" sz="2400" dirty="0">
                <a:latin typeface="Narkisim" panose="020E0502050101010101" pitchFamily="34" charset="-79"/>
                <a:cs typeface="Narkisim" panose="020E0502050101010101" pitchFamily="34" charset="-79"/>
              </a:rPr>
              <a:t>פינסקר מונה לראש התנועה והרב </a:t>
            </a:r>
            <a:r>
              <a:rPr lang="he-IL" sz="2400" dirty="0" err="1">
                <a:latin typeface="Narkisim" panose="020E0502050101010101" pitchFamily="34" charset="-79"/>
                <a:cs typeface="Narkisim" panose="020E0502050101010101" pitchFamily="34" charset="-79"/>
              </a:rPr>
              <a:t>מוהליבר</a:t>
            </a:r>
            <a:r>
              <a:rPr lang="he-IL" sz="2400" dirty="0">
                <a:latin typeface="Narkisim" panose="020E0502050101010101" pitchFamily="34" charset="-79"/>
                <a:cs typeface="Narkisim" panose="020E0502050101010101" pitchFamily="34" charset="-79"/>
              </a:rPr>
              <a:t> מונה ליו"ר של כבוד.</a:t>
            </a:r>
          </a:p>
        </p:txBody>
      </p:sp>
    </p:spTree>
    <p:extLst>
      <p:ext uri="{BB962C8B-B14F-4D97-AF65-F5344CB8AC3E}">
        <p14:creationId xmlns:p14="http://schemas.microsoft.com/office/powerpoint/2010/main" val="40849649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a:bodyPr>
          <a:lstStyle/>
          <a:p>
            <a:r>
              <a:rPr lang="he-IL" sz="5400" dirty="0">
                <a:latin typeface="Guttman Hatzvi" panose="02010401010101010101" pitchFamily="2" charset="-79"/>
                <a:cs typeface="Guttman Hatzvi" panose="02010401010101010101" pitchFamily="2" charset="-79"/>
              </a:rPr>
              <a:t>חיבת ציון </a:t>
            </a:r>
          </a:p>
        </p:txBody>
      </p:sp>
      <p:sp>
        <p:nvSpPr>
          <p:cNvPr id="3" name="מציין מיקום תוכן 2"/>
          <p:cNvSpPr>
            <a:spLocks noGrp="1"/>
          </p:cNvSpPr>
          <p:nvPr>
            <p:ph idx="1"/>
          </p:nvPr>
        </p:nvSpPr>
        <p:spPr>
          <a:xfrm>
            <a:off x="442452" y="2160589"/>
            <a:ext cx="8831550" cy="3880773"/>
          </a:xfrm>
        </p:spPr>
        <p:txBody>
          <a:bodyPr>
            <a:normAutofit/>
          </a:bodyPr>
          <a:lstStyle/>
          <a:p>
            <a:r>
              <a:rPr lang="he-IL" sz="3200" dirty="0">
                <a:latin typeface="Narkisim" panose="020E0502050101010101" pitchFamily="34" charset="-79"/>
                <a:cs typeface="Narkisim" panose="020E0502050101010101" pitchFamily="34" charset="-79"/>
              </a:rPr>
              <a:t>הקשיים והגורמים ל"כישלון":</a:t>
            </a:r>
          </a:p>
          <a:p>
            <a:pPr lvl="1"/>
            <a:r>
              <a:rPr lang="he-IL" sz="2800" dirty="0">
                <a:latin typeface="Narkisim" panose="020E0502050101010101" pitchFamily="34" charset="-79"/>
                <a:cs typeface="Narkisim" panose="020E0502050101010101" pitchFamily="34" charset="-79"/>
              </a:rPr>
              <a:t>קשיים כלכליים משמעותיים. לא נאסף מספיק כסף.</a:t>
            </a:r>
          </a:p>
          <a:p>
            <a:pPr lvl="1"/>
            <a:r>
              <a:rPr lang="he-IL" sz="2800" dirty="0">
                <a:latin typeface="Narkisim" panose="020E0502050101010101" pitchFamily="34" charset="-79"/>
                <a:cs typeface="Narkisim" panose="020E0502050101010101" pitchFamily="34" charset="-79"/>
              </a:rPr>
              <a:t>כישלון בשכנוע אנשים לעלות לארץ. ההגירה הגדולה לארצות הברית. קשיים גם מצד העות'מאניים. </a:t>
            </a:r>
          </a:p>
          <a:p>
            <a:pPr lvl="1"/>
            <a:r>
              <a:rPr lang="he-IL" sz="2800" dirty="0">
                <a:latin typeface="Narkisim" panose="020E0502050101010101" pitchFamily="34" charset="-79"/>
                <a:cs typeface="Narkisim" panose="020E0502050101010101" pitchFamily="34" charset="-79"/>
              </a:rPr>
              <a:t>מחלוקות בתוך התנועה. מסורתיים ומשכילים.</a:t>
            </a:r>
          </a:p>
          <a:p>
            <a:pPr lvl="1"/>
            <a:r>
              <a:rPr lang="he-IL" sz="2800" dirty="0">
                <a:latin typeface="Narkisim" panose="020E0502050101010101" pitchFamily="34" charset="-79"/>
                <a:cs typeface="Narkisim" panose="020E0502050101010101" pitchFamily="34" charset="-79"/>
              </a:rPr>
              <a:t>משבר מנהיגותי עם עזיבתו של פינסקר.</a:t>
            </a:r>
          </a:p>
          <a:p>
            <a:pPr lvl="1"/>
            <a:r>
              <a:rPr lang="he-IL" sz="2800" dirty="0">
                <a:latin typeface="Narkisim" panose="020E0502050101010101" pitchFamily="34" charset="-79"/>
                <a:cs typeface="Narkisim" panose="020E0502050101010101" pitchFamily="34" charset="-79"/>
              </a:rPr>
              <a:t>ארגון במחתרת. הפעולות הציוניות נאסרו ברוסיה. (עד 1890)</a:t>
            </a:r>
          </a:p>
        </p:txBody>
      </p:sp>
    </p:spTree>
    <p:extLst>
      <p:ext uri="{BB962C8B-B14F-4D97-AF65-F5344CB8AC3E}">
        <p14:creationId xmlns:p14="http://schemas.microsoft.com/office/powerpoint/2010/main" val="2952435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a:bodyPr>
          <a:lstStyle/>
          <a:p>
            <a:r>
              <a:rPr lang="he-IL" sz="5400" dirty="0">
                <a:latin typeface="Guttman Hatzvi" panose="02010401010101010101" pitchFamily="2" charset="-79"/>
                <a:cs typeface="Guttman Hatzvi" panose="02010401010101010101" pitchFamily="2" charset="-79"/>
              </a:rPr>
              <a:t>חיבת ציון </a:t>
            </a:r>
          </a:p>
        </p:txBody>
      </p:sp>
      <p:sp>
        <p:nvSpPr>
          <p:cNvPr id="3" name="מציין מיקום תוכן 2"/>
          <p:cNvSpPr>
            <a:spLocks noGrp="1"/>
          </p:cNvSpPr>
          <p:nvPr>
            <p:ph idx="1"/>
          </p:nvPr>
        </p:nvSpPr>
        <p:spPr/>
        <p:txBody>
          <a:bodyPr>
            <a:normAutofit fontScale="92500" lnSpcReduction="20000"/>
          </a:bodyPr>
          <a:lstStyle/>
          <a:p>
            <a:r>
              <a:rPr lang="he-IL" sz="3200" dirty="0">
                <a:latin typeface="Narkisim" panose="020E0502050101010101" pitchFamily="34" charset="-79"/>
                <a:cs typeface="Narkisim" panose="020E0502050101010101" pitchFamily="34" charset="-79"/>
              </a:rPr>
              <a:t>חשיבות התנועה והישגיה</a:t>
            </a:r>
          </a:p>
          <a:p>
            <a:pPr lvl="1"/>
            <a:r>
              <a:rPr lang="he-IL" sz="2800" dirty="0">
                <a:latin typeface="Narkisim" panose="020E0502050101010101" pitchFamily="34" charset="-79"/>
                <a:cs typeface="Narkisim" panose="020E0502050101010101" pitchFamily="34" charset="-79"/>
              </a:rPr>
              <a:t>התעוררות לאומית בעם היהודי.</a:t>
            </a:r>
          </a:p>
          <a:p>
            <a:pPr lvl="1"/>
            <a:r>
              <a:rPr lang="he-IL" sz="2800" dirty="0">
                <a:latin typeface="Narkisim" panose="020E0502050101010101" pitchFamily="34" charset="-79"/>
                <a:cs typeface="Narkisim" panose="020E0502050101010101" pitchFamily="34" charset="-79"/>
              </a:rPr>
              <a:t>העלייה הראשונה.</a:t>
            </a:r>
          </a:p>
          <a:p>
            <a:pPr lvl="1"/>
            <a:r>
              <a:rPr lang="he-IL" sz="2800" dirty="0">
                <a:latin typeface="Narkisim" panose="020E0502050101010101" pitchFamily="34" charset="-79"/>
                <a:cs typeface="Narkisim" panose="020E0502050101010101" pitchFamily="34" charset="-79"/>
              </a:rPr>
              <a:t>בניית מושבות. הנחת התשתית לפיתוח הישוב היהודי בארץ.</a:t>
            </a:r>
          </a:p>
          <a:p>
            <a:pPr lvl="1"/>
            <a:r>
              <a:rPr lang="he-IL" sz="2800" dirty="0">
                <a:latin typeface="Narkisim" panose="020E0502050101010101" pitchFamily="34" charset="-79"/>
                <a:cs typeface="Narkisim" panose="020E0502050101010101" pitchFamily="34" charset="-79"/>
              </a:rPr>
              <a:t>חיזוק הישוב היהודי בארץ וקביעתה כיעד החשוב והבלעדי לשאיפות הלאומיות היהודיות.</a:t>
            </a:r>
          </a:p>
          <a:p>
            <a:pPr lvl="1"/>
            <a:r>
              <a:rPr lang="he-IL" sz="2800" dirty="0">
                <a:latin typeface="Narkisim" panose="020E0502050101010101" pitchFamily="34" charset="-79"/>
                <a:cs typeface="Narkisim" panose="020E0502050101010101" pitchFamily="34" charset="-79"/>
              </a:rPr>
              <a:t>הארגון הלאומי-יהודי העולמי הראשון.</a:t>
            </a:r>
          </a:p>
          <a:p>
            <a:pPr lvl="1"/>
            <a:r>
              <a:rPr lang="he-IL" sz="2800" dirty="0">
                <a:latin typeface="Narkisim" panose="020E0502050101010101" pitchFamily="34" charset="-79"/>
                <a:cs typeface="Narkisim" panose="020E0502050101010101" pitchFamily="34" charset="-79"/>
              </a:rPr>
              <a:t>הנחת הבסיס לתנועה הציונית. גם מבחינה רעיונית וגם רבים מהתנועה הצטרפו לתנועה הציונית.</a:t>
            </a:r>
          </a:p>
          <a:p>
            <a:pPr lvl="1"/>
            <a:endParaRPr lang="he-IL" sz="2800" dirty="0">
              <a:latin typeface="Narkisim" panose="020E0502050101010101" pitchFamily="34" charset="-79"/>
              <a:cs typeface="Narkisim" panose="020E0502050101010101" pitchFamily="34" charset="-79"/>
            </a:endParaRPr>
          </a:p>
        </p:txBody>
      </p:sp>
    </p:spTree>
    <p:extLst>
      <p:ext uri="{BB962C8B-B14F-4D97-AF65-F5344CB8AC3E}">
        <p14:creationId xmlns:p14="http://schemas.microsoft.com/office/powerpoint/2010/main" val="27841710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 xmlns:a16="http://schemas.microsoft.com/office/drawing/2014/main" id="{CDF30774-DB7C-4E02-80DB-7DE782DEC3B6}"/>
              </a:ext>
            </a:extLst>
          </p:cNvPr>
          <p:cNvSpPr>
            <a:spLocks noGrp="1"/>
          </p:cNvSpPr>
          <p:nvPr>
            <p:ph type="title"/>
          </p:nvPr>
        </p:nvSpPr>
        <p:spPr/>
        <p:txBody>
          <a:bodyPr/>
          <a:lstStyle/>
          <a:p>
            <a:pPr algn="ctr"/>
            <a:r>
              <a:rPr lang="he-IL" dirty="0"/>
              <a:t>בנימין זאב (תיאודור) הרצל</a:t>
            </a:r>
          </a:p>
        </p:txBody>
      </p:sp>
      <p:graphicFrame>
        <p:nvGraphicFramePr>
          <p:cNvPr id="4" name="מציין מיקום תוכן 3">
            <a:extLst>
              <a:ext uri="{FF2B5EF4-FFF2-40B4-BE49-F238E27FC236}">
                <a16:creationId xmlns="" xmlns:a16="http://schemas.microsoft.com/office/drawing/2014/main" id="{0B5D8E34-9764-4E45-89F1-D8232AF0412F}"/>
              </a:ext>
            </a:extLst>
          </p:cNvPr>
          <p:cNvGraphicFramePr>
            <a:graphicFrameLocks noGrp="1"/>
          </p:cNvGraphicFramePr>
          <p:nvPr>
            <p:ph idx="1"/>
          </p:nvPr>
        </p:nvGraphicFramePr>
        <p:xfrm>
          <a:off x="386715" y="5475605"/>
          <a:ext cx="11418569" cy="1304608"/>
        </p:xfrm>
        <a:graphic>
          <a:graphicData uri="http://schemas.openxmlformats.org/drawingml/2006/table">
            <a:tbl>
              <a:tblPr rtl="1" firstRow="1" firstCol="1" bandRow="1">
                <a:tableStyleId>{5C22544A-7EE6-4342-B048-85BDC9FD1C3A}</a:tableStyleId>
              </a:tblPr>
              <a:tblGrid>
                <a:gridCol w="1861184">
                  <a:extLst>
                    <a:ext uri="{9D8B030D-6E8A-4147-A177-3AD203B41FA5}">
                      <a16:colId xmlns="" xmlns:a16="http://schemas.microsoft.com/office/drawing/2014/main" val="3121273361"/>
                    </a:ext>
                  </a:extLst>
                </a:gridCol>
                <a:gridCol w="3733860">
                  <a:extLst>
                    <a:ext uri="{9D8B030D-6E8A-4147-A177-3AD203B41FA5}">
                      <a16:colId xmlns="" xmlns:a16="http://schemas.microsoft.com/office/drawing/2014/main" val="263247096"/>
                    </a:ext>
                  </a:extLst>
                </a:gridCol>
                <a:gridCol w="2269674">
                  <a:extLst>
                    <a:ext uri="{9D8B030D-6E8A-4147-A177-3AD203B41FA5}">
                      <a16:colId xmlns="" xmlns:a16="http://schemas.microsoft.com/office/drawing/2014/main" val="2217706294"/>
                    </a:ext>
                  </a:extLst>
                </a:gridCol>
                <a:gridCol w="3553851">
                  <a:extLst>
                    <a:ext uri="{9D8B030D-6E8A-4147-A177-3AD203B41FA5}">
                      <a16:colId xmlns="" xmlns:a16="http://schemas.microsoft.com/office/drawing/2014/main" val="1218007807"/>
                    </a:ext>
                  </a:extLst>
                </a:gridCol>
              </a:tblGrid>
              <a:tr h="0">
                <a:tc>
                  <a:txBody>
                    <a:bodyPr/>
                    <a:lstStyle/>
                    <a:p>
                      <a:pPr algn="r" rtl="1">
                        <a:lnSpc>
                          <a:spcPct val="107000"/>
                        </a:lnSpc>
                        <a:spcAft>
                          <a:spcPts val="0"/>
                        </a:spcAft>
                      </a:pPr>
                      <a:r>
                        <a:rPr lang="en-US" sz="1600" dirty="0">
                          <a:effectLst/>
                        </a:rPr>
                        <a:t> </a:t>
                      </a:r>
                      <a:endParaRPr lang="en-US" sz="1600" dirty="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tc>
                  <a:txBody>
                    <a:bodyPr/>
                    <a:lstStyle/>
                    <a:p>
                      <a:pPr algn="ctr" rtl="0">
                        <a:lnSpc>
                          <a:spcPct val="107000"/>
                        </a:lnSpc>
                        <a:spcAft>
                          <a:spcPts val="0"/>
                        </a:spcAft>
                      </a:pPr>
                      <a:endParaRPr lang="he-IL" sz="1600">
                        <a:effectLst/>
                      </a:endParaRPr>
                    </a:p>
                    <a:p>
                      <a:pPr algn="ctr" rtl="1">
                        <a:lnSpc>
                          <a:spcPct val="107000"/>
                        </a:lnSpc>
                        <a:spcAft>
                          <a:spcPts val="0"/>
                        </a:spcAft>
                      </a:pPr>
                      <a:r>
                        <a:rPr lang="he-IL" sz="1600">
                          <a:effectLst/>
                        </a:rPr>
                        <a:t>הרצל בצעירותו</a:t>
                      </a:r>
                      <a:endParaRPr lang="en-US" sz="16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tc>
                  <a:txBody>
                    <a:bodyPr/>
                    <a:lstStyle/>
                    <a:p>
                      <a:pPr algn="ctr" rtl="1">
                        <a:lnSpc>
                          <a:spcPct val="107000"/>
                        </a:lnSpc>
                        <a:spcAft>
                          <a:spcPts val="0"/>
                        </a:spcAft>
                      </a:pPr>
                      <a:r>
                        <a:rPr lang="he-IL" sz="1600">
                          <a:effectLst/>
                        </a:rPr>
                        <a:t>איזה אירוע השפיע עליו וגרם לשינוי?</a:t>
                      </a:r>
                      <a:endParaRPr lang="en-US" sz="16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nchor="ctr"/>
                </a:tc>
                <a:tc>
                  <a:txBody>
                    <a:bodyPr/>
                    <a:lstStyle/>
                    <a:p>
                      <a:pPr algn="ctr" rtl="0">
                        <a:lnSpc>
                          <a:spcPct val="107000"/>
                        </a:lnSpc>
                        <a:spcAft>
                          <a:spcPts val="0"/>
                        </a:spcAft>
                      </a:pPr>
                      <a:endParaRPr lang="he-IL" sz="1600">
                        <a:effectLst/>
                      </a:endParaRPr>
                    </a:p>
                    <a:p>
                      <a:pPr algn="ctr" rtl="1">
                        <a:lnSpc>
                          <a:spcPct val="107000"/>
                        </a:lnSpc>
                        <a:spcAft>
                          <a:spcPts val="0"/>
                        </a:spcAft>
                      </a:pPr>
                      <a:r>
                        <a:rPr lang="he-IL" sz="1600">
                          <a:effectLst/>
                        </a:rPr>
                        <a:t>הרצל בבגרותו</a:t>
                      </a:r>
                      <a:endParaRPr lang="en-US" sz="16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extLst>
                  <a:ext uri="{0D108BD9-81ED-4DB2-BD59-A6C34878D82A}">
                    <a16:rowId xmlns="" xmlns:a16="http://schemas.microsoft.com/office/drawing/2014/main" val="708555356"/>
                  </a:ext>
                </a:extLst>
              </a:tr>
              <a:tr h="0">
                <a:tc>
                  <a:txBody>
                    <a:bodyPr/>
                    <a:lstStyle/>
                    <a:p>
                      <a:pPr algn="r" rtl="1">
                        <a:lnSpc>
                          <a:spcPct val="107000"/>
                        </a:lnSpc>
                        <a:spcAft>
                          <a:spcPts val="0"/>
                        </a:spcAft>
                      </a:pPr>
                      <a:r>
                        <a:rPr lang="he-IL" sz="1600" dirty="0">
                          <a:effectLst/>
                        </a:rPr>
                        <a:t>מה הפתרון ל"בעיית היהודים"?</a:t>
                      </a:r>
                      <a:endParaRPr lang="en-US" sz="1600" dirty="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tc>
                  <a:txBody>
                    <a:bodyPr/>
                    <a:lstStyle/>
                    <a:p>
                      <a:pPr algn="r" rtl="1">
                        <a:lnSpc>
                          <a:spcPct val="107000"/>
                        </a:lnSpc>
                        <a:spcAft>
                          <a:spcPts val="0"/>
                        </a:spcAft>
                      </a:pPr>
                      <a:r>
                        <a:rPr lang="he-IL" sz="1600" dirty="0">
                          <a:effectLst/>
                        </a:rPr>
                        <a:t>התבוללות, טמיעה, הפיכה למודרניים ויצרניים, ויתור על הייחוד לטובת המחבר עם הגויים</a:t>
                      </a:r>
                      <a:endParaRPr lang="en-US" sz="1600" dirty="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tc>
                  <a:txBody>
                    <a:bodyPr/>
                    <a:lstStyle/>
                    <a:p>
                      <a:pPr algn="r" rtl="1">
                        <a:lnSpc>
                          <a:spcPct val="107000"/>
                        </a:lnSpc>
                        <a:spcAft>
                          <a:spcPts val="0"/>
                        </a:spcAft>
                      </a:pPr>
                      <a:r>
                        <a:rPr lang="he-IL" sz="1600">
                          <a:effectLst/>
                        </a:rPr>
                        <a:t>אי קבלה מצד החברה, משפט דרייפוס (1895)</a:t>
                      </a:r>
                      <a:endParaRPr lang="en-US" sz="16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tc>
                  <a:txBody>
                    <a:bodyPr/>
                    <a:lstStyle/>
                    <a:p>
                      <a:pPr algn="r" rtl="1">
                        <a:lnSpc>
                          <a:spcPct val="107000"/>
                        </a:lnSpc>
                        <a:spcAft>
                          <a:spcPts val="0"/>
                        </a:spcAft>
                      </a:pPr>
                      <a:r>
                        <a:rPr lang="he-IL" sz="1600" dirty="0">
                          <a:effectLst/>
                        </a:rPr>
                        <a:t>הקמת מדינה עצמאית יהודית, ציונות, היפרדות מהגויים</a:t>
                      </a:r>
                      <a:endParaRPr lang="en-US" sz="1600" dirty="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extLst>
                  <a:ext uri="{0D108BD9-81ED-4DB2-BD59-A6C34878D82A}">
                    <a16:rowId xmlns="" xmlns:a16="http://schemas.microsoft.com/office/drawing/2014/main" val="677234061"/>
                  </a:ext>
                </a:extLst>
              </a:tr>
            </a:tbl>
          </a:graphicData>
        </a:graphic>
      </p:graphicFrame>
      <p:pic>
        <p:nvPicPr>
          <p:cNvPr id="2050" name="תמונה 7">
            <a:extLst>
              <a:ext uri="{FF2B5EF4-FFF2-40B4-BE49-F238E27FC236}">
                <a16:creationId xmlns="" xmlns:a16="http://schemas.microsoft.com/office/drawing/2014/main" id="{917B0C40-D0E5-41DC-95AB-B9CB8AAE9F5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62838" y="3846830"/>
            <a:ext cx="1114425" cy="1628775"/>
          </a:xfrm>
          <a:prstGeom prst="rect">
            <a:avLst/>
          </a:prstGeom>
          <a:noFill/>
          <a:extLst>
            <a:ext uri="{909E8E84-426E-40DD-AFC4-6F175D3DCCD1}">
              <a14:hiddenFill xmlns:a14="http://schemas.microsoft.com/office/drawing/2010/main">
                <a:solidFill>
                  <a:srgbClr val="FFFFFF"/>
                </a:solidFill>
              </a14:hiddenFill>
            </a:ext>
          </a:extLst>
        </p:spPr>
      </p:pic>
      <p:pic>
        <p:nvPicPr>
          <p:cNvPr id="2049" name="תמונה 8" descr="תוצאת תמונה עבור הרצל&quot;">
            <a:extLst>
              <a:ext uri="{FF2B5EF4-FFF2-40B4-BE49-F238E27FC236}">
                <a16:creationId xmlns="" xmlns:a16="http://schemas.microsoft.com/office/drawing/2014/main" id="{3A701942-E2B7-4A7F-B5AC-27140FB7F5C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9238" y="3923030"/>
            <a:ext cx="1162050" cy="1552575"/>
          </a:xfrm>
          <a:prstGeom prst="rect">
            <a:avLst/>
          </a:prstGeom>
          <a:noFill/>
          <a:extLst>
            <a:ext uri="{909E8E84-426E-40DD-AFC4-6F175D3DCCD1}">
              <a14:hiddenFill xmlns:a14="http://schemas.microsoft.com/office/drawing/2010/main">
                <a:solidFill>
                  <a:srgbClr val="FFFFFF"/>
                </a:solidFill>
              </a14:hiddenFill>
            </a:ext>
          </a:extLst>
        </p:spPr>
      </p:pic>
      <p:pic>
        <p:nvPicPr>
          <p:cNvPr id="6" name="תמונה 5">
            <a:extLst>
              <a:ext uri="{FF2B5EF4-FFF2-40B4-BE49-F238E27FC236}">
                <a16:creationId xmlns="" xmlns:a16="http://schemas.microsoft.com/office/drawing/2014/main" id="{7A649358-D3BF-49F6-B4F9-4CB7696C0A89}"/>
              </a:ext>
            </a:extLst>
          </p:cNvPr>
          <p:cNvPicPr>
            <a:picLocks noChangeAspect="1"/>
          </p:cNvPicPr>
          <p:nvPr/>
        </p:nvPicPr>
        <p:blipFill>
          <a:blip r:embed="rId4">
            <a:extLst>
              <a:ext uri="{28A0092B-C50C-407E-A947-70E740481C1C}">
                <a14:useLocalDpi xmlns:a14="http://schemas.microsoft.com/office/drawing/2010/main" val="0"/>
              </a:ext>
              <a:ext uri="{837473B0-CC2E-450A-ABE3-18F120FF3D39}">
                <a1611:picAttrSrcUrl xmlns="" xmlns:a1611="http://schemas.microsoft.com/office/drawing/2016/11/main" r:id="rId5"/>
              </a:ext>
            </a:extLst>
          </a:blip>
          <a:stretch>
            <a:fillRect/>
          </a:stretch>
        </p:blipFill>
        <p:spPr>
          <a:xfrm>
            <a:off x="4314827" y="3923029"/>
            <a:ext cx="1366703" cy="1552575"/>
          </a:xfrm>
          <a:prstGeom prst="rect">
            <a:avLst/>
          </a:prstGeom>
        </p:spPr>
      </p:pic>
      <p:sp>
        <p:nvSpPr>
          <p:cNvPr id="8" name="מלבן 7">
            <a:extLst>
              <a:ext uri="{FF2B5EF4-FFF2-40B4-BE49-F238E27FC236}">
                <a16:creationId xmlns="" xmlns:a16="http://schemas.microsoft.com/office/drawing/2014/main" id="{74558FA3-F523-41F5-A304-BD83C3BC0348}"/>
              </a:ext>
            </a:extLst>
          </p:cNvPr>
          <p:cNvSpPr/>
          <p:nvPr/>
        </p:nvSpPr>
        <p:spPr>
          <a:xfrm>
            <a:off x="7920990" y="1849657"/>
            <a:ext cx="3432810" cy="1579343"/>
          </a:xfrm>
          <a:prstGeom prst="rect">
            <a:avLst/>
          </a:prstGeom>
          <a:solidFill>
            <a:schemeClr val="accent6">
              <a:lumMod val="20000"/>
              <a:lumOff val="80000"/>
              <a:alpha val="50000"/>
            </a:schemeClr>
          </a:solidFill>
        </p:spPr>
        <p:txBody>
          <a:bodyPr wrap="square">
            <a:spAutoFit/>
          </a:bodyPr>
          <a:lstStyle/>
          <a:p>
            <a:pPr>
              <a:lnSpc>
                <a:spcPct val="107000"/>
              </a:lnSpc>
              <a:spcAft>
                <a:spcPts val="800"/>
              </a:spcAft>
            </a:pPr>
            <a:r>
              <a:rPr lang="he-IL" dirty="0">
                <a:latin typeface="Calibri" panose="020F0502020204030204" pitchFamily="34" charset="0"/>
                <a:ea typeface="Calibri" panose="020F0502020204030204" pitchFamily="34" charset="0"/>
                <a:cs typeface="David" panose="020E0502060401010101" pitchFamily="34" charset="-79"/>
              </a:rPr>
              <a:t>שם: בנימין זאב (תאודור) הרצל</a:t>
            </a:r>
            <a:endParaRPr lang="en-US" dirty="0">
              <a:latin typeface="Calibri" panose="020F0502020204030204" pitchFamily="34" charset="0"/>
              <a:ea typeface="Calibri" panose="020F0502020204030204" pitchFamily="34" charset="0"/>
              <a:cs typeface="David" panose="020E0502060401010101" pitchFamily="34" charset="-79"/>
            </a:endParaRPr>
          </a:p>
          <a:p>
            <a:pPr>
              <a:lnSpc>
                <a:spcPct val="107000"/>
              </a:lnSpc>
              <a:spcAft>
                <a:spcPts val="800"/>
              </a:spcAft>
            </a:pPr>
            <a:r>
              <a:rPr lang="he-IL" dirty="0">
                <a:latin typeface="Calibri" panose="020F0502020204030204" pitchFamily="34" charset="0"/>
                <a:ea typeface="Calibri" panose="020F0502020204030204" pitchFamily="34" charset="0"/>
                <a:cs typeface="David" panose="020E0502060401010101" pitchFamily="34" charset="-79"/>
              </a:rPr>
              <a:t>שנת לידה: 1860 ; שנת פטירה: 1904</a:t>
            </a:r>
            <a:endParaRPr lang="en-US" dirty="0">
              <a:latin typeface="Calibri" panose="020F0502020204030204" pitchFamily="34" charset="0"/>
              <a:ea typeface="Calibri" panose="020F0502020204030204" pitchFamily="34" charset="0"/>
              <a:cs typeface="David" panose="020E0502060401010101" pitchFamily="34" charset="-79"/>
            </a:endParaRPr>
          </a:p>
          <a:p>
            <a:pPr>
              <a:lnSpc>
                <a:spcPct val="107000"/>
              </a:lnSpc>
              <a:spcAft>
                <a:spcPts val="800"/>
              </a:spcAft>
            </a:pPr>
            <a:r>
              <a:rPr lang="he-IL" dirty="0">
                <a:latin typeface="Calibri" panose="020F0502020204030204" pitchFamily="34" charset="0"/>
                <a:ea typeface="Calibri" panose="020F0502020204030204" pitchFamily="34" charset="0"/>
                <a:cs typeface="David" panose="020E0502060401010101" pitchFamily="34" charset="-79"/>
              </a:rPr>
              <a:t>עיר לידה: בודפשט</a:t>
            </a:r>
            <a:endParaRPr lang="en-US" dirty="0">
              <a:latin typeface="Calibri" panose="020F0502020204030204" pitchFamily="34" charset="0"/>
              <a:ea typeface="Calibri" panose="020F0502020204030204" pitchFamily="34" charset="0"/>
              <a:cs typeface="David" panose="020E0502060401010101" pitchFamily="34" charset="-79"/>
            </a:endParaRPr>
          </a:p>
          <a:p>
            <a:pPr>
              <a:lnSpc>
                <a:spcPct val="107000"/>
              </a:lnSpc>
              <a:spcAft>
                <a:spcPts val="800"/>
              </a:spcAft>
            </a:pPr>
            <a:r>
              <a:rPr lang="he-IL" dirty="0">
                <a:latin typeface="Calibri" panose="020F0502020204030204" pitchFamily="34" charset="0"/>
                <a:ea typeface="Calibri" panose="020F0502020204030204" pitchFamily="34" charset="0"/>
                <a:cs typeface="David" panose="020E0502060401010101" pitchFamily="34" charset="-79"/>
              </a:rPr>
              <a:t>מקצוע: למד משפטים, עבד כעיתונאי</a:t>
            </a:r>
            <a:endParaRPr lang="en-US" dirty="0">
              <a:latin typeface="Calibri" panose="020F0502020204030204" pitchFamily="34" charset="0"/>
              <a:ea typeface="Calibri" panose="020F0502020204030204" pitchFamily="34" charset="0"/>
              <a:cs typeface="David" panose="020E0502060401010101" pitchFamily="34" charset="-79"/>
            </a:endParaRPr>
          </a:p>
        </p:txBody>
      </p:sp>
      <p:graphicFrame>
        <p:nvGraphicFramePr>
          <p:cNvPr id="9" name="טבלה 8">
            <a:extLst>
              <a:ext uri="{FF2B5EF4-FFF2-40B4-BE49-F238E27FC236}">
                <a16:creationId xmlns="" xmlns:a16="http://schemas.microsoft.com/office/drawing/2014/main" id="{924ACBC3-4A9B-478D-81B6-8A15BF6DEB5F}"/>
              </a:ext>
            </a:extLst>
          </p:cNvPr>
          <p:cNvGraphicFramePr>
            <a:graphicFrameLocks noGrp="1"/>
          </p:cNvGraphicFramePr>
          <p:nvPr/>
        </p:nvGraphicFramePr>
        <p:xfrm>
          <a:off x="386715" y="1880422"/>
          <a:ext cx="6549392" cy="1304672"/>
        </p:xfrm>
        <a:graphic>
          <a:graphicData uri="http://schemas.openxmlformats.org/drawingml/2006/table">
            <a:tbl>
              <a:tblPr rtl="1" firstRow="1" bandRow="1">
                <a:tableStyleId>{5C22544A-7EE6-4342-B048-85BDC9FD1C3A}</a:tableStyleId>
              </a:tblPr>
              <a:tblGrid>
                <a:gridCol w="623676">
                  <a:extLst>
                    <a:ext uri="{9D8B030D-6E8A-4147-A177-3AD203B41FA5}">
                      <a16:colId xmlns="" xmlns:a16="http://schemas.microsoft.com/office/drawing/2014/main" val="2460114710"/>
                    </a:ext>
                  </a:extLst>
                </a:gridCol>
                <a:gridCol w="1566295">
                  <a:extLst>
                    <a:ext uri="{9D8B030D-6E8A-4147-A177-3AD203B41FA5}">
                      <a16:colId xmlns="" xmlns:a16="http://schemas.microsoft.com/office/drawing/2014/main" val="344895140"/>
                    </a:ext>
                  </a:extLst>
                </a:gridCol>
                <a:gridCol w="4359421">
                  <a:extLst>
                    <a:ext uri="{9D8B030D-6E8A-4147-A177-3AD203B41FA5}">
                      <a16:colId xmlns="" xmlns:a16="http://schemas.microsoft.com/office/drawing/2014/main" val="2465583068"/>
                    </a:ext>
                  </a:extLst>
                </a:gridCol>
              </a:tblGrid>
              <a:tr h="0">
                <a:tc gridSpan="3">
                  <a:txBody>
                    <a:bodyPr/>
                    <a:lstStyle/>
                    <a:p>
                      <a:pPr algn="ctr" rtl="1">
                        <a:lnSpc>
                          <a:spcPct val="107000"/>
                        </a:lnSpc>
                        <a:spcAft>
                          <a:spcPts val="0"/>
                        </a:spcAft>
                      </a:pPr>
                      <a:r>
                        <a:rPr lang="he-IL" sz="1600" dirty="0">
                          <a:effectLst/>
                          <a:latin typeface="Calibri" panose="020F0502020204030204" pitchFamily="34" charset="0"/>
                          <a:ea typeface="Calibri" panose="020F0502020204030204" pitchFamily="34" charset="0"/>
                          <a:cs typeface="David" panose="020E0502060401010101" pitchFamily="34" charset="-79"/>
                        </a:rPr>
                        <a:t>ספרים שחיבר</a:t>
                      </a:r>
                      <a:endParaRPr lang="en-US" sz="1600" dirty="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tc hMerge="1">
                  <a:txBody>
                    <a:bodyPr/>
                    <a:lstStyle/>
                    <a:p>
                      <a:pPr algn="ctr" rtl="1">
                        <a:lnSpc>
                          <a:spcPct val="107000"/>
                        </a:lnSpc>
                        <a:spcAft>
                          <a:spcPts val="0"/>
                        </a:spcAft>
                      </a:pPr>
                      <a:endParaRPr lang="en-US" sz="1100" dirty="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tc hMerge="1">
                  <a:txBody>
                    <a:bodyPr/>
                    <a:lstStyle/>
                    <a:p>
                      <a:pPr algn="ctr" rtl="1">
                        <a:lnSpc>
                          <a:spcPct val="107000"/>
                        </a:lnSpc>
                        <a:spcAft>
                          <a:spcPts val="0"/>
                        </a:spcAft>
                      </a:pPr>
                      <a:endParaRPr lang="en-US" sz="1100" dirty="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extLst>
                  <a:ext uri="{0D108BD9-81ED-4DB2-BD59-A6C34878D82A}">
                    <a16:rowId xmlns="" xmlns:a16="http://schemas.microsoft.com/office/drawing/2014/main" val="411678387"/>
                  </a:ext>
                </a:extLst>
              </a:tr>
              <a:tr h="0">
                <a:tc>
                  <a:txBody>
                    <a:bodyPr/>
                    <a:lstStyle/>
                    <a:p>
                      <a:pPr algn="ctr" rtl="1">
                        <a:lnSpc>
                          <a:spcPct val="107000"/>
                        </a:lnSpc>
                        <a:spcAft>
                          <a:spcPts val="0"/>
                        </a:spcAft>
                      </a:pPr>
                      <a:r>
                        <a:rPr lang="he-IL" sz="1600" b="1" dirty="0">
                          <a:effectLst/>
                        </a:rPr>
                        <a:t>שנה</a:t>
                      </a:r>
                      <a:endParaRPr lang="en-US" sz="1600" b="1" dirty="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nchor="ctr"/>
                </a:tc>
                <a:tc>
                  <a:txBody>
                    <a:bodyPr/>
                    <a:lstStyle/>
                    <a:p>
                      <a:pPr algn="ctr" rtl="1">
                        <a:lnSpc>
                          <a:spcPct val="107000"/>
                        </a:lnSpc>
                        <a:spcAft>
                          <a:spcPts val="0"/>
                        </a:spcAft>
                      </a:pPr>
                      <a:r>
                        <a:rPr lang="he-IL" sz="1600" b="1" dirty="0">
                          <a:effectLst/>
                        </a:rPr>
                        <a:t>שם הספר</a:t>
                      </a:r>
                      <a:endParaRPr lang="en-US" sz="1600" b="1" dirty="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tc>
                  <a:txBody>
                    <a:bodyPr/>
                    <a:lstStyle/>
                    <a:p>
                      <a:pPr algn="ctr" rtl="1">
                        <a:lnSpc>
                          <a:spcPct val="107000"/>
                        </a:lnSpc>
                        <a:spcAft>
                          <a:spcPts val="0"/>
                        </a:spcAft>
                      </a:pPr>
                      <a:r>
                        <a:rPr lang="he-IL" sz="1600" b="1" dirty="0">
                          <a:effectLst/>
                        </a:rPr>
                        <a:t>תקציר</a:t>
                      </a:r>
                      <a:endParaRPr lang="en-US" sz="1600" b="1" dirty="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extLst>
                  <a:ext uri="{0D108BD9-81ED-4DB2-BD59-A6C34878D82A}">
                    <a16:rowId xmlns="" xmlns:a16="http://schemas.microsoft.com/office/drawing/2014/main" val="2577814695"/>
                  </a:ext>
                </a:extLst>
              </a:tr>
              <a:tr h="0">
                <a:tc>
                  <a:txBody>
                    <a:bodyPr/>
                    <a:lstStyle/>
                    <a:p>
                      <a:pPr algn="r" rtl="1">
                        <a:lnSpc>
                          <a:spcPct val="107000"/>
                        </a:lnSpc>
                        <a:spcAft>
                          <a:spcPts val="0"/>
                        </a:spcAft>
                      </a:pPr>
                      <a:r>
                        <a:rPr lang="he-IL" sz="1200" b="1" dirty="0">
                          <a:effectLst/>
                        </a:rPr>
                        <a:t>1896</a:t>
                      </a:r>
                      <a:endParaRPr lang="en-US" sz="1600" b="1" dirty="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nchor="ctr"/>
                </a:tc>
                <a:tc>
                  <a:txBody>
                    <a:bodyPr/>
                    <a:lstStyle/>
                    <a:p>
                      <a:pPr algn="r" rtl="1">
                        <a:lnSpc>
                          <a:spcPct val="107000"/>
                        </a:lnSpc>
                        <a:spcAft>
                          <a:spcPts val="0"/>
                        </a:spcAft>
                      </a:pPr>
                      <a:r>
                        <a:rPr lang="he-IL" sz="1200">
                          <a:effectLst/>
                        </a:rPr>
                        <a:t>מדינת היהודים</a:t>
                      </a:r>
                      <a:endParaRPr lang="en-US" sz="16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tc>
                  <a:txBody>
                    <a:bodyPr/>
                    <a:lstStyle/>
                    <a:p>
                      <a:pPr algn="r" rtl="1">
                        <a:lnSpc>
                          <a:spcPct val="107000"/>
                        </a:lnSpc>
                        <a:spcAft>
                          <a:spcPts val="0"/>
                        </a:spcAft>
                      </a:pPr>
                      <a:r>
                        <a:rPr lang="he-IL" sz="1200" dirty="0">
                          <a:effectLst/>
                        </a:rPr>
                        <a:t>תיאור המדינה העתידית שהוא מתכנן, שלבים בהקמתה, עקרונות בסיסיים (מדינת רווחה, מודרנית, דמוקרטית). תוכנית מעשית, טכנית...</a:t>
                      </a:r>
                      <a:endParaRPr lang="en-US" sz="1600" dirty="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extLst>
                  <a:ext uri="{0D108BD9-81ED-4DB2-BD59-A6C34878D82A}">
                    <a16:rowId xmlns="" xmlns:a16="http://schemas.microsoft.com/office/drawing/2014/main" val="506514653"/>
                  </a:ext>
                </a:extLst>
              </a:tr>
              <a:tr h="0">
                <a:tc>
                  <a:txBody>
                    <a:bodyPr/>
                    <a:lstStyle/>
                    <a:p>
                      <a:pPr algn="r" rtl="1">
                        <a:lnSpc>
                          <a:spcPct val="107000"/>
                        </a:lnSpc>
                        <a:spcAft>
                          <a:spcPts val="0"/>
                        </a:spcAft>
                      </a:pPr>
                      <a:r>
                        <a:rPr lang="he-IL" sz="1200" b="1" dirty="0">
                          <a:effectLst/>
                        </a:rPr>
                        <a:t>1902</a:t>
                      </a:r>
                      <a:endParaRPr lang="en-US" sz="1600" b="1" dirty="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nchor="ctr"/>
                </a:tc>
                <a:tc>
                  <a:txBody>
                    <a:bodyPr/>
                    <a:lstStyle/>
                    <a:p>
                      <a:pPr algn="r" rtl="1">
                        <a:lnSpc>
                          <a:spcPct val="107000"/>
                        </a:lnSpc>
                        <a:spcAft>
                          <a:spcPts val="0"/>
                        </a:spcAft>
                      </a:pPr>
                      <a:r>
                        <a:rPr lang="he-IL" sz="1200">
                          <a:effectLst/>
                        </a:rPr>
                        <a:t>אלטנוילנד (ארץ ישנה חדשה, תל אביב)</a:t>
                      </a:r>
                      <a:endParaRPr lang="en-US" sz="16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tc>
                  <a:txBody>
                    <a:bodyPr/>
                    <a:lstStyle/>
                    <a:p>
                      <a:pPr algn="r" rtl="1">
                        <a:lnSpc>
                          <a:spcPct val="107000"/>
                        </a:lnSpc>
                        <a:spcAft>
                          <a:spcPts val="0"/>
                        </a:spcAft>
                      </a:pPr>
                      <a:r>
                        <a:rPr lang="he-IL" sz="1200" dirty="0">
                          <a:effectLst/>
                        </a:rPr>
                        <a:t>חזון, חלום, אוטופיה. רומן שמתאר את החיים במדינה שתיאר קודם. רווחה, שפע, שוויון, הגינות.</a:t>
                      </a:r>
                      <a:endParaRPr lang="en-US" sz="1600" dirty="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extLst>
                  <a:ext uri="{0D108BD9-81ED-4DB2-BD59-A6C34878D82A}">
                    <a16:rowId xmlns="" xmlns:a16="http://schemas.microsoft.com/office/drawing/2014/main" val="1372304718"/>
                  </a:ext>
                </a:extLst>
              </a:tr>
            </a:tbl>
          </a:graphicData>
        </a:graphic>
      </p:graphicFrame>
    </p:spTree>
    <p:extLst>
      <p:ext uri="{BB962C8B-B14F-4D97-AF65-F5344CB8AC3E}">
        <p14:creationId xmlns:p14="http://schemas.microsoft.com/office/powerpoint/2010/main" val="23985534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 xmlns:a16="http://schemas.microsoft.com/office/drawing/2014/main" id="{2FF14E55-25D7-42DC-A157-595CC418BA95}"/>
              </a:ext>
            </a:extLst>
          </p:cNvPr>
          <p:cNvSpPr>
            <a:spLocks noGrp="1"/>
          </p:cNvSpPr>
          <p:nvPr>
            <p:ph type="title"/>
          </p:nvPr>
        </p:nvSpPr>
        <p:spPr/>
        <p:txBody>
          <a:bodyPr/>
          <a:lstStyle/>
          <a:p>
            <a:r>
              <a:rPr lang="he-IL" dirty="0"/>
              <a:t>התנועה הציונית</a:t>
            </a:r>
          </a:p>
        </p:txBody>
      </p:sp>
      <p:sp>
        <p:nvSpPr>
          <p:cNvPr id="3" name="מציין מיקום תוכן 2">
            <a:extLst>
              <a:ext uri="{FF2B5EF4-FFF2-40B4-BE49-F238E27FC236}">
                <a16:creationId xmlns="" xmlns:a16="http://schemas.microsoft.com/office/drawing/2014/main" id="{8B0DC477-A62B-4012-A2CA-B4FC72E0818B}"/>
              </a:ext>
            </a:extLst>
          </p:cNvPr>
          <p:cNvSpPr>
            <a:spLocks noGrp="1"/>
          </p:cNvSpPr>
          <p:nvPr>
            <p:ph idx="1"/>
          </p:nvPr>
        </p:nvSpPr>
        <p:spPr>
          <a:xfrm>
            <a:off x="480060" y="1554480"/>
            <a:ext cx="8793942" cy="5109210"/>
          </a:xfrm>
        </p:spPr>
        <p:txBody>
          <a:bodyPr>
            <a:normAutofit/>
          </a:bodyPr>
          <a:lstStyle/>
          <a:p>
            <a:r>
              <a:rPr lang="he-IL" dirty="0"/>
              <a:t>הרצל מאגד את הציונים שפעלו לפניו ומכריז על הקמת תנועה חדשה ועל כינוס עולמי של יהודים ציונים – הקונגרס הציוני הראשון.</a:t>
            </a:r>
          </a:p>
          <a:p>
            <a:r>
              <a:rPr lang="he-IL" dirty="0"/>
              <a:t>הקונגרס התקיים בשנת 1897 בבאזל שבשוויץ, הגיעו אליו יהודים רבים מכל רחבי אירופה. הקונגרס היה הצלחה בעצם קיומו והעובדה שאיגד יהודים ציונים מרחבי העולם למטרה משותפת של ציונות. במסגרת הקונגרס הציגו את התוכנית לקידום הקמת המדינה, (מה שהפך למצע של התנועה הציונית) שנקראה -  </a:t>
            </a:r>
          </a:p>
          <a:p>
            <a:r>
              <a:rPr lang="he-IL" dirty="0"/>
              <a:t>תוכנית באזל:</a:t>
            </a:r>
          </a:p>
          <a:p>
            <a:pPr lvl="1"/>
            <a:r>
              <a:rPr lang="he-IL" dirty="0"/>
              <a:t>פיתוח ארץ ישראל על ידי ישובה ביהודים עובדי אדמה ובעלי מלאכה.</a:t>
            </a:r>
            <a:endParaRPr lang="en-US" dirty="0"/>
          </a:p>
          <a:p>
            <a:pPr lvl="1"/>
            <a:r>
              <a:rPr lang="he-IL" dirty="0"/>
              <a:t>ארגון היהדות העולמית לתמיכה במפעל הציוני.</a:t>
            </a:r>
            <a:endParaRPr lang="en-US" dirty="0"/>
          </a:p>
          <a:p>
            <a:pPr lvl="1"/>
            <a:r>
              <a:rPr lang="he-IL" dirty="0"/>
              <a:t>הגברת הרגש הלאומי-יהודי וההכרה הלאומית-יהודית ברחבי עולם.</a:t>
            </a:r>
            <a:endParaRPr lang="en-US" dirty="0"/>
          </a:p>
          <a:p>
            <a:pPr lvl="1"/>
            <a:r>
              <a:rPr lang="he-IL" dirty="0"/>
              <a:t>לפעול פוליטית כדי להשיג את הסכמת הממשלות ולקדם את מטרות הציונות. השגת </a:t>
            </a:r>
            <a:r>
              <a:rPr lang="he-IL" dirty="0" err="1"/>
              <a:t>צ'ארטר</a:t>
            </a:r>
            <a:r>
              <a:rPr lang="he-IL" dirty="0"/>
              <a:t> (אישור) להקמת מדינה!</a:t>
            </a:r>
            <a:endParaRPr lang="en-US" dirty="0"/>
          </a:p>
          <a:p>
            <a:endParaRPr lang="he-IL" dirty="0"/>
          </a:p>
        </p:txBody>
      </p:sp>
    </p:spTree>
    <p:extLst>
      <p:ext uri="{BB962C8B-B14F-4D97-AF65-F5344CB8AC3E}">
        <p14:creationId xmlns:p14="http://schemas.microsoft.com/office/powerpoint/2010/main" val="15555155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 xmlns:a16="http://schemas.microsoft.com/office/drawing/2014/main" id="{94EC5A9E-1086-41FC-B539-52E849869460}"/>
              </a:ext>
            </a:extLst>
          </p:cNvPr>
          <p:cNvSpPr>
            <a:spLocks noGrp="1"/>
          </p:cNvSpPr>
          <p:nvPr>
            <p:ph type="title"/>
          </p:nvPr>
        </p:nvSpPr>
        <p:spPr/>
        <p:txBody>
          <a:bodyPr/>
          <a:lstStyle/>
          <a:p>
            <a:pPr algn="ctr"/>
            <a:r>
              <a:rPr lang="he-IL" dirty="0"/>
              <a:t>זרמים בציונות – מדינית, מעשית ודתית</a:t>
            </a:r>
          </a:p>
        </p:txBody>
      </p:sp>
      <p:graphicFrame>
        <p:nvGraphicFramePr>
          <p:cNvPr id="4" name="מציין מיקום תוכן 3">
            <a:extLst>
              <a:ext uri="{FF2B5EF4-FFF2-40B4-BE49-F238E27FC236}">
                <a16:creationId xmlns="" xmlns:a16="http://schemas.microsoft.com/office/drawing/2014/main" id="{FC0C8607-BA5B-4D2D-91C9-56C040AFD4C0}"/>
              </a:ext>
            </a:extLst>
          </p:cNvPr>
          <p:cNvGraphicFramePr>
            <a:graphicFrameLocks noGrp="1"/>
          </p:cNvGraphicFramePr>
          <p:nvPr>
            <p:ph idx="1"/>
            <p:extLst>
              <p:ext uri="{D42A27DB-BD31-4B8C-83A1-F6EECF244321}">
                <p14:modId xmlns:p14="http://schemas.microsoft.com/office/powerpoint/2010/main" val="618916031"/>
              </p:ext>
            </p:extLst>
          </p:nvPr>
        </p:nvGraphicFramePr>
        <p:xfrm>
          <a:off x="710565" y="1904174"/>
          <a:ext cx="10770869" cy="4464843"/>
        </p:xfrm>
        <a:graphic>
          <a:graphicData uri="http://schemas.openxmlformats.org/drawingml/2006/table">
            <a:tbl>
              <a:tblPr rtl="1" firstRow="1" firstCol="1" bandRow="1">
                <a:tableStyleId>{5C22544A-7EE6-4342-B048-85BDC9FD1C3A}</a:tableStyleId>
              </a:tblPr>
              <a:tblGrid>
                <a:gridCol w="1778699">
                  <a:extLst>
                    <a:ext uri="{9D8B030D-6E8A-4147-A177-3AD203B41FA5}">
                      <a16:colId xmlns="" xmlns:a16="http://schemas.microsoft.com/office/drawing/2014/main" val="2114612968"/>
                    </a:ext>
                  </a:extLst>
                </a:gridCol>
                <a:gridCol w="4496085">
                  <a:extLst>
                    <a:ext uri="{9D8B030D-6E8A-4147-A177-3AD203B41FA5}">
                      <a16:colId xmlns="" xmlns:a16="http://schemas.microsoft.com/office/drawing/2014/main" val="2674494195"/>
                    </a:ext>
                  </a:extLst>
                </a:gridCol>
                <a:gridCol w="4496085">
                  <a:extLst>
                    <a:ext uri="{9D8B030D-6E8A-4147-A177-3AD203B41FA5}">
                      <a16:colId xmlns="" xmlns:a16="http://schemas.microsoft.com/office/drawing/2014/main" val="2983742824"/>
                    </a:ext>
                  </a:extLst>
                </a:gridCol>
              </a:tblGrid>
              <a:tr h="293469">
                <a:tc>
                  <a:txBody>
                    <a:bodyPr/>
                    <a:lstStyle/>
                    <a:p>
                      <a:pPr algn="ctr" rtl="1">
                        <a:lnSpc>
                          <a:spcPct val="107000"/>
                        </a:lnSpc>
                        <a:spcAft>
                          <a:spcPts val="0"/>
                        </a:spcAft>
                      </a:pPr>
                      <a:r>
                        <a:rPr lang="he-IL" sz="1800">
                          <a:effectLst/>
                        </a:rPr>
                        <a:t> </a:t>
                      </a:r>
                      <a:endParaRPr lang="en-US" sz="18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tc>
                  <a:txBody>
                    <a:bodyPr/>
                    <a:lstStyle/>
                    <a:p>
                      <a:pPr algn="ctr" rtl="1">
                        <a:lnSpc>
                          <a:spcPct val="107000"/>
                        </a:lnSpc>
                        <a:spcAft>
                          <a:spcPts val="0"/>
                        </a:spcAft>
                      </a:pPr>
                      <a:r>
                        <a:rPr lang="he-IL" sz="1800">
                          <a:effectLst/>
                        </a:rPr>
                        <a:t>ציונות מדינית</a:t>
                      </a:r>
                      <a:endParaRPr lang="en-US" sz="18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tc>
                  <a:txBody>
                    <a:bodyPr/>
                    <a:lstStyle/>
                    <a:p>
                      <a:pPr algn="ctr" rtl="1">
                        <a:lnSpc>
                          <a:spcPct val="107000"/>
                        </a:lnSpc>
                        <a:spcAft>
                          <a:spcPts val="0"/>
                        </a:spcAft>
                      </a:pPr>
                      <a:r>
                        <a:rPr lang="he-IL" sz="1800">
                          <a:effectLst/>
                        </a:rPr>
                        <a:t>ציונות מעשית</a:t>
                      </a:r>
                      <a:endParaRPr lang="en-US" sz="18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extLst>
                  <a:ext uri="{0D108BD9-81ED-4DB2-BD59-A6C34878D82A}">
                    <a16:rowId xmlns="" xmlns:a16="http://schemas.microsoft.com/office/drawing/2014/main" val="2755874209"/>
                  </a:ext>
                </a:extLst>
              </a:tr>
              <a:tr h="293469">
                <a:tc>
                  <a:txBody>
                    <a:bodyPr/>
                    <a:lstStyle/>
                    <a:p>
                      <a:pPr algn="r" rtl="1">
                        <a:lnSpc>
                          <a:spcPct val="107000"/>
                        </a:lnSpc>
                        <a:spcAft>
                          <a:spcPts val="0"/>
                        </a:spcAft>
                      </a:pPr>
                      <a:r>
                        <a:rPr lang="he-IL" sz="1800">
                          <a:effectLst/>
                        </a:rPr>
                        <a:t>מוביל התנועה</a:t>
                      </a:r>
                      <a:endParaRPr lang="en-US" sz="18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tc>
                  <a:txBody>
                    <a:bodyPr/>
                    <a:lstStyle/>
                    <a:p>
                      <a:pPr algn="r" rtl="1">
                        <a:lnSpc>
                          <a:spcPct val="107000"/>
                        </a:lnSpc>
                        <a:spcAft>
                          <a:spcPts val="0"/>
                        </a:spcAft>
                      </a:pPr>
                      <a:r>
                        <a:rPr lang="he-IL" sz="1800">
                          <a:effectLst/>
                        </a:rPr>
                        <a:t>הרצל</a:t>
                      </a:r>
                      <a:endParaRPr lang="en-US" sz="18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tc>
                  <a:txBody>
                    <a:bodyPr/>
                    <a:lstStyle/>
                    <a:p>
                      <a:pPr algn="r" rtl="1">
                        <a:lnSpc>
                          <a:spcPct val="107000"/>
                        </a:lnSpc>
                        <a:spcAft>
                          <a:spcPts val="0"/>
                        </a:spcAft>
                      </a:pPr>
                      <a:r>
                        <a:rPr lang="he-IL" sz="1800" dirty="0" err="1">
                          <a:effectLst/>
                        </a:rPr>
                        <a:t>פינסקר</a:t>
                      </a:r>
                      <a:r>
                        <a:rPr lang="he-IL" sz="1800" dirty="0">
                          <a:effectLst/>
                        </a:rPr>
                        <a:t> (?)</a:t>
                      </a:r>
                      <a:endParaRPr lang="en-US" sz="1800" dirty="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extLst>
                  <a:ext uri="{0D108BD9-81ED-4DB2-BD59-A6C34878D82A}">
                    <a16:rowId xmlns="" xmlns:a16="http://schemas.microsoft.com/office/drawing/2014/main" val="3722182023"/>
                  </a:ext>
                </a:extLst>
              </a:tr>
              <a:tr h="602583">
                <a:tc>
                  <a:txBody>
                    <a:bodyPr/>
                    <a:lstStyle/>
                    <a:p>
                      <a:pPr algn="r" rtl="1">
                        <a:lnSpc>
                          <a:spcPct val="107000"/>
                        </a:lnSpc>
                        <a:spcAft>
                          <a:spcPts val="0"/>
                        </a:spcAft>
                      </a:pPr>
                      <a:r>
                        <a:rPr lang="he-IL" sz="1800">
                          <a:effectLst/>
                        </a:rPr>
                        <a:t>אירוע שגרם לו להגיע לציונות</a:t>
                      </a:r>
                      <a:endParaRPr lang="en-US" sz="18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tc>
                  <a:txBody>
                    <a:bodyPr/>
                    <a:lstStyle/>
                    <a:p>
                      <a:pPr algn="r" rtl="1">
                        <a:lnSpc>
                          <a:spcPct val="107000"/>
                        </a:lnSpc>
                        <a:spcAft>
                          <a:spcPts val="0"/>
                        </a:spcAft>
                      </a:pPr>
                      <a:r>
                        <a:rPr lang="he-IL" sz="1800">
                          <a:effectLst/>
                        </a:rPr>
                        <a:t>משפט דרייפוס</a:t>
                      </a:r>
                      <a:endParaRPr lang="en-US" sz="18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tc>
                  <a:txBody>
                    <a:bodyPr/>
                    <a:lstStyle/>
                    <a:p>
                      <a:pPr algn="r" rtl="1">
                        <a:lnSpc>
                          <a:spcPct val="107000"/>
                        </a:lnSpc>
                        <a:spcAft>
                          <a:spcPts val="0"/>
                        </a:spcAft>
                      </a:pPr>
                      <a:r>
                        <a:rPr lang="he-IL" sz="1800" dirty="0">
                          <a:effectLst/>
                        </a:rPr>
                        <a:t>סופות בנגב</a:t>
                      </a:r>
                      <a:endParaRPr lang="en-US" sz="1800" dirty="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extLst>
                  <a:ext uri="{0D108BD9-81ED-4DB2-BD59-A6C34878D82A}">
                    <a16:rowId xmlns="" xmlns:a16="http://schemas.microsoft.com/office/drawing/2014/main" val="1509123739"/>
                  </a:ext>
                </a:extLst>
              </a:tr>
              <a:tr h="602583">
                <a:tc>
                  <a:txBody>
                    <a:bodyPr/>
                    <a:lstStyle/>
                    <a:p>
                      <a:pPr algn="r" rtl="1">
                        <a:lnSpc>
                          <a:spcPct val="107000"/>
                        </a:lnSpc>
                        <a:spcAft>
                          <a:spcPts val="0"/>
                        </a:spcAft>
                      </a:pPr>
                      <a:r>
                        <a:rPr lang="he-IL" sz="1800">
                          <a:effectLst/>
                        </a:rPr>
                        <a:t>המטרה</a:t>
                      </a:r>
                      <a:endParaRPr lang="en-US" sz="18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tc>
                  <a:txBody>
                    <a:bodyPr/>
                    <a:lstStyle/>
                    <a:p>
                      <a:pPr algn="r" rtl="1">
                        <a:lnSpc>
                          <a:spcPct val="107000"/>
                        </a:lnSpc>
                        <a:spcAft>
                          <a:spcPts val="0"/>
                        </a:spcAft>
                      </a:pPr>
                      <a:r>
                        <a:rPr lang="he-IL" sz="1800">
                          <a:effectLst/>
                        </a:rPr>
                        <a:t>השגת אישור בינלאומי להקמת מדינה יהודית (בארץ ישראל)</a:t>
                      </a:r>
                      <a:endParaRPr lang="en-US" sz="18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tc>
                  <a:txBody>
                    <a:bodyPr/>
                    <a:lstStyle/>
                    <a:p>
                      <a:pPr algn="r" rtl="1">
                        <a:lnSpc>
                          <a:spcPct val="107000"/>
                        </a:lnSpc>
                        <a:spcAft>
                          <a:spcPts val="0"/>
                        </a:spcAft>
                      </a:pPr>
                      <a:r>
                        <a:rPr lang="he-IL" sz="1800">
                          <a:effectLst/>
                        </a:rPr>
                        <a:t>שינוי מציאותי, העברת יהודים לארץ וישוב הארץ, שיבת ציון </a:t>
                      </a:r>
                      <a:endParaRPr lang="en-US" sz="18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extLst>
                  <a:ext uri="{0D108BD9-81ED-4DB2-BD59-A6C34878D82A}">
                    <a16:rowId xmlns="" xmlns:a16="http://schemas.microsoft.com/office/drawing/2014/main" val="1927346467"/>
                  </a:ext>
                </a:extLst>
              </a:tr>
              <a:tr h="911701">
                <a:tc>
                  <a:txBody>
                    <a:bodyPr/>
                    <a:lstStyle/>
                    <a:p>
                      <a:pPr algn="r" rtl="1">
                        <a:lnSpc>
                          <a:spcPct val="107000"/>
                        </a:lnSpc>
                        <a:spcAft>
                          <a:spcPts val="0"/>
                        </a:spcAft>
                      </a:pPr>
                      <a:r>
                        <a:rPr lang="he-IL" sz="1800">
                          <a:effectLst/>
                        </a:rPr>
                        <a:t>הפעולות</a:t>
                      </a:r>
                      <a:endParaRPr lang="en-US" sz="18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tc>
                  <a:txBody>
                    <a:bodyPr/>
                    <a:lstStyle/>
                    <a:p>
                      <a:pPr algn="r" rtl="1">
                        <a:lnSpc>
                          <a:spcPct val="107000"/>
                        </a:lnSpc>
                        <a:spcAft>
                          <a:spcPts val="0"/>
                        </a:spcAft>
                      </a:pPr>
                      <a:r>
                        <a:rPr lang="he-IL" sz="1800">
                          <a:effectLst/>
                        </a:rPr>
                        <a:t>קונגרס יהודי, פעולות דיפלומטיות להשגת צ'רטר, פגישות עם אישים חשובים (סולטןעות'מני, קיסר גרמניה ועוד)</a:t>
                      </a:r>
                      <a:endParaRPr lang="en-US" sz="18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tc>
                  <a:txBody>
                    <a:bodyPr/>
                    <a:lstStyle/>
                    <a:p>
                      <a:pPr algn="r" rtl="1">
                        <a:lnSpc>
                          <a:spcPct val="107000"/>
                        </a:lnSpc>
                        <a:spcAft>
                          <a:spcPts val="0"/>
                        </a:spcAft>
                      </a:pPr>
                      <a:r>
                        <a:rPr lang="he-IL" sz="1800">
                          <a:effectLst/>
                        </a:rPr>
                        <a:t>עידוד עלייה לארץ ישראל והתיישבות בה, גיוס כספים לסיוע למושבות החדשות, הקמת ישובים חדשים, חקלאות ועבודת הארץ</a:t>
                      </a:r>
                      <a:endParaRPr lang="en-US" sz="18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extLst>
                  <a:ext uri="{0D108BD9-81ED-4DB2-BD59-A6C34878D82A}">
                    <a16:rowId xmlns="" xmlns:a16="http://schemas.microsoft.com/office/drawing/2014/main" val="1997126710"/>
                  </a:ext>
                </a:extLst>
              </a:tr>
              <a:tr h="1529931">
                <a:tc>
                  <a:txBody>
                    <a:bodyPr/>
                    <a:lstStyle/>
                    <a:p>
                      <a:pPr algn="r" rtl="1">
                        <a:lnSpc>
                          <a:spcPct val="107000"/>
                        </a:lnSpc>
                        <a:spcAft>
                          <a:spcPts val="0"/>
                        </a:spcAft>
                      </a:pPr>
                      <a:r>
                        <a:rPr lang="he-IL" sz="1800">
                          <a:effectLst/>
                        </a:rPr>
                        <a:t>למה דווקא בחר בזרם זה?</a:t>
                      </a:r>
                      <a:endParaRPr lang="en-US" sz="180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tc>
                  <a:txBody>
                    <a:bodyPr/>
                    <a:lstStyle/>
                    <a:p>
                      <a:pPr algn="r" rtl="1">
                        <a:lnSpc>
                          <a:spcPct val="107000"/>
                        </a:lnSpc>
                        <a:spcAft>
                          <a:spcPts val="0"/>
                        </a:spcAft>
                      </a:pPr>
                      <a:r>
                        <a:rPr lang="he-IL" sz="1800" dirty="0">
                          <a:effectLst/>
                        </a:rPr>
                        <a:t>מערב אירופאי (עמוק בתוך המדינות הלאומיות החדשות, מאמין בדיפלומטיה), משפט דרייפוס הייתה פגיעה לאומית מחשש לבגידה ולכן הפתרון עשוי להיות יותר פתרון לאומי להפרדת הלאומים ואין סיבה לכאורה שהצרפתים לא יתמכו בכך...</a:t>
                      </a:r>
                      <a:endParaRPr lang="en-US" sz="1800" dirty="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tc>
                  <a:txBody>
                    <a:bodyPr/>
                    <a:lstStyle/>
                    <a:p>
                      <a:pPr algn="r" rtl="1">
                        <a:lnSpc>
                          <a:spcPct val="107000"/>
                        </a:lnSpc>
                        <a:spcAft>
                          <a:spcPts val="0"/>
                        </a:spcAft>
                      </a:pPr>
                      <a:r>
                        <a:rPr lang="he-IL" sz="1800" dirty="0">
                          <a:effectLst/>
                        </a:rPr>
                        <a:t>מזרח אירופאי (אזור ללא אמנציפציה וללא לאומיות), סופות בנגב היו פוגרום ופגיעה פיזית נוראית, לא מאמין בעמים הגויים, מקדם את ענייניו בעצמו, לא ראה מסביבו דגם של לאומיות מוצלחת ברוסיה ולכן לא בונה על תמיכה </a:t>
                      </a:r>
                      <a:r>
                        <a:rPr lang="he-IL" sz="1800" dirty="0" err="1">
                          <a:effectLst/>
                        </a:rPr>
                        <a:t>בפיתרון</a:t>
                      </a:r>
                      <a:r>
                        <a:rPr lang="he-IL" sz="1800" dirty="0">
                          <a:effectLst/>
                        </a:rPr>
                        <a:t> לאומי...</a:t>
                      </a:r>
                      <a:endParaRPr lang="en-US" sz="1800" dirty="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tc>
                <a:extLst>
                  <a:ext uri="{0D108BD9-81ED-4DB2-BD59-A6C34878D82A}">
                    <a16:rowId xmlns="" xmlns:a16="http://schemas.microsoft.com/office/drawing/2014/main" val="2765951236"/>
                  </a:ext>
                </a:extLst>
              </a:tr>
            </a:tbl>
          </a:graphicData>
        </a:graphic>
      </p:graphicFrame>
    </p:spTree>
    <p:extLst>
      <p:ext uri="{BB962C8B-B14F-4D97-AF65-F5344CB8AC3E}">
        <p14:creationId xmlns:p14="http://schemas.microsoft.com/office/powerpoint/2010/main" val="10751275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כותרת 4">
            <a:extLst>
              <a:ext uri="{FF2B5EF4-FFF2-40B4-BE49-F238E27FC236}">
                <a16:creationId xmlns="" xmlns:a16="http://schemas.microsoft.com/office/drawing/2014/main" id="{C223F4C6-95B9-4F8B-97C1-193FEA112F1F}"/>
              </a:ext>
            </a:extLst>
          </p:cNvPr>
          <p:cNvSpPr>
            <a:spLocks noGrp="1"/>
          </p:cNvSpPr>
          <p:nvPr>
            <p:ph type="title"/>
          </p:nvPr>
        </p:nvSpPr>
        <p:spPr/>
        <p:txBody>
          <a:bodyPr/>
          <a:lstStyle/>
          <a:p>
            <a:r>
              <a:rPr lang="he-IL" dirty="0"/>
              <a:t>ציונות דתית</a:t>
            </a:r>
          </a:p>
        </p:txBody>
      </p:sp>
      <p:sp>
        <p:nvSpPr>
          <p:cNvPr id="3" name="מציין מיקום תוכן 2">
            <a:extLst>
              <a:ext uri="{FF2B5EF4-FFF2-40B4-BE49-F238E27FC236}">
                <a16:creationId xmlns="" xmlns:a16="http://schemas.microsoft.com/office/drawing/2014/main" id="{CC5A3954-C0FA-47E4-825D-9A2703B36CA9}"/>
              </a:ext>
            </a:extLst>
          </p:cNvPr>
          <p:cNvSpPr>
            <a:spLocks noGrp="1"/>
          </p:cNvSpPr>
          <p:nvPr>
            <p:ph idx="1"/>
          </p:nvPr>
        </p:nvSpPr>
        <p:spPr>
          <a:xfrm>
            <a:off x="461010" y="1690688"/>
            <a:ext cx="9132933" cy="5075555"/>
          </a:xfrm>
        </p:spPr>
        <p:txBody>
          <a:bodyPr>
            <a:normAutofit/>
          </a:bodyPr>
          <a:lstStyle/>
          <a:p>
            <a:pPr marL="0" indent="0" algn="just">
              <a:buNone/>
            </a:pPr>
            <a:r>
              <a:rPr lang="he-IL" sz="2400" dirty="0"/>
              <a:t>עד שנת 1901 התנועה הציונית פעלה ביחד – דתיים וחילונים. התנועה עסקה בקידום העניין הציוני ובחתירה לפיתוח הארץ והשגת אישור למדינה, בלי לעסוק בעניינים רוחניים וערכיים. </a:t>
            </a:r>
          </a:p>
          <a:p>
            <a:pPr marL="0" indent="0" algn="just">
              <a:buNone/>
            </a:pPr>
            <a:r>
              <a:rPr lang="he-IL" sz="2400" dirty="0"/>
              <a:t>אלא שבשנה זו קמה מפלגת 'הסיעה הדמוקרטית' של הציונות הרוחנית בראשות אחד העם (זרם שלא למדנו עליו ולא בחומר) ודרשה שהתנועה הציונית תעסוק בענייני רוח ותגדיר איך תיראה המדינה שתקום. </a:t>
            </a:r>
          </a:p>
          <a:p>
            <a:pPr marL="0" indent="0" algn="just">
              <a:buNone/>
            </a:pPr>
            <a:r>
              <a:rPr lang="he-IL" sz="2400" dirty="0"/>
              <a:t>לאחר הפולמוס בנושא התרבות הוקמה תנועת המזרחי שבהתחלה איגדה את כל מי שסרב לדון על נושאי תרבות ורצה שהתנועה הציונית תהיה עניינית ותעסוק רק בהקמת המדינה ולא </a:t>
            </a:r>
            <a:r>
              <a:rPr lang="he-IL" sz="2400" dirty="0" err="1"/>
              <a:t>באיך</a:t>
            </a:r>
            <a:r>
              <a:rPr lang="he-IL" sz="2400" dirty="0"/>
              <a:t> היא תיראה (אם כי לאחר זמן התנועה החלה לקדם תרבות דתית כתגובת נגד לתנועות החילוניות וזה הרחיק חילונים שבהתחלה היו בה כי התנגדו לכל דיון בנושאי תרבות).</a:t>
            </a:r>
          </a:p>
        </p:txBody>
      </p:sp>
      <p:sp>
        <p:nvSpPr>
          <p:cNvPr id="6" name="מלבן 5">
            <a:extLst>
              <a:ext uri="{FF2B5EF4-FFF2-40B4-BE49-F238E27FC236}">
                <a16:creationId xmlns="" xmlns:a16="http://schemas.microsoft.com/office/drawing/2014/main" id="{CAFED00E-035D-45AA-9D4C-16A2E0D4207E}"/>
              </a:ext>
            </a:extLst>
          </p:cNvPr>
          <p:cNvSpPr/>
          <p:nvPr/>
        </p:nvSpPr>
        <p:spPr>
          <a:xfrm>
            <a:off x="6457950" y="346670"/>
            <a:ext cx="5273040" cy="923330"/>
          </a:xfrm>
          <a:prstGeom prst="rect">
            <a:avLst/>
          </a:prstGeom>
          <a:solidFill>
            <a:schemeClr val="accent6">
              <a:lumMod val="20000"/>
              <a:lumOff val="80000"/>
              <a:alpha val="50000"/>
            </a:schemeClr>
          </a:solidFill>
        </p:spPr>
        <p:txBody>
          <a:bodyPr wrap="square">
            <a:spAutoFit/>
          </a:bodyPr>
          <a:lstStyle/>
          <a:p>
            <a:r>
              <a:rPr lang="he-IL" u="sng" dirty="0"/>
              <a:t>שם התנועה</a:t>
            </a:r>
            <a:r>
              <a:rPr lang="he-IL" dirty="0"/>
              <a:t>:</a:t>
            </a:r>
            <a:r>
              <a:rPr lang="en-US" dirty="0"/>
              <a:t> </a:t>
            </a:r>
            <a:r>
              <a:rPr lang="he-IL" dirty="0" err="1"/>
              <a:t>המזרח"י</a:t>
            </a:r>
            <a:r>
              <a:rPr lang="he-IL" dirty="0"/>
              <a:t> (מרכז רוחני)</a:t>
            </a:r>
          </a:p>
          <a:p>
            <a:r>
              <a:rPr lang="he-IL" u="sng" dirty="0"/>
              <a:t>דמות מובילה</a:t>
            </a:r>
            <a:r>
              <a:rPr lang="he-IL" dirty="0"/>
              <a:t>: הרב יצחק יעקב ריינס</a:t>
            </a:r>
          </a:p>
          <a:p>
            <a:r>
              <a:rPr lang="he-IL" u="sng" dirty="0"/>
              <a:t>רקע להקמת התנועה</a:t>
            </a:r>
            <a:r>
              <a:rPr lang="he-IL" dirty="0"/>
              <a:t>: פולמוס הקולטורה (תרבות) 1901</a:t>
            </a:r>
          </a:p>
        </p:txBody>
      </p:sp>
    </p:spTree>
    <p:extLst>
      <p:ext uri="{BB962C8B-B14F-4D97-AF65-F5344CB8AC3E}">
        <p14:creationId xmlns:p14="http://schemas.microsoft.com/office/powerpoint/2010/main" val="36800801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 xmlns:a16="http://schemas.microsoft.com/office/drawing/2014/main" id="{E586E6B6-7943-4C8D-801A-A6861C786F0C}"/>
              </a:ext>
            </a:extLst>
          </p:cNvPr>
          <p:cNvSpPr>
            <a:spLocks noGrp="1"/>
          </p:cNvSpPr>
          <p:nvPr>
            <p:ph type="ctrTitle"/>
          </p:nvPr>
        </p:nvSpPr>
        <p:spPr/>
        <p:txBody>
          <a:bodyPr/>
          <a:lstStyle/>
          <a:p>
            <a:r>
              <a:rPr lang="he-IL" dirty="0"/>
              <a:t>נאורות</a:t>
            </a:r>
          </a:p>
        </p:txBody>
      </p:sp>
      <p:sp>
        <p:nvSpPr>
          <p:cNvPr id="3" name="כותרת משנה 2">
            <a:extLst>
              <a:ext uri="{FF2B5EF4-FFF2-40B4-BE49-F238E27FC236}">
                <a16:creationId xmlns="" xmlns:a16="http://schemas.microsoft.com/office/drawing/2014/main" id="{C6FDB259-61AE-430B-B002-33A6CB1559DC}"/>
              </a:ext>
            </a:extLst>
          </p:cNvPr>
          <p:cNvSpPr>
            <a:spLocks noGrp="1"/>
          </p:cNvSpPr>
          <p:nvPr>
            <p:ph type="subTitle" idx="1"/>
          </p:nvPr>
        </p:nvSpPr>
        <p:spPr/>
        <p:txBody>
          <a:bodyPr>
            <a:normAutofit/>
          </a:bodyPr>
          <a:lstStyle/>
          <a:p>
            <a:r>
              <a:rPr lang="he-IL" sz="3200" dirty="0"/>
              <a:t>עקרונות ומאפיינים</a:t>
            </a:r>
          </a:p>
        </p:txBody>
      </p:sp>
    </p:spTree>
    <p:extLst>
      <p:ext uri="{BB962C8B-B14F-4D97-AF65-F5344CB8AC3E}">
        <p14:creationId xmlns:p14="http://schemas.microsoft.com/office/powerpoint/2010/main" val="9706924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3">
            <a:extLst>
              <a:ext uri="{FF2B5EF4-FFF2-40B4-BE49-F238E27FC236}">
                <a16:creationId xmlns="" xmlns:a16="http://schemas.microsoft.com/office/drawing/2014/main" id="{BB75D5B1-6680-4E84-8AF6-50B977529BA7}"/>
              </a:ext>
            </a:extLst>
          </p:cNvPr>
          <p:cNvSpPr>
            <a:spLocks noGrp="1"/>
          </p:cNvSpPr>
          <p:nvPr>
            <p:ph type="title"/>
          </p:nvPr>
        </p:nvSpPr>
        <p:spPr/>
        <p:txBody>
          <a:bodyPr/>
          <a:lstStyle/>
          <a:p>
            <a:r>
              <a:rPr lang="he-IL" dirty="0"/>
              <a:t>על תנועת המזרחי</a:t>
            </a:r>
          </a:p>
        </p:txBody>
      </p:sp>
      <p:sp>
        <p:nvSpPr>
          <p:cNvPr id="5" name="מציין מיקום טקסט 4">
            <a:extLst>
              <a:ext uri="{FF2B5EF4-FFF2-40B4-BE49-F238E27FC236}">
                <a16:creationId xmlns="" xmlns:a16="http://schemas.microsoft.com/office/drawing/2014/main" id="{77410407-1107-44EA-8C76-7E821AF84839}"/>
              </a:ext>
            </a:extLst>
          </p:cNvPr>
          <p:cNvSpPr>
            <a:spLocks noGrp="1"/>
          </p:cNvSpPr>
          <p:nvPr>
            <p:ph type="body" idx="1"/>
          </p:nvPr>
        </p:nvSpPr>
        <p:spPr>
          <a:xfrm>
            <a:off x="552563" y="1681163"/>
            <a:ext cx="5157787" cy="823912"/>
          </a:xfrm>
        </p:spPr>
        <p:txBody>
          <a:bodyPr/>
          <a:lstStyle/>
          <a:p>
            <a:r>
              <a:rPr lang="he-IL" dirty="0"/>
              <a:t>קשיים של התנועה:</a:t>
            </a:r>
            <a:endParaRPr lang="en-US" dirty="0"/>
          </a:p>
        </p:txBody>
      </p:sp>
      <p:sp>
        <p:nvSpPr>
          <p:cNvPr id="3" name="מציין מיקום תוכן 2">
            <a:extLst>
              <a:ext uri="{FF2B5EF4-FFF2-40B4-BE49-F238E27FC236}">
                <a16:creationId xmlns="" xmlns:a16="http://schemas.microsoft.com/office/drawing/2014/main" id="{F006D835-CF7F-4C88-996F-C954225A4347}"/>
              </a:ext>
            </a:extLst>
          </p:cNvPr>
          <p:cNvSpPr>
            <a:spLocks noGrp="1"/>
          </p:cNvSpPr>
          <p:nvPr>
            <p:ph sz="half" idx="2"/>
          </p:nvPr>
        </p:nvSpPr>
        <p:spPr>
          <a:xfrm>
            <a:off x="457200" y="2505075"/>
            <a:ext cx="5348514" cy="3987800"/>
          </a:xfrm>
        </p:spPr>
        <p:txBody>
          <a:bodyPr>
            <a:normAutofit/>
          </a:bodyPr>
          <a:lstStyle/>
          <a:p>
            <a:pPr lvl="0" algn="just"/>
            <a:r>
              <a:rPr lang="he-IL" dirty="0"/>
              <a:t>נטישת חילונים בעקבות קידום התרבות דתית</a:t>
            </a:r>
            <a:endParaRPr lang="en-US" dirty="0"/>
          </a:p>
          <a:p>
            <a:pPr lvl="0" algn="just"/>
            <a:r>
              <a:rPr lang="he-IL" dirty="0"/>
              <a:t>תוכנית אוגנדה (הצעה של הרצל להקים מדינה ליהודים באוגנדה – 1903) שחלק במזרחי הסכימו לה או נמנעו בהצבעה הרחיקה רבים שלא הסכימו לוותר על ארץ ישראל</a:t>
            </a:r>
            <a:endParaRPr lang="en-US" dirty="0"/>
          </a:p>
          <a:p>
            <a:pPr lvl="0" algn="just"/>
            <a:r>
              <a:rPr lang="he-IL" dirty="0"/>
              <a:t>התנגדות דתית לשיתוף פעולה עם חילונים והצטרפות למעשים לא ראויים של התנועה</a:t>
            </a:r>
          </a:p>
          <a:p>
            <a:pPr lvl="1" algn="just"/>
            <a:r>
              <a:rPr lang="he-IL" dirty="0"/>
              <a:t>הרב ריינס ענה על הטענות האלה שהוא מתחבר עם החילונים בחיבור טכני כדי לקדם מטרה ראויה וחשובה, ולא מתאחד איתם באופן מהותי. </a:t>
            </a:r>
          </a:p>
          <a:p>
            <a:pPr lvl="1" algn="just"/>
            <a:r>
              <a:rPr lang="he-IL" dirty="0"/>
              <a:t>הרב מימון הגדיר שהציונות אינה סותרת את התורה אלא היא עצמה חלק מהתורה. כיוון זה מופיע באופן חזק אצל הרב קוק ותלמידיו.</a:t>
            </a:r>
            <a:endParaRPr lang="en-US" dirty="0"/>
          </a:p>
          <a:p>
            <a:pPr algn="just"/>
            <a:endParaRPr lang="he-IL" dirty="0"/>
          </a:p>
        </p:txBody>
      </p:sp>
      <p:sp>
        <p:nvSpPr>
          <p:cNvPr id="6" name="מציין מיקום טקסט 5">
            <a:extLst>
              <a:ext uri="{FF2B5EF4-FFF2-40B4-BE49-F238E27FC236}">
                <a16:creationId xmlns="" xmlns:a16="http://schemas.microsoft.com/office/drawing/2014/main" id="{4ED64E03-2AF9-4341-B133-539E2271E74F}"/>
              </a:ext>
            </a:extLst>
          </p:cNvPr>
          <p:cNvSpPr>
            <a:spLocks noGrp="1"/>
          </p:cNvSpPr>
          <p:nvPr>
            <p:ph type="body" sz="quarter" idx="3"/>
          </p:nvPr>
        </p:nvSpPr>
        <p:spPr>
          <a:xfrm>
            <a:off x="6781800" y="1681163"/>
            <a:ext cx="3090885" cy="823912"/>
          </a:xfrm>
        </p:spPr>
        <p:txBody>
          <a:bodyPr/>
          <a:lstStyle/>
          <a:p>
            <a:r>
              <a:rPr lang="he-IL" dirty="0"/>
              <a:t>מטרות המזרחי:</a:t>
            </a:r>
            <a:endParaRPr lang="en-US" dirty="0"/>
          </a:p>
        </p:txBody>
      </p:sp>
      <p:sp>
        <p:nvSpPr>
          <p:cNvPr id="7" name="מציין מיקום תוכן 6">
            <a:extLst>
              <a:ext uri="{FF2B5EF4-FFF2-40B4-BE49-F238E27FC236}">
                <a16:creationId xmlns="" xmlns:a16="http://schemas.microsoft.com/office/drawing/2014/main" id="{AB3F8170-E06B-4A73-BE08-06885F5D86BF}"/>
              </a:ext>
            </a:extLst>
          </p:cNvPr>
          <p:cNvSpPr>
            <a:spLocks noGrp="1"/>
          </p:cNvSpPr>
          <p:nvPr>
            <p:ph sz="quarter" idx="4"/>
          </p:nvPr>
        </p:nvSpPr>
        <p:spPr>
          <a:xfrm>
            <a:off x="5901077" y="2505075"/>
            <a:ext cx="3971608" cy="3684588"/>
          </a:xfrm>
        </p:spPr>
        <p:txBody>
          <a:bodyPr>
            <a:normAutofit/>
          </a:bodyPr>
          <a:lstStyle/>
          <a:p>
            <a:pPr lvl="0" algn="just"/>
            <a:r>
              <a:rPr lang="he-IL" dirty="0"/>
              <a:t>קידום האווירה הדתית בתנועה הציונית</a:t>
            </a:r>
            <a:endParaRPr lang="en-US" dirty="0"/>
          </a:p>
          <a:p>
            <a:pPr lvl="0" algn="just"/>
            <a:r>
              <a:rPr lang="he-IL" dirty="0"/>
              <a:t>חסימת פגיעה בדת היהודית</a:t>
            </a:r>
            <a:endParaRPr lang="en-US" dirty="0"/>
          </a:p>
          <a:p>
            <a:pPr lvl="0" algn="just"/>
            <a:r>
              <a:rPr lang="he-IL" dirty="0"/>
              <a:t>הקמת זרם חינוכי נפרד לדתיים</a:t>
            </a:r>
            <a:endParaRPr lang="en-US" dirty="0"/>
          </a:p>
          <a:p>
            <a:pPr lvl="0" algn="just"/>
            <a:r>
              <a:rPr lang="he-IL" dirty="0"/>
              <a:t>[קידום תרבות דתית בתנועה הציונית – לזה חלק התנגדו כי לא רצו כלל עיסוק בתרבות]</a:t>
            </a:r>
            <a:endParaRPr lang="en-US" dirty="0"/>
          </a:p>
          <a:p>
            <a:pPr algn="just"/>
            <a:endParaRPr lang="he-IL" dirty="0"/>
          </a:p>
        </p:txBody>
      </p:sp>
    </p:spTree>
    <p:extLst>
      <p:ext uri="{BB962C8B-B14F-4D97-AF65-F5344CB8AC3E}">
        <p14:creationId xmlns:p14="http://schemas.microsoft.com/office/powerpoint/2010/main" val="38652726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3">
            <a:extLst>
              <a:ext uri="{FF2B5EF4-FFF2-40B4-BE49-F238E27FC236}">
                <a16:creationId xmlns="" xmlns:a16="http://schemas.microsoft.com/office/drawing/2014/main" id="{BB75D5B1-6680-4E84-8AF6-50B977529BA7}"/>
              </a:ext>
            </a:extLst>
          </p:cNvPr>
          <p:cNvSpPr>
            <a:spLocks noGrp="1"/>
          </p:cNvSpPr>
          <p:nvPr>
            <p:ph type="title"/>
          </p:nvPr>
        </p:nvSpPr>
        <p:spPr/>
        <p:txBody>
          <a:bodyPr/>
          <a:lstStyle/>
          <a:p>
            <a:r>
              <a:rPr lang="he-IL" dirty="0"/>
              <a:t>שאלה</a:t>
            </a:r>
          </a:p>
        </p:txBody>
      </p:sp>
      <p:pic>
        <p:nvPicPr>
          <p:cNvPr id="2" name="מציין מיקום תוכן 1">
            <a:extLst>
              <a:ext uri="{FF2B5EF4-FFF2-40B4-BE49-F238E27FC236}">
                <a16:creationId xmlns="" xmlns:a16="http://schemas.microsoft.com/office/drawing/2014/main" id="{EF262B96-5123-4DB4-841C-2235850DFB65}"/>
              </a:ext>
            </a:extLst>
          </p:cNvPr>
          <p:cNvPicPr>
            <a:picLocks noGrp="1" noChangeAspect="1"/>
          </p:cNvPicPr>
          <p:nvPr>
            <p:ph idx="1"/>
          </p:nvPr>
        </p:nvPicPr>
        <p:blipFill>
          <a:blip r:embed="rId2"/>
          <a:stretch>
            <a:fillRect/>
          </a:stretch>
        </p:blipFill>
        <p:spPr>
          <a:xfrm>
            <a:off x="589033" y="2718133"/>
            <a:ext cx="11013933" cy="1421733"/>
          </a:xfrm>
          <a:prstGeom prst="rect">
            <a:avLst/>
          </a:prstGeom>
        </p:spPr>
      </p:pic>
    </p:spTree>
    <p:extLst>
      <p:ext uri="{BB962C8B-B14F-4D97-AF65-F5344CB8AC3E}">
        <p14:creationId xmlns:p14="http://schemas.microsoft.com/office/powerpoint/2010/main" val="9983295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3">
            <a:extLst>
              <a:ext uri="{FF2B5EF4-FFF2-40B4-BE49-F238E27FC236}">
                <a16:creationId xmlns="" xmlns:a16="http://schemas.microsoft.com/office/drawing/2014/main" id="{BB75D5B1-6680-4E84-8AF6-50B977529BA7}"/>
              </a:ext>
            </a:extLst>
          </p:cNvPr>
          <p:cNvSpPr>
            <a:spLocks noGrp="1"/>
          </p:cNvSpPr>
          <p:nvPr>
            <p:ph type="title"/>
          </p:nvPr>
        </p:nvSpPr>
        <p:spPr/>
        <p:txBody>
          <a:bodyPr/>
          <a:lstStyle/>
          <a:p>
            <a:r>
              <a:rPr lang="he-IL" dirty="0"/>
              <a:t>תשובה</a:t>
            </a:r>
          </a:p>
        </p:txBody>
      </p:sp>
      <p:pic>
        <p:nvPicPr>
          <p:cNvPr id="7" name="מציין מיקום תוכן 6">
            <a:extLst>
              <a:ext uri="{FF2B5EF4-FFF2-40B4-BE49-F238E27FC236}">
                <a16:creationId xmlns="" xmlns:a16="http://schemas.microsoft.com/office/drawing/2014/main" id="{FBEE1B65-07BF-46E4-A486-3690F80BE7F9}"/>
              </a:ext>
            </a:extLst>
          </p:cNvPr>
          <p:cNvPicPr>
            <a:picLocks noGrp="1" noChangeAspect="1"/>
          </p:cNvPicPr>
          <p:nvPr>
            <p:ph idx="1"/>
          </p:nvPr>
        </p:nvPicPr>
        <p:blipFill>
          <a:blip r:embed="rId2"/>
          <a:stretch>
            <a:fillRect/>
          </a:stretch>
        </p:blipFill>
        <p:spPr>
          <a:xfrm>
            <a:off x="387384" y="1865651"/>
            <a:ext cx="11417232" cy="3295884"/>
          </a:xfrm>
          <a:prstGeom prst="rect">
            <a:avLst/>
          </a:prstGeom>
        </p:spPr>
      </p:pic>
    </p:spTree>
    <p:extLst>
      <p:ext uri="{BB962C8B-B14F-4D97-AF65-F5344CB8AC3E}">
        <p14:creationId xmlns:p14="http://schemas.microsoft.com/office/powerpoint/2010/main" val="29072258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 xmlns:a16="http://schemas.microsoft.com/office/drawing/2014/main" id="{086A4C8E-0902-45CC-A63D-DE0B8513E98D}"/>
              </a:ext>
            </a:extLst>
          </p:cNvPr>
          <p:cNvSpPr>
            <a:spLocks noGrp="1"/>
          </p:cNvSpPr>
          <p:nvPr>
            <p:ph type="title"/>
          </p:nvPr>
        </p:nvSpPr>
        <p:spPr/>
        <p:txBody>
          <a:bodyPr>
            <a:normAutofit/>
          </a:bodyPr>
          <a:lstStyle/>
          <a:p>
            <a:r>
              <a:rPr lang="he-IL" sz="4000" dirty="0"/>
              <a:t>עקרונות הנאורות</a:t>
            </a:r>
          </a:p>
        </p:txBody>
      </p:sp>
      <p:sp>
        <p:nvSpPr>
          <p:cNvPr id="3" name="מציין מיקום תוכן 2">
            <a:extLst>
              <a:ext uri="{FF2B5EF4-FFF2-40B4-BE49-F238E27FC236}">
                <a16:creationId xmlns="" xmlns:a16="http://schemas.microsoft.com/office/drawing/2014/main" id="{EEA54A0E-36BA-4A89-AF44-3FEB48FB938D}"/>
              </a:ext>
            </a:extLst>
          </p:cNvPr>
          <p:cNvSpPr>
            <a:spLocks noGrp="1"/>
          </p:cNvSpPr>
          <p:nvPr>
            <p:ph idx="1"/>
          </p:nvPr>
        </p:nvSpPr>
        <p:spPr/>
        <p:txBody>
          <a:bodyPr>
            <a:normAutofit lnSpcReduction="10000"/>
          </a:bodyPr>
          <a:lstStyle/>
          <a:p>
            <a:pPr fontAlgn="ctr"/>
            <a:r>
              <a:rPr lang="he-IL" sz="3500" dirty="0"/>
              <a:t>האדם אחראי לגורלו</a:t>
            </a:r>
          </a:p>
          <a:p>
            <a:pPr fontAlgn="ctr"/>
            <a:r>
              <a:rPr lang="he-IL" sz="3500" dirty="0"/>
              <a:t>כבוד האדם וחירותו </a:t>
            </a:r>
          </a:p>
          <a:p>
            <a:pPr fontAlgn="ctr"/>
            <a:r>
              <a:rPr lang="he-IL" sz="3500" dirty="0"/>
              <a:t>השוויון </a:t>
            </a:r>
          </a:p>
          <a:p>
            <a:pPr fontAlgn="ctr"/>
            <a:r>
              <a:rPr lang="he-IL" sz="3500" dirty="0"/>
              <a:t>הזכויות הטבעיות</a:t>
            </a:r>
          </a:p>
          <a:p>
            <a:pPr fontAlgn="ctr"/>
            <a:r>
              <a:rPr lang="he-IL" sz="3500" dirty="0"/>
              <a:t>המדינה – מוסד לטובת האזרחים</a:t>
            </a:r>
          </a:p>
          <a:p>
            <a:endParaRPr lang="he-IL" sz="3200" dirty="0"/>
          </a:p>
        </p:txBody>
      </p:sp>
    </p:spTree>
    <p:extLst>
      <p:ext uri="{BB962C8B-B14F-4D97-AF65-F5344CB8AC3E}">
        <p14:creationId xmlns:p14="http://schemas.microsoft.com/office/powerpoint/2010/main" val="347818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 xmlns:a16="http://schemas.microsoft.com/office/drawing/2014/main" id="{D4438847-F7FD-423D-BFFA-F0CBD380C137}"/>
              </a:ext>
            </a:extLst>
          </p:cNvPr>
          <p:cNvSpPr>
            <a:spLocks noGrp="1"/>
          </p:cNvSpPr>
          <p:nvPr>
            <p:ph type="title"/>
          </p:nvPr>
        </p:nvSpPr>
        <p:spPr>
          <a:xfrm>
            <a:off x="2231136" y="0"/>
            <a:ext cx="7729728" cy="754912"/>
          </a:xfrm>
        </p:spPr>
        <p:txBody>
          <a:bodyPr>
            <a:noAutofit/>
          </a:bodyPr>
          <a:lstStyle/>
          <a:p>
            <a:r>
              <a:rPr lang="he-IL" sz="4000" dirty="0"/>
              <a:t>עקרונות הנאורות</a:t>
            </a:r>
          </a:p>
        </p:txBody>
      </p:sp>
      <p:graphicFrame>
        <p:nvGraphicFramePr>
          <p:cNvPr id="4" name="טבלה 4">
            <a:extLst>
              <a:ext uri="{FF2B5EF4-FFF2-40B4-BE49-F238E27FC236}">
                <a16:creationId xmlns="" xmlns:a16="http://schemas.microsoft.com/office/drawing/2014/main" id="{F3704FDA-1EE1-4B11-B0A2-FEAF52363ECD}"/>
              </a:ext>
            </a:extLst>
          </p:cNvPr>
          <p:cNvGraphicFramePr>
            <a:graphicFrameLocks noGrp="1"/>
          </p:cNvGraphicFramePr>
          <p:nvPr>
            <p:ph idx="1"/>
            <p:extLst>
              <p:ext uri="{D42A27DB-BD31-4B8C-83A1-F6EECF244321}">
                <p14:modId xmlns:p14="http://schemas.microsoft.com/office/powerpoint/2010/main" val="219881299"/>
              </p:ext>
            </p:extLst>
          </p:nvPr>
        </p:nvGraphicFramePr>
        <p:xfrm>
          <a:off x="163033" y="1265275"/>
          <a:ext cx="11865934" cy="5335844"/>
        </p:xfrm>
        <a:graphic>
          <a:graphicData uri="http://schemas.openxmlformats.org/drawingml/2006/table">
            <a:tbl>
              <a:tblPr rtl="1" firstRow="1" firstCol="1" bandRow="1">
                <a:tableStyleId>{5C22544A-7EE6-4342-B048-85BDC9FD1C3A}</a:tableStyleId>
              </a:tblPr>
              <a:tblGrid>
                <a:gridCol w="914399">
                  <a:extLst>
                    <a:ext uri="{9D8B030D-6E8A-4147-A177-3AD203B41FA5}">
                      <a16:colId xmlns="" xmlns:a16="http://schemas.microsoft.com/office/drawing/2014/main" val="3704991407"/>
                    </a:ext>
                  </a:extLst>
                </a:gridCol>
                <a:gridCol w="2190307">
                  <a:extLst>
                    <a:ext uri="{9D8B030D-6E8A-4147-A177-3AD203B41FA5}">
                      <a16:colId xmlns="" xmlns:a16="http://schemas.microsoft.com/office/drawing/2014/main" val="3212011788"/>
                    </a:ext>
                  </a:extLst>
                </a:gridCol>
                <a:gridCol w="1818168">
                  <a:extLst>
                    <a:ext uri="{9D8B030D-6E8A-4147-A177-3AD203B41FA5}">
                      <a16:colId xmlns="" xmlns:a16="http://schemas.microsoft.com/office/drawing/2014/main" val="1686233376"/>
                    </a:ext>
                  </a:extLst>
                </a:gridCol>
                <a:gridCol w="2488018">
                  <a:extLst>
                    <a:ext uri="{9D8B030D-6E8A-4147-A177-3AD203B41FA5}">
                      <a16:colId xmlns="" xmlns:a16="http://schemas.microsoft.com/office/drawing/2014/main" val="1242934336"/>
                    </a:ext>
                  </a:extLst>
                </a:gridCol>
                <a:gridCol w="2264735">
                  <a:extLst>
                    <a:ext uri="{9D8B030D-6E8A-4147-A177-3AD203B41FA5}">
                      <a16:colId xmlns="" xmlns:a16="http://schemas.microsoft.com/office/drawing/2014/main" val="1982722278"/>
                    </a:ext>
                  </a:extLst>
                </a:gridCol>
                <a:gridCol w="2190307">
                  <a:extLst>
                    <a:ext uri="{9D8B030D-6E8A-4147-A177-3AD203B41FA5}">
                      <a16:colId xmlns="" xmlns:a16="http://schemas.microsoft.com/office/drawing/2014/main" val="226903155"/>
                    </a:ext>
                  </a:extLst>
                </a:gridCol>
              </a:tblGrid>
              <a:tr h="855284">
                <a:tc>
                  <a:txBody>
                    <a:bodyPr/>
                    <a:lstStyle/>
                    <a:p>
                      <a:pPr algn="ctr" rtl="1"/>
                      <a:endParaRPr lang="he-IL" b="1" dirty="0">
                        <a:latin typeface="David" panose="020E0502060401010101" pitchFamily="34" charset="-79"/>
                        <a:cs typeface="David" panose="020E0502060401010101" pitchFamily="34" charset="-79"/>
                      </a:endParaRPr>
                    </a:p>
                  </a:txBody>
                  <a:tcPr anchor="ct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tcPr>
                </a:tc>
                <a:tc>
                  <a:txBody>
                    <a:bodyPr/>
                    <a:lstStyle/>
                    <a:p>
                      <a:pPr algn="ctr" rtl="1"/>
                      <a:r>
                        <a:rPr lang="he-IL" dirty="0">
                          <a:latin typeface="David" panose="020E0502060401010101" pitchFamily="34" charset="-79"/>
                          <a:cs typeface="David" panose="020E0502060401010101" pitchFamily="34" charset="-79"/>
                        </a:rPr>
                        <a:t>האדם אחראי לגורלו</a:t>
                      </a:r>
                    </a:p>
                  </a:txBody>
                  <a:tcPr anchor="ct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tcPr>
                </a:tc>
                <a:tc>
                  <a:txBody>
                    <a:bodyPr/>
                    <a:lstStyle/>
                    <a:p>
                      <a:pPr algn="ctr" rtl="1"/>
                      <a:r>
                        <a:rPr lang="he-IL" dirty="0">
                          <a:latin typeface="David" panose="020E0502060401010101" pitchFamily="34" charset="-79"/>
                          <a:cs typeface="David" panose="020E0502060401010101" pitchFamily="34" charset="-79"/>
                        </a:rPr>
                        <a:t>כבוד האדם וחירותו </a:t>
                      </a:r>
                    </a:p>
                  </a:txBody>
                  <a:tcPr anchor="ct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tcPr>
                </a:tc>
                <a:tc>
                  <a:txBody>
                    <a:bodyPr/>
                    <a:lstStyle/>
                    <a:p>
                      <a:pPr algn="ctr" rtl="1"/>
                      <a:r>
                        <a:rPr lang="he-IL" dirty="0">
                          <a:latin typeface="David" panose="020E0502060401010101" pitchFamily="34" charset="-79"/>
                          <a:cs typeface="David" panose="020E0502060401010101" pitchFamily="34" charset="-79"/>
                        </a:rPr>
                        <a:t>השוויון </a:t>
                      </a:r>
                    </a:p>
                  </a:txBody>
                  <a:tcPr anchor="ct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tcPr>
                </a:tc>
                <a:tc>
                  <a:txBody>
                    <a:bodyPr/>
                    <a:lstStyle/>
                    <a:p>
                      <a:pPr algn="ctr" rtl="1"/>
                      <a:r>
                        <a:rPr lang="he-IL" dirty="0">
                          <a:latin typeface="David" panose="020E0502060401010101" pitchFamily="34" charset="-79"/>
                          <a:cs typeface="David" panose="020E0502060401010101" pitchFamily="34" charset="-79"/>
                        </a:rPr>
                        <a:t>הזכויות הטבעיות</a:t>
                      </a:r>
                    </a:p>
                  </a:txBody>
                  <a:tcPr anchor="ct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tcPr>
                </a:tc>
                <a:tc>
                  <a:txBody>
                    <a:bodyPr/>
                    <a:lstStyle/>
                    <a:p>
                      <a:pPr algn="ctr" rtl="1"/>
                      <a:r>
                        <a:rPr lang="he-IL" dirty="0">
                          <a:latin typeface="David" panose="020E0502060401010101" pitchFamily="34" charset="-79"/>
                          <a:cs typeface="David" panose="020E0502060401010101" pitchFamily="34" charset="-79"/>
                        </a:rPr>
                        <a:t>המדינה – מוסד לטובת האזרחים</a:t>
                      </a:r>
                    </a:p>
                  </a:txBody>
                  <a:tcPr anchor="ct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tcPr>
                </a:tc>
                <a:extLst>
                  <a:ext uri="{0D108BD9-81ED-4DB2-BD59-A6C34878D82A}">
                    <a16:rowId xmlns="" xmlns:a16="http://schemas.microsoft.com/office/drawing/2014/main" val="2476477157"/>
                  </a:ext>
                </a:extLst>
              </a:tr>
              <a:tr h="495522">
                <a:tc>
                  <a:txBody>
                    <a:bodyPr/>
                    <a:lstStyle/>
                    <a:p>
                      <a:pPr algn="ctr" rtl="1"/>
                      <a:r>
                        <a:rPr lang="he-IL" b="1" dirty="0">
                          <a:latin typeface="David" panose="020E0502060401010101" pitchFamily="34" charset="-79"/>
                          <a:cs typeface="David" panose="020E0502060401010101" pitchFamily="34" charset="-79"/>
                        </a:rPr>
                        <a:t>הסבר</a:t>
                      </a:r>
                    </a:p>
                  </a:txBody>
                  <a:tcPr anchor="ct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tcPr>
                </a:tc>
                <a:tc>
                  <a:txBody>
                    <a:bodyPr/>
                    <a:lstStyle/>
                    <a:p>
                      <a:pPr algn="just" rtl="1"/>
                      <a:r>
                        <a:rPr lang="he-IL" dirty="0">
                          <a:latin typeface="David" panose="020E0502060401010101" pitchFamily="34" charset="-79"/>
                          <a:cs typeface="David" panose="020E0502060401010101" pitchFamily="34" charset="-79"/>
                        </a:rPr>
                        <a:t>האדם קובע מה יקרה לו כי יש לו שכל טוב ותבונה אישית</a:t>
                      </a:r>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tcPr>
                </a:tc>
                <a:tc>
                  <a:txBody>
                    <a:bodyPr/>
                    <a:lstStyle/>
                    <a:p>
                      <a:pPr algn="just" rtl="1"/>
                      <a:r>
                        <a:rPr lang="he-IL" dirty="0">
                          <a:latin typeface="David" panose="020E0502060401010101" pitchFamily="34" charset="-79"/>
                          <a:cs typeface="David" panose="020E0502060401010101" pitchFamily="34" charset="-79"/>
                        </a:rPr>
                        <a:t>כל אדם נברא בצלם, עצמאי, לא תלוי בכלום, בעל ערך</a:t>
                      </a:r>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tcPr>
                </a:tc>
                <a:tc>
                  <a:txBody>
                    <a:bodyPr/>
                    <a:lstStyle/>
                    <a:p>
                      <a:pPr algn="just" rtl="1"/>
                      <a:r>
                        <a:rPr lang="he-IL" dirty="0">
                          <a:latin typeface="David" panose="020E0502060401010101" pitchFamily="34" charset="-79"/>
                          <a:cs typeface="David" panose="020E0502060401010101" pitchFamily="34" charset="-79"/>
                        </a:rPr>
                        <a:t>כל האנשים שווים, הערך של האדם לא קשור למעמד, גזע, דת, מין וכו'</a:t>
                      </a:r>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tcPr>
                </a:tc>
                <a:tc>
                  <a:txBody>
                    <a:bodyPr/>
                    <a:lstStyle/>
                    <a:p>
                      <a:pPr algn="just" rtl="1"/>
                      <a:r>
                        <a:rPr lang="he-IL" dirty="0">
                          <a:latin typeface="David" panose="020E0502060401010101" pitchFamily="34" charset="-79"/>
                          <a:cs typeface="David" panose="020E0502060401010101" pitchFamily="34" charset="-79"/>
                        </a:rPr>
                        <a:t>זכויות טבעיות שניתנו לכל אדם מהבורא ולא מאדם כלשהו. לא תלויות בכלום ואין לבטלן</a:t>
                      </a:r>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tcPr>
                </a:tc>
                <a:tc>
                  <a:txBody>
                    <a:bodyPr/>
                    <a:lstStyle/>
                    <a:p>
                      <a:pPr algn="just" rtl="1"/>
                      <a:r>
                        <a:rPr lang="he-IL" dirty="0">
                          <a:latin typeface="David" panose="020E0502060401010101" pitchFamily="34" charset="-79"/>
                          <a:cs typeface="David" panose="020E0502060401010101" pitchFamily="34" charset="-79"/>
                        </a:rPr>
                        <a:t>מטרת כל שלטון אמורה להיות טובת האזרחים. הם מוותרים על חירותם רק בשביל זה</a:t>
                      </a:r>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tcPr>
                </a:tc>
                <a:extLst>
                  <a:ext uri="{0D108BD9-81ED-4DB2-BD59-A6C34878D82A}">
                    <a16:rowId xmlns="" xmlns:a16="http://schemas.microsoft.com/office/drawing/2014/main" val="3704779074"/>
                  </a:ext>
                </a:extLst>
              </a:tr>
              <a:tr h="495522">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he-IL" b="1" dirty="0">
                          <a:latin typeface="David" panose="020E0502060401010101" pitchFamily="34" charset="-79"/>
                          <a:cs typeface="David" panose="020E0502060401010101" pitchFamily="34" charset="-79"/>
                        </a:rPr>
                        <a:t>השינוי</a:t>
                      </a:r>
                    </a:p>
                    <a:p>
                      <a:pPr algn="ctr" rtl="1"/>
                      <a:endParaRPr lang="he-IL" b="1" dirty="0">
                        <a:latin typeface="David" panose="020E0502060401010101" pitchFamily="34" charset="-79"/>
                        <a:cs typeface="David" panose="020E0502060401010101" pitchFamily="34" charset="-79"/>
                      </a:endParaRPr>
                    </a:p>
                  </a:txBody>
                  <a:tcPr anchor="ct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tcPr>
                </a:tc>
                <a:tc>
                  <a:txBody>
                    <a:bodyPr/>
                    <a:lstStyle/>
                    <a:p>
                      <a:pPr algn="just" rtl="1"/>
                      <a:r>
                        <a:rPr lang="he-IL" dirty="0">
                          <a:latin typeface="David" panose="020E0502060401010101" pitchFamily="34" charset="-79"/>
                          <a:cs typeface="David" panose="020E0502060401010101" pitchFamily="34" charset="-79"/>
                        </a:rPr>
                        <a:t>בעבר הדת והממסד שלטו באדם, עכשיו הוא משתחרר ואחראי על עצמו</a:t>
                      </a:r>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tcPr>
                </a:tc>
                <a:tc>
                  <a:txBody>
                    <a:bodyPr/>
                    <a:lstStyle/>
                    <a:p>
                      <a:pPr algn="just" rtl="1"/>
                      <a:r>
                        <a:rPr lang="he-IL" dirty="0">
                          <a:latin typeface="David" panose="020E0502060401010101" pitchFamily="34" charset="-79"/>
                          <a:cs typeface="David" panose="020E0502060401010101" pitchFamily="34" charset="-79"/>
                        </a:rPr>
                        <a:t>בעבר האדם היה תחת אחרים, בלי עצמאות ובלי ערך</a:t>
                      </a:r>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tcPr>
                </a:tc>
                <a:tc>
                  <a:txBody>
                    <a:bodyPr/>
                    <a:lstStyle/>
                    <a:p>
                      <a:pPr algn="just" rtl="1"/>
                      <a:r>
                        <a:rPr lang="he-IL" dirty="0">
                          <a:latin typeface="David" panose="020E0502060401010101" pitchFamily="34" charset="-79"/>
                          <a:cs typeface="David" panose="020E0502060401010101" pitchFamily="34" charset="-79"/>
                        </a:rPr>
                        <a:t>חברה מעמדית, אצולה, כמרים, מלוכה, אנשים פשוטים (גברים מכל נשים, לבנים מעל...)</a:t>
                      </a:r>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tcPr>
                </a:tc>
                <a:tc>
                  <a:txBody>
                    <a:bodyPr/>
                    <a:lstStyle/>
                    <a:p>
                      <a:pPr algn="just" rtl="1"/>
                      <a:r>
                        <a:rPr lang="he-IL" dirty="0">
                          <a:latin typeface="David" panose="020E0502060401010101" pitchFamily="34" charset="-79"/>
                          <a:cs typeface="David" panose="020E0502060401010101" pitchFamily="34" charset="-79"/>
                        </a:rPr>
                        <a:t>האדם הפשוט היה נטול זכות וכלי בידי בעלי השליטה שיכולים לפגוע בו</a:t>
                      </a:r>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tcPr>
                </a:tc>
                <a:tc>
                  <a:txBody>
                    <a:bodyPr/>
                    <a:lstStyle/>
                    <a:p>
                      <a:pPr algn="just" rtl="1"/>
                      <a:r>
                        <a:rPr lang="he-IL" dirty="0">
                          <a:latin typeface="David" panose="020E0502060401010101" pitchFamily="34" charset="-79"/>
                          <a:cs typeface="David" panose="020E0502060401010101" pitchFamily="34" charset="-79"/>
                        </a:rPr>
                        <a:t>בעבר הייתה תפיסה שטובתו האישית של המלך היא טובת המדינה כולה</a:t>
                      </a:r>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tcPr>
                </a:tc>
                <a:extLst>
                  <a:ext uri="{0D108BD9-81ED-4DB2-BD59-A6C34878D82A}">
                    <a16:rowId xmlns="" xmlns:a16="http://schemas.microsoft.com/office/drawing/2014/main" val="3567462729"/>
                  </a:ext>
                </a:extLst>
              </a:tr>
              <a:tr h="495522">
                <a:tc>
                  <a:txBody>
                    <a:bodyPr/>
                    <a:lstStyle/>
                    <a:p>
                      <a:pPr algn="ctr" rtl="1"/>
                      <a:r>
                        <a:rPr lang="he-IL" b="1" dirty="0">
                          <a:latin typeface="David" panose="020E0502060401010101" pitchFamily="34" charset="-79"/>
                          <a:cs typeface="David" panose="020E0502060401010101" pitchFamily="34" charset="-79"/>
                        </a:rPr>
                        <a:t>אדם</a:t>
                      </a:r>
                    </a:p>
                  </a:txBody>
                  <a:tcPr anchor="ct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tcPr>
                </a:tc>
                <a:tc>
                  <a:txBody>
                    <a:bodyPr/>
                    <a:lstStyle/>
                    <a:p>
                      <a:pPr algn="just" rtl="1"/>
                      <a:r>
                        <a:rPr lang="he-IL" dirty="0">
                          <a:latin typeface="David" panose="020E0502060401010101" pitchFamily="34" charset="-79"/>
                          <a:cs typeface="David" panose="020E0502060401010101" pitchFamily="34" charset="-79"/>
                        </a:rPr>
                        <a:t>עמנואל קאנט</a:t>
                      </a:r>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tcPr>
                </a:tc>
                <a:tc>
                  <a:txBody>
                    <a:bodyPr/>
                    <a:lstStyle/>
                    <a:p>
                      <a:pPr algn="just" rtl="1"/>
                      <a:r>
                        <a:rPr lang="he-IL" dirty="0">
                          <a:latin typeface="David" panose="020E0502060401010101" pitchFamily="34" charset="-79"/>
                          <a:cs typeface="David" panose="020E0502060401010101" pitchFamily="34" charset="-79"/>
                        </a:rPr>
                        <a:t>ג'ון לוק</a:t>
                      </a:r>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tcPr>
                </a:tc>
                <a:tc>
                  <a:txBody>
                    <a:bodyPr/>
                    <a:lstStyle/>
                    <a:p>
                      <a:pPr algn="just" rtl="1"/>
                      <a:r>
                        <a:rPr lang="he-IL" dirty="0">
                          <a:latin typeface="David" panose="020E0502060401010101" pitchFamily="34" charset="-79"/>
                          <a:cs typeface="David" panose="020E0502060401010101" pitchFamily="34" charset="-79"/>
                        </a:rPr>
                        <a:t>ז'אן ז'אק רוסו, (מרי </a:t>
                      </a:r>
                      <a:r>
                        <a:rPr lang="he-IL" dirty="0" err="1">
                          <a:latin typeface="David" panose="020E0502060401010101" pitchFamily="34" charset="-79"/>
                          <a:cs typeface="David" panose="020E0502060401010101" pitchFamily="34" charset="-79"/>
                        </a:rPr>
                        <a:t>וולסטונקראפט</a:t>
                      </a:r>
                      <a:r>
                        <a:rPr lang="he-IL" dirty="0">
                          <a:latin typeface="David" panose="020E0502060401010101" pitchFamily="34" charset="-79"/>
                          <a:cs typeface="David" panose="020E0502060401010101" pitchFamily="34" charset="-79"/>
                        </a:rPr>
                        <a:t> – פמיניזם)</a:t>
                      </a:r>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tcPr>
                </a:tc>
                <a:tc>
                  <a:txBody>
                    <a:bodyPr/>
                    <a:lstStyle/>
                    <a:p>
                      <a:pPr algn="just" rtl="1"/>
                      <a:r>
                        <a:rPr lang="he-IL" dirty="0">
                          <a:latin typeface="David" panose="020E0502060401010101" pitchFamily="34" charset="-79"/>
                          <a:cs typeface="David" panose="020E0502060401010101" pitchFamily="34" charset="-79"/>
                        </a:rPr>
                        <a:t>ג'ון לוק, </a:t>
                      </a:r>
                      <a:r>
                        <a:rPr lang="he-IL" dirty="0" err="1">
                          <a:latin typeface="David" panose="020E0502060401010101" pitchFamily="34" charset="-79"/>
                          <a:cs typeface="David" panose="020E0502060401010101" pitchFamily="34" charset="-79"/>
                        </a:rPr>
                        <a:t>וולטיר</a:t>
                      </a:r>
                      <a:r>
                        <a:rPr lang="he-IL" dirty="0">
                          <a:latin typeface="David" panose="020E0502060401010101" pitchFamily="34" charset="-79"/>
                          <a:cs typeface="David" panose="020E0502060401010101" pitchFamily="34" charset="-79"/>
                        </a:rPr>
                        <a:t> </a:t>
                      </a:r>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tcPr>
                </a:tc>
                <a:tc>
                  <a:txBody>
                    <a:bodyPr/>
                    <a:lstStyle/>
                    <a:p>
                      <a:pPr algn="just" rtl="1"/>
                      <a:r>
                        <a:rPr lang="he-IL" dirty="0">
                          <a:latin typeface="David" panose="020E0502060401010101" pitchFamily="34" charset="-79"/>
                          <a:cs typeface="David" panose="020E0502060401010101" pitchFamily="34" charset="-79"/>
                        </a:rPr>
                        <a:t>תומס הובס, ג'ון לוק</a:t>
                      </a:r>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tcPr>
                </a:tc>
                <a:extLst>
                  <a:ext uri="{0D108BD9-81ED-4DB2-BD59-A6C34878D82A}">
                    <a16:rowId xmlns="" xmlns:a16="http://schemas.microsoft.com/office/drawing/2014/main" val="3392183613"/>
                  </a:ext>
                </a:extLst>
              </a:tr>
              <a:tr h="495522">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he-IL" b="1" dirty="0">
                          <a:latin typeface="David" panose="020E0502060401010101" pitchFamily="34" charset="-79"/>
                          <a:cs typeface="David" panose="020E0502060401010101" pitchFamily="34" charset="-79"/>
                        </a:rPr>
                        <a:t>משפט</a:t>
                      </a:r>
                    </a:p>
                    <a:p>
                      <a:pPr algn="ctr" rtl="1"/>
                      <a:endParaRPr lang="he-IL" b="1" dirty="0">
                        <a:latin typeface="David" panose="020E0502060401010101" pitchFamily="34" charset="-79"/>
                        <a:cs typeface="David" panose="020E0502060401010101" pitchFamily="34" charset="-79"/>
                      </a:endParaRPr>
                    </a:p>
                  </a:txBody>
                  <a:tcPr anchor="ct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tcPr>
                </a:tc>
                <a:tc>
                  <a:txBody>
                    <a:bodyPr/>
                    <a:lstStyle/>
                    <a:p>
                      <a:pPr marL="0" marR="0" lvl="0" indent="0" algn="just" defTabSz="914400" rtl="1" eaLnBrk="1" fontAlgn="auto" latinLnBrk="0" hangingPunct="1">
                        <a:lnSpc>
                          <a:spcPct val="100000"/>
                        </a:lnSpc>
                        <a:spcBef>
                          <a:spcPts val="0"/>
                        </a:spcBef>
                        <a:spcAft>
                          <a:spcPts val="0"/>
                        </a:spcAft>
                        <a:buClrTx/>
                        <a:buSzTx/>
                        <a:buFontTx/>
                        <a:buNone/>
                        <a:tabLst/>
                        <a:defRPr/>
                      </a:pPr>
                      <a:r>
                        <a:rPr lang="he-IL" dirty="0">
                          <a:latin typeface="David" panose="020E0502060401010101" pitchFamily="34" charset="-79"/>
                          <a:cs typeface="David" panose="020E0502060401010101" pitchFamily="34" charset="-79"/>
                        </a:rPr>
                        <a:t>"התבונה והמצפון צריכים להנחות את האדם בכל הליכותיו"</a:t>
                      </a:r>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tcPr>
                </a:tc>
                <a:tc>
                  <a:txBody>
                    <a:bodyPr/>
                    <a:lstStyle/>
                    <a:p>
                      <a:pPr marL="0" marR="0" lvl="0" indent="0" algn="just" defTabSz="914400" rtl="1" eaLnBrk="1" fontAlgn="auto" latinLnBrk="0" hangingPunct="1">
                        <a:lnSpc>
                          <a:spcPct val="100000"/>
                        </a:lnSpc>
                        <a:spcBef>
                          <a:spcPts val="0"/>
                        </a:spcBef>
                        <a:spcAft>
                          <a:spcPts val="0"/>
                        </a:spcAft>
                        <a:buClrTx/>
                        <a:buSzTx/>
                        <a:buFontTx/>
                        <a:buNone/>
                        <a:tabLst/>
                        <a:defRPr/>
                      </a:pPr>
                      <a:r>
                        <a:rPr lang="he-IL" dirty="0">
                          <a:latin typeface="David" panose="020E0502060401010101" pitchFamily="34" charset="-79"/>
                          <a:cs typeface="David" panose="020E0502060401010101" pitchFamily="34" charset="-79"/>
                        </a:rPr>
                        <a:t>"כל בני האדם הם יצירי כפיו של בורא כל יכול"</a:t>
                      </a:r>
                    </a:p>
                    <a:p>
                      <a:pPr algn="just" rtl="1"/>
                      <a:endParaRPr lang="he-IL" dirty="0">
                        <a:latin typeface="David" panose="020E0502060401010101" pitchFamily="34" charset="-79"/>
                        <a:cs typeface="David" panose="020E0502060401010101" pitchFamily="34" charset="-79"/>
                      </a:endParaRPr>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tcPr>
                </a:tc>
                <a:tc>
                  <a:txBody>
                    <a:bodyPr/>
                    <a:lstStyle/>
                    <a:p>
                      <a:pPr algn="just" rtl="1"/>
                      <a:r>
                        <a:rPr lang="he-IL" dirty="0">
                          <a:latin typeface="David" panose="020E0502060401010101" pitchFamily="34" charset="-79"/>
                          <a:cs typeface="David" panose="020E0502060401010101" pitchFamily="34" charset="-79"/>
                        </a:rPr>
                        <a:t>כל בני האדם נמצאים באותה נקודת פתיחה, לכולם זכויות שוות ללא קשר למוצאם או תפקידם</a:t>
                      </a:r>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tcPr>
                </a:tc>
                <a:tc>
                  <a:txBody>
                    <a:bodyPr/>
                    <a:lstStyle/>
                    <a:p>
                      <a:pPr algn="just" rtl="1"/>
                      <a:r>
                        <a:rPr lang="he-IL" dirty="0">
                          <a:latin typeface="David" panose="020E0502060401010101" pitchFamily="34" charset="-79"/>
                          <a:cs typeface="David" panose="020E0502060401010101" pitchFamily="34" charset="-79"/>
                        </a:rPr>
                        <a:t>"הואיל ובני האדם שווים, אסור שמי מהם יעשה רעה לחברו"</a:t>
                      </a:r>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tcPr>
                </a:tc>
                <a:tc>
                  <a:txBody>
                    <a:bodyPr/>
                    <a:lstStyle/>
                    <a:p>
                      <a:pPr marL="0" marR="0" lvl="0" indent="0" algn="just" defTabSz="914400" rtl="1" eaLnBrk="1" fontAlgn="auto" latinLnBrk="0" hangingPunct="1">
                        <a:lnSpc>
                          <a:spcPct val="100000"/>
                        </a:lnSpc>
                        <a:spcBef>
                          <a:spcPts val="0"/>
                        </a:spcBef>
                        <a:spcAft>
                          <a:spcPts val="0"/>
                        </a:spcAft>
                        <a:buClrTx/>
                        <a:buSzTx/>
                        <a:buFontTx/>
                        <a:buNone/>
                        <a:tabLst/>
                        <a:defRPr/>
                      </a:pPr>
                      <a:r>
                        <a:rPr lang="he-IL" dirty="0">
                          <a:latin typeface="David" panose="020E0502060401010101" pitchFamily="34" charset="-79"/>
                          <a:cs typeface="David" panose="020E0502060401010101" pitchFamily="34" charset="-79"/>
                        </a:rPr>
                        <a:t>"מה ההיגיון העומד מאחורי צייתנותו של אדם לחוקים הפוגעים בחירות?"</a:t>
                      </a:r>
                    </a:p>
                  </a:txBody>
                  <a:tcPr>
                    <a:lnL w="12700" cap="flat" cmpd="sng" algn="ctr">
                      <a:solidFill>
                        <a:schemeClr val="tx1">
                          <a:lumMod val="85000"/>
                        </a:schemeClr>
                      </a:solidFill>
                      <a:prstDash val="solid"/>
                      <a:round/>
                      <a:headEnd type="none" w="med" len="med"/>
                      <a:tailEnd type="none" w="med" len="med"/>
                    </a:lnL>
                    <a:lnR w="12700" cap="flat" cmpd="sng" algn="ctr">
                      <a:solidFill>
                        <a:schemeClr val="tx1">
                          <a:lumMod val="85000"/>
                        </a:schemeClr>
                      </a:solidFill>
                      <a:prstDash val="solid"/>
                      <a:round/>
                      <a:headEnd type="none" w="med" len="med"/>
                      <a:tailEnd type="none" w="med" len="med"/>
                    </a:lnR>
                    <a:lnT w="12700" cap="flat" cmpd="sng" algn="ctr">
                      <a:solidFill>
                        <a:schemeClr val="tx1">
                          <a:lumMod val="85000"/>
                        </a:schemeClr>
                      </a:solidFill>
                      <a:prstDash val="solid"/>
                      <a:round/>
                      <a:headEnd type="none" w="med" len="med"/>
                      <a:tailEnd type="none" w="med" len="med"/>
                    </a:lnT>
                    <a:lnB w="12700" cap="flat" cmpd="sng" algn="ctr">
                      <a:solidFill>
                        <a:schemeClr val="tx1">
                          <a:lumMod val="85000"/>
                        </a:schemeClr>
                      </a:solidFill>
                      <a:prstDash val="solid"/>
                      <a:round/>
                      <a:headEnd type="none" w="med" len="med"/>
                      <a:tailEnd type="none" w="med" len="med"/>
                    </a:lnB>
                  </a:tcPr>
                </a:tc>
                <a:extLst>
                  <a:ext uri="{0D108BD9-81ED-4DB2-BD59-A6C34878D82A}">
                    <a16:rowId xmlns="" xmlns:a16="http://schemas.microsoft.com/office/drawing/2014/main" val="3826182775"/>
                  </a:ext>
                </a:extLst>
              </a:tr>
            </a:tbl>
          </a:graphicData>
        </a:graphic>
      </p:graphicFrame>
    </p:spTree>
    <p:extLst>
      <p:ext uri="{BB962C8B-B14F-4D97-AF65-F5344CB8AC3E}">
        <p14:creationId xmlns:p14="http://schemas.microsoft.com/office/powerpoint/2010/main" val="10365550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 xmlns:a16="http://schemas.microsoft.com/office/drawing/2014/main" id="{DFE4F8B4-7AA6-4C63-AFC4-1DD1EA63D3A6}"/>
              </a:ext>
            </a:extLst>
          </p:cNvPr>
          <p:cNvSpPr>
            <a:spLocks noGrp="1"/>
          </p:cNvSpPr>
          <p:nvPr>
            <p:ph type="title"/>
          </p:nvPr>
        </p:nvSpPr>
        <p:spPr/>
        <p:txBody>
          <a:bodyPr>
            <a:normAutofit/>
          </a:bodyPr>
          <a:lstStyle/>
          <a:p>
            <a:r>
              <a:rPr lang="he-IL" sz="4000" dirty="0"/>
              <a:t>מאפייני הנאורות</a:t>
            </a:r>
          </a:p>
        </p:txBody>
      </p:sp>
      <p:sp>
        <p:nvSpPr>
          <p:cNvPr id="3" name="מציין מיקום תוכן 2">
            <a:extLst>
              <a:ext uri="{FF2B5EF4-FFF2-40B4-BE49-F238E27FC236}">
                <a16:creationId xmlns="" xmlns:a16="http://schemas.microsoft.com/office/drawing/2014/main" id="{69AAC244-D54F-4B9D-987D-9B3A67BFB432}"/>
              </a:ext>
            </a:extLst>
          </p:cNvPr>
          <p:cNvSpPr>
            <a:spLocks noGrp="1"/>
          </p:cNvSpPr>
          <p:nvPr>
            <p:ph idx="1"/>
          </p:nvPr>
        </p:nvSpPr>
        <p:spPr>
          <a:xfrm>
            <a:off x="1275907" y="2393495"/>
            <a:ext cx="8684957" cy="3101983"/>
          </a:xfrm>
        </p:spPr>
        <p:txBody>
          <a:bodyPr>
            <a:normAutofit fontScale="92500" lnSpcReduction="10000"/>
          </a:bodyPr>
          <a:lstStyle/>
          <a:p>
            <a:r>
              <a:rPr lang="he-IL" sz="3600" dirty="0"/>
              <a:t>אינדיבידואליזם – </a:t>
            </a:r>
            <a:r>
              <a:rPr lang="he-IL" sz="3000" dirty="0"/>
              <a:t>אדם כיצור עצמאי</a:t>
            </a:r>
          </a:p>
          <a:p>
            <a:r>
              <a:rPr lang="he-IL" sz="3600" dirty="0"/>
              <a:t>רציונליזם – </a:t>
            </a:r>
            <a:r>
              <a:rPr lang="he-IL" sz="3000" dirty="0"/>
              <a:t>כוח התבונה</a:t>
            </a:r>
          </a:p>
          <a:p>
            <a:r>
              <a:rPr lang="he-IL" sz="3600" dirty="0"/>
              <a:t>ספקנות וחילון – </a:t>
            </a:r>
            <a:r>
              <a:rPr lang="he-IL" sz="3000" dirty="0"/>
              <a:t>אל תיקח דבר כמובן מאליו</a:t>
            </a:r>
            <a:endParaRPr lang="he-IL" sz="3600" dirty="0"/>
          </a:p>
          <a:p>
            <a:r>
              <a:rPr lang="he-IL" sz="3600" dirty="0"/>
              <a:t>ידע – </a:t>
            </a:r>
            <a:r>
              <a:rPr lang="he-IL" sz="3000" dirty="0"/>
              <a:t>שאף לדעת, מיסוד הידע</a:t>
            </a:r>
            <a:endParaRPr lang="he-IL" sz="3600" dirty="0"/>
          </a:p>
          <a:p>
            <a:r>
              <a:rPr lang="he-IL" sz="3600" dirty="0"/>
              <a:t>קידמה – </a:t>
            </a:r>
            <a:r>
              <a:rPr lang="he-IL" sz="3000" dirty="0"/>
              <a:t>העולם מתקדם, שואף למעלה</a:t>
            </a:r>
            <a:endParaRPr lang="he-IL" sz="3600" dirty="0"/>
          </a:p>
        </p:txBody>
      </p:sp>
      <p:sp>
        <p:nvSpPr>
          <p:cNvPr id="4" name="מלבן 3">
            <a:extLst>
              <a:ext uri="{FF2B5EF4-FFF2-40B4-BE49-F238E27FC236}">
                <a16:creationId xmlns="" xmlns:a16="http://schemas.microsoft.com/office/drawing/2014/main" id="{42BC2EE2-1E00-4E06-A683-FE9D68FEF23D}"/>
              </a:ext>
            </a:extLst>
          </p:cNvPr>
          <p:cNvSpPr/>
          <p:nvPr/>
        </p:nvSpPr>
        <p:spPr>
          <a:xfrm>
            <a:off x="1611886" y="5288340"/>
            <a:ext cx="8968227" cy="1569660"/>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he-IL" sz="4800" b="1" cap="none" spc="0" dirty="0">
                <a:ln/>
                <a:solidFill>
                  <a:schemeClr val="accent4"/>
                </a:solidFill>
                <a:effectLst/>
              </a:rPr>
              <a:t>שימו לב שאתם מבינים מה הכותרות מסמלות</a:t>
            </a:r>
          </a:p>
        </p:txBody>
      </p:sp>
    </p:spTree>
    <p:extLst>
      <p:ext uri="{BB962C8B-B14F-4D97-AF65-F5344CB8AC3E}">
        <p14:creationId xmlns:p14="http://schemas.microsoft.com/office/powerpoint/2010/main" val="16418781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 xmlns:a16="http://schemas.microsoft.com/office/drawing/2014/main" id="{4860E18B-3B3A-46B0-87E2-A2B50CB02B36}"/>
              </a:ext>
            </a:extLst>
          </p:cNvPr>
          <p:cNvSpPr>
            <a:spLocks noGrp="1"/>
          </p:cNvSpPr>
          <p:nvPr>
            <p:ph type="title"/>
          </p:nvPr>
        </p:nvSpPr>
        <p:spPr/>
        <p:txBody>
          <a:bodyPr/>
          <a:lstStyle/>
          <a:p>
            <a:r>
              <a:rPr lang="he-IL" dirty="0"/>
              <a:t>שאלה</a:t>
            </a:r>
          </a:p>
        </p:txBody>
      </p:sp>
      <p:pic>
        <p:nvPicPr>
          <p:cNvPr id="4" name="מציין מיקום תוכן 3">
            <a:extLst>
              <a:ext uri="{FF2B5EF4-FFF2-40B4-BE49-F238E27FC236}">
                <a16:creationId xmlns="" xmlns:a16="http://schemas.microsoft.com/office/drawing/2014/main" id="{1546DBC0-4B6A-45FE-A3A1-9532B84B9D7C}"/>
              </a:ext>
            </a:extLst>
          </p:cNvPr>
          <p:cNvPicPr>
            <a:picLocks noGrp="1" noChangeAspect="1"/>
          </p:cNvPicPr>
          <p:nvPr>
            <p:ph idx="1"/>
          </p:nvPr>
        </p:nvPicPr>
        <p:blipFill>
          <a:blip r:embed="rId2"/>
          <a:stretch>
            <a:fillRect/>
          </a:stretch>
        </p:blipFill>
        <p:spPr>
          <a:xfrm>
            <a:off x="725914" y="2889524"/>
            <a:ext cx="10740171" cy="1591137"/>
          </a:xfrm>
          <a:prstGeom prst="rect">
            <a:avLst/>
          </a:prstGeom>
        </p:spPr>
      </p:pic>
    </p:spTree>
    <p:extLst>
      <p:ext uri="{BB962C8B-B14F-4D97-AF65-F5344CB8AC3E}">
        <p14:creationId xmlns:p14="http://schemas.microsoft.com/office/powerpoint/2010/main" val="17416100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 xmlns:a16="http://schemas.microsoft.com/office/drawing/2014/main" id="{40EB29B1-EEEA-4F91-818A-731B2E4DE251}"/>
              </a:ext>
            </a:extLst>
          </p:cNvPr>
          <p:cNvSpPr>
            <a:spLocks noGrp="1"/>
          </p:cNvSpPr>
          <p:nvPr>
            <p:ph type="title"/>
          </p:nvPr>
        </p:nvSpPr>
        <p:spPr/>
        <p:txBody>
          <a:bodyPr/>
          <a:lstStyle/>
          <a:p>
            <a:endParaRPr lang="he-IL"/>
          </a:p>
        </p:txBody>
      </p:sp>
      <p:pic>
        <p:nvPicPr>
          <p:cNvPr id="4" name="מציין מיקום תוכן 3">
            <a:extLst>
              <a:ext uri="{FF2B5EF4-FFF2-40B4-BE49-F238E27FC236}">
                <a16:creationId xmlns="" xmlns:a16="http://schemas.microsoft.com/office/drawing/2014/main" id="{58CB99A5-FEAF-46AC-970D-CE95D66DD65C}"/>
              </a:ext>
            </a:extLst>
          </p:cNvPr>
          <p:cNvPicPr>
            <a:picLocks noGrp="1" noChangeAspect="1"/>
          </p:cNvPicPr>
          <p:nvPr>
            <p:ph idx="1"/>
          </p:nvPr>
        </p:nvPicPr>
        <p:blipFill>
          <a:blip r:embed="rId2"/>
          <a:stretch>
            <a:fillRect/>
          </a:stretch>
        </p:blipFill>
        <p:spPr>
          <a:xfrm>
            <a:off x="2231136" y="522470"/>
            <a:ext cx="7729728" cy="5813060"/>
          </a:xfrm>
          <a:prstGeom prst="rect">
            <a:avLst/>
          </a:prstGeom>
        </p:spPr>
      </p:pic>
    </p:spTree>
    <p:extLst>
      <p:ext uri="{BB962C8B-B14F-4D97-AF65-F5344CB8AC3E}">
        <p14:creationId xmlns:p14="http://schemas.microsoft.com/office/powerpoint/2010/main" val="28369699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11" name="כותרת 10">
            <a:extLst>
              <a:ext uri="{FF2B5EF4-FFF2-40B4-BE49-F238E27FC236}">
                <a16:creationId xmlns="" xmlns:a16="http://schemas.microsoft.com/office/drawing/2014/main" id="{81EE17F0-7814-45A3-B4D0-CD693E03B6F6}"/>
              </a:ext>
            </a:extLst>
          </p:cNvPr>
          <p:cNvSpPr>
            <a:spLocks noGrp="1"/>
          </p:cNvSpPr>
          <p:nvPr>
            <p:ph type="ctrTitle"/>
          </p:nvPr>
        </p:nvSpPr>
        <p:spPr/>
        <p:txBody>
          <a:bodyPr/>
          <a:lstStyle/>
          <a:p>
            <a:r>
              <a:rPr lang="he-IL" dirty="0"/>
              <a:t>זרמים יהודיים לאור המודרנה</a:t>
            </a:r>
          </a:p>
        </p:txBody>
      </p:sp>
      <p:sp>
        <p:nvSpPr>
          <p:cNvPr id="12" name="כותרת משנה 11">
            <a:extLst>
              <a:ext uri="{FF2B5EF4-FFF2-40B4-BE49-F238E27FC236}">
                <a16:creationId xmlns="" xmlns:a16="http://schemas.microsoft.com/office/drawing/2014/main" id="{35AF227C-73BF-4639-BFCA-A753CEF83A44}"/>
              </a:ext>
            </a:extLst>
          </p:cNvPr>
          <p:cNvSpPr>
            <a:spLocks noGrp="1"/>
          </p:cNvSpPr>
          <p:nvPr>
            <p:ph type="subTitle" idx="1"/>
          </p:nvPr>
        </p:nvSpPr>
        <p:spPr/>
        <p:txBody>
          <a:bodyPr>
            <a:normAutofit/>
          </a:bodyPr>
          <a:lstStyle/>
          <a:p>
            <a:r>
              <a:rPr lang="he-IL" sz="3600" dirty="0"/>
              <a:t>אורתודוקסיה ונאו אורתודוקסיה</a:t>
            </a:r>
          </a:p>
        </p:txBody>
      </p:sp>
    </p:spTree>
    <p:extLst>
      <p:ext uri="{BB962C8B-B14F-4D97-AF65-F5344CB8AC3E}">
        <p14:creationId xmlns:p14="http://schemas.microsoft.com/office/powerpoint/2010/main" val="19424335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כותרת 1">
            <a:extLst>
              <a:ext uri="{FF2B5EF4-FFF2-40B4-BE49-F238E27FC236}">
                <a16:creationId xmlns="" xmlns:a16="http://schemas.microsoft.com/office/drawing/2014/main" id="{F9B56AF5-88AA-4778-AEB4-32106716E72D}"/>
              </a:ext>
            </a:extLst>
          </p:cNvPr>
          <p:cNvSpPr>
            <a:spLocks noGrp="1"/>
          </p:cNvSpPr>
          <p:nvPr>
            <p:ph type="title"/>
          </p:nvPr>
        </p:nvSpPr>
        <p:spPr/>
        <p:txBody>
          <a:bodyPr/>
          <a:lstStyle/>
          <a:p>
            <a:endParaRPr lang="he-IL" dirty="0"/>
          </a:p>
        </p:txBody>
      </p:sp>
      <p:graphicFrame>
        <p:nvGraphicFramePr>
          <p:cNvPr id="4" name="מציין מיקום תוכן 3">
            <a:extLst>
              <a:ext uri="{FF2B5EF4-FFF2-40B4-BE49-F238E27FC236}">
                <a16:creationId xmlns="" xmlns:a16="http://schemas.microsoft.com/office/drawing/2014/main" id="{AFA50311-C978-4038-99B3-E9782547E777}"/>
              </a:ext>
            </a:extLst>
          </p:cNvPr>
          <p:cNvGraphicFramePr>
            <a:graphicFrameLocks noGrp="1"/>
          </p:cNvGraphicFramePr>
          <p:nvPr>
            <p:ph idx="1"/>
            <p:extLst>
              <p:ext uri="{D42A27DB-BD31-4B8C-83A1-F6EECF244321}">
                <p14:modId xmlns:p14="http://schemas.microsoft.com/office/powerpoint/2010/main" val="3303597074"/>
              </p:ext>
            </p:extLst>
          </p:nvPr>
        </p:nvGraphicFramePr>
        <p:xfrm>
          <a:off x="1215388" y="717600"/>
          <a:ext cx="10138412" cy="5591760"/>
        </p:xfrm>
        <a:graphic>
          <a:graphicData uri="http://schemas.openxmlformats.org/drawingml/2006/table">
            <a:tbl>
              <a:tblPr rtl="1" firstRow="1" firstCol="1" bandRow="1">
                <a:tableStyleId>{7DF18680-E054-41AD-8BC1-D1AEF772440D}</a:tableStyleId>
              </a:tblPr>
              <a:tblGrid>
                <a:gridCol w="1234440">
                  <a:extLst>
                    <a:ext uri="{9D8B030D-6E8A-4147-A177-3AD203B41FA5}">
                      <a16:colId xmlns="" xmlns:a16="http://schemas.microsoft.com/office/drawing/2014/main" val="479235176"/>
                    </a:ext>
                  </a:extLst>
                </a:gridCol>
                <a:gridCol w="2386966">
                  <a:extLst>
                    <a:ext uri="{9D8B030D-6E8A-4147-A177-3AD203B41FA5}">
                      <a16:colId xmlns="" xmlns:a16="http://schemas.microsoft.com/office/drawing/2014/main" val="2737797844"/>
                    </a:ext>
                  </a:extLst>
                </a:gridCol>
                <a:gridCol w="3981716">
                  <a:extLst>
                    <a:ext uri="{9D8B030D-6E8A-4147-A177-3AD203B41FA5}">
                      <a16:colId xmlns="" xmlns:a16="http://schemas.microsoft.com/office/drawing/2014/main" val="1558389503"/>
                    </a:ext>
                  </a:extLst>
                </a:gridCol>
                <a:gridCol w="2535290">
                  <a:extLst>
                    <a:ext uri="{9D8B030D-6E8A-4147-A177-3AD203B41FA5}">
                      <a16:colId xmlns="" xmlns:a16="http://schemas.microsoft.com/office/drawing/2014/main" val="795123374"/>
                    </a:ext>
                  </a:extLst>
                </a:gridCol>
              </a:tblGrid>
              <a:tr h="388620">
                <a:tc>
                  <a:txBody>
                    <a:bodyPr/>
                    <a:lstStyle/>
                    <a:p>
                      <a:pPr algn="ctr" rtl="1">
                        <a:lnSpc>
                          <a:spcPct val="107000"/>
                        </a:lnSpc>
                        <a:spcAft>
                          <a:spcPts val="0"/>
                        </a:spcAft>
                      </a:pPr>
                      <a:endParaRPr lang="en-US" sz="1600" dirty="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nchor="ctr"/>
                </a:tc>
                <a:tc>
                  <a:txBody>
                    <a:bodyPr/>
                    <a:lstStyle/>
                    <a:p>
                      <a:pPr algn="ctr" rtl="1">
                        <a:lnSpc>
                          <a:spcPct val="107000"/>
                        </a:lnSpc>
                        <a:spcAft>
                          <a:spcPts val="0"/>
                        </a:spcAft>
                      </a:pPr>
                      <a:r>
                        <a:rPr lang="he-IL" sz="1400" dirty="0">
                          <a:solidFill>
                            <a:schemeClr val="tx1"/>
                          </a:solidFill>
                          <a:effectLst/>
                        </a:rPr>
                        <a:t>רפורמים (כרקע בלבד – אין צורך לדעת אותם ממש כזרם)</a:t>
                      </a:r>
                      <a:endParaRPr lang="en-US" sz="1400" dirty="0">
                        <a:solidFill>
                          <a:schemeClr val="tx1"/>
                        </a:solidFill>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nchor="ctr">
                    <a:pattFill prst="dkHorz">
                      <a:fgClr>
                        <a:srgbClr val="00B0F0"/>
                      </a:fgClr>
                      <a:bgClr>
                        <a:schemeClr val="bg1"/>
                      </a:bgClr>
                    </a:pattFill>
                  </a:tcPr>
                </a:tc>
                <a:tc>
                  <a:txBody>
                    <a:bodyPr/>
                    <a:lstStyle/>
                    <a:p>
                      <a:pPr algn="ctr" rtl="1">
                        <a:lnSpc>
                          <a:spcPct val="107000"/>
                        </a:lnSpc>
                        <a:spcAft>
                          <a:spcPts val="0"/>
                        </a:spcAft>
                      </a:pPr>
                      <a:r>
                        <a:rPr lang="he-IL" sz="1400" dirty="0">
                          <a:effectLst/>
                        </a:rPr>
                        <a:t>אורתודוקסים</a:t>
                      </a:r>
                      <a:endParaRPr lang="en-US" sz="1400" dirty="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nchor="ctr"/>
                </a:tc>
                <a:tc>
                  <a:txBody>
                    <a:bodyPr/>
                    <a:lstStyle/>
                    <a:p>
                      <a:pPr algn="ctr" rtl="1">
                        <a:lnSpc>
                          <a:spcPct val="107000"/>
                        </a:lnSpc>
                        <a:spcAft>
                          <a:spcPts val="0"/>
                        </a:spcAft>
                      </a:pPr>
                      <a:r>
                        <a:rPr lang="he-IL" sz="1400" dirty="0">
                          <a:effectLst/>
                        </a:rPr>
                        <a:t>נאו-אורתודוקסים</a:t>
                      </a:r>
                      <a:endParaRPr lang="en-US" sz="1400" dirty="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nchor="ctr"/>
                </a:tc>
                <a:extLst>
                  <a:ext uri="{0D108BD9-81ED-4DB2-BD59-A6C34878D82A}">
                    <a16:rowId xmlns="" xmlns:a16="http://schemas.microsoft.com/office/drawing/2014/main" val="2678508740"/>
                  </a:ext>
                </a:extLst>
              </a:tr>
              <a:tr h="510294">
                <a:tc>
                  <a:txBody>
                    <a:bodyPr/>
                    <a:lstStyle/>
                    <a:p>
                      <a:pPr algn="ctr" rtl="1">
                        <a:lnSpc>
                          <a:spcPct val="107000"/>
                        </a:lnSpc>
                        <a:spcAft>
                          <a:spcPts val="0"/>
                        </a:spcAft>
                      </a:pPr>
                      <a:r>
                        <a:rPr lang="he-IL" sz="1600" dirty="0">
                          <a:effectLst/>
                        </a:rPr>
                        <a:t>דמות מובילה</a:t>
                      </a:r>
                      <a:endParaRPr lang="en-US" sz="1600" dirty="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nchor="ctr"/>
                </a:tc>
                <a:tc>
                  <a:txBody>
                    <a:bodyPr/>
                    <a:lstStyle/>
                    <a:p>
                      <a:pPr algn="ctr" rtl="1">
                        <a:lnSpc>
                          <a:spcPct val="107000"/>
                        </a:lnSpc>
                        <a:spcAft>
                          <a:spcPts val="0"/>
                        </a:spcAft>
                      </a:pPr>
                      <a:r>
                        <a:rPr lang="he-IL" sz="1800" dirty="0">
                          <a:effectLst/>
                        </a:rPr>
                        <a:t>(אברהם גייגר)</a:t>
                      </a:r>
                      <a:endParaRPr lang="en-US" sz="1800" dirty="0">
                        <a:effectLst/>
                        <a:latin typeface="David" panose="020E0502060401010101" pitchFamily="34" charset="-79"/>
                        <a:ea typeface="Calibri" panose="020F0502020204030204" pitchFamily="34" charset="0"/>
                        <a:cs typeface="David" panose="020E0502060401010101" pitchFamily="34" charset="-79"/>
                      </a:endParaRPr>
                    </a:p>
                  </a:txBody>
                  <a:tcPr marL="68580" marR="68580" marT="0" marB="0" anchor="ctr">
                    <a:pattFill prst="dkHorz">
                      <a:fgClr>
                        <a:srgbClr val="00B0F0"/>
                      </a:fgClr>
                      <a:bgClr>
                        <a:schemeClr val="bg1"/>
                      </a:bgClr>
                    </a:pattFill>
                  </a:tcPr>
                </a:tc>
                <a:tc>
                  <a:txBody>
                    <a:bodyPr/>
                    <a:lstStyle/>
                    <a:p>
                      <a:pPr algn="ctr" rtl="1">
                        <a:lnSpc>
                          <a:spcPct val="107000"/>
                        </a:lnSpc>
                        <a:spcAft>
                          <a:spcPts val="0"/>
                        </a:spcAft>
                      </a:pPr>
                      <a:r>
                        <a:rPr lang="he-IL" sz="1800" dirty="0">
                          <a:effectLst/>
                        </a:rPr>
                        <a:t>חתם סופר</a:t>
                      </a:r>
                      <a:endParaRPr lang="en-US" sz="1800" dirty="0">
                        <a:effectLst/>
                        <a:latin typeface="David" panose="020E0502060401010101" pitchFamily="34" charset="-79"/>
                        <a:ea typeface="Calibri" panose="020F0502020204030204" pitchFamily="34" charset="0"/>
                        <a:cs typeface="David" panose="020E0502060401010101" pitchFamily="34" charset="-79"/>
                      </a:endParaRPr>
                    </a:p>
                  </a:txBody>
                  <a:tcPr marL="68580" marR="68580" marT="0" marB="0" anchor="ctr"/>
                </a:tc>
                <a:tc>
                  <a:txBody>
                    <a:bodyPr/>
                    <a:lstStyle/>
                    <a:p>
                      <a:pPr algn="ctr" rtl="1">
                        <a:lnSpc>
                          <a:spcPct val="107000"/>
                        </a:lnSpc>
                        <a:spcAft>
                          <a:spcPts val="0"/>
                        </a:spcAft>
                      </a:pPr>
                      <a:r>
                        <a:rPr lang="he-IL" sz="1800" dirty="0" err="1">
                          <a:effectLst/>
                        </a:rPr>
                        <a:t>רש"ר</a:t>
                      </a:r>
                      <a:r>
                        <a:rPr lang="he-IL" sz="1800" dirty="0">
                          <a:effectLst/>
                        </a:rPr>
                        <a:t> הירש</a:t>
                      </a:r>
                      <a:endParaRPr lang="en-US" sz="1800" dirty="0">
                        <a:effectLst/>
                        <a:latin typeface="David" panose="020E0502060401010101" pitchFamily="34" charset="-79"/>
                        <a:ea typeface="Calibri" panose="020F0502020204030204" pitchFamily="34" charset="0"/>
                        <a:cs typeface="David" panose="020E0502060401010101" pitchFamily="34" charset="-79"/>
                      </a:endParaRPr>
                    </a:p>
                  </a:txBody>
                  <a:tcPr marL="68580" marR="68580" marT="0" marB="0" anchor="ctr"/>
                </a:tc>
                <a:extLst>
                  <a:ext uri="{0D108BD9-81ED-4DB2-BD59-A6C34878D82A}">
                    <a16:rowId xmlns="" xmlns:a16="http://schemas.microsoft.com/office/drawing/2014/main" val="2589431850"/>
                  </a:ext>
                </a:extLst>
              </a:tr>
              <a:tr h="662169">
                <a:tc>
                  <a:txBody>
                    <a:bodyPr/>
                    <a:lstStyle/>
                    <a:p>
                      <a:pPr algn="ctr" rtl="1">
                        <a:lnSpc>
                          <a:spcPct val="107000"/>
                        </a:lnSpc>
                        <a:spcAft>
                          <a:spcPts val="0"/>
                        </a:spcAft>
                      </a:pPr>
                      <a:r>
                        <a:rPr lang="he-IL" sz="1600" dirty="0">
                          <a:effectLst/>
                        </a:rPr>
                        <a:t>משפט מוביל</a:t>
                      </a:r>
                      <a:endParaRPr lang="en-US" sz="1600" dirty="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nchor="ctr"/>
                </a:tc>
                <a:tc>
                  <a:txBody>
                    <a:bodyPr/>
                    <a:lstStyle/>
                    <a:p>
                      <a:pPr algn="ctr" rtl="1">
                        <a:lnSpc>
                          <a:spcPct val="107000"/>
                        </a:lnSpc>
                        <a:spcAft>
                          <a:spcPts val="0"/>
                        </a:spcAft>
                      </a:pPr>
                      <a:r>
                        <a:rPr lang="he-IL" sz="1800" dirty="0">
                          <a:effectLst/>
                        </a:rPr>
                        <a:t>הבנת התורה ורצון ה' לאור ערכי הנאורות והמודרנה. הבכורה למודרנה</a:t>
                      </a:r>
                      <a:endParaRPr lang="en-US" sz="1800" dirty="0">
                        <a:effectLst/>
                        <a:latin typeface="David" panose="020E0502060401010101" pitchFamily="34" charset="-79"/>
                        <a:ea typeface="Calibri" panose="020F0502020204030204" pitchFamily="34" charset="0"/>
                        <a:cs typeface="David" panose="020E0502060401010101" pitchFamily="34" charset="-79"/>
                      </a:endParaRPr>
                    </a:p>
                  </a:txBody>
                  <a:tcPr marL="68580" marR="68580" marT="0" marB="0" anchor="ctr">
                    <a:pattFill prst="dkHorz">
                      <a:fgClr>
                        <a:srgbClr val="00B0F0"/>
                      </a:fgClr>
                      <a:bgClr>
                        <a:schemeClr val="bg1"/>
                      </a:bgClr>
                    </a:pattFill>
                  </a:tcPr>
                </a:tc>
                <a:tc>
                  <a:txBody>
                    <a:bodyPr/>
                    <a:lstStyle/>
                    <a:p>
                      <a:pPr algn="ctr" rtl="1">
                        <a:lnSpc>
                          <a:spcPct val="107000"/>
                        </a:lnSpc>
                        <a:spcAft>
                          <a:spcPts val="0"/>
                        </a:spcAft>
                      </a:pPr>
                      <a:r>
                        <a:rPr lang="he-IL" sz="1800" dirty="0">
                          <a:effectLst/>
                        </a:rPr>
                        <a:t>חדש אסור מהתורה</a:t>
                      </a:r>
                      <a:endParaRPr lang="en-US" sz="1800" dirty="0">
                        <a:effectLst/>
                        <a:latin typeface="David" panose="020E0502060401010101" pitchFamily="34" charset="-79"/>
                        <a:ea typeface="Calibri" panose="020F0502020204030204" pitchFamily="34" charset="0"/>
                        <a:cs typeface="David" panose="020E0502060401010101" pitchFamily="34" charset="-79"/>
                      </a:endParaRPr>
                    </a:p>
                  </a:txBody>
                  <a:tcPr marL="68580" marR="68580" marT="0" marB="0" anchor="ctr"/>
                </a:tc>
                <a:tc>
                  <a:txBody>
                    <a:bodyPr/>
                    <a:lstStyle/>
                    <a:p>
                      <a:pPr algn="ctr" rtl="1">
                        <a:lnSpc>
                          <a:spcPct val="107000"/>
                        </a:lnSpc>
                        <a:spcAft>
                          <a:spcPts val="0"/>
                        </a:spcAft>
                      </a:pPr>
                      <a:r>
                        <a:rPr lang="he-IL" sz="1800" dirty="0">
                          <a:effectLst/>
                        </a:rPr>
                        <a:t>תורה עם דרך ארץ</a:t>
                      </a:r>
                      <a:endParaRPr lang="en-US" sz="1800" dirty="0">
                        <a:effectLst/>
                        <a:latin typeface="David" panose="020E0502060401010101" pitchFamily="34" charset="-79"/>
                        <a:ea typeface="Calibri" panose="020F0502020204030204" pitchFamily="34" charset="0"/>
                        <a:cs typeface="David" panose="020E0502060401010101" pitchFamily="34" charset="-79"/>
                      </a:endParaRPr>
                    </a:p>
                  </a:txBody>
                  <a:tcPr marL="68580" marR="68580" marT="0" marB="0" anchor="ctr"/>
                </a:tc>
                <a:extLst>
                  <a:ext uri="{0D108BD9-81ED-4DB2-BD59-A6C34878D82A}">
                    <a16:rowId xmlns="" xmlns:a16="http://schemas.microsoft.com/office/drawing/2014/main" val="3031673519"/>
                  </a:ext>
                </a:extLst>
              </a:tr>
              <a:tr h="1747130">
                <a:tc>
                  <a:txBody>
                    <a:bodyPr/>
                    <a:lstStyle/>
                    <a:p>
                      <a:pPr algn="ctr" rtl="1">
                        <a:lnSpc>
                          <a:spcPct val="107000"/>
                        </a:lnSpc>
                        <a:spcAft>
                          <a:spcPts val="0"/>
                        </a:spcAft>
                      </a:pPr>
                      <a:r>
                        <a:rPr lang="he-IL" sz="1600" dirty="0">
                          <a:effectLst/>
                        </a:rPr>
                        <a:t>משמעות הזרם</a:t>
                      </a:r>
                      <a:endParaRPr lang="en-US" sz="1600" dirty="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nchor="ctr"/>
                </a:tc>
                <a:tc>
                  <a:txBody>
                    <a:bodyPr/>
                    <a:lstStyle/>
                    <a:p>
                      <a:pPr algn="ctr" rtl="1">
                        <a:lnSpc>
                          <a:spcPct val="107000"/>
                        </a:lnSpc>
                        <a:spcAft>
                          <a:spcPts val="0"/>
                        </a:spcAft>
                      </a:pPr>
                      <a:r>
                        <a:rPr lang="he-IL" sz="1800" dirty="0">
                          <a:effectLst/>
                        </a:rPr>
                        <a:t>מוכנים (כמעט) לכל שינוי, אם הוא תואם את ערכי המוסר והמודרנה. המחשבה והתודעה שלהם משנה את דרישת הדת.</a:t>
                      </a:r>
                      <a:endParaRPr lang="en-US" sz="1800" dirty="0">
                        <a:effectLst/>
                        <a:latin typeface="David" panose="020E0502060401010101" pitchFamily="34" charset="-79"/>
                        <a:ea typeface="Calibri" panose="020F0502020204030204" pitchFamily="34" charset="0"/>
                        <a:cs typeface="David" panose="020E0502060401010101" pitchFamily="34" charset="-79"/>
                      </a:endParaRPr>
                    </a:p>
                  </a:txBody>
                  <a:tcPr marL="68580" marR="68580" marT="0" marB="0" anchor="ctr">
                    <a:pattFill prst="dkHorz">
                      <a:fgClr>
                        <a:srgbClr val="00B0F0"/>
                      </a:fgClr>
                      <a:bgClr>
                        <a:schemeClr val="bg1"/>
                      </a:bgClr>
                    </a:pattFill>
                  </a:tcPr>
                </a:tc>
                <a:tc>
                  <a:txBody>
                    <a:bodyPr/>
                    <a:lstStyle/>
                    <a:p>
                      <a:pPr algn="ctr" rtl="1">
                        <a:lnSpc>
                          <a:spcPct val="107000"/>
                        </a:lnSpc>
                        <a:spcAft>
                          <a:spcPts val="0"/>
                        </a:spcAft>
                      </a:pPr>
                      <a:r>
                        <a:rPr lang="he-IL" sz="1800" dirty="0">
                          <a:effectLst/>
                        </a:rPr>
                        <a:t>התנגדות לכל שינוי, קיבוע המצב הקיים, שמרנות קנאית אידיאולוגית. ממשיכי דרכו ('אולטרה-אורתודוקסים') קיבעו כל דבר אפילו אם הוא לא 'דתי' כמו איסור לשינוי לבוש, שפה, אורחות חיים...</a:t>
                      </a:r>
                      <a:endParaRPr lang="en-US" sz="1800" dirty="0">
                        <a:effectLst/>
                        <a:latin typeface="David" panose="020E0502060401010101" pitchFamily="34" charset="-79"/>
                        <a:ea typeface="Calibri" panose="020F0502020204030204" pitchFamily="34" charset="0"/>
                        <a:cs typeface="David" panose="020E0502060401010101" pitchFamily="34" charset="-79"/>
                      </a:endParaRPr>
                    </a:p>
                  </a:txBody>
                  <a:tcPr marL="68580" marR="68580" marT="0" marB="0" anchor="ctr"/>
                </a:tc>
                <a:tc>
                  <a:txBody>
                    <a:bodyPr/>
                    <a:lstStyle/>
                    <a:p>
                      <a:pPr algn="ctr" rtl="1">
                        <a:lnSpc>
                          <a:spcPct val="107000"/>
                        </a:lnSpc>
                        <a:spcAft>
                          <a:spcPts val="0"/>
                        </a:spcAft>
                      </a:pPr>
                      <a:r>
                        <a:rPr lang="he-IL" sz="1800" dirty="0">
                          <a:effectLst/>
                        </a:rPr>
                        <a:t>מכירים במודרנה כדבר בעל חשיבות חיובית, מוכנים לקבל שינויים בתנאי שאינם נוגדים את ההלכה והתורה</a:t>
                      </a:r>
                      <a:endParaRPr lang="en-US" sz="1800" dirty="0">
                        <a:effectLst/>
                        <a:latin typeface="David" panose="020E0502060401010101" pitchFamily="34" charset="-79"/>
                        <a:ea typeface="Calibri" panose="020F0502020204030204" pitchFamily="34" charset="0"/>
                        <a:cs typeface="David" panose="020E0502060401010101" pitchFamily="34" charset="-79"/>
                      </a:endParaRPr>
                    </a:p>
                  </a:txBody>
                  <a:tcPr marL="68580" marR="68580" marT="0" marB="0" anchor="ctr"/>
                </a:tc>
                <a:extLst>
                  <a:ext uri="{0D108BD9-81ED-4DB2-BD59-A6C34878D82A}">
                    <a16:rowId xmlns="" xmlns:a16="http://schemas.microsoft.com/office/drawing/2014/main" val="4124294603"/>
                  </a:ext>
                </a:extLst>
              </a:tr>
              <a:tr h="1717552">
                <a:tc>
                  <a:txBody>
                    <a:bodyPr/>
                    <a:lstStyle/>
                    <a:p>
                      <a:pPr algn="ctr" rtl="1">
                        <a:lnSpc>
                          <a:spcPct val="107000"/>
                        </a:lnSpc>
                        <a:spcAft>
                          <a:spcPts val="0"/>
                        </a:spcAft>
                      </a:pPr>
                      <a:r>
                        <a:rPr lang="he-IL" sz="1600" dirty="0">
                          <a:effectLst/>
                        </a:rPr>
                        <a:t>יחס ללימודי חול</a:t>
                      </a:r>
                      <a:endParaRPr lang="en-US" sz="1600" dirty="0">
                        <a:effectLst/>
                        <a:latin typeface="Calibri" panose="020F0502020204030204" pitchFamily="34" charset="0"/>
                        <a:ea typeface="Calibri" panose="020F0502020204030204" pitchFamily="34" charset="0"/>
                        <a:cs typeface="David" panose="020E0502060401010101" pitchFamily="34" charset="-79"/>
                      </a:endParaRPr>
                    </a:p>
                  </a:txBody>
                  <a:tcPr marL="68580" marR="68580" marT="0" marB="0" anchor="ctr"/>
                </a:tc>
                <a:tc>
                  <a:txBody>
                    <a:bodyPr/>
                    <a:lstStyle/>
                    <a:p>
                      <a:pPr algn="ctr" rtl="1">
                        <a:lnSpc>
                          <a:spcPct val="107000"/>
                        </a:lnSpc>
                        <a:spcAft>
                          <a:spcPts val="0"/>
                        </a:spcAft>
                      </a:pPr>
                      <a:r>
                        <a:rPr lang="he-IL" sz="1800" dirty="0">
                          <a:effectLst/>
                        </a:rPr>
                        <a:t>מעניקים יותר מקום ללימודי חול על חשבון לימודי קודש. הדרך להיות אדם שלם וראוי עוברת בהכרח בלימודי חול.</a:t>
                      </a:r>
                      <a:endParaRPr lang="en-US" sz="1800" dirty="0">
                        <a:effectLst/>
                        <a:latin typeface="David" panose="020E0502060401010101" pitchFamily="34" charset="-79"/>
                        <a:ea typeface="Calibri" panose="020F0502020204030204" pitchFamily="34" charset="0"/>
                        <a:cs typeface="David" panose="020E0502060401010101" pitchFamily="34" charset="-79"/>
                      </a:endParaRPr>
                    </a:p>
                  </a:txBody>
                  <a:tcPr marL="68580" marR="68580" marT="0" marB="0" anchor="ctr">
                    <a:pattFill prst="dkHorz">
                      <a:fgClr>
                        <a:srgbClr val="00B0F0"/>
                      </a:fgClr>
                      <a:bgClr>
                        <a:schemeClr val="bg1"/>
                      </a:bgClr>
                    </a:pattFill>
                  </a:tcPr>
                </a:tc>
                <a:tc>
                  <a:txBody>
                    <a:bodyPr/>
                    <a:lstStyle/>
                    <a:p>
                      <a:pPr algn="ctr" rtl="1">
                        <a:lnSpc>
                          <a:spcPct val="107000"/>
                        </a:lnSpc>
                        <a:spcAft>
                          <a:spcPts val="0"/>
                        </a:spcAft>
                      </a:pPr>
                      <a:r>
                        <a:rPr lang="he-IL" sz="1800" dirty="0">
                          <a:effectLst/>
                        </a:rPr>
                        <a:t>שלילת לימודי חול, רצון להתמקד רק בלימודי קודש, חשש שלימודי חול יובילו לחילון ופגיעה בדת.</a:t>
                      </a:r>
                      <a:endParaRPr lang="en-US" sz="1800" dirty="0">
                        <a:effectLst/>
                        <a:latin typeface="David" panose="020E0502060401010101" pitchFamily="34" charset="-79"/>
                        <a:ea typeface="Calibri" panose="020F0502020204030204" pitchFamily="34" charset="0"/>
                        <a:cs typeface="David" panose="020E0502060401010101" pitchFamily="34" charset="-79"/>
                      </a:endParaRPr>
                    </a:p>
                  </a:txBody>
                  <a:tcPr marL="68580" marR="68580" marT="0" marB="0" anchor="ctr"/>
                </a:tc>
                <a:tc>
                  <a:txBody>
                    <a:bodyPr/>
                    <a:lstStyle/>
                    <a:p>
                      <a:pPr algn="ctr" rtl="1">
                        <a:lnSpc>
                          <a:spcPct val="107000"/>
                        </a:lnSpc>
                        <a:spcAft>
                          <a:spcPts val="0"/>
                        </a:spcAft>
                      </a:pPr>
                      <a:r>
                        <a:rPr lang="he-IL" sz="1800" dirty="0">
                          <a:effectLst/>
                        </a:rPr>
                        <a:t>אהדה ללימודי חול, בלי פגיעה בלימודי קודש. לימודי חול הם חיוביים בתנאי שלא סותרים את התורה.</a:t>
                      </a:r>
                      <a:endParaRPr lang="en-US" sz="1800" dirty="0">
                        <a:effectLst/>
                        <a:latin typeface="David" panose="020E0502060401010101" pitchFamily="34" charset="-79"/>
                        <a:ea typeface="Calibri" panose="020F0502020204030204" pitchFamily="34" charset="0"/>
                        <a:cs typeface="David" panose="020E0502060401010101" pitchFamily="34" charset="-79"/>
                      </a:endParaRPr>
                    </a:p>
                  </a:txBody>
                  <a:tcPr marL="68580" marR="68580" marT="0" marB="0" anchor="ctr"/>
                </a:tc>
                <a:extLst>
                  <a:ext uri="{0D108BD9-81ED-4DB2-BD59-A6C34878D82A}">
                    <a16:rowId xmlns="" xmlns:a16="http://schemas.microsoft.com/office/drawing/2014/main" val="2016738476"/>
                  </a:ext>
                </a:extLst>
              </a:tr>
            </a:tbl>
          </a:graphicData>
        </a:graphic>
      </p:graphicFrame>
    </p:spTree>
    <p:extLst>
      <p:ext uri="{BB962C8B-B14F-4D97-AF65-F5344CB8AC3E}">
        <p14:creationId xmlns:p14="http://schemas.microsoft.com/office/powerpoint/2010/main" val="1679850694"/>
      </p:ext>
    </p:extLst>
  </p:cSld>
  <p:clrMapOvr>
    <a:masterClrMapping/>
  </p:clrMapOvr>
</p:sld>
</file>

<file path=ppt/theme/theme1.xml><?xml version="1.0" encoding="utf-8"?>
<a:theme xmlns:a="http://schemas.openxmlformats.org/drawingml/2006/main" name="חבילה">
  <a:themeElements>
    <a:clrScheme name="Parcel">
      <a:dk1>
        <a:srgbClr val="000000"/>
      </a:dk1>
      <a:lt1>
        <a:srgbClr val="FFFFFF"/>
      </a:lt1>
      <a:dk2>
        <a:srgbClr val="635D4D"/>
      </a:dk2>
      <a:lt2>
        <a:srgbClr val="D8D6BA"/>
      </a:lt2>
      <a:accent1>
        <a:srgbClr val="9CBEBD"/>
      </a:accent1>
      <a:accent2>
        <a:srgbClr val="D2CB6C"/>
      </a:accent2>
      <a:accent3>
        <a:srgbClr val="9D9A93"/>
      </a:accent3>
      <a:accent4>
        <a:srgbClr val="C89F5D"/>
      </a:accent4>
      <a:accent5>
        <a:srgbClr val="A9A57C"/>
      </a:accent5>
      <a:accent6>
        <a:srgbClr val="95A39D"/>
      </a:accent6>
      <a:hlink>
        <a:srgbClr val="D25814"/>
      </a:hlink>
      <a:folHlink>
        <a:srgbClr val="849A0A"/>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0BDC4BB7-8AF9-46FD-8C32-AB93AC9C4100}"/>
    </a:ext>
  </a:extLst>
</a:theme>
</file>

<file path=ppt/theme/theme2.xml><?xml version="1.0" encoding="utf-8"?>
<a:theme xmlns:a="http://schemas.openxmlformats.org/drawingml/2006/main" name="2_ערכת נושא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פיאה">
  <a:themeElements>
    <a:clrScheme name="פיאה">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פיאה">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פיאה">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otalTime>1966</TotalTime>
  <Words>1440</Words>
  <Application>Microsoft Office PowerPoint</Application>
  <PresentationFormat>מסך רחב</PresentationFormat>
  <Paragraphs>178</Paragraphs>
  <Slides>22</Slides>
  <Notes>0</Notes>
  <HiddenSlides>0</HiddenSlides>
  <MMClips>0</MMClips>
  <ScaleCrop>false</ScaleCrop>
  <HeadingPairs>
    <vt:vector size="6" baseType="variant">
      <vt:variant>
        <vt:lpstr>גופנים בשימוש</vt:lpstr>
      </vt:variant>
      <vt:variant>
        <vt:i4>11</vt:i4>
      </vt:variant>
      <vt:variant>
        <vt:lpstr>ערכת נושא</vt:lpstr>
      </vt:variant>
      <vt:variant>
        <vt:i4>3</vt:i4>
      </vt:variant>
      <vt:variant>
        <vt:lpstr>כותרות שקופיות</vt:lpstr>
      </vt:variant>
      <vt:variant>
        <vt:i4>22</vt:i4>
      </vt:variant>
    </vt:vector>
  </HeadingPairs>
  <TitlesOfParts>
    <vt:vector size="36" baseType="lpstr">
      <vt:lpstr>Arial</vt:lpstr>
      <vt:lpstr>Calibri</vt:lpstr>
      <vt:lpstr>Calibri Light</vt:lpstr>
      <vt:lpstr>David</vt:lpstr>
      <vt:lpstr>Gill Sans MT</vt:lpstr>
      <vt:lpstr>Gisha</vt:lpstr>
      <vt:lpstr>Guttman Hatzvi</vt:lpstr>
      <vt:lpstr>Narkisim</vt:lpstr>
      <vt:lpstr>Times New Roman</vt:lpstr>
      <vt:lpstr>Trebuchet MS</vt:lpstr>
      <vt:lpstr>Wingdings 3</vt:lpstr>
      <vt:lpstr>חבילה</vt:lpstr>
      <vt:lpstr>2_ערכת נושא Office</vt:lpstr>
      <vt:lpstr>פיאה</vt:lpstr>
      <vt:lpstr>ספר ראשון – מסורת ומהפכות</vt:lpstr>
      <vt:lpstr>נאורות</vt:lpstr>
      <vt:lpstr>עקרונות הנאורות</vt:lpstr>
      <vt:lpstr>עקרונות הנאורות</vt:lpstr>
      <vt:lpstr>מאפייני הנאורות</vt:lpstr>
      <vt:lpstr>שאלה</vt:lpstr>
      <vt:lpstr>מצגת של PowerPoint</vt:lpstr>
      <vt:lpstr>זרמים יהודיים לאור המודרנה</vt:lpstr>
      <vt:lpstr>מצגת של PowerPoint</vt:lpstr>
      <vt:lpstr>התנועה הציונית</vt:lpstr>
      <vt:lpstr>מבשרי הציונות</vt:lpstr>
      <vt:lpstr>חובבי ציון</vt:lpstr>
      <vt:lpstr>חיבת ציון </vt:lpstr>
      <vt:lpstr>חיבת ציון </vt:lpstr>
      <vt:lpstr>חיבת ציון </vt:lpstr>
      <vt:lpstr>בנימין זאב (תיאודור) הרצל</vt:lpstr>
      <vt:lpstr>התנועה הציונית</vt:lpstr>
      <vt:lpstr>זרמים בציונות – מדינית, מעשית ודתית</vt:lpstr>
      <vt:lpstr>ציונות דתית</vt:lpstr>
      <vt:lpstr>על תנועת המזרחי</vt:lpstr>
      <vt:lpstr>שאלה</vt:lpstr>
      <vt:lpstr>תשובה</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USER</dc:creator>
  <cp:lastModifiedBy>Ronit</cp:lastModifiedBy>
  <cp:revision>43</cp:revision>
  <dcterms:created xsi:type="dcterms:W3CDTF">2020-03-29T15:26:14Z</dcterms:created>
  <dcterms:modified xsi:type="dcterms:W3CDTF">2024-06-09T04:09:23Z</dcterms:modified>
</cp:coreProperties>
</file>