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1" r:id="rId6"/>
    <p:sldId id="260" r:id="rId7"/>
  </p:sldIdLst>
  <p:sldSz cx="12192000" cy="6858000"/>
  <p:notesSz cx="6858000" cy="9144000"/>
  <p:defaultTextStyle>
    <a:defPPr>
      <a:defRPr lang="en-US"/>
    </a:defPPr>
    <a:lvl1pPr algn="r" defTabSz="457200" rtl="1" fontAlgn="base">
      <a:spcBef>
        <a:spcPct val="0"/>
      </a:spcBef>
      <a:spcAft>
        <a:spcPct val="0"/>
      </a:spcAft>
      <a:defRPr kern="1200">
        <a:solidFill>
          <a:schemeClr val="tx1"/>
        </a:solidFill>
        <a:latin typeface="Arial" charset="0"/>
        <a:ea typeface="+mn-ea"/>
        <a:cs typeface="Arial" charset="0"/>
      </a:defRPr>
    </a:lvl1pPr>
    <a:lvl2pPr marL="457200" algn="r" defTabSz="457200" rtl="1" fontAlgn="base">
      <a:spcBef>
        <a:spcPct val="0"/>
      </a:spcBef>
      <a:spcAft>
        <a:spcPct val="0"/>
      </a:spcAft>
      <a:defRPr kern="1200">
        <a:solidFill>
          <a:schemeClr val="tx1"/>
        </a:solidFill>
        <a:latin typeface="Arial" charset="0"/>
        <a:ea typeface="+mn-ea"/>
        <a:cs typeface="Arial" charset="0"/>
      </a:defRPr>
    </a:lvl2pPr>
    <a:lvl3pPr marL="914400" algn="r" defTabSz="457200" rtl="1" fontAlgn="base">
      <a:spcBef>
        <a:spcPct val="0"/>
      </a:spcBef>
      <a:spcAft>
        <a:spcPct val="0"/>
      </a:spcAft>
      <a:defRPr kern="1200">
        <a:solidFill>
          <a:schemeClr val="tx1"/>
        </a:solidFill>
        <a:latin typeface="Arial" charset="0"/>
        <a:ea typeface="+mn-ea"/>
        <a:cs typeface="Arial" charset="0"/>
      </a:defRPr>
    </a:lvl3pPr>
    <a:lvl4pPr marL="1371600" algn="r" defTabSz="457200" rtl="1" fontAlgn="base">
      <a:spcBef>
        <a:spcPct val="0"/>
      </a:spcBef>
      <a:spcAft>
        <a:spcPct val="0"/>
      </a:spcAft>
      <a:defRPr kern="1200">
        <a:solidFill>
          <a:schemeClr val="tx1"/>
        </a:solidFill>
        <a:latin typeface="Arial" charset="0"/>
        <a:ea typeface="+mn-ea"/>
        <a:cs typeface="Arial" charset="0"/>
      </a:defRPr>
    </a:lvl4pPr>
    <a:lvl5pPr marL="1828800" algn="r" defTabSz="457200" rtl="1" fontAlgn="base">
      <a:spcBef>
        <a:spcPct val="0"/>
      </a:spcBef>
      <a:spcAft>
        <a:spcPct val="0"/>
      </a:spcAft>
      <a:defRPr kern="1200">
        <a:solidFill>
          <a:schemeClr val="tx1"/>
        </a:solidFill>
        <a:latin typeface="Arial" charset="0"/>
        <a:ea typeface="+mn-ea"/>
        <a:cs typeface="Arial" charset="0"/>
      </a:defRPr>
    </a:lvl5pPr>
    <a:lvl6pPr marL="2286000" algn="r" defTabSz="914400" rtl="1" eaLnBrk="1" latinLnBrk="0" hangingPunct="1">
      <a:defRPr kern="1200">
        <a:solidFill>
          <a:schemeClr val="tx1"/>
        </a:solidFill>
        <a:latin typeface="Arial" charset="0"/>
        <a:ea typeface="+mn-ea"/>
        <a:cs typeface="Arial" charset="0"/>
      </a:defRPr>
    </a:lvl6pPr>
    <a:lvl7pPr marL="2743200" algn="r" defTabSz="914400" rtl="1" eaLnBrk="1" latinLnBrk="0" hangingPunct="1">
      <a:defRPr kern="1200">
        <a:solidFill>
          <a:schemeClr val="tx1"/>
        </a:solidFill>
        <a:latin typeface="Arial" charset="0"/>
        <a:ea typeface="+mn-ea"/>
        <a:cs typeface="Arial" charset="0"/>
      </a:defRPr>
    </a:lvl7pPr>
    <a:lvl8pPr marL="3200400" algn="r" defTabSz="914400" rtl="1" eaLnBrk="1" latinLnBrk="0" hangingPunct="1">
      <a:defRPr kern="1200">
        <a:solidFill>
          <a:schemeClr val="tx1"/>
        </a:solidFill>
        <a:latin typeface="Arial" charset="0"/>
        <a:ea typeface="+mn-ea"/>
        <a:cs typeface="Arial" charset="0"/>
      </a:defRPr>
    </a:lvl8pPr>
    <a:lvl9pPr marL="3657600" algn="r" defTabSz="914400" rtl="1"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CEF3"/>
    <a:srgbClr val="B7FB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96" d="100"/>
          <a:sy n="96" d="100"/>
        </p:scale>
        <p:origin x="-168" y="23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pic>
        <p:nvPicPr>
          <p:cNvPr id="4" name="Picture 6" descr="Droplets-HD-Title-R1d.png"/>
          <p:cNvPicPr>
            <a:picLocks noChangeAspect="1"/>
          </p:cNvPicPr>
          <p:nvPr/>
        </p:nvPicPr>
        <p:blipFill>
          <a:blip r:embed="rId2"/>
          <a:srcRect/>
          <a:stretch>
            <a:fillRect/>
          </a:stretch>
        </p:blipFill>
        <p:spPr bwMode="auto">
          <a:xfrm>
            <a:off x="0" y="0"/>
            <a:ext cx="12192000" cy="6858000"/>
          </a:xfrm>
          <a:prstGeom prst="rect">
            <a:avLst/>
          </a:prstGeom>
          <a:noFill/>
          <a:ln w="9525">
            <a:noFill/>
            <a:miter lim="800000"/>
            <a:headEnd/>
            <a:tailEnd/>
          </a:ln>
        </p:spPr>
      </p:pic>
      <p:sp>
        <p:nvSpPr>
          <p:cNvPr id="2" name="Title 1"/>
          <p:cNvSpPr>
            <a:spLocks noGrp="1"/>
          </p:cNvSpPr>
          <p:nvPr>
            <p:ph type="ctrTitle"/>
          </p:nvPr>
        </p:nvSpPr>
        <p:spPr>
          <a:xfrm>
            <a:off x="1751012" y="1300785"/>
            <a:ext cx="8689976" cy="2509213"/>
          </a:xfrm>
        </p:spPr>
        <p:txBody>
          <a:bodyPr anchor="b"/>
          <a:lstStyle>
            <a:lvl1pPr algn="ctr">
              <a:defRPr sz="4800"/>
            </a:lvl1pPr>
          </a:lstStyle>
          <a:p>
            <a:r>
              <a:rPr lang="he-IL" smtClean="0"/>
              <a:t>לחץ כדי לערוך סגנון כותרת של תבנית בסיס</a:t>
            </a:r>
            <a:endParaRPr lang="en-US" dirty="0"/>
          </a:p>
        </p:txBody>
      </p:sp>
      <p:sp>
        <p:nvSpPr>
          <p:cNvPr id="3" name="Subtitle 2"/>
          <p:cNvSpPr>
            <a:spLocks noGrp="1"/>
          </p:cNvSpPr>
          <p:nvPr>
            <p:ph type="subTitle" idx="1"/>
          </p:nvPr>
        </p:nvSpPr>
        <p:spPr>
          <a:xfrm>
            <a:off x="1751012" y="3886200"/>
            <a:ext cx="8689976" cy="1371599"/>
          </a:xfrm>
        </p:spPr>
        <p:txBody>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smtClean="0"/>
              <a:t>לחץ כדי לערוך סגנון כותרת משנה של תבנית בסיס</a:t>
            </a:r>
            <a:endParaRPr lang="en-US" dirty="0"/>
          </a:p>
        </p:txBody>
      </p:sp>
      <p:sp>
        <p:nvSpPr>
          <p:cNvPr id="5" name="Date Placeholder 3"/>
          <p:cNvSpPr>
            <a:spLocks noGrp="1"/>
          </p:cNvSpPr>
          <p:nvPr>
            <p:ph type="dt" sz="half" idx="10"/>
          </p:nvPr>
        </p:nvSpPr>
        <p:spPr/>
        <p:txBody>
          <a:bodyPr/>
          <a:lstStyle>
            <a:lvl1pPr>
              <a:defRPr/>
            </a:lvl1pPr>
          </a:lstStyle>
          <a:p>
            <a:pPr>
              <a:defRPr/>
            </a:pPr>
            <a:fld id="{0E7935DD-4D1D-4CF3-96C1-EB4FE15F2FA3}" type="datetimeFigureOut">
              <a:rPr lang="en-US"/>
              <a:pPr>
                <a:defRPr/>
              </a:pPr>
              <a:t>12/16/2015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812F5102-FDF3-4E99-97E4-C10936107188}" type="slidenum">
              <a:rPr lang="he-IL"/>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תמונה פנורמית עם כיתוב">
    <p:spTree>
      <p:nvGrpSpPr>
        <p:cNvPr id="1" name=""/>
        <p:cNvGrpSpPr/>
        <p:nvPr/>
      </p:nvGrpSpPr>
      <p:grpSpPr>
        <a:xfrm>
          <a:off x="0" y="0"/>
          <a:ext cx="0" cy="0"/>
          <a:chOff x="0" y="0"/>
          <a:chExt cx="0" cy="0"/>
        </a:xfrm>
      </p:grpSpPr>
      <p:pic>
        <p:nvPicPr>
          <p:cNvPr id="5" name="Picture 9" descr="Droplets-HD-Content-R1d.png"/>
          <p:cNvPicPr>
            <a:picLocks noChangeAspect="1"/>
          </p:cNvPicPr>
          <p:nvPr/>
        </p:nvPicPr>
        <p:blipFill>
          <a:blip r:embed="rId2"/>
          <a:srcRect/>
          <a:stretch>
            <a:fillRect/>
          </a:stretch>
        </p:blipFill>
        <p:spPr bwMode="auto">
          <a:xfrm>
            <a:off x="0" y="0"/>
            <a:ext cx="12192000" cy="6858000"/>
          </a:xfrm>
          <a:prstGeom prst="rect">
            <a:avLst/>
          </a:prstGeom>
          <a:noFill/>
          <a:ln w="9525">
            <a:noFill/>
            <a:miter lim="800000"/>
            <a:headEnd/>
            <a:tailEnd/>
          </a:ln>
        </p:spPr>
      </p:pic>
      <p:sp>
        <p:nvSpPr>
          <p:cNvPr id="2" name="Title 1"/>
          <p:cNvSpPr>
            <a:spLocks noGrp="1"/>
          </p:cNvSpPr>
          <p:nvPr>
            <p:ph type="title"/>
          </p:nvPr>
        </p:nvSpPr>
        <p:spPr>
          <a:xfrm>
            <a:off x="913794" y="4289374"/>
            <a:ext cx="10364432" cy="811610"/>
          </a:xfrm>
        </p:spPr>
        <p:txBody>
          <a:bodyPr anchor="b"/>
          <a:lstStyle>
            <a:lvl1pPr>
              <a:defRPr sz="3200"/>
            </a:lvl1pPr>
          </a:lstStyle>
          <a:p>
            <a:r>
              <a:rPr lang="he-IL" smtClean="0"/>
              <a:t>לחץ כדי לערוך סגנון כותרת של תבנית בסיס</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rtlCol="0"/>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he-IL" noProof="0" smtClean="0"/>
              <a:t>לחץ על הסמל כדי להוסיף תמונה</a:t>
            </a:r>
            <a:endParaRPr lang="en-US" noProof="0"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לחץ כדי לערוך סגנונות טקסט של תבנית בסיס</a:t>
            </a:r>
          </a:p>
        </p:txBody>
      </p:sp>
      <p:sp>
        <p:nvSpPr>
          <p:cNvPr id="6" name="Date Placeholder 4"/>
          <p:cNvSpPr>
            <a:spLocks noGrp="1"/>
          </p:cNvSpPr>
          <p:nvPr>
            <p:ph type="dt" sz="half" idx="10"/>
          </p:nvPr>
        </p:nvSpPr>
        <p:spPr/>
        <p:txBody>
          <a:bodyPr/>
          <a:lstStyle>
            <a:lvl1pPr>
              <a:defRPr/>
            </a:lvl1pPr>
          </a:lstStyle>
          <a:p>
            <a:pPr>
              <a:defRPr/>
            </a:pPr>
            <a:fld id="{3E54645E-8BA6-402A-BE9D-E0E96BC64E40}" type="datetimeFigureOut">
              <a:rPr lang="en-US"/>
              <a:pPr>
                <a:defRPr/>
              </a:pPr>
              <a:t>12/16/2015</a:t>
            </a:fld>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fld id="{5FDB069F-890F-4568-8D9A-8BB4A4C1FEDC}" type="slidenum">
              <a:rPr lang="he-IL"/>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כותרת וכיתוב">
    <p:spTree>
      <p:nvGrpSpPr>
        <p:cNvPr id="1" name=""/>
        <p:cNvGrpSpPr/>
        <p:nvPr/>
      </p:nvGrpSpPr>
      <p:grpSpPr>
        <a:xfrm>
          <a:off x="0" y="0"/>
          <a:ext cx="0" cy="0"/>
          <a:chOff x="0" y="0"/>
          <a:chExt cx="0" cy="0"/>
        </a:xfrm>
      </p:grpSpPr>
      <p:pic>
        <p:nvPicPr>
          <p:cNvPr id="5" name="Picture 7" descr="Droplets-HD-Content-R1d.png"/>
          <p:cNvPicPr>
            <a:picLocks noChangeAspect="1"/>
          </p:cNvPicPr>
          <p:nvPr/>
        </p:nvPicPr>
        <p:blipFill>
          <a:blip r:embed="rId2"/>
          <a:srcRect/>
          <a:stretch>
            <a:fillRect/>
          </a:stretch>
        </p:blipFill>
        <p:spPr bwMode="auto">
          <a:xfrm>
            <a:off x="0" y="0"/>
            <a:ext cx="12192000" cy="6858000"/>
          </a:xfrm>
          <a:prstGeom prst="rect">
            <a:avLst/>
          </a:prstGeom>
          <a:noFill/>
          <a:ln w="9525">
            <a:noFill/>
            <a:miter lim="800000"/>
            <a:headEnd/>
            <a:tailEnd/>
          </a:ln>
        </p:spPr>
      </p:pic>
      <p:sp>
        <p:nvSpPr>
          <p:cNvPr id="2" name="Title 1"/>
          <p:cNvSpPr>
            <a:spLocks noGrp="1"/>
          </p:cNvSpPr>
          <p:nvPr>
            <p:ph type="title"/>
          </p:nvPr>
        </p:nvSpPr>
        <p:spPr>
          <a:xfrm>
            <a:off x="913774" y="609599"/>
            <a:ext cx="10364452" cy="3427245"/>
          </a:xfrm>
        </p:spPr>
        <p:txBody>
          <a:bodyPr/>
          <a:lstStyle>
            <a:lvl1pPr algn="ctr">
              <a:defRPr sz="3200"/>
            </a:lvl1pPr>
          </a:lstStyle>
          <a:p>
            <a:r>
              <a:rPr lang="he-IL" smtClean="0"/>
              <a:t>לחץ כדי לערוך סגנון כותרת של תבנית בסיס</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לחץ כדי לערוך סגנונות טקסט של תבנית בסיס</a:t>
            </a:r>
          </a:p>
        </p:txBody>
      </p:sp>
      <p:sp>
        <p:nvSpPr>
          <p:cNvPr id="6" name="Date Placeholder 4"/>
          <p:cNvSpPr>
            <a:spLocks noGrp="1"/>
          </p:cNvSpPr>
          <p:nvPr>
            <p:ph type="dt" sz="half" idx="10"/>
          </p:nvPr>
        </p:nvSpPr>
        <p:spPr/>
        <p:txBody>
          <a:bodyPr/>
          <a:lstStyle>
            <a:lvl1pPr>
              <a:defRPr/>
            </a:lvl1pPr>
          </a:lstStyle>
          <a:p>
            <a:pPr>
              <a:defRPr/>
            </a:pPr>
            <a:fld id="{660463E6-08A5-43FD-8AD6-176F0C05492B}" type="datetimeFigureOut">
              <a:rPr lang="en-US"/>
              <a:pPr>
                <a:defRPr/>
              </a:pPr>
              <a:t>12/16/2015</a:t>
            </a:fld>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fld id="{11BD1A8E-6CC4-438E-BB28-772B53D17EB9}" type="slidenum">
              <a:rPr lang="he-IL"/>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ציטוט עם כיתוב">
    <p:spTree>
      <p:nvGrpSpPr>
        <p:cNvPr id="1" name=""/>
        <p:cNvGrpSpPr/>
        <p:nvPr/>
      </p:nvGrpSpPr>
      <p:grpSpPr>
        <a:xfrm>
          <a:off x="0" y="0"/>
          <a:ext cx="0" cy="0"/>
          <a:chOff x="0" y="0"/>
          <a:chExt cx="0" cy="0"/>
        </a:xfrm>
      </p:grpSpPr>
      <p:pic>
        <p:nvPicPr>
          <p:cNvPr id="5" name="Picture 10" descr="Droplets-HD-Content-R1d.png"/>
          <p:cNvPicPr>
            <a:picLocks noChangeAspect="1"/>
          </p:cNvPicPr>
          <p:nvPr/>
        </p:nvPicPr>
        <p:blipFill>
          <a:blip r:embed="rId2"/>
          <a:srcRect/>
          <a:stretch>
            <a:fillRect/>
          </a:stretch>
        </p:blipFill>
        <p:spPr bwMode="auto">
          <a:xfrm>
            <a:off x="0" y="0"/>
            <a:ext cx="12192000" cy="6858000"/>
          </a:xfrm>
          <a:prstGeom prst="rect">
            <a:avLst/>
          </a:prstGeom>
          <a:noFill/>
          <a:ln w="9525">
            <a:noFill/>
            <a:miter lim="800000"/>
            <a:headEnd/>
            <a:tailEnd/>
          </a:ln>
        </p:spPr>
      </p:pic>
      <p:sp>
        <p:nvSpPr>
          <p:cNvPr id="6" name="TextBox 12"/>
          <p:cNvSpPr txBox="1"/>
          <p:nvPr/>
        </p:nvSpPr>
        <p:spPr>
          <a:xfrm>
            <a:off x="1001713" y="754063"/>
            <a:ext cx="6096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l" rtl="0" fontAlgn="auto">
              <a:spcAft>
                <a:spcPts val="0"/>
              </a:spcAft>
              <a:defRPr/>
            </a:pPr>
            <a:r>
              <a:rPr lang="en-US" sz="8000" dirty="0">
                <a:effectLst/>
                <a:latin typeface="+mn-lt"/>
                <a:cs typeface="+mn-cs"/>
              </a:rPr>
              <a:t>“</a:t>
            </a:r>
          </a:p>
        </p:txBody>
      </p:sp>
      <p:sp>
        <p:nvSpPr>
          <p:cNvPr id="7" name="TextBox 13"/>
          <p:cNvSpPr txBox="1"/>
          <p:nvPr/>
        </p:nvSpPr>
        <p:spPr>
          <a:xfrm>
            <a:off x="10556875" y="2994025"/>
            <a:ext cx="6096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rtl="0" fontAlgn="auto">
              <a:spcAft>
                <a:spcPts val="0"/>
              </a:spcAft>
              <a:defRPr/>
            </a:pPr>
            <a:r>
              <a:rPr lang="en-US" sz="8000" dirty="0">
                <a:effectLst/>
                <a:latin typeface="+mn-lt"/>
                <a:cs typeface="+mn-cs"/>
              </a:rPr>
              <a:t>”</a:t>
            </a:r>
          </a:p>
        </p:txBody>
      </p:sp>
      <p:sp>
        <p:nvSpPr>
          <p:cNvPr id="2" name="Title 1"/>
          <p:cNvSpPr>
            <a:spLocks noGrp="1"/>
          </p:cNvSpPr>
          <p:nvPr>
            <p:ph type="title"/>
          </p:nvPr>
        </p:nvSpPr>
        <p:spPr>
          <a:xfrm>
            <a:off x="1446212" y="609600"/>
            <a:ext cx="9302752" cy="2992904"/>
          </a:xfrm>
        </p:spPr>
        <p:txBody>
          <a:bodyPr/>
          <a:lstStyle>
            <a:lvl1pPr>
              <a:defRPr sz="3200"/>
            </a:lvl1pPr>
          </a:lstStyle>
          <a:p>
            <a:r>
              <a:rPr lang="he-IL" smtClean="0"/>
              <a:t>לחץ כדי לערוך סגנון כותרת של תבנית בסיס</a:t>
            </a:r>
            <a:endParaRPr lang="en-US" dirty="0"/>
          </a:p>
        </p:txBody>
      </p:sp>
      <p:sp>
        <p:nvSpPr>
          <p:cNvPr id="12" name="Text Placeholder 3"/>
          <p:cNvSpPr>
            <a:spLocks noGrp="1"/>
          </p:cNvSpPr>
          <p:nvPr>
            <p:ph type="body" sz="half" idx="13"/>
          </p:nvPr>
        </p:nvSpPr>
        <p:spPr>
          <a:xfrm>
            <a:off x="1720644" y="3610032"/>
            <a:ext cx="8752299" cy="594788"/>
          </a:xfrm>
        </p:spPr>
        <p:txBody>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לחץ כדי לערוך סגנונות טקסט של תבנית בסיס</a:t>
            </a:r>
          </a:p>
        </p:txBody>
      </p:sp>
      <p:sp>
        <p:nvSpPr>
          <p:cNvPr id="4" name="Text Placeholder 3"/>
          <p:cNvSpPr>
            <a:spLocks noGrp="1"/>
          </p:cNvSpPr>
          <p:nvPr>
            <p:ph type="body" sz="half" idx="2"/>
          </p:nvPr>
        </p:nvSpPr>
        <p:spPr>
          <a:xfrm>
            <a:off x="913774" y="4372796"/>
            <a:ext cx="10364452" cy="1421053"/>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לחץ כדי לערוך סגנונות טקסט של תבנית בסיס</a:t>
            </a:r>
          </a:p>
        </p:txBody>
      </p:sp>
      <p:sp>
        <p:nvSpPr>
          <p:cNvPr id="8" name="Date Placeholder 4"/>
          <p:cNvSpPr>
            <a:spLocks noGrp="1"/>
          </p:cNvSpPr>
          <p:nvPr>
            <p:ph type="dt" sz="half" idx="14"/>
          </p:nvPr>
        </p:nvSpPr>
        <p:spPr/>
        <p:txBody>
          <a:bodyPr/>
          <a:lstStyle>
            <a:lvl1pPr>
              <a:defRPr/>
            </a:lvl1pPr>
          </a:lstStyle>
          <a:p>
            <a:pPr>
              <a:defRPr/>
            </a:pPr>
            <a:fld id="{5D59CBD6-B964-4919-9605-E5FF35D26379}" type="datetimeFigureOut">
              <a:rPr lang="en-US"/>
              <a:pPr>
                <a:defRPr/>
              </a:pPr>
              <a:t>12/16/2015</a:t>
            </a:fld>
            <a:endParaRPr lang="en-US"/>
          </a:p>
        </p:txBody>
      </p:sp>
      <p:sp>
        <p:nvSpPr>
          <p:cNvPr id="9" name="Footer Placeholder 5"/>
          <p:cNvSpPr>
            <a:spLocks noGrp="1"/>
          </p:cNvSpPr>
          <p:nvPr>
            <p:ph type="ftr" sz="quarter" idx="15"/>
          </p:nvPr>
        </p:nvSpPr>
        <p:spPr/>
        <p:txBody>
          <a:bodyPr/>
          <a:lstStyle>
            <a:lvl1pPr>
              <a:defRPr/>
            </a:lvl1pPr>
          </a:lstStyle>
          <a:p>
            <a:pPr>
              <a:defRPr/>
            </a:pPr>
            <a:endParaRPr lang="en-US"/>
          </a:p>
        </p:txBody>
      </p:sp>
      <p:sp>
        <p:nvSpPr>
          <p:cNvPr id="10" name="Slide Number Placeholder 6"/>
          <p:cNvSpPr>
            <a:spLocks noGrp="1"/>
          </p:cNvSpPr>
          <p:nvPr>
            <p:ph type="sldNum" sz="quarter" idx="16"/>
          </p:nvPr>
        </p:nvSpPr>
        <p:spPr/>
        <p:txBody>
          <a:bodyPr/>
          <a:lstStyle>
            <a:lvl1pPr>
              <a:defRPr/>
            </a:lvl1pPr>
          </a:lstStyle>
          <a:p>
            <a:fld id="{300AA003-CA70-45FA-B00F-8BEB74611AC7}" type="slidenum">
              <a:rPr lang="he-IL"/>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כרטיס שם">
    <p:spTree>
      <p:nvGrpSpPr>
        <p:cNvPr id="1" name=""/>
        <p:cNvGrpSpPr/>
        <p:nvPr/>
      </p:nvGrpSpPr>
      <p:grpSpPr>
        <a:xfrm>
          <a:off x="0" y="0"/>
          <a:ext cx="0" cy="0"/>
          <a:chOff x="0" y="0"/>
          <a:chExt cx="0" cy="0"/>
        </a:xfrm>
      </p:grpSpPr>
      <p:pic>
        <p:nvPicPr>
          <p:cNvPr id="5" name="Picture 7" descr="Droplets-HD-Content-R1d.png"/>
          <p:cNvPicPr>
            <a:picLocks noChangeAspect="1"/>
          </p:cNvPicPr>
          <p:nvPr/>
        </p:nvPicPr>
        <p:blipFill>
          <a:blip r:embed="rId2"/>
          <a:srcRect/>
          <a:stretch>
            <a:fillRect/>
          </a:stretch>
        </p:blipFill>
        <p:spPr bwMode="auto">
          <a:xfrm>
            <a:off x="0" y="0"/>
            <a:ext cx="12192000" cy="6858000"/>
          </a:xfrm>
          <a:prstGeom prst="rect">
            <a:avLst/>
          </a:prstGeom>
          <a:noFill/>
          <a:ln w="9525">
            <a:noFill/>
            <a:miter lim="800000"/>
            <a:headEnd/>
            <a:tailEnd/>
          </a:ln>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he-IL" smtClean="0"/>
              <a:t>לחץ כדי לערוך סגנון כותרת של תבנית בסיס</a:t>
            </a:r>
            <a:endParaRPr lang="en-US" dirty="0"/>
          </a:p>
        </p:txBody>
      </p:sp>
      <p:sp>
        <p:nvSpPr>
          <p:cNvPr id="4" name="Text Placeholder 3"/>
          <p:cNvSpPr>
            <a:spLocks noGrp="1"/>
          </p:cNvSpPr>
          <p:nvPr>
            <p:ph type="body" sz="half" idx="2"/>
          </p:nvPr>
        </p:nvSpPr>
        <p:spPr>
          <a:xfrm>
            <a:off x="913775" y="4662335"/>
            <a:ext cx="10364452" cy="1140644"/>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לחץ כדי לערוך סגנונות טקסט של תבנית בסיס</a:t>
            </a:r>
          </a:p>
        </p:txBody>
      </p:sp>
      <p:sp>
        <p:nvSpPr>
          <p:cNvPr id="6" name="Date Placeholder 4"/>
          <p:cNvSpPr>
            <a:spLocks noGrp="1"/>
          </p:cNvSpPr>
          <p:nvPr>
            <p:ph type="dt" sz="half" idx="10"/>
          </p:nvPr>
        </p:nvSpPr>
        <p:spPr/>
        <p:txBody>
          <a:bodyPr/>
          <a:lstStyle>
            <a:lvl1pPr>
              <a:defRPr/>
            </a:lvl1pPr>
          </a:lstStyle>
          <a:p>
            <a:pPr>
              <a:defRPr/>
            </a:pPr>
            <a:fld id="{9EE0AD65-553F-4308-A0B4-A4C7BF462BC5}" type="datetimeFigureOut">
              <a:rPr lang="en-US"/>
              <a:pPr>
                <a:defRPr/>
              </a:pPr>
              <a:t>12/16/2015</a:t>
            </a:fld>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fld id="{AEFEEFF0-A851-4A53-8E1D-D5559E5E63E7}" type="slidenum">
              <a:rPr lang="he-IL"/>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עמודות">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srcRect/>
          <a:stretch>
            <a:fillRect/>
          </a:stretch>
        </p:blipFill>
        <p:spPr bwMode="auto">
          <a:xfrm>
            <a:off x="0" y="0"/>
            <a:ext cx="12192000" cy="6858000"/>
          </a:xfrm>
          <a:prstGeom prst="rect">
            <a:avLst/>
          </a:prstGeom>
          <a:noFill/>
          <a:ln w="9525">
            <a:noFill/>
            <a:miter lim="800000"/>
            <a:headEnd/>
            <a:tailEnd/>
          </a:ln>
        </p:spPr>
      </p:pic>
      <p:sp>
        <p:nvSpPr>
          <p:cNvPr id="15" name="Title 1"/>
          <p:cNvSpPr>
            <a:spLocks noGrp="1"/>
          </p:cNvSpPr>
          <p:nvPr>
            <p:ph type="title"/>
          </p:nvPr>
        </p:nvSpPr>
        <p:spPr>
          <a:xfrm>
            <a:off x="913774" y="609600"/>
            <a:ext cx="10364452" cy="1605094"/>
          </a:xfrm>
        </p:spPr>
        <p:txBody>
          <a:bodyPr/>
          <a:lstStyle/>
          <a:p>
            <a:r>
              <a:rPr lang="he-IL" smtClean="0"/>
              <a:t>לחץ כדי לערוך סגנון כותרת של תבנית בסיס</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8" name="Text Placeholder 3"/>
          <p:cNvSpPr>
            <a:spLocks noGrp="1"/>
          </p:cNvSpPr>
          <p:nvPr>
            <p:ph type="body" sz="half" idx="15"/>
          </p:nvPr>
        </p:nvSpPr>
        <p:spPr>
          <a:xfrm>
            <a:off x="913774" y="2943355"/>
            <a:ext cx="3298976" cy="2847845"/>
          </a:xfrm>
        </p:spPr>
        <p:txBody>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10" name="Text Placeholder 3"/>
          <p:cNvSpPr>
            <a:spLocks noGrp="1"/>
          </p:cNvSpPr>
          <p:nvPr>
            <p:ph type="body" sz="half" idx="16"/>
          </p:nvPr>
        </p:nvSpPr>
        <p:spPr>
          <a:xfrm>
            <a:off x="4441348" y="2943355"/>
            <a:ext cx="3303351" cy="2847845"/>
          </a:xfrm>
        </p:spPr>
        <p:txBody>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12" name="Text Placeholder 3"/>
          <p:cNvSpPr>
            <a:spLocks noGrp="1"/>
          </p:cNvSpPr>
          <p:nvPr>
            <p:ph type="body" sz="half" idx="17"/>
          </p:nvPr>
        </p:nvSpPr>
        <p:spPr>
          <a:xfrm>
            <a:off x="7973298" y="2943355"/>
            <a:ext cx="3304928" cy="2847845"/>
          </a:xfrm>
        </p:spPr>
        <p:txBody>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14" name="Date Placeholder 2"/>
          <p:cNvSpPr>
            <a:spLocks noGrp="1"/>
          </p:cNvSpPr>
          <p:nvPr>
            <p:ph type="dt" sz="half" idx="18"/>
          </p:nvPr>
        </p:nvSpPr>
        <p:spPr/>
        <p:txBody>
          <a:bodyPr/>
          <a:lstStyle>
            <a:lvl1pPr>
              <a:defRPr/>
            </a:lvl1pPr>
          </a:lstStyle>
          <a:p>
            <a:pPr>
              <a:defRPr/>
            </a:pPr>
            <a:fld id="{0471C964-3442-4282-97F3-781FDC2BA921}" type="datetimeFigureOut">
              <a:rPr lang="en-US"/>
              <a:pPr>
                <a:defRPr/>
              </a:pPr>
              <a:t>12/16/2015</a:t>
            </a:fld>
            <a:endParaRPr lang="en-US"/>
          </a:p>
        </p:txBody>
      </p:sp>
      <p:sp>
        <p:nvSpPr>
          <p:cNvPr id="16" name="Footer Placeholder 3"/>
          <p:cNvSpPr>
            <a:spLocks noGrp="1"/>
          </p:cNvSpPr>
          <p:nvPr>
            <p:ph type="ftr" sz="quarter" idx="19"/>
          </p:nvPr>
        </p:nvSpPr>
        <p:spPr/>
        <p:txBody>
          <a:bodyPr/>
          <a:lstStyle>
            <a:lvl1pPr>
              <a:defRPr/>
            </a:lvl1pPr>
          </a:lstStyle>
          <a:p>
            <a:pPr>
              <a:defRPr/>
            </a:pPr>
            <a:endParaRPr lang="en-US"/>
          </a:p>
        </p:txBody>
      </p:sp>
      <p:sp>
        <p:nvSpPr>
          <p:cNvPr id="17" name="Slide Number Placeholder 4"/>
          <p:cNvSpPr>
            <a:spLocks noGrp="1"/>
          </p:cNvSpPr>
          <p:nvPr>
            <p:ph type="sldNum" sz="quarter" idx="20"/>
          </p:nvPr>
        </p:nvSpPr>
        <p:spPr/>
        <p:txBody>
          <a:bodyPr/>
          <a:lstStyle>
            <a:lvl1pPr>
              <a:defRPr/>
            </a:lvl1pPr>
          </a:lstStyle>
          <a:p>
            <a:fld id="{A9721F5A-8C46-43B6-A847-96DBBDF49579}" type="slidenum">
              <a:rPr lang="he-IL"/>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עמודת 3 תמונות">
    <p:spTree>
      <p:nvGrpSpPr>
        <p:cNvPr id="1" name=""/>
        <p:cNvGrpSpPr/>
        <p:nvPr/>
      </p:nvGrpSpPr>
      <p:grpSpPr>
        <a:xfrm>
          <a:off x="0" y="0"/>
          <a:ext cx="0" cy="0"/>
          <a:chOff x="0" y="0"/>
          <a:chExt cx="0" cy="0"/>
        </a:xfrm>
      </p:grpSpPr>
      <p:pic>
        <p:nvPicPr>
          <p:cNvPr id="12" name="Picture 15" descr="Droplets-HD-Content-R1d.png"/>
          <p:cNvPicPr>
            <a:picLocks noChangeAspect="1"/>
          </p:cNvPicPr>
          <p:nvPr/>
        </p:nvPicPr>
        <p:blipFill>
          <a:blip r:embed="rId2"/>
          <a:srcRect/>
          <a:stretch>
            <a:fillRect/>
          </a:stretch>
        </p:blipFill>
        <p:spPr bwMode="auto">
          <a:xfrm>
            <a:off x="0" y="0"/>
            <a:ext cx="12192000" cy="6858000"/>
          </a:xfrm>
          <a:prstGeom prst="rect">
            <a:avLst/>
          </a:prstGeom>
          <a:noFill/>
          <a:ln w="9525">
            <a:noFill/>
            <a:miter lim="800000"/>
            <a:headEnd/>
            <a:tailEnd/>
          </a:ln>
        </p:spPr>
      </p:pic>
      <p:sp>
        <p:nvSpPr>
          <p:cNvPr id="30" name="Title 1"/>
          <p:cNvSpPr>
            <a:spLocks noGrp="1"/>
          </p:cNvSpPr>
          <p:nvPr>
            <p:ph type="title"/>
          </p:nvPr>
        </p:nvSpPr>
        <p:spPr>
          <a:xfrm>
            <a:off x="913774" y="610772"/>
            <a:ext cx="10364452" cy="1603922"/>
          </a:xfrm>
        </p:spPr>
        <p:txBody>
          <a:bodyPr/>
          <a:lstStyle/>
          <a:p>
            <a:r>
              <a:rPr lang="he-IL" smtClean="0"/>
              <a:t>לחץ כדי לערוך סגנון כותרת של תבנית בסיס</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rtlCol="0"/>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he-IL" noProof="0" smtClean="0"/>
              <a:t>לחץ על הסמל כדי להוסיף תמונה</a:t>
            </a:r>
            <a:endParaRPr lang="en-US" noProof="0" dirty="0"/>
          </a:p>
        </p:txBody>
      </p:sp>
      <p:sp>
        <p:nvSpPr>
          <p:cNvPr id="21" name="Text Placeholder 3"/>
          <p:cNvSpPr>
            <a:spLocks noGrp="1"/>
          </p:cNvSpPr>
          <p:nvPr>
            <p:ph type="body" sz="half" idx="18"/>
          </p:nvPr>
        </p:nvSpPr>
        <p:spPr>
          <a:xfrm>
            <a:off x="913774" y="4781082"/>
            <a:ext cx="3296409" cy="1010118"/>
          </a:xfrm>
        </p:spPr>
        <p:txBody>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rtlCol="0"/>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he-IL" noProof="0" smtClean="0"/>
              <a:t>לחץ על הסמל כדי להוסיף תמונה</a:t>
            </a:r>
            <a:endParaRPr lang="en-US" noProof="0" dirty="0"/>
          </a:p>
        </p:txBody>
      </p:sp>
      <p:sp>
        <p:nvSpPr>
          <p:cNvPr id="24" name="Text Placeholder 3"/>
          <p:cNvSpPr>
            <a:spLocks noGrp="1"/>
          </p:cNvSpPr>
          <p:nvPr>
            <p:ph type="body" sz="half" idx="19"/>
          </p:nvPr>
        </p:nvSpPr>
        <p:spPr>
          <a:xfrm>
            <a:off x="4441348" y="4781080"/>
            <a:ext cx="3303352" cy="1010119"/>
          </a:xfrm>
        </p:spPr>
        <p:txBody>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rtlCol="0"/>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he-IL" noProof="0" smtClean="0"/>
              <a:t>לחץ על הסמל כדי להוסיף תמונה</a:t>
            </a:r>
            <a:endParaRPr lang="en-US" noProof="0" dirty="0"/>
          </a:p>
        </p:txBody>
      </p:sp>
      <p:sp>
        <p:nvSpPr>
          <p:cNvPr id="27" name="Text Placeholder 3"/>
          <p:cNvSpPr>
            <a:spLocks noGrp="1"/>
          </p:cNvSpPr>
          <p:nvPr>
            <p:ph type="body" sz="half" idx="20"/>
          </p:nvPr>
        </p:nvSpPr>
        <p:spPr>
          <a:xfrm>
            <a:off x="7973173" y="4781078"/>
            <a:ext cx="3305053" cy="1010121"/>
          </a:xfrm>
        </p:spPr>
        <p:txBody>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13" name="Date Placeholder 2"/>
          <p:cNvSpPr>
            <a:spLocks noGrp="1"/>
          </p:cNvSpPr>
          <p:nvPr>
            <p:ph type="dt" sz="half" idx="23"/>
          </p:nvPr>
        </p:nvSpPr>
        <p:spPr/>
        <p:txBody>
          <a:bodyPr/>
          <a:lstStyle>
            <a:lvl1pPr>
              <a:defRPr/>
            </a:lvl1pPr>
          </a:lstStyle>
          <a:p>
            <a:pPr>
              <a:defRPr/>
            </a:pPr>
            <a:fld id="{EE7504A0-2C58-4588-A320-ADF1716197F2}" type="datetimeFigureOut">
              <a:rPr lang="en-US"/>
              <a:pPr>
                <a:defRPr/>
              </a:pPr>
              <a:t>12/16/2015</a:t>
            </a:fld>
            <a:endParaRPr lang="en-US"/>
          </a:p>
        </p:txBody>
      </p:sp>
      <p:sp>
        <p:nvSpPr>
          <p:cNvPr id="14" name="Footer Placeholder 3"/>
          <p:cNvSpPr>
            <a:spLocks noGrp="1"/>
          </p:cNvSpPr>
          <p:nvPr>
            <p:ph type="ftr" sz="quarter" idx="24"/>
          </p:nvPr>
        </p:nvSpPr>
        <p:spPr/>
        <p:txBody>
          <a:bodyPr/>
          <a:lstStyle>
            <a:lvl1pPr>
              <a:defRPr/>
            </a:lvl1pPr>
          </a:lstStyle>
          <a:p>
            <a:pPr>
              <a:defRPr/>
            </a:pPr>
            <a:endParaRPr lang="en-US"/>
          </a:p>
        </p:txBody>
      </p:sp>
      <p:sp>
        <p:nvSpPr>
          <p:cNvPr id="15" name="Slide Number Placeholder 4"/>
          <p:cNvSpPr>
            <a:spLocks noGrp="1"/>
          </p:cNvSpPr>
          <p:nvPr>
            <p:ph type="sldNum" sz="quarter" idx="25"/>
          </p:nvPr>
        </p:nvSpPr>
        <p:spPr/>
        <p:txBody>
          <a:bodyPr/>
          <a:lstStyle>
            <a:lvl1pPr>
              <a:defRPr/>
            </a:lvl1pPr>
          </a:lstStyle>
          <a:p>
            <a:fld id="{C78F0261-6D9F-4B38-9049-AC81A673675B}" type="slidenum">
              <a:rPr lang="he-IL"/>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pic>
        <p:nvPicPr>
          <p:cNvPr id="4" name="Picture 7" descr="Droplets-HD-Content-R1d.png"/>
          <p:cNvPicPr>
            <a:picLocks noChangeAspect="1"/>
          </p:cNvPicPr>
          <p:nvPr/>
        </p:nvPicPr>
        <p:blipFill>
          <a:blip r:embed="rId2"/>
          <a:srcRect/>
          <a:stretch>
            <a:fillRect/>
          </a:stretch>
        </p:blipFill>
        <p:spPr bwMode="auto">
          <a:xfrm>
            <a:off x="0" y="0"/>
            <a:ext cx="12192000" cy="6858000"/>
          </a:xfrm>
          <a:prstGeom prst="rect">
            <a:avLst/>
          </a:prstGeom>
          <a:noFill/>
          <a:ln w="9525">
            <a:noFill/>
            <a:miter lim="800000"/>
            <a:headEnd/>
            <a:tailEnd/>
          </a:ln>
        </p:spPr>
      </p:pic>
      <p:sp>
        <p:nvSpPr>
          <p:cNvPr id="2" name="Title 1"/>
          <p:cNvSpPr>
            <a:spLocks noGrp="1"/>
          </p:cNvSpPr>
          <p:nvPr>
            <p:ph type="title"/>
          </p:nvPr>
        </p:nvSpPr>
        <p:spPr/>
        <p:txBody>
          <a:bodyPr/>
          <a:lstStyle/>
          <a:p>
            <a:r>
              <a:rPr lang="he-IL" smtClean="0"/>
              <a:t>לחץ כדי לערוך סגנון כותרת של תבנית בסיס</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5" name="Date Placeholder 3"/>
          <p:cNvSpPr>
            <a:spLocks noGrp="1"/>
          </p:cNvSpPr>
          <p:nvPr>
            <p:ph type="dt" sz="half" idx="14"/>
          </p:nvPr>
        </p:nvSpPr>
        <p:spPr/>
        <p:txBody>
          <a:bodyPr/>
          <a:lstStyle>
            <a:lvl1pPr>
              <a:defRPr/>
            </a:lvl1pPr>
          </a:lstStyle>
          <a:p>
            <a:pPr>
              <a:defRPr/>
            </a:pPr>
            <a:fld id="{96BC001F-CBE5-446C-86E7-64DF5B38ACDF}" type="datetimeFigureOut">
              <a:rPr lang="en-US"/>
              <a:pPr>
                <a:defRPr/>
              </a:pPr>
              <a:t>12/16/2015</a:t>
            </a:fld>
            <a:endParaRPr lang="en-US"/>
          </a:p>
        </p:txBody>
      </p:sp>
      <p:sp>
        <p:nvSpPr>
          <p:cNvPr id="6" name="Footer Placeholder 4"/>
          <p:cNvSpPr>
            <a:spLocks noGrp="1"/>
          </p:cNvSpPr>
          <p:nvPr>
            <p:ph type="ftr" sz="quarter" idx="15"/>
          </p:nvPr>
        </p:nvSpPr>
        <p:spPr/>
        <p:txBody>
          <a:bodyPr/>
          <a:lstStyle>
            <a:lvl1pPr>
              <a:defRPr/>
            </a:lvl1pPr>
          </a:lstStyle>
          <a:p>
            <a:pPr>
              <a:defRPr/>
            </a:pPr>
            <a:endParaRPr lang="en-US"/>
          </a:p>
        </p:txBody>
      </p:sp>
      <p:sp>
        <p:nvSpPr>
          <p:cNvPr id="7" name="Slide Number Placeholder 5"/>
          <p:cNvSpPr>
            <a:spLocks noGrp="1"/>
          </p:cNvSpPr>
          <p:nvPr>
            <p:ph type="sldNum" sz="quarter" idx="16"/>
          </p:nvPr>
        </p:nvSpPr>
        <p:spPr/>
        <p:txBody>
          <a:bodyPr/>
          <a:lstStyle>
            <a:lvl1pPr>
              <a:defRPr/>
            </a:lvl1pPr>
          </a:lstStyle>
          <a:p>
            <a:fld id="{42593D57-A30E-4695-8594-1E83F0132468}" type="slidenum">
              <a:rPr lang="he-IL"/>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pic>
        <p:nvPicPr>
          <p:cNvPr id="4" name="Picture 8" descr="Droplets-HD-Content-R1d.png"/>
          <p:cNvPicPr>
            <a:picLocks noChangeAspect="1"/>
          </p:cNvPicPr>
          <p:nvPr/>
        </p:nvPicPr>
        <p:blipFill>
          <a:blip r:embed="rId2"/>
          <a:srcRect/>
          <a:stretch>
            <a:fillRect/>
          </a:stretch>
        </p:blipFill>
        <p:spPr bwMode="auto">
          <a:xfrm>
            <a:off x="0" y="0"/>
            <a:ext cx="12192000" cy="6858000"/>
          </a:xfrm>
          <a:prstGeom prst="rect">
            <a:avLst/>
          </a:prstGeom>
          <a:noFill/>
          <a:ln w="9525">
            <a:noFill/>
            <a:miter lim="800000"/>
            <a:headEnd/>
            <a:tailEnd/>
          </a:ln>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he-IL" smtClean="0"/>
              <a:t>לחץ כדי לערוך סגנון כותרת של תבנית בסיס</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5" name="Date Placeholder 3"/>
          <p:cNvSpPr>
            <a:spLocks noGrp="1"/>
          </p:cNvSpPr>
          <p:nvPr>
            <p:ph type="dt" sz="half" idx="14"/>
          </p:nvPr>
        </p:nvSpPr>
        <p:spPr/>
        <p:txBody>
          <a:bodyPr/>
          <a:lstStyle>
            <a:lvl1pPr>
              <a:defRPr/>
            </a:lvl1pPr>
          </a:lstStyle>
          <a:p>
            <a:pPr>
              <a:defRPr/>
            </a:pPr>
            <a:fld id="{B1FD6F02-BA4A-4429-8763-13A3E1565EC6}" type="datetimeFigureOut">
              <a:rPr lang="en-US"/>
              <a:pPr>
                <a:defRPr/>
              </a:pPr>
              <a:t>12/16/2015</a:t>
            </a:fld>
            <a:endParaRPr lang="en-US"/>
          </a:p>
        </p:txBody>
      </p:sp>
      <p:sp>
        <p:nvSpPr>
          <p:cNvPr id="6" name="Footer Placeholder 4"/>
          <p:cNvSpPr>
            <a:spLocks noGrp="1"/>
          </p:cNvSpPr>
          <p:nvPr>
            <p:ph type="ftr" sz="quarter" idx="15"/>
          </p:nvPr>
        </p:nvSpPr>
        <p:spPr/>
        <p:txBody>
          <a:bodyPr/>
          <a:lstStyle>
            <a:lvl1pPr>
              <a:defRPr/>
            </a:lvl1pPr>
          </a:lstStyle>
          <a:p>
            <a:pPr>
              <a:defRPr/>
            </a:pPr>
            <a:endParaRPr lang="en-US"/>
          </a:p>
        </p:txBody>
      </p:sp>
      <p:sp>
        <p:nvSpPr>
          <p:cNvPr id="7" name="Slide Number Placeholder 5"/>
          <p:cNvSpPr>
            <a:spLocks noGrp="1"/>
          </p:cNvSpPr>
          <p:nvPr>
            <p:ph type="sldNum" sz="quarter" idx="16"/>
          </p:nvPr>
        </p:nvSpPr>
        <p:spPr/>
        <p:txBody>
          <a:bodyPr/>
          <a:lstStyle>
            <a:lvl1pPr>
              <a:defRPr/>
            </a:lvl1pPr>
          </a:lstStyle>
          <a:p>
            <a:fld id="{1651922A-EC09-4005-835F-B1F753D8F8A5}" type="slidenum">
              <a:rPr lang="he-IL"/>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pic>
        <p:nvPicPr>
          <p:cNvPr id="4" name="Picture 2" descr="Droplets-HD-Content-R1d.png"/>
          <p:cNvPicPr>
            <a:picLocks noChangeAspect="1"/>
          </p:cNvPicPr>
          <p:nvPr/>
        </p:nvPicPr>
        <p:blipFill>
          <a:blip r:embed="rId2"/>
          <a:srcRect/>
          <a:stretch>
            <a:fillRect/>
          </a:stretch>
        </p:blipFill>
        <p:spPr bwMode="auto">
          <a:xfrm>
            <a:off x="0" y="0"/>
            <a:ext cx="12192000" cy="6858000"/>
          </a:xfrm>
          <a:prstGeom prst="rect">
            <a:avLst/>
          </a:prstGeom>
          <a:noFill/>
          <a:ln w="9525">
            <a:noFill/>
            <a:miter lim="800000"/>
            <a:headEnd/>
            <a:tailEnd/>
          </a:ln>
        </p:spPr>
      </p:pic>
      <p:sp>
        <p:nvSpPr>
          <p:cNvPr id="2" name="Title 1"/>
          <p:cNvSpPr>
            <a:spLocks noGrp="1"/>
          </p:cNvSpPr>
          <p:nvPr>
            <p:ph type="title"/>
          </p:nvPr>
        </p:nvSpPr>
        <p:spPr/>
        <p:txBody>
          <a:bodyPr/>
          <a:lstStyle/>
          <a:p>
            <a:r>
              <a:rPr lang="he-IL" smtClean="0"/>
              <a:t>לחץ כדי לערוך סגנון כותרת של תבנית בסיס</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5" name="Date Placeholder 3"/>
          <p:cNvSpPr>
            <a:spLocks noGrp="1"/>
          </p:cNvSpPr>
          <p:nvPr>
            <p:ph type="dt" sz="half" idx="14"/>
          </p:nvPr>
        </p:nvSpPr>
        <p:spPr/>
        <p:txBody>
          <a:bodyPr/>
          <a:lstStyle>
            <a:lvl1pPr>
              <a:defRPr/>
            </a:lvl1pPr>
          </a:lstStyle>
          <a:p>
            <a:pPr>
              <a:defRPr/>
            </a:pPr>
            <a:fld id="{C108439F-3D49-4CDC-9B56-63F5CA614688}" type="datetimeFigureOut">
              <a:rPr lang="en-US"/>
              <a:pPr>
                <a:defRPr/>
              </a:pPr>
              <a:t>12/16/2015</a:t>
            </a:fld>
            <a:endParaRPr lang="en-US"/>
          </a:p>
        </p:txBody>
      </p:sp>
      <p:sp>
        <p:nvSpPr>
          <p:cNvPr id="6" name="Footer Placeholder 4"/>
          <p:cNvSpPr>
            <a:spLocks noGrp="1"/>
          </p:cNvSpPr>
          <p:nvPr>
            <p:ph type="ftr" sz="quarter" idx="15"/>
          </p:nvPr>
        </p:nvSpPr>
        <p:spPr/>
        <p:txBody>
          <a:bodyPr/>
          <a:lstStyle>
            <a:lvl1pPr>
              <a:defRPr/>
            </a:lvl1pPr>
          </a:lstStyle>
          <a:p>
            <a:pPr>
              <a:defRPr/>
            </a:pPr>
            <a:endParaRPr lang="en-US"/>
          </a:p>
        </p:txBody>
      </p:sp>
      <p:sp>
        <p:nvSpPr>
          <p:cNvPr id="7" name="Slide Number Placeholder 5"/>
          <p:cNvSpPr>
            <a:spLocks noGrp="1"/>
          </p:cNvSpPr>
          <p:nvPr>
            <p:ph type="sldNum" sz="quarter" idx="16"/>
          </p:nvPr>
        </p:nvSpPr>
        <p:spPr/>
        <p:txBody>
          <a:bodyPr/>
          <a:lstStyle>
            <a:lvl1pPr>
              <a:defRPr/>
            </a:lvl1pPr>
          </a:lstStyle>
          <a:p>
            <a:fld id="{35355544-E14D-4696-8EA8-381286BCE452}" type="slidenum">
              <a:rPr lang="he-IL"/>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pic>
        <p:nvPicPr>
          <p:cNvPr id="4" name="Picture 8" descr="Droplets-HD-Content-R1d.png"/>
          <p:cNvPicPr>
            <a:picLocks noChangeAspect="1"/>
          </p:cNvPicPr>
          <p:nvPr/>
        </p:nvPicPr>
        <p:blipFill>
          <a:blip r:embed="rId2"/>
          <a:srcRect/>
          <a:stretch>
            <a:fillRect/>
          </a:stretch>
        </p:blipFill>
        <p:spPr bwMode="auto">
          <a:xfrm>
            <a:off x="0" y="0"/>
            <a:ext cx="12192000" cy="6858000"/>
          </a:xfrm>
          <a:prstGeom prst="rect">
            <a:avLst/>
          </a:prstGeom>
          <a:noFill/>
          <a:ln w="9525">
            <a:noFill/>
            <a:miter lim="800000"/>
            <a:headEnd/>
            <a:tailEnd/>
          </a:ln>
        </p:spPr>
      </p:pic>
      <p:sp>
        <p:nvSpPr>
          <p:cNvPr id="2" name="Title 1"/>
          <p:cNvSpPr>
            <a:spLocks noGrp="1"/>
          </p:cNvSpPr>
          <p:nvPr>
            <p:ph type="title"/>
          </p:nvPr>
        </p:nvSpPr>
        <p:spPr>
          <a:xfrm>
            <a:off x="913774" y="828563"/>
            <a:ext cx="10351752" cy="2736819"/>
          </a:xfrm>
        </p:spPr>
        <p:txBody>
          <a:bodyPr anchor="b"/>
          <a:lstStyle>
            <a:lvl1pPr>
              <a:defRPr sz="4000"/>
            </a:lvl1p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913774" y="3657457"/>
            <a:ext cx="10351752" cy="1368183"/>
          </a:xfrm>
        </p:spPr>
        <p:txBody>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e-IL" smtClean="0"/>
              <a:t>לחץ כדי לערוך סגנונות טקסט של תבנית בסיס</a:t>
            </a:r>
          </a:p>
        </p:txBody>
      </p:sp>
      <p:sp>
        <p:nvSpPr>
          <p:cNvPr id="5" name="Date Placeholder 3"/>
          <p:cNvSpPr>
            <a:spLocks noGrp="1"/>
          </p:cNvSpPr>
          <p:nvPr>
            <p:ph type="dt" sz="half" idx="10"/>
          </p:nvPr>
        </p:nvSpPr>
        <p:spPr/>
        <p:txBody>
          <a:bodyPr/>
          <a:lstStyle>
            <a:lvl1pPr>
              <a:defRPr/>
            </a:lvl1pPr>
          </a:lstStyle>
          <a:p>
            <a:pPr>
              <a:defRPr/>
            </a:pPr>
            <a:fld id="{80401A9C-2C57-4FC7-BBF8-EF8A70A4B000}" type="datetimeFigureOut">
              <a:rPr lang="en-US"/>
              <a:pPr>
                <a:defRPr/>
              </a:pPr>
              <a:t>12/16/2015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22041D6D-7D34-4F41-B7B7-77BDDCF67B15}" type="slidenum">
              <a:rPr lang="he-IL"/>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pic>
        <p:nvPicPr>
          <p:cNvPr id="5" name="Picture 9" descr="Droplets-HD-Content-R1d.png"/>
          <p:cNvPicPr>
            <a:picLocks noChangeAspect="1"/>
          </p:cNvPicPr>
          <p:nvPr/>
        </p:nvPicPr>
        <p:blipFill>
          <a:blip r:embed="rId2"/>
          <a:srcRect/>
          <a:stretch>
            <a:fillRect/>
          </a:stretch>
        </p:blipFill>
        <p:spPr bwMode="auto">
          <a:xfrm>
            <a:off x="0" y="0"/>
            <a:ext cx="12192000" cy="6858000"/>
          </a:xfrm>
          <a:prstGeom prst="rect">
            <a:avLst/>
          </a:prstGeom>
          <a:noFill/>
          <a:ln w="9525">
            <a:noFill/>
            <a:miter lim="800000"/>
            <a:headEnd/>
            <a:tailEnd/>
          </a:ln>
        </p:spPr>
      </p:pic>
      <p:sp>
        <p:nvSpPr>
          <p:cNvPr id="14" name="Title 1"/>
          <p:cNvSpPr>
            <a:spLocks noGrp="1"/>
          </p:cNvSpPr>
          <p:nvPr>
            <p:ph type="title"/>
          </p:nvPr>
        </p:nvSpPr>
        <p:spPr>
          <a:xfrm>
            <a:off x="913775" y="618517"/>
            <a:ext cx="10364451" cy="1596177"/>
          </a:xfrm>
        </p:spPr>
        <p:txBody>
          <a:bodyPr/>
          <a:lstStyle/>
          <a:p>
            <a:r>
              <a:rPr lang="he-IL" smtClean="0"/>
              <a:t>לחץ כדי לערוך סגנון כותרת של תבנית בסיס</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6" name="Date Placeholder 4"/>
          <p:cNvSpPr>
            <a:spLocks noGrp="1"/>
          </p:cNvSpPr>
          <p:nvPr>
            <p:ph type="dt" sz="half" idx="15"/>
          </p:nvPr>
        </p:nvSpPr>
        <p:spPr/>
        <p:txBody>
          <a:bodyPr/>
          <a:lstStyle>
            <a:lvl1pPr>
              <a:defRPr/>
            </a:lvl1pPr>
          </a:lstStyle>
          <a:p>
            <a:pPr>
              <a:defRPr/>
            </a:pPr>
            <a:fld id="{4B666CEE-512C-4EAD-8EDB-867938522A4B}" type="datetimeFigureOut">
              <a:rPr lang="en-US"/>
              <a:pPr>
                <a:defRPr/>
              </a:pPr>
              <a:t>12/16/2015</a:t>
            </a:fld>
            <a:endParaRPr lang="en-US"/>
          </a:p>
        </p:txBody>
      </p:sp>
      <p:sp>
        <p:nvSpPr>
          <p:cNvPr id="7" name="Footer Placeholder 5"/>
          <p:cNvSpPr>
            <a:spLocks noGrp="1"/>
          </p:cNvSpPr>
          <p:nvPr>
            <p:ph type="ftr" sz="quarter" idx="16"/>
          </p:nvPr>
        </p:nvSpPr>
        <p:spPr/>
        <p:txBody>
          <a:bodyPr/>
          <a:lstStyle>
            <a:lvl1pPr>
              <a:defRPr/>
            </a:lvl1pPr>
          </a:lstStyle>
          <a:p>
            <a:pPr>
              <a:defRPr/>
            </a:pPr>
            <a:endParaRPr lang="en-US"/>
          </a:p>
        </p:txBody>
      </p:sp>
      <p:sp>
        <p:nvSpPr>
          <p:cNvPr id="8" name="Slide Number Placeholder 6"/>
          <p:cNvSpPr>
            <a:spLocks noGrp="1"/>
          </p:cNvSpPr>
          <p:nvPr>
            <p:ph type="sldNum" sz="quarter" idx="17"/>
          </p:nvPr>
        </p:nvSpPr>
        <p:spPr/>
        <p:txBody>
          <a:bodyPr/>
          <a:lstStyle>
            <a:lvl1pPr>
              <a:defRPr/>
            </a:lvl1pPr>
          </a:lstStyle>
          <a:p>
            <a:fld id="{BB684BFE-41E6-42F4-8470-8D58AFE3730A}" type="slidenum">
              <a:rPr lang="he-IL"/>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pic>
        <p:nvPicPr>
          <p:cNvPr id="7" name="Picture 14" descr="Droplets-HD-Content-R1d.png"/>
          <p:cNvPicPr>
            <a:picLocks noChangeAspect="1"/>
          </p:cNvPicPr>
          <p:nvPr/>
        </p:nvPicPr>
        <p:blipFill>
          <a:blip r:embed="rId2"/>
          <a:srcRect/>
          <a:stretch>
            <a:fillRect/>
          </a:stretch>
        </p:blipFill>
        <p:spPr bwMode="auto">
          <a:xfrm>
            <a:off x="0" y="0"/>
            <a:ext cx="12192000" cy="6858000"/>
          </a:xfrm>
          <a:prstGeom prst="rect">
            <a:avLst/>
          </a:prstGeom>
          <a:noFill/>
          <a:ln w="9525">
            <a:noFill/>
            <a:miter lim="800000"/>
            <a:headEnd/>
            <a:tailEnd/>
          </a:ln>
        </p:spPr>
      </p:pic>
      <p:sp>
        <p:nvSpPr>
          <p:cNvPr id="14" name="Title 1"/>
          <p:cNvSpPr>
            <a:spLocks noGrp="1"/>
          </p:cNvSpPr>
          <p:nvPr>
            <p:ph type="title"/>
          </p:nvPr>
        </p:nvSpPr>
        <p:spPr>
          <a:xfrm>
            <a:off x="913775" y="618517"/>
            <a:ext cx="10364451" cy="1596177"/>
          </a:xfrm>
        </p:spPr>
        <p:txBody>
          <a:body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12" name="Content Placeholder 3"/>
          <p:cNvSpPr>
            <a:spLocks noGrp="1"/>
          </p:cNvSpPr>
          <p:nvPr>
            <p:ph sz="quarter" idx="13"/>
          </p:nvPr>
        </p:nvSpPr>
        <p:spPr>
          <a:xfrm>
            <a:off x="913774" y="3051012"/>
            <a:ext cx="5106027" cy="2740187"/>
          </a:xfrm>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13" name="Content Placeholder 5"/>
          <p:cNvSpPr>
            <a:spLocks noGrp="1"/>
          </p:cNvSpPr>
          <p:nvPr>
            <p:ph sz="quarter" idx="14"/>
          </p:nvPr>
        </p:nvSpPr>
        <p:spPr>
          <a:xfrm>
            <a:off x="6172200" y="3051012"/>
            <a:ext cx="5105401" cy="2740187"/>
          </a:xfrm>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8" name="Date Placeholder 6"/>
          <p:cNvSpPr>
            <a:spLocks noGrp="1"/>
          </p:cNvSpPr>
          <p:nvPr>
            <p:ph type="dt" sz="half" idx="15"/>
          </p:nvPr>
        </p:nvSpPr>
        <p:spPr/>
        <p:txBody>
          <a:bodyPr/>
          <a:lstStyle>
            <a:lvl1pPr>
              <a:defRPr/>
            </a:lvl1pPr>
          </a:lstStyle>
          <a:p>
            <a:pPr>
              <a:defRPr/>
            </a:pPr>
            <a:fld id="{FACAB23D-A53B-4AAB-A3CB-607C06BEA8AF}" type="datetimeFigureOut">
              <a:rPr lang="en-US"/>
              <a:pPr>
                <a:defRPr/>
              </a:pPr>
              <a:t>12/16/2015</a:t>
            </a:fld>
            <a:endParaRPr lang="en-US"/>
          </a:p>
        </p:txBody>
      </p:sp>
      <p:sp>
        <p:nvSpPr>
          <p:cNvPr id="9" name="Footer Placeholder 7"/>
          <p:cNvSpPr>
            <a:spLocks noGrp="1"/>
          </p:cNvSpPr>
          <p:nvPr>
            <p:ph type="ftr" sz="quarter" idx="16"/>
          </p:nvPr>
        </p:nvSpPr>
        <p:spPr/>
        <p:txBody>
          <a:bodyPr/>
          <a:lstStyle>
            <a:lvl1pPr>
              <a:defRPr/>
            </a:lvl1pPr>
          </a:lstStyle>
          <a:p>
            <a:pPr>
              <a:defRPr/>
            </a:pPr>
            <a:endParaRPr lang="en-US"/>
          </a:p>
        </p:txBody>
      </p:sp>
      <p:sp>
        <p:nvSpPr>
          <p:cNvPr id="10" name="Slide Number Placeholder 8"/>
          <p:cNvSpPr>
            <a:spLocks noGrp="1"/>
          </p:cNvSpPr>
          <p:nvPr>
            <p:ph type="sldNum" sz="quarter" idx="17"/>
          </p:nvPr>
        </p:nvSpPr>
        <p:spPr/>
        <p:txBody>
          <a:bodyPr/>
          <a:lstStyle>
            <a:lvl1pPr>
              <a:defRPr/>
            </a:lvl1pPr>
          </a:lstStyle>
          <a:p>
            <a:fld id="{51997E38-A6CC-4FFC-8D08-526CDD5F8438}" type="slidenum">
              <a:rPr lang="he-IL"/>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pic>
        <p:nvPicPr>
          <p:cNvPr id="3" name="Picture 7" descr="Droplets-HD-Content-R1d.png"/>
          <p:cNvPicPr>
            <a:picLocks noChangeAspect="1"/>
          </p:cNvPicPr>
          <p:nvPr/>
        </p:nvPicPr>
        <p:blipFill>
          <a:blip r:embed="rId2"/>
          <a:srcRect/>
          <a:stretch>
            <a:fillRect/>
          </a:stretch>
        </p:blipFill>
        <p:spPr bwMode="auto">
          <a:xfrm>
            <a:off x="0" y="0"/>
            <a:ext cx="12192000" cy="6858000"/>
          </a:xfrm>
          <a:prstGeom prst="rect">
            <a:avLst/>
          </a:prstGeom>
          <a:noFill/>
          <a:ln w="9525">
            <a:noFill/>
            <a:miter lim="800000"/>
            <a:headEnd/>
            <a:tailEnd/>
          </a:ln>
        </p:spPr>
      </p:pic>
      <p:sp>
        <p:nvSpPr>
          <p:cNvPr id="2" name="Title 1"/>
          <p:cNvSpPr>
            <a:spLocks noGrp="1"/>
          </p:cNvSpPr>
          <p:nvPr>
            <p:ph type="title"/>
          </p:nvPr>
        </p:nvSpPr>
        <p:spPr/>
        <p:txBody>
          <a:bodyPr/>
          <a:lstStyle/>
          <a:p>
            <a:r>
              <a:rPr lang="he-IL" smtClean="0"/>
              <a:t>לחץ כדי לערוך סגנון כותרת של תבנית בסיס</a:t>
            </a:r>
            <a:endParaRPr lang="en-US" dirty="0"/>
          </a:p>
        </p:txBody>
      </p:sp>
      <p:sp>
        <p:nvSpPr>
          <p:cNvPr id="4" name="Date Placeholder 2"/>
          <p:cNvSpPr>
            <a:spLocks noGrp="1"/>
          </p:cNvSpPr>
          <p:nvPr>
            <p:ph type="dt" sz="half" idx="10"/>
          </p:nvPr>
        </p:nvSpPr>
        <p:spPr/>
        <p:txBody>
          <a:bodyPr/>
          <a:lstStyle>
            <a:lvl1pPr>
              <a:defRPr/>
            </a:lvl1pPr>
          </a:lstStyle>
          <a:p>
            <a:pPr>
              <a:defRPr/>
            </a:pPr>
            <a:fld id="{0CB7C985-F631-4FDA-891D-679677B8BDA0}" type="datetimeFigureOut">
              <a:rPr lang="en-US"/>
              <a:pPr>
                <a:defRPr/>
              </a:pPr>
              <a:t>12/16/2015</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fld id="{DA159109-F087-4563-8702-B7445EA56F11}" type="slidenum">
              <a:rPr lang="he-IL"/>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pic>
        <p:nvPicPr>
          <p:cNvPr id="2" name="Picture 6" descr="Droplets-HD-Content-R1d.png"/>
          <p:cNvPicPr>
            <a:picLocks noChangeAspect="1"/>
          </p:cNvPicPr>
          <p:nvPr/>
        </p:nvPicPr>
        <p:blipFill>
          <a:blip r:embed="rId2"/>
          <a:srcRect/>
          <a:stretch>
            <a:fillRect/>
          </a:stretch>
        </p:blipFill>
        <p:spPr bwMode="auto">
          <a:xfrm>
            <a:off x="0" y="0"/>
            <a:ext cx="12192000" cy="6858000"/>
          </a:xfrm>
          <a:prstGeom prst="rect">
            <a:avLst/>
          </a:prstGeom>
          <a:noFill/>
          <a:ln w="9525">
            <a:noFill/>
            <a:miter lim="800000"/>
            <a:headEnd/>
            <a:tailEnd/>
          </a:ln>
        </p:spPr>
      </p:pic>
      <p:sp>
        <p:nvSpPr>
          <p:cNvPr id="3" name="Date Placeholder 1"/>
          <p:cNvSpPr>
            <a:spLocks noGrp="1"/>
          </p:cNvSpPr>
          <p:nvPr>
            <p:ph type="dt" sz="half" idx="10"/>
          </p:nvPr>
        </p:nvSpPr>
        <p:spPr/>
        <p:txBody>
          <a:bodyPr/>
          <a:lstStyle>
            <a:lvl1pPr>
              <a:defRPr/>
            </a:lvl1pPr>
          </a:lstStyle>
          <a:p>
            <a:pPr>
              <a:defRPr/>
            </a:pPr>
            <a:fld id="{312D7ECD-38AA-4A4E-8702-51810A4EC8F8}" type="datetimeFigureOut">
              <a:rPr lang="en-US"/>
              <a:pPr>
                <a:defRPr/>
              </a:pPr>
              <a:t>12/16/2015</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3"/>
          <p:cNvSpPr>
            <a:spLocks noGrp="1"/>
          </p:cNvSpPr>
          <p:nvPr>
            <p:ph type="sldNum" sz="quarter" idx="12"/>
          </p:nvPr>
        </p:nvSpPr>
        <p:spPr/>
        <p:txBody>
          <a:bodyPr/>
          <a:lstStyle>
            <a:lvl1pPr>
              <a:defRPr/>
            </a:lvl1pPr>
          </a:lstStyle>
          <a:p>
            <a:fld id="{330F0E2E-0275-433E-BA4F-D9E2C6FD6F71}" type="slidenum">
              <a:rPr lang="he-IL"/>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pic>
        <p:nvPicPr>
          <p:cNvPr id="5" name="Picture 10" descr="Droplets-HD-Content-R1d.png"/>
          <p:cNvPicPr>
            <a:picLocks noChangeAspect="1"/>
          </p:cNvPicPr>
          <p:nvPr/>
        </p:nvPicPr>
        <p:blipFill>
          <a:blip r:embed="rId2"/>
          <a:srcRect/>
          <a:stretch>
            <a:fillRect/>
          </a:stretch>
        </p:blipFill>
        <p:spPr bwMode="auto">
          <a:xfrm>
            <a:off x="0" y="0"/>
            <a:ext cx="12192000" cy="6858000"/>
          </a:xfrm>
          <a:prstGeom prst="rect">
            <a:avLst/>
          </a:prstGeom>
          <a:noFill/>
          <a:ln w="9525">
            <a:noFill/>
            <a:miter lim="800000"/>
            <a:headEnd/>
            <a:tailEnd/>
          </a:ln>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he-IL" smtClean="0"/>
              <a:t>לחץ כדי לערוך סגנון כותרת של תבנית בסיס</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לחץ כדי לערוך סגנונות טקסט של תבנית בסיס</a:t>
            </a:r>
          </a:p>
        </p:txBody>
      </p:sp>
      <p:sp>
        <p:nvSpPr>
          <p:cNvPr id="6" name="Date Placeholder 4"/>
          <p:cNvSpPr>
            <a:spLocks noGrp="1"/>
          </p:cNvSpPr>
          <p:nvPr>
            <p:ph type="dt" sz="half" idx="14"/>
          </p:nvPr>
        </p:nvSpPr>
        <p:spPr/>
        <p:txBody>
          <a:bodyPr/>
          <a:lstStyle>
            <a:lvl1pPr>
              <a:defRPr/>
            </a:lvl1pPr>
          </a:lstStyle>
          <a:p>
            <a:pPr>
              <a:defRPr/>
            </a:pPr>
            <a:fld id="{D086CF08-D07E-458B-ACEA-D716A5379296}" type="datetimeFigureOut">
              <a:rPr lang="en-US"/>
              <a:pPr>
                <a:defRPr/>
              </a:pPr>
              <a:t>12/16/2015</a:t>
            </a:fld>
            <a:endParaRPr lang="en-US"/>
          </a:p>
        </p:txBody>
      </p:sp>
      <p:sp>
        <p:nvSpPr>
          <p:cNvPr id="7" name="Footer Placeholder 5"/>
          <p:cNvSpPr>
            <a:spLocks noGrp="1"/>
          </p:cNvSpPr>
          <p:nvPr>
            <p:ph type="ftr" sz="quarter" idx="15"/>
          </p:nvPr>
        </p:nvSpPr>
        <p:spPr/>
        <p:txBody>
          <a:bodyPr/>
          <a:lstStyle>
            <a:lvl1pPr>
              <a:defRPr/>
            </a:lvl1pPr>
          </a:lstStyle>
          <a:p>
            <a:pPr>
              <a:defRPr/>
            </a:pPr>
            <a:endParaRPr lang="en-US"/>
          </a:p>
        </p:txBody>
      </p:sp>
      <p:sp>
        <p:nvSpPr>
          <p:cNvPr id="8" name="Slide Number Placeholder 6"/>
          <p:cNvSpPr>
            <a:spLocks noGrp="1"/>
          </p:cNvSpPr>
          <p:nvPr>
            <p:ph type="sldNum" sz="quarter" idx="16"/>
          </p:nvPr>
        </p:nvSpPr>
        <p:spPr/>
        <p:txBody>
          <a:bodyPr/>
          <a:lstStyle>
            <a:lvl1pPr>
              <a:defRPr/>
            </a:lvl1pPr>
          </a:lstStyle>
          <a:p>
            <a:fld id="{232A9EE1-2E25-4808-AADD-34869A5C4704}" type="slidenum">
              <a:rPr lang="he-IL"/>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pic>
        <p:nvPicPr>
          <p:cNvPr id="5" name="Picture 9" descr="Droplets-HD-Content-R1d.png"/>
          <p:cNvPicPr>
            <a:picLocks noChangeAspect="1"/>
          </p:cNvPicPr>
          <p:nvPr/>
        </p:nvPicPr>
        <p:blipFill>
          <a:blip r:embed="rId2"/>
          <a:srcRect/>
          <a:stretch>
            <a:fillRect/>
          </a:stretch>
        </p:blipFill>
        <p:spPr bwMode="auto">
          <a:xfrm>
            <a:off x="0" y="0"/>
            <a:ext cx="12192000" cy="6858000"/>
          </a:xfrm>
          <a:prstGeom prst="rect">
            <a:avLst/>
          </a:prstGeom>
          <a:noFill/>
          <a:ln w="9525">
            <a:noFill/>
            <a:miter lim="800000"/>
            <a:headEnd/>
            <a:tailEnd/>
          </a:ln>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he-IL" smtClean="0"/>
              <a:t>לחץ כדי לערוך סגנון כותרת של תבנית בסיס</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he-IL" noProof="0" smtClean="0"/>
              <a:t>לחץ על הסמל כדי להוסיף תמונה</a:t>
            </a:r>
            <a:endParaRPr lang="en-US" noProof="0"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לחץ כדי לערוך סגנונות טקסט של תבנית בסיס</a:t>
            </a:r>
          </a:p>
        </p:txBody>
      </p:sp>
      <p:sp>
        <p:nvSpPr>
          <p:cNvPr id="6" name="Date Placeholder 4"/>
          <p:cNvSpPr>
            <a:spLocks noGrp="1"/>
          </p:cNvSpPr>
          <p:nvPr>
            <p:ph type="dt" sz="half" idx="10"/>
          </p:nvPr>
        </p:nvSpPr>
        <p:spPr/>
        <p:txBody>
          <a:bodyPr/>
          <a:lstStyle>
            <a:lvl1pPr>
              <a:defRPr/>
            </a:lvl1pPr>
          </a:lstStyle>
          <a:p>
            <a:pPr>
              <a:defRPr/>
            </a:pPr>
            <a:fld id="{A8A9EEFB-33DC-443D-80B1-E4DD18296D12}" type="datetimeFigureOut">
              <a:rPr lang="en-US"/>
              <a:pPr>
                <a:defRPr/>
              </a:pPr>
              <a:t>12/16/2015</a:t>
            </a:fld>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fld id="{3A407707-6939-46BB-90FB-94178C9DAAF4}" type="slidenum">
              <a:rPr lang="he-IL"/>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srcRect/>
          <a:stretch>
            <a:fillRect/>
          </a:stretch>
        </p:blipFill>
        <p:spPr bwMode="auto">
          <a:xfrm>
            <a:off x="0" y="0"/>
            <a:ext cx="12192000" cy="6858000"/>
          </a:xfrm>
          <a:prstGeom prst="rect">
            <a:avLst/>
          </a:prstGeom>
          <a:noFill/>
          <a:ln w="9525">
            <a:noFill/>
            <a:miter lim="800000"/>
            <a:headEnd/>
            <a:tailEnd/>
          </a:ln>
        </p:spPr>
      </p:pic>
      <p:sp>
        <p:nvSpPr>
          <p:cNvPr id="2" name="Title Placeholder 1"/>
          <p:cNvSpPr>
            <a:spLocks noGrp="1"/>
          </p:cNvSpPr>
          <p:nvPr>
            <p:ph type="title"/>
          </p:nvPr>
        </p:nvSpPr>
        <p:spPr>
          <a:xfrm>
            <a:off x="914400" y="619125"/>
            <a:ext cx="10363200" cy="1595438"/>
          </a:xfrm>
          <a:prstGeom prst="rect">
            <a:avLst/>
          </a:prstGeom>
        </p:spPr>
        <p:txBody>
          <a:bodyPr vert="horz" wrap="square" lIns="91440" tIns="45720" rIns="91440" bIns="45720" numCol="1" anchor="ctr" anchorCtr="0" compatLnSpc="1">
            <a:prstTxWarp prst="textNoShape">
              <a:avLst/>
            </a:prstTxWarp>
            <a:normAutofit/>
          </a:bodyPr>
          <a:lstStyle/>
          <a:p>
            <a:pPr lvl="0"/>
            <a:r>
              <a:rPr lang="he-IL" smtClean="0"/>
              <a:t>לחץ כדי לערוך סגנון כותרת של תבנית בסיס</a:t>
            </a:r>
          </a:p>
        </p:txBody>
      </p:sp>
      <p:sp>
        <p:nvSpPr>
          <p:cNvPr id="3" name="Text Placeholder 2"/>
          <p:cNvSpPr>
            <a:spLocks noGrp="1"/>
          </p:cNvSpPr>
          <p:nvPr>
            <p:ph type="body" idx="1"/>
          </p:nvPr>
        </p:nvSpPr>
        <p:spPr>
          <a:xfrm>
            <a:off x="914400" y="2366963"/>
            <a:ext cx="10363200" cy="3424237"/>
          </a:xfrm>
          <a:prstGeom prst="rect">
            <a:avLst/>
          </a:prstGeom>
        </p:spPr>
        <p:txBody>
          <a:bodyPr vert="horz" wrap="square" lIns="91440" tIns="45720" rIns="91440" bIns="45720" numCol="1" anchor="t" anchorCtr="0" compatLnSpc="1">
            <a:prstTxWarp prst="textNoShape">
              <a:avLst/>
            </a:prstTxWarp>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p>
        </p:txBody>
      </p:sp>
      <p:sp>
        <p:nvSpPr>
          <p:cNvPr id="4" name="Date Placeholder 3"/>
          <p:cNvSpPr>
            <a:spLocks noGrp="1"/>
          </p:cNvSpPr>
          <p:nvPr>
            <p:ph type="dt" sz="half" idx="2"/>
          </p:nvPr>
        </p:nvSpPr>
        <p:spPr>
          <a:xfrm>
            <a:off x="7678738" y="5883275"/>
            <a:ext cx="2743200" cy="365125"/>
          </a:xfrm>
          <a:prstGeom prst="rect">
            <a:avLst/>
          </a:prstGeom>
        </p:spPr>
        <p:txBody>
          <a:bodyPr vert="horz" lIns="91440" tIns="45720" rIns="91440" bIns="45720" rtlCol="0" anchor="ctr"/>
          <a:lstStyle>
            <a:lvl1pPr algn="r" rtl="0" fontAlgn="auto">
              <a:spcBef>
                <a:spcPts val="0"/>
              </a:spcBef>
              <a:spcAft>
                <a:spcPts val="0"/>
              </a:spcAft>
              <a:defRPr sz="1000" dirty="0">
                <a:solidFill>
                  <a:schemeClr val="tx1"/>
                </a:solidFill>
                <a:latin typeface="+mn-lt"/>
                <a:cs typeface="+mn-cs"/>
              </a:defRPr>
            </a:lvl1pPr>
          </a:lstStyle>
          <a:p>
            <a:pPr>
              <a:defRPr/>
            </a:pPr>
            <a:fld id="{35F1D9A8-F9FE-4B37-9372-D18A08CEEE0E}" type="datetimeFigureOut">
              <a:rPr lang="en-US"/>
              <a:pPr>
                <a:defRPr/>
              </a:pPr>
              <a:t>12/16/2015</a:t>
            </a:fld>
            <a:endParaRPr lang="en-US"/>
          </a:p>
        </p:txBody>
      </p:sp>
      <p:sp>
        <p:nvSpPr>
          <p:cNvPr id="5" name="Footer Placeholder 4"/>
          <p:cNvSpPr>
            <a:spLocks noGrp="1"/>
          </p:cNvSpPr>
          <p:nvPr>
            <p:ph type="ftr" sz="quarter" idx="3"/>
          </p:nvPr>
        </p:nvSpPr>
        <p:spPr>
          <a:xfrm>
            <a:off x="914400" y="5883275"/>
            <a:ext cx="6672263" cy="365125"/>
          </a:xfrm>
          <a:prstGeom prst="rect">
            <a:avLst/>
          </a:prstGeom>
        </p:spPr>
        <p:txBody>
          <a:bodyPr vert="horz" lIns="91440" tIns="45720" rIns="91440" bIns="45720" rtlCol="0" anchor="ctr"/>
          <a:lstStyle>
            <a:lvl1pPr algn="l" rtl="0" fontAlgn="auto">
              <a:spcBef>
                <a:spcPts val="0"/>
              </a:spcBef>
              <a:spcAft>
                <a:spcPts val="0"/>
              </a:spcAft>
              <a:defRPr sz="1000" dirty="0">
                <a:solidFill>
                  <a:schemeClr val="tx1"/>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10514013" y="5883275"/>
            <a:ext cx="763587" cy="365125"/>
          </a:xfrm>
          <a:prstGeom prst="rect">
            <a:avLst/>
          </a:prstGeom>
        </p:spPr>
        <p:txBody>
          <a:bodyPr vert="horz" wrap="square" lIns="91440" tIns="45720" rIns="91440" bIns="45720" numCol="1" anchor="ctr" anchorCtr="0" compatLnSpc="1">
            <a:prstTxWarp prst="textNoShape">
              <a:avLst/>
            </a:prstTxWarp>
          </a:bodyPr>
          <a:lstStyle>
            <a:lvl1pPr rtl="0">
              <a:defRPr sz="1000">
                <a:latin typeface="Tw Cen MT"/>
              </a:defRPr>
            </a:lvl1pPr>
          </a:lstStyle>
          <a:p>
            <a:fld id="{0BEF70F9-B065-4E37-B91C-C0A5D017E80C}" type="slidenum">
              <a:rPr lang="he-IL"/>
              <a:pPr/>
              <a:t>‹#›</a:t>
            </a:fld>
            <a:endParaRPr lang="en-US"/>
          </a:p>
        </p:txBody>
      </p:sp>
    </p:spTree>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 id="2147483678" r:id="rId13"/>
    <p:sldLayoutId id="2147483679" r:id="rId14"/>
    <p:sldLayoutId id="2147483680" r:id="rId15"/>
    <p:sldLayoutId id="2147483681" r:id="rId16"/>
    <p:sldLayoutId id="2147483682" r:id="rId17"/>
  </p:sldLayoutIdLst>
  <p:txStyles>
    <p:titleStyle>
      <a:lvl1pPr algn="ctr" rtl="1" fontAlgn="base">
        <a:lnSpc>
          <a:spcPct val="90000"/>
        </a:lnSpc>
        <a:spcBef>
          <a:spcPct val="0"/>
        </a:spcBef>
        <a:spcAft>
          <a:spcPct val="0"/>
        </a:spcAft>
        <a:defRPr sz="3600" kern="1200" cap="all">
          <a:solidFill>
            <a:schemeClr val="tx1"/>
          </a:solidFill>
          <a:latin typeface="+mj-lt"/>
          <a:ea typeface="+mj-ea"/>
          <a:cs typeface="Arial" charset="0"/>
        </a:defRPr>
      </a:lvl1pPr>
      <a:lvl2pPr algn="ctr" rtl="1" fontAlgn="base">
        <a:lnSpc>
          <a:spcPct val="90000"/>
        </a:lnSpc>
        <a:spcBef>
          <a:spcPct val="0"/>
        </a:spcBef>
        <a:spcAft>
          <a:spcPct val="0"/>
        </a:spcAft>
        <a:defRPr sz="3600">
          <a:solidFill>
            <a:schemeClr val="tx1"/>
          </a:solidFill>
          <a:latin typeface="Tw Cen MT"/>
          <a:cs typeface="Arial" charset="0"/>
        </a:defRPr>
      </a:lvl2pPr>
      <a:lvl3pPr algn="ctr" rtl="1" fontAlgn="base">
        <a:lnSpc>
          <a:spcPct val="90000"/>
        </a:lnSpc>
        <a:spcBef>
          <a:spcPct val="0"/>
        </a:spcBef>
        <a:spcAft>
          <a:spcPct val="0"/>
        </a:spcAft>
        <a:defRPr sz="3600">
          <a:solidFill>
            <a:schemeClr val="tx1"/>
          </a:solidFill>
          <a:latin typeface="Tw Cen MT"/>
          <a:cs typeface="Arial" charset="0"/>
        </a:defRPr>
      </a:lvl3pPr>
      <a:lvl4pPr algn="ctr" rtl="1" fontAlgn="base">
        <a:lnSpc>
          <a:spcPct val="90000"/>
        </a:lnSpc>
        <a:spcBef>
          <a:spcPct val="0"/>
        </a:spcBef>
        <a:spcAft>
          <a:spcPct val="0"/>
        </a:spcAft>
        <a:defRPr sz="3600">
          <a:solidFill>
            <a:schemeClr val="tx1"/>
          </a:solidFill>
          <a:latin typeface="Tw Cen MT"/>
          <a:cs typeface="Arial" charset="0"/>
        </a:defRPr>
      </a:lvl4pPr>
      <a:lvl5pPr algn="ctr" rtl="1" fontAlgn="base">
        <a:lnSpc>
          <a:spcPct val="90000"/>
        </a:lnSpc>
        <a:spcBef>
          <a:spcPct val="0"/>
        </a:spcBef>
        <a:spcAft>
          <a:spcPct val="0"/>
        </a:spcAft>
        <a:defRPr sz="3600">
          <a:solidFill>
            <a:schemeClr val="tx1"/>
          </a:solidFill>
          <a:latin typeface="Tw Cen MT"/>
          <a:cs typeface="Arial" charset="0"/>
        </a:defRPr>
      </a:lvl5pPr>
      <a:lvl6pPr marL="457200" algn="ctr" rtl="1" fontAlgn="base">
        <a:lnSpc>
          <a:spcPct val="90000"/>
        </a:lnSpc>
        <a:spcBef>
          <a:spcPct val="0"/>
        </a:spcBef>
        <a:spcAft>
          <a:spcPct val="0"/>
        </a:spcAft>
        <a:defRPr sz="3600">
          <a:solidFill>
            <a:schemeClr val="tx1"/>
          </a:solidFill>
          <a:latin typeface="Tw Cen MT"/>
          <a:cs typeface="Arial" charset="0"/>
        </a:defRPr>
      </a:lvl6pPr>
      <a:lvl7pPr marL="914400" algn="ctr" rtl="1" fontAlgn="base">
        <a:lnSpc>
          <a:spcPct val="90000"/>
        </a:lnSpc>
        <a:spcBef>
          <a:spcPct val="0"/>
        </a:spcBef>
        <a:spcAft>
          <a:spcPct val="0"/>
        </a:spcAft>
        <a:defRPr sz="3600">
          <a:solidFill>
            <a:schemeClr val="tx1"/>
          </a:solidFill>
          <a:latin typeface="Tw Cen MT"/>
          <a:cs typeface="Arial" charset="0"/>
        </a:defRPr>
      </a:lvl7pPr>
      <a:lvl8pPr marL="1371600" algn="ctr" rtl="1" fontAlgn="base">
        <a:lnSpc>
          <a:spcPct val="90000"/>
        </a:lnSpc>
        <a:spcBef>
          <a:spcPct val="0"/>
        </a:spcBef>
        <a:spcAft>
          <a:spcPct val="0"/>
        </a:spcAft>
        <a:defRPr sz="3600">
          <a:solidFill>
            <a:schemeClr val="tx1"/>
          </a:solidFill>
          <a:latin typeface="Tw Cen MT"/>
          <a:cs typeface="Arial" charset="0"/>
        </a:defRPr>
      </a:lvl8pPr>
      <a:lvl9pPr marL="1828800" algn="ctr" rtl="1" fontAlgn="base">
        <a:lnSpc>
          <a:spcPct val="90000"/>
        </a:lnSpc>
        <a:spcBef>
          <a:spcPct val="0"/>
        </a:spcBef>
        <a:spcAft>
          <a:spcPct val="0"/>
        </a:spcAft>
        <a:defRPr sz="3600">
          <a:solidFill>
            <a:schemeClr val="tx1"/>
          </a:solidFill>
          <a:latin typeface="Tw Cen MT"/>
          <a:cs typeface="Arial" charset="0"/>
        </a:defRPr>
      </a:lvl9pPr>
    </p:titleStyle>
    <p:bodyStyle>
      <a:lvl1pPr marL="228600" indent="-228600" algn="r" rtl="1" fontAlgn="base">
        <a:lnSpc>
          <a:spcPct val="120000"/>
        </a:lnSpc>
        <a:spcBef>
          <a:spcPts val="1000"/>
        </a:spcBef>
        <a:spcAft>
          <a:spcPct val="0"/>
        </a:spcAft>
        <a:buClr>
          <a:schemeClr val="tx1"/>
        </a:buClr>
        <a:buFont typeface="Arial" charset="0"/>
        <a:buChar char="•"/>
        <a:defRPr sz="2000" kern="1200" cap="all">
          <a:solidFill>
            <a:schemeClr val="tx1"/>
          </a:solidFill>
          <a:latin typeface="+mn-lt"/>
          <a:ea typeface="+mn-ea"/>
          <a:cs typeface="Arial" charset="0"/>
        </a:defRPr>
      </a:lvl1pPr>
      <a:lvl2pPr marL="685800" indent="-228600" algn="r" rtl="1" fontAlgn="base">
        <a:lnSpc>
          <a:spcPct val="120000"/>
        </a:lnSpc>
        <a:spcBef>
          <a:spcPts val="500"/>
        </a:spcBef>
        <a:spcAft>
          <a:spcPct val="0"/>
        </a:spcAft>
        <a:buClr>
          <a:schemeClr val="tx1"/>
        </a:buClr>
        <a:buFont typeface="Arial" charset="0"/>
        <a:buChar char="•"/>
        <a:defRPr kern="1200" cap="all">
          <a:solidFill>
            <a:schemeClr val="tx1"/>
          </a:solidFill>
          <a:latin typeface="+mn-lt"/>
          <a:ea typeface="+mn-ea"/>
          <a:cs typeface="Arial" charset="0"/>
        </a:defRPr>
      </a:lvl2pPr>
      <a:lvl3pPr marL="1143000" indent="-228600" algn="r" rtl="1" fontAlgn="base">
        <a:lnSpc>
          <a:spcPct val="120000"/>
        </a:lnSpc>
        <a:spcBef>
          <a:spcPts val="500"/>
        </a:spcBef>
        <a:spcAft>
          <a:spcPct val="0"/>
        </a:spcAft>
        <a:buClr>
          <a:schemeClr val="tx1"/>
        </a:buClr>
        <a:buFont typeface="Arial" charset="0"/>
        <a:buChar char="•"/>
        <a:defRPr sz="1600" kern="1200" cap="all">
          <a:solidFill>
            <a:schemeClr val="tx1"/>
          </a:solidFill>
          <a:latin typeface="+mn-lt"/>
          <a:ea typeface="+mn-ea"/>
          <a:cs typeface="Arial" charset="0"/>
        </a:defRPr>
      </a:lvl3pPr>
      <a:lvl4pPr marL="1600200" indent="-228600" algn="r" rtl="1" fontAlgn="base">
        <a:lnSpc>
          <a:spcPct val="120000"/>
        </a:lnSpc>
        <a:spcBef>
          <a:spcPts val="500"/>
        </a:spcBef>
        <a:spcAft>
          <a:spcPct val="0"/>
        </a:spcAft>
        <a:buClr>
          <a:schemeClr val="tx1"/>
        </a:buClr>
        <a:buFont typeface="Arial" charset="0"/>
        <a:buChar char="•"/>
        <a:defRPr sz="1400" kern="1200" cap="all">
          <a:solidFill>
            <a:schemeClr val="tx1"/>
          </a:solidFill>
          <a:latin typeface="+mn-lt"/>
          <a:ea typeface="+mn-ea"/>
          <a:cs typeface="Arial" charset="0"/>
        </a:defRPr>
      </a:lvl4pPr>
      <a:lvl5pPr marL="2057400" indent="-228600" algn="r" rtl="1" fontAlgn="base">
        <a:lnSpc>
          <a:spcPct val="120000"/>
        </a:lnSpc>
        <a:spcBef>
          <a:spcPts val="500"/>
        </a:spcBef>
        <a:spcAft>
          <a:spcPct val="0"/>
        </a:spcAft>
        <a:buClr>
          <a:schemeClr val="tx1"/>
        </a:buClr>
        <a:buFont typeface="Arial" charset="0"/>
        <a:buChar char="•"/>
        <a:defRPr sz="1400" kern="1200" cap="all">
          <a:solidFill>
            <a:schemeClr val="tx1"/>
          </a:solidFill>
          <a:latin typeface="+mn-lt"/>
          <a:ea typeface="+mn-ea"/>
          <a:cs typeface="Arial" charset="0"/>
        </a:defRPr>
      </a:lvl5pPr>
      <a:lvl6pPr marL="2514600" indent="-228600" algn="r" defTabSz="914400" rtl="1"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r" defTabSz="914400" rtl="1"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r" defTabSz="914400" rtl="1"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r" defTabSz="914400" rtl="1"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לבן מעוגל 3"/>
          <p:cNvSpPr/>
          <p:nvPr/>
        </p:nvSpPr>
        <p:spPr>
          <a:xfrm>
            <a:off x="10007600" y="304800"/>
            <a:ext cx="1638300" cy="812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fontAlgn="auto">
              <a:spcBef>
                <a:spcPts val="0"/>
              </a:spcBef>
              <a:spcAft>
                <a:spcPts val="0"/>
              </a:spcAft>
              <a:defRPr/>
            </a:pPr>
            <a:r>
              <a:rPr lang="he-IL" sz="2400" b="1" dirty="0">
                <a:solidFill>
                  <a:schemeClr val="tx1"/>
                </a:solidFill>
                <a:latin typeface="Gisha" panose="020B0502040204020203" pitchFamily="34" charset="-79"/>
                <a:cs typeface="Gisha" panose="020B0502040204020203" pitchFamily="34" charset="-79"/>
              </a:rPr>
              <a:t>נאורות</a:t>
            </a:r>
          </a:p>
        </p:txBody>
      </p:sp>
      <p:sp>
        <p:nvSpPr>
          <p:cNvPr id="5" name="מלבן מעוגל 4"/>
          <p:cNvSpPr/>
          <p:nvPr/>
        </p:nvSpPr>
        <p:spPr>
          <a:xfrm>
            <a:off x="5511800" y="304800"/>
            <a:ext cx="1638300" cy="812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fontAlgn="auto">
              <a:spcBef>
                <a:spcPts val="0"/>
              </a:spcBef>
              <a:spcAft>
                <a:spcPts val="0"/>
              </a:spcAft>
              <a:defRPr/>
            </a:pPr>
            <a:r>
              <a:rPr lang="he-IL" sz="2400" b="1" dirty="0">
                <a:solidFill>
                  <a:schemeClr val="tx1"/>
                </a:solidFill>
                <a:latin typeface="Gisha" panose="020B0502040204020203" pitchFamily="34" charset="-79"/>
                <a:cs typeface="Gisha" panose="020B0502040204020203" pitchFamily="34" charset="-79"/>
              </a:rPr>
              <a:t>מהפכה תעשייתית</a:t>
            </a:r>
          </a:p>
        </p:txBody>
      </p:sp>
      <p:sp>
        <p:nvSpPr>
          <p:cNvPr id="6" name="מלבן מעוגל 5"/>
          <p:cNvSpPr/>
          <p:nvPr/>
        </p:nvSpPr>
        <p:spPr>
          <a:xfrm>
            <a:off x="927100" y="304800"/>
            <a:ext cx="1981200" cy="812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fontAlgn="auto">
              <a:spcBef>
                <a:spcPts val="0"/>
              </a:spcBef>
              <a:spcAft>
                <a:spcPts val="0"/>
              </a:spcAft>
              <a:defRPr/>
            </a:pPr>
            <a:r>
              <a:rPr lang="he-IL" sz="2400" b="1" dirty="0">
                <a:solidFill>
                  <a:schemeClr val="tx1"/>
                </a:solidFill>
                <a:latin typeface="Gisha" panose="020B0502040204020203" pitchFamily="34" charset="-79"/>
                <a:cs typeface="Gisha" panose="020B0502040204020203" pitchFamily="34" charset="-79"/>
              </a:rPr>
              <a:t>אידיאולוגיות</a:t>
            </a:r>
            <a:endParaRPr lang="en-US" sz="2400" b="1" dirty="0">
              <a:solidFill>
                <a:schemeClr val="tx1"/>
              </a:solidFill>
              <a:latin typeface="Gisha" panose="020B0502040204020203" pitchFamily="34" charset="-79"/>
              <a:cs typeface="Gisha" panose="020B0502040204020203" pitchFamily="34" charset="-79"/>
            </a:endParaRPr>
          </a:p>
          <a:p>
            <a:pPr algn="ctr" rtl="0" fontAlgn="auto">
              <a:spcBef>
                <a:spcPts val="0"/>
              </a:spcBef>
              <a:spcAft>
                <a:spcPts val="0"/>
              </a:spcAft>
              <a:defRPr/>
            </a:pPr>
            <a:r>
              <a:rPr lang="he-IL" sz="2400" b="1" dirty="0">
                <a:solidFill>
                  <a:schemeClr val="tx1"/>
                </a:solidFill>
                <a:latin typeface="Gisha" panose="020B0502040204020203" pitchFamily="34" charset="-79"/>
                <a:cs typeface="Gisha" panose="020B0502040204020203" pitchFamily="34" charset="-79"/>
              </a:rPr>
              <a:t>חדשות</a:t>
            </a:r>
          </a:p>
        </p:txBody>
      </p:sp>
      <p:sp>
        <p:nvSpPr>
          <p:cNvPr id="7" name="מלבן מעוגל 6"/>
          <p:cNvSpPr/>
          <p:nvPr/>
        </p:nvSpPr>
        <p:spPr>
          <a:xfrm>
            <a:off x="10858500" y="1231900"/>
            <a:ext cx="1206500" cy="48514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fontAlgn="auto">
              <a:spcBef>
                <a:spcPts val="0"/>
              </a:spcBef>
              <a:spcAft>
                <a:spcPts val="0"/>
              </a:spcAft>
              <a:defRPr/>
            </a:pPr>
            <a:r>
              <a:rPr lang="he-IL" sz="1200" b="1" u="sng" dirty="0">
                <a:solidFill>
                  <a:schemeClr val="tx1"/>
                </a:solidFill>
                <a:latin typeface="Gisha" panose="020B0502040204020203" pitchFamily="34" charset="-79"/>
                <a:cs typeface="Gisha" panose="020B0502040204020203" pitchFamily="34" charset="-79"/>
              </a:rPr>
              <a:t>הגדרה</a:t>
            </a:r>
            <a:r>
              <a:rPr lang="he-IL" sz="1200" dirty="0">
                <a:solidFill>
                  <a:schemeClr val="tx1"/>
                </a:solidFill>
                <a:latin typeface="Gisha" panose="020B0502040204020203" pitchFamily="34" charset="-79"/>
                <a:cs typeface="Gisha" panose="020B0502040204020203" pitchFamily="34" charset="-79"/>
              </a:rPr>
              <a:t>: תקופת תחילת העת החדשה בה החלה חשיבה על מהות האדם, תפקידו ומקומו בעולם ביחס לאל. חשיבה זו התאפיינה בתפיסה ביקורתית כלפי כל מה שהיה מוכר בתקופת ימי הביניים. בתקופה זו נוצרו המצאות מחשבתיות חדשות ששינו את העולם כמו כוח הכבידה, העובדה </a:t>
            </a:r>
            <a:r>
              <a:rPr lang="he-IL" sz="1200" dirty="0" err="1">
                <a:solidFill>
                  <a:schemeClr val="tx1"/>
                </a:solidFill>
                <a:latin typeface="Gisha" panose="020B0502040204020203" pitchFamily="34" charset="-79"/>
                <a:cs typeface="Gisha" panose="020B0502040204020203" pitchFamily="34" charset="-79"/>
              </a:rPr>
              <a:t>שכדוה"א</a:t>
            </a:r>
            <a:r>
              <a:rPr lang="he-IL" sz="1200" dirty="0">
                <a:solidFill>
                  <a:schemeClr val="tx1"/>
                </a:solidFill>
                <a:latin typeface="Gisha" panose="020B0502040204020203" pitchFamily="34" charset="-79"/>
                <a:cs typeface="Gisha" panose="020B0502040204020203" pitchFamily="34" charset="-79"/>
              </a:rPr>
              <a:t> סובב את השמש ולא להפך.</a:t>
            </a:r>
          </a:p>
        </p:txBody>
      </p:sp>
      <p:sp>
        <p:nvSpPr>
          <p:cNvPr id="8" name="מלבן מעוגל 7"/>
          <p:cNvSpPr/>
          <p:nvPr/>
        </p:nvSpPr>
        <p:spPr>
          <a:xfrm>
            <a:off x="9525000" y="1231900"/>
            <a:ext cx="1206500" cy="53213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fontAlgn="auto">
              <a:spcBef>
                <a:spcPts val="0"/>
              </a:spcBef>
              <a:spcAft>
                <a:spcPts val="0"/>
              </a:spcAft>
              <a:defRPr/>
            </a:pPr>
            <a:r>
              <a:rPr lang="he-IL" sz="1200" b="1" u="sng" dirty="0">
                <a:solidFill>
                  <a:schemeClr val="tx1"/>
                </a:solidFill>
                <a:latin typeface="Gisha" panose="020B0502040204020203" pitchFamily="34" charset="-79"/>
                <a:cs typeface="Gisha" panose="020B0502040204020203" pitchFamily="34" charset="-79"/>
              </a:rPr>
              <a:t>מאפיינים</a:t>
            </a:r>
            <a:r>
              <a:rPr lang="he-IL" sz="1200" dirty="0">
                <a:solidFill>
                  <a:schemeClr val="tx1"/>
                </a:solidFill>
                <a:latin typeface="Gisha" panose="020B0502040204020203" pitchFamily="34" charset="-79"/>
                <a:cs typeface="Gisha" panose="020B0502040204020203" pitchFamily="34" charset="-79"/>
              </a:rPr>
              <a:t>:</a:t>
            </a:r>
          </a:p>
          <a:p>
            <a:pPr algn="just" fontAlgn="auto">
              <a:spcBef>
                <a:spcPts val="0"/>
              </a:spcBef>
              <a:spcAft>
                <a:spcPts val="0"/>
              </a:spcAft>
              <a:defRPr/>
            </a:pPr>
            <a:r>
              <a:rPr lang="he-IL" sz="1200" u="sng" dirty="0">
                <a:solidFill>
                  <a:schemeClr val="tx1"/>
                </a:solidFill>
                <a:latin typeface="Gisha" panose="020B0502040204020203" pitchFamily="34" charset="-79"/>
                <a:cs typeface="Gisha" panose="020B0502040204020203" pitchFamily="34" charset="-79"/>
              </a:rPr>
              <a:t>אינדיבידואליזם </a:t>
            </a:r>
            <a:r>
              <a:rPr lang="he-IL" sz="1200" dirty="0">
                <a:solidFill>
                  <a:schemeClr val="tx1"/>
                </a:solidFill>
                <a:latin typeface="Gisha" panose="020B0502040204020203" pitchFamily="34" charset="-79"/>
                <a:cs typeface="Gisha" panose="020B0502040204020203" pitchFamily="34" charset="-79"/>
              </a:rPr>
              <a:t>– הפרט במרכז וצריך לדאוג לעצמו ולחייו. </a:t>
            </a:r>
          </a:p>
          <a:p>
            <a:pPr algn="just" fontAlgn="auto">
              <a:spcBef>
                <a:spcPts val="0"/>
              </a:spcBef>
              <a:spcAft>
                <a:spcPts val="0"/>
              </a:spcAft>
              <a:defRPr/>
            </a:pPr>
            <a:r>
              <a:rPr lang="he-IL" sz="1200" u="sng" dirty="0" err="1">
                <a:solidFill>
                  <a:schemeClr val="tx1"/>
                </a:solidFill>
                <a:latin typeface="Gisha" panose="020B0502040204020203" pitchFamily="34" charset="-79"/>
                <a:cs typeface="Gisha" panose="020B0502040204020203" pitchFamily="34" charset="-79"/>
              </a:rPr>
              <a:t>רציונאליזם</a:t>
            </a:r>
            <a:r>
              <a:rPr lang="he-IL" sz="1200" dirty="0">
                <a:solidFill>
                  <a:schemeClr val="tx1"/>
                </a:solidFill>
                <a:latin typeface="Gisha" panose="020B0502040204020203" pitchFamily="34" charset="-79"/>
                <a:cs typeface="Gisha" panose="020B0502040204020203" pitchFamily="34" charset="-79"/>
              </a:rPr>
              <a:t> – שימוש האדם צריך להיות באמצעות הכלים התבונתיים שיש לו.</a:t>
            </a:r>
          </a:p>
          <a:p>
            <a:pPr algn="just" fontAlgn="auto">
              <a:spcBef>
                <a:spcPts val="0"/>
              </a:spcBef>
              <a:spcAft>
                <a:spcPts val="0"/>
              </a:spcAft>
              <a:defRPr/>
            </a:pPr>
            <a:r>
              <a:rPr lang="he-IL" sz="1200" u="sng" dirty="0">
                <a:solidFill>
                  <a:schemeClr val="tx1"/>
                </a:solidFill>
                <a:latin typeface="Gisha" panose="020B0502040204020203" pitchFamily="34" charset="-79"/>
                <a:cs typeface="Gisha" panose="020B0502040204020203" pitchFamily="34" charset="-79"/>
              </a:rPr>
              <a:t>ספקנות</a:t>
            </a:r>
            <a:r>
              <a:rPr lang="he-IL" sz="1200" dirty="0">
                <a:solidFill>
                  <a:schemeClr val="tx1"/>
                </a:solidFill>
                <a:latin typeface="Gisha" panose="020B0502040204020203" pitchFamily="34" charset="-79"/>
                <a:cs typeface="Gisha" panose="020B0502040204020203" pitchFamily="34" charset="-79"/>
              </a:rPr>
              <a:t> – על האדם להטיל ספק בכל דבר כדי לקדם את העולם ואת עצמו.</a:t>
            </a:r>
          </a:p>
          <a:p>
            <a:pPr algn="just" fontAlgn="auto">
              <a:spcBef>
                <a:spcPts val="0"/>
              </a:spcBef>
              <a:spcAft>
                <a:spcPts val="0"/>
              </a:spcAft>
              <a:defRPr/>
            </a:pPr>
            <a:r>
              <a:rPr lang="he-IL" sz="1200" u="sng" dirty="0">
                <a:solidFill>
                  <a:schemeClr val="tx1"/>
                </a:solidFill>
                <a:latin typeface="Gisha" panose="020B0502040204020203" pitchFamily="34" charset="-79"/>
                <a:cs typeface="Gisha" panose="020B0502040204020203" pitchFamily="34" charset="-79"/>
              </a:rPr>
              <a:t>קידמה</a:t>
            </a:r>
            <a:r>
              <a:rPr lang="he-IL" sz="1200" dirty="0">
                <a:solidFill>
                  <a:schemeClr val="tx1"/>
                </a:solidFill>
                <a:latin typeface="Gisha" panose="020B0502040204020203" pitchFamily="34" charset="-79"/>
                <a:cs typeface="Gisha" panose="020B0502040204020203" pitchFamily="34" charset="-79"/>
              </a:rPr>
              <a:t> – העולם חייב לשאוף כל העת להתקדם ע"י המצאות וחידושים.</a:t>
            </a:r>
          </a:p>
          <a:p>
            <a:pPr algn="just" fontAlgn="auto">
              <a:spcBef>
                <a:spcPts val="0"/>
              </a:spcBef>
              <a:spcAft>
                <a:spcPts val="0"/>
              </a:spcAft>
              <a:defRPr/>
            </a:pPr>
            <a:r>
              <a:rPr lang="he-IL" sz="1200" u="sng" dirty="0">
                <a:solidFill>
                  <a:schemeClr val="tx1"/>
                </a:solidFill>
                <a:latin typeface="Gisha" panose="020B0502040204020203" pitchFamily="34" charset="-79"/>
                <a:cs typeface="Gisha" panose="020B0502040204020203" pitchFamily="34" charset="-79"/>
              </a:rPr>
              <a:t>ידע</a:t>
            </a:r>
            <a:r>
              <a:rPr lang="he-IL" sz="1200" dirty="0">
                <a:solidFill>
                  <a:schemeClr val="tx1"/>
                </a:solidFill>
                <a:latin typeface="Gisha" panose="020B0502040204020203" pitchFamily="34" charset="-79"/>
                <a:cs typeface="Gisha" panose="020B0502040204020203" pitchFamily="34" charset="-79"/>
              </a:rPr>
              <a:t> – האדם צריך לצבור ידע כללי ולא רק ידע מקצועי</a:t>
            </a:r>
          </a:p>
        </p:txBody>
      </p:sp>
      <p:sp>
        <p:nvSpPr>
          <p:cNvPr id="9" name="מלבן מעוגל 8"/>
          <p:cNvSpPr/>
          <p:nvPr/>
        </p:nvSpPr>
        <p:spPr>
          <a:xfrm>
            <a:off x="7404100" y="1231900"/>
            <a:ext cx="1993900" cy="26035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fontAlgn="auto">
              <a:spcBef>
                <a:spcPts val="0"/>
              </a:spcBef>
              <a:spcAft>
                <a:spcPts val="0"/>
              </a:spcAft>
              <a:defRPr/>
            </a:pPr>
            <a:r>
              <a:rPr lang="he-IL" sz="1200" b="1" u="sng" dirty="0">
                <a:solidFill>
                  <a:schemeClr val="tx1"/>
                </a:solidFill>
                <a:latin typeface="Gisha" panose="020B0502040204020203" pitchFamily="34" charset="-79"/>
                <a:cs typeface="Gisha" panose="020B0502040204020203" pitchFamily="34" charset="-79"/>
              </a:rPr>
              <a:t>ביטויים</a:t>
            </a:r>
          </a:p>
          <a:p>
            <a:pPr algn="just" fontAlgn="auto">
              <a:spcBef>
                <a:spcPts val="0"/>
              </a:spcBef>
              <a:spcAft>
                <a:spcPts val="0"/>
              </a:spcAft>
              <a:defRPr/>
            </a:pPr>
            <a:r>
              <a:rPr lang="he-IL" sz="1200" u="sng" dirty="0">
                <a:solidFill>
                  <a:schemeClr val="tx1"/>
                </a:solidFill>
                <a:latin typeface="Gisha" panose="020B0502040204020203" pitchFamily="34" charset="-79"/>
                <a:cs typeface="Gisha" panose="020B0502040204020203" pitchFamily="34" charset="-79"/>
              </a:rPr>
              <a:t>מהפכה צרפתית</a:t>
            </a:r>
            <a:r>
              <a:rPr lang="he-IL" sz="1200" dirty="0">
                <a:solidFill>
                  <a:schemeClr val="tx1"/>
                </a:solidFill>
                <a:latin typeface="Gisha" panose="020B0502040204020203" pitchFamily="34" charset="-79"/>
                <a:cs typeface="Gisha" panose="020B0502040204020203" pitchFamily="34" charset="-79"/>
              </a:rPr>
              <a:t> – המהפכנים האמינו שהמדינה צריכה להיות מנותקת מהדת ומכאן שהאמינו בחילון של המדינה. ביטוי נוסף הוא האינדיבידואליזם כיוון שהמהפכנים האמינו שהפרט צריך לדאוג לעצמו ויש צורך לשמור על זכויותיו וזהו תפקיד השלטון</a:t>
            </a:r>
          </a:p>
        </p:txBody>
      </p:sp>
      <p:sp>
        <p:nvSpPr>
          <p:cNvPr id="10" name="מלבן מעוגל 9"/>
          <p:cNvSpPr/>
          <p:nvPr/>
        </p:nvSpPr>
        <p:spPr>
          <a:xfrm>
            <a:off x="7404100" y="3949700"/>
            <a:ext cx="1993900" cy="26035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fontAlgn="auto">
              <a:spcBef>
                <a:spcPts val="0"/>
              </a:spcBef>
              <a:spcAft>
                <a:spcPts val="0"/>
              </a:spcAft>
              <a:defRPr/>
            </a:pPr>
            <a:r>
              <a:rPr lang="he-IL" sz="1200" b="1" u="sng" dirty="0">
                <a:solidFill>
                  <a:schemeClr val="tx1"/>
                </a:solidFill>
                <a:latin typeface="Gisha" panose="020B0502040204020203" pitchFamily="34" charset="-79"/>
                <a:cs typeface="Gisha" panose="020B0502040204020203" pitchFamily="34" charset="-79"/>
              </a:rPr>
              <a:t>ביטויים</a:t>
            </a:r>
          </a:p>
          <a:p>
            <a:pPr algn="just" fontAlgn="auto">
              <a:spcBef>
                <a:spcPts val="0"/>
              </a:spcBef>
              <a:spcAft>
                <a:spcPts val="0"/>
              </a:spcAft>
              <a:defRPr/>
            </a:pPr>
            <a:r>
              <a:rPr lang="he-IL" sz="1200" u="sng" dirty="0">
                <a:solidFill>
                  <a:schemeClr val="tx1"/>
                </a:solidFill>
                <a:latin typeface="Gisha" panose="020B0502040204020203" pitchFamily="34" charset="-79"/>
                <a:cs typeface="Gisha" panose="020B0502040204020203" pitchFamily="34" charset="-79"/>
              </a:rPr>
              <a:t>מהפכה אמריקאית</a:t>
            </a:r>
            <a:r>
              <a:rPr lang="he-IL" sz="1200" dirty="0">
                <a:solidFill>
                  <a:schemeClr val="tx1"/>
                </a:solidFill>
                <a:latin typeface="Gisha" panose="020B0502040204020203" pitchFamily="34" charset="-79"/>
                <a:cs typeface="Gisha" panose="020B0502040204020203" pitchFamily="34" charset="-79"/>
              </a:rPr>
              <a:t> – המהפכנים האמינו </a:t>
            </a:r>
            <a:r>
              <a:rPr lang="he-IL" sz="1200" dirty="0" err="1">
                <a:solidFill>
                  <a:schemeClr val="tx1"/>
                </a:solidFill>
                <a:latin typeface="Gisha" panose="020B0502040204020203" pitchFamily="34" charset="-79"/>
                <a:cs typeface="Gisha" panose="020B0502040204020203" pitchFamily="34" charset="-79"/>
              </a:rPr>
              <a:t>באינדבידואליזם</a:t>
            </a:r>
            <a:r>
              <a:rPr lang="he-IL" sz="1200" dirty="0">
                <a:solidFill>
                  <a:schemeClr val="tx1"/>
                </a:solidFill>
                <a:latin typeface="Gisha" panose="020B0502040204020203" pitchFamily="34" charset="-79"/>
                <a:cs typeface="Gisha" panose="020B0502040204020203" pitchFamily="34" charset="-79"/>
              </a:rPr>
              <a:t> – מטרת המדינה לדאוג לזכויותיו של הפרט ולהציבו במרכז. </a:t>
            </a:r>
            <a:r>
              <a:rPr lang="he-IL" sz="1200" i="1" dirty="0">
                <a:solidFill>
                  <a:schemeClr val="tx1"/>
                </a:solidFill>
                <a:latin typeface="Gisha" panose="020B0502040204020203" pitchFamily="34" charset="-79"/>
                <a:cs typeface="Gisha" panose="020B0502040204020203" pitchFamily="34" charset="-79"/>
              </a:rPr>
              <a:t>חילון</a:t>
            </a:r>
            <a:r>
              <a:rPr lang="he-IL" sz="1200" dirty="0">
                <a:solidFill>
                  <a:schemeClr val="tx1"/>
                </a:solidFill>
                <a:latin typeface="Gisha" panose="020B0502040204020203" pitchFamily="34" charset="-79"/>
                <a:cs typeface="Gisha" panose="020B0502040204020203" pitchFamily="34" charset="-79"/>
              </a:rPr>
              <a:t> – המדינה צריכה להיות מנותקת מהדת ומהכנסייה ולכן יש להקים מדינה שאין קשר בין השתיים. </a:t>
            </a:r>
          </a:p>
        </p:txBody>
      </p:sp>
      <p:sp>
        <p:nvSpPr>
          <p:cNvPr id="12" name="חץ שמאלה 11"/>
          <p:cNvSpPr/>
          <p:nvPr/>
        </p:nvSpPr>
        <p:spPr>
          <a:xfrm>
            <a:off x="7404100" y="304800"/>
            <a:ext cx="2349500" cy="698500"/>
          </a:xfrm>
          <a:prstGeom prst="lef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he-IL" sz="1200" dirty="0">
                <a:solidFill>
                  <a:schemeClr val="tx1"/>
                </a:solidFill>
                <a:latin typeface="Gisha" panose="020B0502040204020203" pitchFamily="34" charset="-79"/>
                <a:cs typeface="Gisha" panose="020B0502040204020203" pitchFamily="34" charset="-79"/>
              </a:rPr>
              <a:t>מוביל לתעשייתית בכך שמעריכים ידע וקידמה</a:t>
            </a:r>
          </a:p>
        </p:txBody>
      </p:sp>
      <p:sp>
        <p:nvSpPr>
          <p:cNvPr id="13" name="חץ שמאלה 12"/>
          <p:cNvSpPr/>
          <p:nvPr/>
        </p:nvSpPr>
        <p:spPr>
          <a:xfrm>
            <a:off x="2908300" y="304800"/>
            <a:ext cx="2489200" cy="698500"/>
          </a:xfrm>
          <a:prstGeom prst="lef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he-IL" sz="1200" dirty="0">
                <a:solidFill>
                  <a:schemeClr val="tx1"/>
                </a:solidFill>
                <a:latin typeface="Gisha" panose="020B0502040204020203" pitchFamily="34" charset="-79"/>
                <a:cs typeface="Gisha" panose="020B0502040204020203" pitchFamily="34" charset="-79"/>
              </a:rPr>
              <a:t>מוביל לאידיאולוגיות חדשות בכך שרוצים להטיב עם המעמדות</a:t>
            </a:r>
          </a:p>
        </p:txBody>
      </p:sp>
      <p:sp>
        <p:nvSpPr>
          <p:cNvPr id="14" name="מלבן מעוגל 13"/>
          <p:cNvSpPr/>
          <p:nvPr/>
        </p:nvSpPr>
        <p:spPr>
          <a:xfrm>
            <a:off x="4343400" y="1231900"/>
            <a:ext cx="2806700" cy="1016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fontAlgn="auto">
              <a:spcBef>
                <a:spcPts val="0"/>
              </a:spcBef>
              <a:spcAft>
                <a:spcPts val="0"/>
              </a:spcAft>
              <a:defRPr/>
            </a:pPr>
            <a:r>
              <a:rPr lang="he-IL" sz="1200" b="1" u="sng" dirty="0">
                <a:solidFill>
                  <a:schemeClr val="tx1"/>
                </a:solidFill>
                <a:latin typeface="Gisha" panose="020B0502040204020203" pitchFamily="34" charset="-79"/>
                <a:cs typeface="Gisha" panose="020B0502040204020203" pitchFamily="34" charset="-79"/>
              </a:rPr>
              <a:t>הגדרה</a:t>
            </a:r>
            <a:r>
              <a:rPr lang="he-IL" sz="1200" dirty="0">
                <a:solidFill>
                  <a:schemeClr val="tx1"/>
                </a:solidFill>
                <a:latin typeface="Gisha" panose="020B0502040204020203" pitchFamily="34" charset="-79"/>
                <a:cs typeface="Gisha" panose="020B0502040204020203" pitchFamily="34" charset="-79"/>
              </a:rPr>
              <a:t>: במאות 18-19, תקופה בה החלו שינויים טכנולוגיים רבים, הומצאו המצאות חדישות ששינו את פני החיים ביבשת כגון הדפוס והקיטור. </a:t>
            </a:r>
          </a:p>
        </p:txBody>
      </p:sp>
      <p:sp>
        <p:nvSpPr>
          <p:cNvPr id="15" name="מלבן מעוגל 14"/>
          <p:cNvSpPr/>
          <p:nvPr/>
        </p:nvSpPr>
        <p:spPr>
          <a:xfrm>
            <a:off x="4343400" y="2355850"/>
            <a:ext cx="2806700" cy="419735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fontAlgn="auto">
              <a:spcBef>
                <a:spcPts val="0"/>
              </a:spcBef>
              <a:spcAft>
                <a:spcPts val="0"/>
              </a:spcAft>
              <a:defRPr/>
            </a:pPr>
            <a:r>
              <a:rPr lang="he-IL" sz="1200" b="1" u="sng" dirty="0">
                <a:solidFill>
                  <a:schemeClr val="tx1"/>
                </a:solidFill>
                <a:latin typeface="Gisha" panose="020B0502040204020203" pitchFamily="34" charset="-79"/>
                <a:cs typeface="Gisha" panose="020B0502040204020203" pitchFamily="34" charset="-79"/>
              </a:rPr>
              <a:t>השפעות</a:t>
            </a:r>
          </a:p>
          <a:p>
            <a:pPr algn="just" fontAlgn="auto">
              <a:spcBef>
                <a:spcPts val="0"/>
              </a:spcBef>
              <a:spcAft>
                <a:spcPts val="0"/>
              </a:spcAft>
              <a:defRPr/>
            </a:pPr>
            <a:r>
              <a:rPr lang="he-IL" sz="1200" u="sng" dirty="0">
                <a:solidFill>
                  <a:schemeClr val="tx1"/>
                </a:solidFill>
                <a:latin typeface="Gisha" panose="020B0502040204020203" pitchFamily="34" charset="-79"/>
                <a:cs typeface="Gisha" panose="020B0502040204020203" pitchFamily="34" charset="-79"/>
              </a:rPr>
              <a:t>עיור</a:t>
            </a:r>
            <a:r>
              <a:rPr lang="he-IL" sz="1200" dirty="0">
                <a:solidFill>
                  <a:schemeClr val="tx1"/>
                </a:solidFill>
                <a:latin typeface="Gisha" panose="020B0502040204020203" pitchFamily="34" charset="-79"/>
                <a:cs typeface="Gisha" panose="020B0502040204020203" pitchFamily="34" charset="-79"/>
              </a:rPr>
              <a:t> – בשל התפתחות התעשייה המהירה אנשים עזבו את הכפרים ועברו להתגורר בערים בסמוך למפעלים.</a:t>
            </a:r>
          </a:p>
          <a:p>
            <a:pPr algn="just" fontAlgn="auto">
              <a:spcBef>
                <a:spcPts val="0"/>
              </a:spcBef>
              <a:spcAft>
                <a:spcPts val="0"/>
              </a:spcAft>
              <a:defRPr/>
            </a:pPr>
            <a:r>
              <a:rPr lang="he-IL" sz="1200" u="sng" dirty="0">
                <a:solidFill>
                  <a:schemeClr val="tx1"/>
                </a:solidFill>
                <a:latin typeface="Gisha" panose="020B0502040204020203" pitchFamily="34" charset="-79"/>
                <a:cs typeface="Gisha" panose="020B0502040204020203" pitchFamily="34" charset="-79"/>
              </a:rPr>
              <a:t>הגירה</a:t>
            </a:r>
            <a:r>
              <a:rPr lang="he-IL" sz="1200" dirty="0">
                <a:solidFill>
                  <a:schemeClr val="tx1"/>
                </a:solidFill>
                <a:latin typeface="Gisha" panose="020B0502040204020203" pitchFamily="34" charset="-79"/>
                <a:cs typeface="Gisha" panose="020B0502040204020203" pitchFamily="34" charset="-79"/>
              </a:rPr>
              <a:t> – מדינות במזרח אירופה ואיטליה בהן הייתה התפתחות בבריאות שהובילה לצפיפות אוכלוסין גבוהה ולעומת זאת היו מפגרות יחסית מבחינה תעשייתית. בשל כך רבים עזבו את המדינות הללו ועברו לאמריקה ולמקומות נוספים.</a:t>
            </a:r>
          </a:p>
          <a:p>
            <a:pPr algn="just" fontAlgn="auto">
              <a:spcBef>
                <a:spcPts val="0"/>
              </a:spcBef>
              <a:spcAft>
                <a:spcPts val="0"/>
              </a:spcAft>
              <a:defRPr/>
            </a:pPr>
            <a:r>
              <a:rPr lang="he-IL" sz="1200" u="sng" dirty="0">
                <a:solidFill>
                  <a:schemeClr val="tx1"/>
                </a:solidFill>
                <a:latin typeface="Gisha" panose="020B0502040204020203" pitchFamily="34" charset="-79"/>
                <a:cs typeface="Gisha" panose="020B0502040204020203" pitchFamily="34" charset="-79"/>
              </a:rPr>
              <a:t>דמוגרפיה</a:t>
            </a:r>
            <a:r>
              <a:rPr lang="he-IL" sz="1200" dirty="0">
                <a:solidFill>
                  <a:schemeClr val="tx1"/>
                </a:solidFill>
                <a:latin typeface="Gisha" panose="020B0502040204020203" pitchFamily="34" charset="-79"/>
                <a:cs typeface="Gisha" panose="020B0502040204020203" pitchFamily="34" charset="-79"/>
              </a:rPr>
              <a:t> – בשל הרפואה שהלכה והתקדמה והעיור המואץ, הערים הפכו להיות גדולות מאוד ואוכלוסיית אירופה גדלה פי 2-3 בתוך 60 שנה.</a:t>
            </a:r>
          </a:p>
          <a:p>
            <a:pPr algn="just" fontAlgn="auto">
              <a:spcBef>
                <a:spcPts val="0"/>
              </a:spcBef>
              <a:spcAft>
                <a:spcPts val="0"/>
              </a:spcAft>
              <a:defRPr/>
            </a:pPr>
            <a:r>
              <a:rPr lang="he-IL" sz="1200" u="sng" dirty="0">
                <a:solidFill>
                  <a:schemeClr val="tx1"/>
                </a:solidFill>
                <a:latin typeface="Gisha" panose="020B0502040204020203" pitchFamily="34" charset="-79"/>
                <a:cs typeface="Gisha" panose="020B0502040204020203" pitchFamily="34" charset="-79"/>
              </a:rPr>
              <a:t>מעמדות חדשים</a:t>
            </a:r>
            <a:r>
              <a:rPr lang="he-IL" sz="1200" dirty="0">
                <a:solidFill>
                  <a:schemeClr val="tx1"/>
                </a:solidFill>
                <a:latin typeface="Gisha" panose="020B0502040204020203" pitchFamily="34" charset="-79"/>
                <a:cs typeface="Gisha" panose="020B0502040204020203" pitchFamily="34" charset="-79"/>
              </a:rPr>
              <a:t> – בעקבות המעבר אל הערים היה צורך בידיים עובדות מה שהוביל למעמדות חדשים בחברה – מעמד גבוה, </a:t>
            </a:r>
            <a:r>
              <a:rPr lang="he-IL" sz="1200" dirty="0" err="1">
                <a:solidFill>
                  <a:schemeClr val="tx1"/>
                </a:solidFill>
                <a:latin typeface="Gisha" panose="020B0502040204020203" pitchFamily="34" charset="-79"/>
                <a:cs typeface="Gisha" panose="020B0502040204020203" pitchFamily="34" charset="-79"/>
              </a:rPr>
              <a:t>בוגרני</a:t>
            </a:r>
            <a:r>
              <a:rPr lang="he-IL" sz="1200" dirty="0">
                <a:solidFill>
                  <a:schemeClr val="tx1"/>
                </a:solidFill>
                <a:latin typeface="Gisha" panose="020B0502040204020203" pitchFamily="34" charset="-79"/>
                <a:cs typeface="Gisha" panose="020B0502040204020203" pitchFamily="34" charset="-79"/>
              </a:rPr>
              <a:t>; ומעמד נמוך, פרולטריון. הפרולטריון הועסק ללא תנאים, שעות רבות ביום וללא שכר הולם.</a:t>
            </a:r>
            <a:endParaRPr lang="he-IL" sz="1200" u="sng" dirty="0">
              <a:solidFill>
                <a:schemeClr val="tx1"/>
              </a:solidFill>
              <a:latin typeface="Gisha" panose="020B0502040204020203" pitchFamily="34" charset="-79"/>
              <a:cs typeface="Gisha" panose="020B0502040204020203" pitchFamily="34" charset="-79"/>
            </a:endParaRPr>
          </a:p>
        </p:txBody>
      </p:sp>
      <p:sp>
        <p:nvSpPr>
          <p:cNvPr id="16" name="מלבן מעוגל 15"/>
          <p:cNvSpPr/>
          <p:nvPr/>
        </p:nvSpPr>
        <p:spPr>
          <a:xfrm>
            <a:off x="101600" y="1187450"/>
            <a:ext cx="3759200" cy="66675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fontAlgn="auto">
              <a:spcBef>
                <a:spcPts val="0"/>
              </a:spcBef>
              <a:spcAft>
                <a:spcPts val="0"/>
              </a:spcAft>
              <a:defRPr/>
            </a:pPr>
            <a:r>
              <a:rPr lang="he-IL" sz="1200" b="1" u="sng" dirty="0">
                <a:solidFill>
                  <a:schemeClr val="tx1"/>
                </a:solidFill>
                <a:latin typeface="Gisha" panose="020B0502040204020203" pitchFamily="34" charset="-79"/>
                <a:cs typeface="Gisha" panose="020B0502040204020203" pitchFamily="34" charset="-79"/>
              </a:rPr>
              <a:t>הגדרה</a:t>
            </a:r>
            <a:r>
              <a:rPr lang="he-IL" sz="1200" dirty="0">
                <a:solidFill>
                  <a:schemeClr val="tx1"/>
                </a:solidFill>
                <a:latin typeface="Gisha" panose="020B0502040204020203" pitchFamily="34" charset="-79"/>
                <a:cs typeface="Gisha" panose="020B0502040204020203" pitchFamily="34" charset="-79"/>
              </a:rPr>
              <a:t>: השקפת עולם ע"פ אדם פועל ומקבל את החלטותיו בתחומים שונים כגון כלכלה, חברה, מדינה </a:t>
            </a:r>
            <a:r>
              <a:rPr lang="he-IL" sz="1200" dirty="0" err="1">
                <a:solidFill>
                  <a:schemeClr val="tx1"/>
                </a:solidFill>
                <a:latin typeface="Gisha" panose="020B0502040204020203" pitchFamily="34" charset="-79"/>
                <a:cs typeface="Gisha" panose="020B0502040204020203" pitchFamily="34" charset="-79"/>
              </a:rPr>
              <a:t>וכו</a:t>
            </a:r>
            <a:r>
              <a:rPr lang="he-IL" sz="1200" dirty="0">
                <a:solidFill>
                  <a:schemeClr val="tx1"/>
                </a:solidFill>
                <a:latin typeface="Gisha" panose="020B0502040204020203" pitchFamily="34" charset="-79"/>
                <a:cs typeface="Gisha" panose="020B0502040204020203" pitchFamily="34" charset="-79"/>
              </a:rPr>
              <a:t>'.</a:t>
            </a:r>
          </a:p>
        </p:txBody>
      </p:sp>
      <p:sp>
        <p:nvSpPr>
          <p:cNvPr id="17" name="מלבן מעוגל 16"/>
          <p:cNvSpPr/>
          <p:nvPr/>
        </p:nvSpPr>
        <p:spPr>
          <a:xfrm>
            <a:off x="2133600" y="1924050"/>
            <a:ext cx="2082800" cy="141605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fontAlgn="auto">
              <a:spcBef>
                <a:spcPts val="0"/>
              </a:spcBef>
              <a:spcAft>
                <a:spcPts val="0"/>
              </a:spcAft>
              <a:defRPr/>
            </a:pPr>
            <a:r>
              <a:rPr lang="he-IL" sz="1200" b="1" u="sng" dirty="0">
                <a:solidFill>
                  <a:schemeClr val="tx1"/>
                </a:solidFill>
                <a:latin typeface="Gisha" panose="020B0502040204020203" pitchFamily="34" charset="-79"/>
                <a:cs typeface="Gisha" panose="020B0502040204020203" pitchFamily="34" charset="-79"/>
              </a:rPr>
              <a:t>סוציאליזם</a:t>
            </a:r>
            <a:endParaRPr lang="he-IL" sz="1200" dirty="0">
              <a:solidFill>
                <a:schemeClr val="tx1"/>
              </a:solidFill>
              <a:latin typeface="Gisha" panose="020B0502040204020203" pitchFamily="34" charset="-79"/>
              <a:cs typeface="Gisha" panose="020B0502040204020203" pitchFamily="34" charset="-79"/>
            </a:endParaRPr>
          </a:p>
          <a:p>
            <a:pPr algn="just" fontAlgn="auto">
              <a:spcBef>
                <a:spcPts val="0"/>
              </a:spcBef>
              <a:spcAft>
                <a:spcPts val="0"/>
              </a:spcAft>
              <a:defRPr/>
            </a:pPr>
            <a:r>
              <a:rPr lang="he-IL" sz="1200" dirty="0">
                <a:solidFill>
                  <a:schemeClr val="tx1"/>
                </a:solidFill>
                <a:latin typeface="Gisha" panose="020B0502040204020203" pitchFamily="34" charset="-79"/>
                <a:cs typeface="Gisha" panose="020B0502040204020203" pitchFamily="34" charset="-79"/>
              </a:rPr>
              <a:t>השקפת עולם כלכלית לפיה השלטון אחראי לצמצום הפערים בחברה במטרה להגיע לשוויון בין הפרטים בה, באמצעות שליטה על משאבי הייצור. </a:t>
            </a:r>
          </a:p>
        </p:txBody>
      </p:sp>
      <p:sp>
        <p:nvSpPr>
          <p:cNvPr id="18" name="מלבן מעוגל 17"/>
          <p:cNvSpPr/>
          <p:nvPr/>
        </p:nvSpPr>
        <p:spPr>
          <a:xfrm>
            <a:off x="101600" y="1924050"/>
            <a:ext cx="1866900" cy="106045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fontAlgn="auto">
              <a:spcBef>
                <a:spcPts val="0"/>
              </a:spcBef>
              <a:spcAft>
                <a:spcPts val="0"/>
              </a:spcAft>
              <a:defRPr/>
            </a:pPr>
            <a:r>
              <a:rPr lang="he-IL" sz="1200" b="1" u="sng" dirty="0">
                <a:solidFill>
                  <a:schemeClr val="tx1"/>
                </a:solidFill>
                <a:latin typeface="Gisha" panose="020B0502040204020203" pitchFamily="34" charset="-79"/>
                <a:cs typeface="Gisha" panose="020B0502040204020203" pitchFamily="34" charset="-79"/>
              </a:rPr>
              <a:t>לאומיות</a:t>
            </a:r>
            <a:endParaRPr lang="he-IL" sz="1200" dirty="0">
              <a:solidFill>
                <a:schemeClr val="tx1"/>
              </a:solidFill>
              <a:latin typeface="Gisha" panose="020B0502040204020203" pitchFamily="34" charset="-79"/>
              <a:cs typeface="Gisha" panose="020B0502040204020203" pitchFamily="34" charset="-79"/>
            </a:endParaRPr>
          </a:p>
          <a:p>
            <a:pPr algn="just" fontAlgn="auto">
              <a:spcBef>
                <a:spcPts val="0"/>
              </a:spcBef>
              <a:spcAft>
                <a:spcPts val="0"/>
              </a:spcAft>
              <a:defRPr/>
            </a:pPr>
            <a:r>
              <a:rPr lang="he-IL" sz="1200" dirty="0">
                <a:solidFill>
                  <a:schemeClr val="tx1"/>
                </a:solidFill>
                <a:latin typeface="Gisha" panose="020B0502040204020203" pitchFamily="34" charset="-79"/>
                <a:cs typeface="Gisha" panose="020B0502040204020203" pitchFamily="34" charset="-79"/>
              </a:rPr>
              <a:t>הרגש שחש אדם כלפי הלאום בתוכו הוא חי. רגש זה יכול להיות מבוסס על המוצא או על ערכים.</a:t>
            </a:r>
          </a:p>
        </p:txBody>
      </p:sp>
      <p:sp>
        <p:nvSpPr>
          <p:cNvPr id="19" name="מלבן מעוגל 18"/>
          <p:cNvSpPr/>
          <p:nvPr/>
        </p:nvSpPr>
        <p:spPr>
          <a:xfrm>
            <a:off x="1130300" y="3070225"/>
            <a:ext cx="952500" cy="3559175"/>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fontAlgn="auto">
              <a:spcBef>
                <a:spcPts val="0"/>
              </a:spcBef>
              <a:spcAft>
                <a:spcPts val="0"/>
              </a:spcAft>
              <a:defRPr/>
            </a:pPr>
            <a:r>
              <a:rPr lang="he-IL" sz="1200" b="1" u="sng" dirty="0">
                <a:solidFill>
                  <a:schemeClr val="tx1"/>
                </a:solidFill>
                <a:latin typeface="Gisha" panose="020B0502040204020203" pitchFamily="34" charset="-79"/>
                <a:cs typeface="Gisha" panose="020B0502040204020203" pitchFamily="34" charset="-79"/>
              </a:rPr>
              <a:t>אתנית-היסטורית</a:t>
            </a:r>
            <a:r>
              <a:rPr lang="he-IL" sz="1200" dirty="0">
                <a:solidFill>
                  <a:schemeClr val="tx1"/>
                </a:solidFill>
                <a:latin typeface="Gisha" panose="020B0502040204020203" pitchFamily="34" charset="-79"/>
                <a:cs typeface="Gisha" panose="020B0502040204020203" pitchFamily="34" charset="-79"/>
              </a:rPr>
              <a:t>: הרגש הלאומי בין האדם לבין הלאום שלו מבוסס על המוצא, התרבות, ההיסטוריה והאמונה המשותפים.</a:t>
            </a:r>
          </a:p>
        </p:txBody>
      </p:sp>
      <p:sp>
        <p:nvSpPr>
          <p:cNvPr id="20" name="מלבן מעוגל 19"/>
          <p:cNvSpPr/>
          <p:nvPr/>
        </p:nvSpPr>
        <p:spPr>
          <a:xfrm>
            <a:off x="38100" y="3082925"/>
            <a:ext cx="1041400" cy="3533775"/>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fontAlgn="auto">
              <a:spcBef>
                <a:spcPts val="0"/>
              </a:spcBef>
              <a:spcAft>
                <a:spcPts val="0"/>
              </a:spcAft>
              <a:defRPr/>
            </a:pPr>
            <a:r>
              <a:rPr lang="he-IL" sz="1200" b="1" u="sng" dirty="0">
                <a:solidFill>
                  <a:schemeClr val="tx1"/>
                </a:solidFill>
                <a:latin typeface="Gisha" panose="020B0502040204020203" pitchFamily="34" charset="-79"/>
                <a:cs typeface="Gisha" panose="020B0502040204020203" pitchFamily="34" charset="-79"/>
              </a:rPr>
              <a:t>ליברלית-אזרחית</a:t>
            </a:r>
            <a:r>
              <a:rPr lang="he-IL" sz="1200" dirty="0">
                <a:solidFill>
                  <a:schemeClr val="tx1"/>
                </a:solidFill>
                <a:latin typeface="Gisha" panose="020B0502040204020203" pitchFamily="34" charset="-79"/>
                <a:cs typeface="Gisha" panose="020B0502040204020203" pitchFamily="34" charset="-79"/>
              </a:rPr>
              <a:t>:</a:t>
            </a:r>
          </a:p>
          <a:p>
            <a:pPr algn="just" fontAlgn="auto">
              <a:spcBef>
                <a:spcPts val="0"/>
              </a:spcBef>
              <a:spcAft>
                <a:spcPts val="0"/>
              </a:spcAft>
              <a:defRPr/>
            </a:pPr>
            <a:r>
              <a:rPr lang="he-IL" sz="1200" dirty="0">
                <a:solidFill>
                  <a:schemeClr val="tx1"/>
                </a:solidFill>
                <a:latin typeface="Gisha" panose="020B0502040204020203" pitchFamily="34" charset="-79"/>
                <a:cs typeface="Gisha" panose="020B0502040204020203" pitchFamily="34" charset="-79"/>
              </a:rPr>
              <a:t>הרגש הלאומי בין האם לבין הלאום שלו מבוסס על הקשר למדינה, לערכי המדינה, לתרבות המדינה, לדמוקרטיה שבמדינה.</a:t>
            </a:r>
          </a:p>
        </p:txBody>
      </p:sp>
      <p:sp>
        <p:nvSpPr>
          <p:cNvPr id="21" name="מלבן מעוגל 20"/>
          <p:cNvSpPr/>
          <p:nvPr/>
        </p:nvSpPr>
        <p:spPr>
          <a:xfrm>
            <a:off x="3251200" y="3409950"/>
            <a:ext cx="990600" cy="330835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fontAlgn="auto">
              <a:spcBef>
                <a:spcPts val="0"/>
              </a:spcBef>
              <a:spcAft>
                <a:spcPts val="0"/>
              </a:spcAft>
              <a:defRPr/>
            </a:pPr>
            <a:r>
              <a:rPr lang="he-IL" sz="1200" b="1" u="sng" dirty="0">
                <a:solidFill>
                  <a:schemeClr val="tx1"/>
                </a:solidFill>
                <a:latin typeface="Gisha" panose="020B0502040204020203" pitchFamily="34" charset="-79"/>
                <a:cs typeface="Gisha" panose="020B0502040204020203" pitchFamily="34" charset="-79"/>
              </a:rPr>
              <a:t>קומוניזם</a:t>
            </a:r>
            <a:r>
              <a:rPr lang="he-IL" sz="1200" dirty="0">
                <a:solidFill>
                  <a:schemeClr val="tx1"/>
                </a:solidFill>
                <a:latin typeface="Gisha" panose="020B0502040204020203" pitchFamily="34" charset="-79"/>
                <a:cs typeface="Gisha" panose="020B0502040204020203" pitchFamily="34" charset="-79"/>
              </a:rPr>
              <a:t>: אידיאולוגיה סוציאליסטית לפיה השליטה על משאבי הייצור תעשה ע"י העם – המעמד הנמוך, באמצעות הכוח, וכך תביא לביטול מעמדות ולשוויון מוחלט.</a:t>
            </a:r>
          </a:p>
        </p:txBody>
      </p:sp>
      <p:sp>
        <p:nvSpPr>
          <p:cNvPr id="22" name="מלבן מעוגל 21"/>
          <p:cNvSpPr/>
          <p:nvPr/>
        </p:nvSpPr>
        <p:spPr>
          <a:xfrm>
            <a:off x="2152650" y="3387725"/>
            <a:ext cx="1047750" cy="330835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fontAlgn="auto">
              <a:spcBef>
                <a:spcPts val="0"/>
              </a:spcBef>
              <a:spcAft>
                <a:spcPts val="0"/>
              </a:spcAft>
              <a:defRPr/>
            </a:pPr>
            <a:r>
              <a:rPr lang="he-IL" sz="1200" b="1" u="sng" dirty="0">
                <a:solidFill>
                  <a:schemeClr val="tx1"/>
                </a:solidFill>
                <a:latin typeface="Gisha" panose="020B0502040204020203" pitchFamily="34" charset="-79"/>
                <a:cs typeface="Gisha" panose="020B0502040204020203" pitchFamily="34" charset="-79"/>
              </a:rPr>
              <a:t>סוציאל-דמוקרטיה</a:t>
            </a:r>
            <a:endParaRPr lang="he-IL" sz="1200" dirty="0">
              <a:solidFill>
                <a:schemeClr val="tx1"/>
              </a:solidFill>
              <a:latin typeface="Gisha" panose="020B0502040204020203" pitchFamily="34" charset="-79"/>
              <a:cs typeface="Gisha" panose="020B0502040204020203" pitchFamily="34" charset="-79"/>
            </a:endParaRPr>
          </a:p>
          <a:p>
            <a:pPr algn="just" fontAlgn="auto">
              <a:spcBef>
                <a:spcPts val="0"/>
              </a:spcBef>
              <a:spcAft>
                <a:spcPts val="0"/>
              </a:spcAft>
              <a:defRPr/>
            </a:pPr>
            <a:r>
              <a:rPr lang="he-IL" sz="1050" dirty="0">
                <a:solidFill>
                  <a:schemeClr val="tx1"/>
                </a:solidFill>
                <a:latin typeface="Gisha" panose="020B0502040204020203" pitchFamily="34" charset="-79"/>
                <a:cs typeface="Gisha" panose="020B0502040204020203" pitchFamily="34" charset="-79"/>
              </a:rPr>
              <a:t>אידיאולוגיה סוציאליסטית לפיה השליטה על משאבי הייצור תעשה ע"י המדינה לצמצום פערים ובאמצעות חוקים תסייע למעמד הנמוך. השליטה על אמצעי הייצור תוביל לשוויון ע"י המדינה, ולא ע"י העם.</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לבן מעוגל 3"/>
          <p:cNvSpPr/>
          <p:nvPr/>
        </p:nvSpPr>
        <p:spPr>
          <a:xfrm>
            <a:off x="495300" y="165100"/>
            <a:ext cx="10845800" cy="812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fontAlgn="auto">
              <a:spcBef>
                <a:spcPts val="0"/>
              </a:spcBef>
              <a:spcAft>
                <a:spcPts val="0"/>
              </a:spcAft>
              <a:defRPr/>
            </a:pPr>
            <a:r>
              <a:rPr lang="he-IL" sz="3200" b="1" dirty="0">
                <a:solidFill>
                  <a:schemeClr val="tx1"/>
                </a:solidFill>
                <a:latin typeface="Gisha" panose="020B0502040204020203" pitchFamily="34" charset="-79"/>
                <a:cs typeface="Gisha" panose="020B0502040204020203" pitchFamily="34" charset="-79"/>
              </a:rPr>
              <a:t>נאורות</a:t>
            </a:r>
          </a:p>
        </p:txBody>
      </p:sp>
      <p:sp>
        <p:nvSpPr>
          <p:cNvPr id="5" name="מלבן מעוגל 4"/>
          <p:cNvSpPr/>
          <p:nvPr/>
        </p:nvSpPr>
        <p:spPr>
          <a:xfrm>
            <a:off x="9842500" y="1993900"/>
            <a:ext cx="2222500" cy="4089400"/>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fontAlgn="auto">
              <a:spcBef>
                <a:spcPts val="0"/>
              </a:spcBef>
              <a:spcAft>
                <a:spcPts val="0"/>
              </a:spcAft>
              <a:defRPr/>
            </a:pPr>
            <a:r>
              <a:rPr lang="he-IL" sz="1600" dirty="0">
                <a:solidFill>
                  <a:schemeClr val="tx1"/>
                </a:solidFill>
                <a:latin typeface="Gisha" panose="020B0502040204020203" pitchFamily="34" charset="-79"/>
                <a:cs typeface="Gisha" panose="020B0502040204020203" pitchFamily="34" charset="-79"/>
              </a:rPr>
              <a:t>תקופת תחילת העת החדשה בה החלה חשיבה על מהות האדם, תפקידו ומקומו בעולם ביחס לאל. חשיבה זו התאפיינה בתפיסה ביקורתית כלפי כל מה שהיה מוכר בתקופת ימי הביניים. בתקופה זו נוצרו המצאות מחשבתיות חדשות ששינו את העולם כמו כוח הכבידה, העובדה </a:t>
            </a:r>
            <a:r>
              <a:rPr lang="he-IL" sz="1600" dirty="0" err="1">
                <a:solidFill>
                  <a:schemeClr val="tx1"/>
                </a:solidFill>
                <a:latin typeface="Gisha" panose="020B0502040204020203" pitchFamily="34" charset="-79"/>
                <a:cs typeface="Gisha" panose="020B0502040204020203" pitchFamily="34" charset="-79"/>
              </a:rPr>
              <a:t>שכדוה"א</a:t>
            </a:r>
            <a:r>
              <a:rPr lang="he-IL" sz="1600" dirty="0">
                <a:solidFill>
                  <a:schemeClr val="tx1"/>
                </a:solidFill>
                <a:latin typeface="Gisha" panose="020B0502040204020203" pitchFamily="34" charset="-79"/>
                <a:cs typeface="Gisha" panose="020B0502040204020203" pitchFamily="34" charset="-79"/>
              </a:rPr>
              <a:t> סובב את השמש ולא להפך.</a:t>
            </a:r>
          </a:p>
        </p:txBody>
      </p:sp>
      <p:sp>
        <p:nvSpPr>
          <p:cNvPr id="6" name="מלבן מעוגל 5"/>
          <p:cNvSpPr/>
          <p:nvPr/>
        </p:nvSpPr>
        <p:spPr>
          <a:xfrm>
            <a:off x="9982200" y="1066800"/>
            <a:ext cx="1866900" cy="812800"/>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fontAlgn="auto">
              <a:spcBef>
                <a:spcPts val="0"/>
              </a:spcBef>
              <a:spcAft>
                <a:spcPts val="0"/>
              </a:spcAft>
              <a:defRPr/>
            </a:pPr>
            <a:r>
              <a:rPr lang="he-IL" sz="2400" b="1" dirty="0">
                <a:solidFill>
                  <a:schemeClr val="tx1"/>
                </a:solidFill>
                <a:latin typeface="Gisha" panose="020B0502040204020203" pitchFamily="34" charset="-79"/>
                <a:cs typeface="Gisha" panose="020B0502040204020203" pitchFamily="34" charset="-79"/>
              </a:rPr>
              <a:t>הגדרה</a:t>
            </a:r>
          </a:p>
        </p:txBody>
      </p:sp>
      <p:sp>
        <p:nvSpPr>
          <p:cNvPr id="7" name="מלבן מעוגל 6"/>
          <p:cNvSpPr/>
          <p:nvPr/>
        </p:nvSpPr>
        <p:spPr>
          <a:xfrm>
            <a:off x="1676400" y="1066800"/>
            <a:ext cx="8051800" cy="812800"/>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fontAlgn="auto">
              <a:spcBef>
                <a:spcPts val="0"/>
              </a:spcBef>
              <a:spcAft>
                <a:spcPts val="0"/>
              </a:spcAft>
              <a:defRPr/>
            </a:pPr>
            <a:r>
              <a:rPr lang="he-IL" sz="2400" b="1" dirty="0">
                <a:solidFill>
                  <a:schemeClr val="tx1"/>
                </a:solidFill>
                <a:latin typeface="Gisha" panose="020B0502040204020203" pitchFamily="34" charset="-79"/>
                <a:cs typeface="Gisha" panose="020B0502040204020203" pitchFamily="34" charset="-79"/>
              </a:rPr>
              <a:t>מאפיינים</a:t>
            </a:r>
          </a:p>
        </p:txBody>
      </p:sp>
      <p:sp>
        <p:nvSpPr>
          <p:cNvPr id="8" name="מלבן מעוגל 7"/>
          <p:cNvSpPr/>
          <p:nvPr/>
        </p:nvSpPr>
        <p:spPr>
          <a:xfrm>
            <a:off x="8280400" y="2940050"/>
            <a:ext cx="1447800" cy="3708400"/>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fontAlgn="auto">
              <a:spcBef>
                <a:spcPts val="0"/>
              </a:spcBef>
              <a:spcAft>
                <a:spcPts val="0"/>
              </a:spcAft>
              <a:defRPr/>
            </a:pPr>
            <a:r>
              <a:rPr lang="he-IL" sz="1600" dirty="0">
                <a:solidFill>
                  <a:schemeClr val="tx1"/>
                </a:solidFill>
                <a:latin typeface="Gisha" panose="020B0502040204020203" pitchFamily="34" charset="-79"/>
                <a:cs typeface="Gisha" panose="020B0502040204020203" pitchFamily="34" charset="-79"/>
              </a:rPr>
              <a:t>הפרט במרכז וצריך לדאוג לעצמו ולחייו. מאחר והפרט הוא במרכז מטרת השלטון היא לאפשר שמירה על זכויות הפרט, זכויות האדם והעצמת הפרט בחברה.</a:t>
            </a:r>
          </a:p>
          <a:p>
            <a:pPr algn="just" fontAlgn="auto">
              <a:spcBef>
                <a:spcPts val="0"/>
              </a:spcBef>
              <a:spcAft>
                <a:spcPts val="0"/>
              </a:spcAft>
              <a:defRPr/>
            </a:pPr>
            <a:endParaRPr lang="he-IL" sz="1600" dirty="0">
              <a:solidFill>
                <a:schemeClr val="tx1"/>
              </a:solidFill>
              <a:latin typeface="Gisha" panose="020B0502040204020203" pitchFamily="34" charset="-79"/>
              <a:cs typeface="Gisha" panose="020B0502040204020203" pitchFamily="34" charset="-79"/>
            </a:endParaRPr>
          </a:p>
        </p:txBody>
      </p:sp>
      <p:sp>
        <p:nvSpPr>
          <p:cNvPr id="9" name="מלבן מעוגל 8"/>
          <p:cNvSpPr/>
          <p:nvPr/>
        </p:nvSpPr>
        <p:spPr>
          <a:xfrm>
            <a:off x="8001000" y="2038350"/>
            <a:ext cx="1727200" cy="812800"/>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he-IL" sz="1700" b="1" dirty="0" err="1">
                <a:solidFill>
                  <a:schemeClr val="tx1"/>
                </a:solidFill>
                <a:latin typeface="Gisha" panose="020B0502040204020203" pitchFamily="34" charset="-79"/>
                <a:cs typeface="Gisha" panose="020B0502040204020203" pitchFamily="34" charset="-79"/>
              </a:rPr>
              <a:t>אינדבידואליזם</a:t>
            </a:r>
            <a:endParaRPr lang="he-IL" sz="1700" b="1" dirty="0">
              <a:solidFill>
                <a:schemeClr val="tx1"/>
              </a:solidFill>
              <a:latin typeface="Gisha" panose="020B0502040204020203" pitchFamily="34" charset="-79"/>
              <a:cs typeface="Gisha" panose="020B0502040204020203" pitchFamily="34" charset="-79"/>
            </a:endParaRPr>
          </a:p>
        </p:txBody>
      </p:sp>
      <p:sp>
        <p:nvSpPr>
          <p:cNvPr id="10" name="מלבן מעוגל 9"/>
          <p:cNvSpPr/>
          <p:nvPr/>
        </p:nvSpPr>
        <p:spPr>
          <a:xfrm>
            <a:off x="6591300" y="3009900"/>
            <a:ext cx="1409700" cy="3314700"/>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fontAlgn="auto">
              <a:spcBef>
                <a:spcPts val="0"/>
              </a:spcBef>
              <a:spcAft>
                <a:spcPts val="0"/>
              </a:spcAft>
              <a:defRPr/>
            </a:pPr>
            <a:r>
              <a:rPr lang="he-IL" sz="1600" dirty="0">
                <a:solidFill>
                  <a:schemeClr val="tx1"/>
                </a:solidFill>
                <a:latin typeface="Gisha" panose="020B0502040204020203" pitchFamily="34" charset="-79"/>
                <a:cs typeface="Gisha" panose="020B0502040204020203" pitchFamily="34" charset="-79"/>
              </a:rPr>
              <a:t>שימוש האדם צריך להיות באמצעות הכלים התבונתיים שיש לו. על כן אין לקבל את הדברים כמובן מאליו ויש לחקור אותם בשכל האנושי.</a:t>
            </a:r>
          </a:p>
        </p:txBody>
      </p:sp>
      <p:sp>
        <p:nvSpPr>
          <p:cNvPr id="11" name="מלבן מעוגל 10"/>
          <p:cNvSpPr/>
          <p:nvPr/>
        </p:nvSpPr>
        <p:spPr>
          <a:xfrm>
            <a:off x="6591300" y="2038350"/>
            <a:ext cx="1339850" cy="812800"/>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fontAlgn="auto">
              <a:spcBef>
                <a:spcPts val="0"/>
              </a:spcBef>
              <a:spcAft>
                <a:spcPts val="0"/>
              </a:spcAft>
              <a:defRPr/>
            </a:pPr>
            <a:r>
              <a:rPr lang="he-IL" sz="1700" b="1" dirty="0" err="1">
                <a:solidFill>
                  <a:schemeClr val="tx1"/>
                </a:solidFill>
                <a:latin typeface="Gisha" panose="020B0502040204020203" pitchFamily="34" charset="-79"/>
                <a:cs typeface="Gisha" panose="020B0502040204020203" pitchFamily="34" charset="-79"/>
              </a:rPr>
              <a:t>רציונאליזם</a:t>
            </a:r>
            <a:endParaRPr lang="he-IL" sz="1700" b="1" dirty="0">
              <a:solidFill>
                <a:schemeClr val="tx1"/>
              </a:solidFill>
              <a:latin typeface="Gisha" panose="020B0502040204020203" pitchFamily="34" charset="-79"/>
              <a:cs typeface="Gisha" panose="020B0502040204020203" pitchFamily="34" charset="-79"/>
            </a:endParaRPr>
          </a:p>
        </p:txBody>
      </p:sp>
      <p:sp>
        <p:nvSpPr>
          <p:cNvPr id="12" name="מלבן מעוגל 11"/>
          <p:cNvSpPr/>
          <p:nvPr/>
        </p:nvSpPr>
        <p:spPr>
          <a:xfrm>
            <a:off x="4930775" y="3009900"/>
            <a:ext cx="1539875" cy="3708400"/>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fontAlgn="auto">
              <a:spcBef>
                <a:spcPts val="0"/>
              </a:spcBef>
              <a:spcAft>
                <a:spcPts val="0"/>
              </a:spcAft>
              <a:defRPr/>
            </a:pPr>
            <a:r>
              <a:rPr lang="he-IL" sz="1600" dirty="0">
                <a:solidFill>
                  <a:schemeClr val="tx1"/>
                </a:solidFill>
                <a:latin typeface="Gisha" panose="020B0502040204020203" pitchFamily="34" charset="-79"/>
                <a:cs typeface="Gisha" panose="020B0502040204020203" pitchFamily="34" charset="-79"/>
              </a:rPr>
              <a:t>על האדם להטיל ספק בכל דבר כדי לקדם את העולם ואת עצמו. </a:t>
            </a:r>
          </a:p>
          <a:p>
            <a:pPr algn="just" fontAlgn="auto">
              <a:spcBef>
                <a:spcPts val="0"/>
              </a:spcBef>
              <a:spcAft>
                <a:spcPts val="0"/>
              </a:spcAft>
              <a:defRPr/>
            </a:pPr>
            <a:r>
              <a:rPr lang="he-IL" sz="1600" dirty="0">
                <a:solidFill>
                  <a:schemeClr val="tx1"/>
                </a:solidFill>
                <a:latin typeface="Gisha" panose="020B0502040204020203" pitchFamily="34" charset="-79"/>
                <a:cs typeface="Gisha" panose="020B0502040204020203" pitchFamily="34" charset="-79"/>
              </a:rPr>
              <a:t>המדינה צריכה להיות מנותקת מהקשר עם הדת והכנסייה היא בגדר אמונה בלבד ולא חלק מהיחסים עם השלטון</a:t>
            </a:r>
          </a:p>
        </p:txBody>
      </p:sp>
      <p:sp>
        <p:nvSpPr>
          <p:cNvPr id="13" name="מלבן מעוגל 12"/>
          <p:cNvSpPr/>
          <p:nvPr/>
        </p:nvSpPr>
        <p:spPr>
          <a:xfrm>
            <a:off x="4781550" y="2038350"/>
            <a:ext cx="1689100" cy="812800"/>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fontAlgn="auto">
              <a:spcBef>
                <a:spcPts val="0"/>
              </a:spcBef>
              <a:spcAft>
                <a:spcPts val="0"/>
              </a:spcAft>
              <a:defRPr/>
            </a:pPr>
            <a:r>
              <a:rPr lang="he-IL" sz="1700" b="1" dirty="0">
                <a:solidFill>
                  <a:schemeClr val="tx1"/>
                </a:solidFill>
                <a:latin typeface="Gisha" panose="020B0502040204020203" pitchFamily="34" charset="-79"/>
                <a:cs typeface="Gisha" panose="020B0502040204020203" pitchFamily="34" charset="-79"/>
              </a:rPr>
              <a:t>ספקנות וחילון</a:t>
            </a:r>
          </a:p>
        </p:txBody>
      </p:sp>
      <p:sp>
        <p:nvSpPr>
          <p:cNvPr id="14" name="מלבן מעוגל 13"/>
          <p:cNvSpPr/>
          <p:nvPr/>
        </p:nvSpPr>
        <p:spPr>
          <a:xfrm>
            <a:off x="3225800" y="3009900"/>
            <a:ext cx="1435100" cy="3708400"/>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fontAlgn="auto">
              <a:spcBef>
                <a:spcPts val="0"/>
              </a:spcBef>
              <a:spcAft>
                <a:spcPts val="0"/>
              </a:spcAft>
              <a:defRPr/>
            </a:pPr>
            <a:r>
              <a:rPr lang="he-IL" sz="1600" dirty="0">
                <a:solidFill>
                  <a:schemeClr val="tx1"/>
                </a:solidFill>
                <a:latin typeface="Gisha" panose="020B0502040204020203" pitchFamily="34" charset="-79"/>
                <a:cs typeface="Gisha" panose="020B0502040204020203" pitchFamily="34" charset="-79"/>
              </a:rPr>
              <a:t>העולם חייב לשאוף כל העת להתקדם ע"י המצאות וחידושים. הטכנולוגיה, ההמצאות והיצירתיות צריכה להוביל את העולם להתקדמות אנושית טובה יותר.</a:t>
            </a:r>
          </a:p>
        </p:txBody>
      </p:sp>
      <p:sp>
        <p:nvSpPr>
          <p:cNvPr id="15" name="מלבן מעוגל 14"/>
          <p:cNvSpPr/>
          <p:nvPr/>
        </p:nvSpPr>
        <p:spPr>
          <a:xfrm>
            <a:off x="3225800" y="2044700"/>
            <a:ext cx="1435100" cy="812800"/>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fontAlgn="auto">
              <a:spcBef>
                <a:spcPts val="0"/>
              </a:spcBef>
              <a:spcAft>
                <a:spcPts val="0"/>
              </a:spcAft>
              <a:defRPr/>
            </a:pPr>
            <a:r>
              <a:rPr lang="he-IL" sz="1700" b="1" dirty="0">
                <a:solidFill>
                  <a:schemeClr val="tx1"/>
                </a:solidFill>
                <a:latin typeface="Gisha" panose="020B0502040204020203" pitchFamily="34" charset="-79"/>
                <a:cs typeface="Gisha" panose="020B0502040204020203" pitchFamily="34" charset="-79"/>
              </a:rPr>
              <a:t>קידמה</a:t>
            </a:r>
          </a:p>
        </p:txBody>
      </p:sp>
      <p:sp>
        <p:nvSpPr>
          <p:cNvPr id="16" name="מלבן מעוגל 15"/>
          <p:cNvSpPr/>
          <p:nvPr/>
        </p:nvSpPr>
        <p:spPr>
          <a:xfrm>
            <a:off x="1676400" y="3009900"/>
            <a:ext cx="1423988" cy="3708400"/>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fontAlgn="auto">
              <a:spcBef>
                <a:spcPts val="0"/>
              </a:spcBef>
              <a:spcAft>
                <a:spcPts val="0"/>
              </a:spcAft>
              <a:defRPr/>
            </a:pPr>
            <a:r>
              <a:rPr lang="he-IL" sz="1600" dirty="0">
                <a:solidFill>
                  <a:schemeClr val="tx1"/>
                </a:solidFill>
                <a:latin typeface="Gisha" panose="020B0502040204020203" pitchFamily="34" charset="-79"/>
                <a:cs typeface="Gisha" panose="020B0502040204020203" pitchFamily="34" charset="-79"/>
              </a:rPr>
              <a:t>האדם צריך לצבור ידע כללי ולא רק ידע מקצועי. בעוד שבימה"ב הדרישה הייתה ידע מקצועי בלבד, בעת החדשה הדרישה היא ידע כללי לצד המקצועי</a:t>
            </a:r>
          </a:p>
        </p:txBody>
      </p:sp>
      <p:sp>
        <p:nvSpPr>
          <p:cNvPr id="17" name="מלבן מעוגל 16"/>
          <p:cNvSpPr/>
          <p:nvPr/>
        </p:nvSpPr>
        <p:spPr>
          <a:xfrm>
            <a:off x="1676400" y="2044700"/>
            <a:ext cx="1423988" cy="812800"/>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fontAlgn="auto">
              <a:spcBef>
                <a:spcPts val="0"/>
              </a:spcBef>
              <a:spcAft>
                <a:spcPts val="0"/>
              </a:spcAft>
              <a:defRPr/>
            </a:pPr>
            <a:r>
              <a:rPr lang="he-IL" sz="1700" b="1" dirty="0">
                <a:solidFill>
                  <a:schemeClr val="tx1"/>
                </a:solidFill>
                <a:latin typeface="Gisha" panose="020B0502040204020203" pitchFamily="34" charset="-79"/>
                <a:cs typeface="Gisha" panose="020B0502040204020203" pitchFamily="34" charset="-79"/>
              </a:rPr>
              <a:t>ידע</a:t>
            </a:r>
          </a:p>
        </p:txBody>
      </p:sp>
      <p:sp>
        <p:nvSpPr>
          <p:cNvPr id="18" name="מלבן מעוגל 17"/>
          <p:cNvSpPr/>
          <p:nvPr/>
        </p:nvSpPr>
        <p:spPr>
          <a:xfrm>
            <a:off x="0" y="1066800"/>
            <a:ext cx="1549400" cy="812800"/>
          </a:xfrm>
          <a:prstGeom prst="roundRect">
            <a:avLst/>
          </a:prstGeom>
          <a:solidFill>
            <a:srgbClr val="B7FBB9"/>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fontAlgn="auto">
              <a:spcBef>
                <a:spcPts val="0"/>
              </a:spcBef>
              <a:spcAft>
                <a:spcPts val="0"/>
              </a:spcAft>
              <a:defRPr/>
            </a:pPr>
            <a:r>
              <a:rPr lang="he-IL" sz="2400" b="1" dirty="0">
                <a:solidFill>
                  <a:schemeClr val="tx1"/>
                </a:solidFill>
                <a:latin typeface="Gisha" panose="020B0502040204020203" pitchFamily="34" charset="-79"/>
                <a:cs typeface="Gisha" panose="020B0502040204020203" pitchFamily="34" charset="-79"/>
              </a:rPr>
              <a:t>דוגמה</a:t>
            </a:r>
          </a:p>
        </p:txBody>
      </p:sp>
      <p:sp>
        <p:nvSpPr>
          <p:cNvPr id="19" name="מלבן מעוגל 18"/>
          <p:cNvSpPr/>
          <p:nvPr/>
        </p:nvSpPr>
        <p:spPr>
          <a:xfrm>
            <a:off x="36513" y="1974850"/>
            <a:ext cx="915987" cy="812800"/>
          </a:xfrm>
          <a:prstGeom prst="roundRect">
            <a:avLst/>
          </a:prstGeom>
          <a:solidFill>
            <a:srgbClr val="B7FBB9"/>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fontAlgn="auto">
              <a:spcBef>
                <a:spcPts val="0"/>
              </a:spcBef>
              <a:spcAft>
                <a:spcPts val="0"/>
              </a:spcAft>
              <a:defRPr/>
            </a:pPr>
            <a:r>
              <a:rPr lang="he-IL" sz="1700" b="1" dirty="0">
                <a:solidFill>
                  <a:schemeClr val="tx1"/>
                </a:solidFill>
                <a:latin typeface="Gisha" panose="020B0502040204020203" pitchFamily="34" charset="-79"/>
                <a:cs typeface="Gisha" panose="020B0502040204020203" pitchFamily="34" charset="-79"/>
              </a:rPr>
              <a:t>צרפת</a:t>
            </a:r>
          </a:p>
        </p:txBody>
      </p:sp>
      <p:sp>
        <p:nvSpPr>
          <p:cNvPr id="20" name="מלבן מעוגל 19"/>
          <p:cNvSpPr/>
          <p:nvPr/>
        </p:nvSpPr>
        <p:spPr>
          <a:xfrm>
            <a:off x="36513" y="2908300"/>
            <a:ext cx="915987" cy="812800"/>
          </a:xfrm>
          <a:prstGeom prst="roundRect">
            <a:avLst/>
          </a:prstGeom>
          <a:solidFill>
            <a:srgbClr val="B7FBB9"/>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fontAlgn="auto">
              <a:spcBef>
                <a:spcPts val="0"/>
              </a:spcBef>
              <a:spcAft>
                <a:spcPts val="0"/>
              </a:spcAft>
              <a:defRPr/>
            </a:pPr>
            <a:r>
              <a:rPr lang="he-IL" sz="1700" b="1" dirty="0">
                <a:solidFill>
                  <a:schemeClr val="tx1"/>
                </a:solidFill>
                <a:latin typeface="Gisha" panose="020B0502040204020203" pitchFamily="34" charset="-79"/>
                <a:cs typeface="Gisha" panose="020B0502040204020203" pitchFamily="34" charset="-79"/>
              </a:rPr>
              <a:t>ארה"ב</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לבן מעוגל 3"/>
          <p:cNvSpPr/>
          <p:nvPr/>
        </p:nvSpPr>
        <p:spPr>
          <a:xfrm>
            <a:off x="647700" y="165100"/>
            <a:ext cx="11417300" cy="812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fontAlgn="auto">
              <a:spcBef>
                <a:spcPts val="0"/>
              </a:spcBef>
              <a:spcAft>
                <a:spcPts val="0"/>
              </a:spcAft>
              <a:defRPr/>
            </a:pPr>
            <a:r>
              <a:rPr lang="he-IL" sz="3200" b="1" dirty="0">
                <a:solidFill>
                  <a:schemeClr val="tx1"/>
                </a:solidFill>
                <a:latin typeface="Gisha" panose="020B0502040204020203" pitchFamily="34" charset="-79"/>
                <a:cs typeface="Gisha" panose="020B0502040204020203" pitchFamily="34" charset="-79"/>
              </a:rPr>
              <a:t>מהפכה תעשייתית</a:t>
            </a:r>
          </a:p>
        </p:txBody>
      </p:sp>
      <p:sp>
        <p:nvSpPr>
          <p:cNvPr id="5" name="מלבן מעוגל 4"/>
          <p:cNvSpPr/>
          <p:nvPr/>
        </p:nvSpPr>
        <p:spPr>
          <a:xfrm>
            <a:off x="9842500" y="1993900"/>
            <a:ext cx="2222500" cy="4089400"/>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fontAlgn="auto">
              <a:spcBef>
                <a:spcPts val="0"/>
              </a:spcBef>
              <a:spcAft>
                <a:spcPts val="0"/>
              </a:spcAft>
              <a:defRPr/>
            </a:pPr>
            <a:r>
              <a:rPr lang="he-IL" sz="1600" dirty="0">
                <a:solidFill>
                  <a:schemeClr val="tx1"/>
                </a:solidFill>
                <a:latin typeface="Gisha" panose="020B0502040204020203" pitchFamily="34" charset="-79"/>
                <a:cs typeface="Gisha" panose="020B0502040204020203" pitchFamily="34" charset="-79"/>
              </a:rPr>
              <a:t>במאות 18-19, תקופה בה החלו שינויים טכנולוגיים רבים, הומצאו המצאות חדישות ששינו את פני החיים ביבשת כגון הדפוס והקיטור. </a:t>
            </a:r>
          </a:p>
          <a:p>
            <a:pPr algn="just" fontAlgn="auto">
              <a:spcBef>
                <a:spcPts val="0"/>
              </a:spcBef>
              <a:spcAft>
                <a:spcPts val="0"/>
              </a:spcAft>
              <a:defRPr/>
            </a:pPr>
            <a:r>
              <a:rPr lang="he-IL" sz="1600" dirty="0">
                <a:solidFill>
                  <a:schemeClr val="tx1"/>
                </a:solidFill>
                <a:latin typeface="Gisha" panose="020B0502040204020203" pitchFamily="34" charset="-79"/>
                <a:cs typeface="Gisha" panose="020B0502040204020203" pitchFamily="34" charset="-79"/>
              </a:rPr>
              <a:t>בעקבות כך החלו שינויים בחיי החברה, המדינה והתרבות של האזרחים ביבשת.</a:t>
            </a:r>
          </a:p>
        </p:txBody>
      </p:sp>
      <p:sp>
        <p:nvSpPr>
          <p:cNvPr id="6" name="מלבן מעוגל 5"/>
          <p:cNvSpPr/>
          <p:nvPr/>
        </p:nvSpPr>
        <p:spPr>
          <a:xfrm>
            <a:off x="9842500" y="1066800"/>
            <a:ext cx="2222500" cy="812800"/>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fontAlgn="auto">
              <a:spcBef>
                <a:spcPts val="0"/>
              </a:spcBef>
              <a:spcAft>
                <a:spcPts val="0"/>
              </a:spcAft>
              <a:defRPr/>
            </a:pPr>
            <a:r>
              <a:rPr lang="he-IL" sz="2400" b="1" dirty="0">
                <a:solidFill>
                  <a:schemeClr val="tx1"/>
                </a:solidFill>
                <a:latin typeface="Gisha" panose="020B0502040204020203" pitchFamily="34" charset="-79"/>
                <a:cs typeface="Gisha" panose="020B0502040204020203" pitchFamily="34" charset="-79"/>
              </a:rPr>
              <a:t>הגדרה</a:t>
            </a:r>
          </a:p>
        </p:txBody>
      </p:sp>
      <p:sp>
        <p:nvSpPr>
          <p:cNvPr id="7" name="מלבן מעוגל 6"/>
          <p:cNvSpPr/>
          <p:nvPr/>
        </p:nvSpPr>
        <p:spPr>
          <a:xfrm>
            <a:off x="647700" y="1066800"/>
            <a:ext cx="8877300" cy="812800"/>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fontAlgn="auto">
              <a:spcBef>
                <a:spcPts val="0"/>
              </a:spcBef>
              <a:spcAft>
                <a:spcPts val="0"/>
              </a:spcAft>
              <a:defRPr/>
            </a:pPr>
            <a:r>
              <a:rPr lang="he-IL" sz="2400" b="1" dirty="0">
                <a:solidFill>
                  <a:schemeClr val="tx1"/>
                </a:solidFill>
                <a:latin typeface="Gisha" panose="020B0502040204020203" pitchFamily="34" charset="-79"/>
                <a:cs typeface="Gisha" panose="020B0502040204020203" pitchFamily="34" charset="-79"/>
              </a:rPr>
              <a:t>השפעות של המהפכה התעשייתית על החברה</a:t>
            </a:r>
          </a:p>
        </p:txBody>
      </p:sp>
      <p:sp>
        <p:nvSpPr>
          <p:cNvPr id="8" name="מלבן מעוגל 7"/>
          <p:cNvSpPr/>
          <p:nvPr/>
        </p:nvSpPr>
        <p:spPr>
          <a:xfrm>
            <a:off x="7493000" y="2940050"/>
            <a:ext cx="2032000" cy="3708400"/>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fontAlgn="auto">
              <a:spcBef>
                <a:spcPts val="0"/>
              </a:spcBef>
              <a:spcAft>
                <a:spcPts val="0"/>
              </a:spcAft>
              <a:defRPr/>
            </a:pPr>
            <a:r>
              <a:rPr lang="he-IL" dirty="0">
                <a:solidFill>
                  <a:schemeClr val="tx1"/>
                </a:solidFill>
                <a:latin typeface="Gisha" panose="020B0502040204020203" pitchFamily="34" charset="-79"/>
                <a:cs typeface="Gisha" panose="020B0502040204020203" pitchFamily="34" charset="-79"/>
              </a:rPr>
              <a:t>בשל התפתחות התעשייה המהירה אנשים עזבו את הכפרים ועברו להתגורר בערים בסמוך למפעלים. אוכלוסיית הערים גדלה פי 2-3 בתוך מספר עשורים בודדים</a:t>
            </a:r>
          </a:p>
        </p:txBody>
      </p:sp>
      <p:sp>
        <p:nvSpPr>
          <p:cNvPr id="9" name="מלבן מעוגל 8"/>
          <p:cNvSpPr/>
          <p:nvPr/>
        </p:nvSpPr>
        <p:spPr>
          <a:xfrm>
            <a:off x="7493000" y="2038350"/>
            <a:ext cx="2032000" cy="812800"/>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he-IL" sz="1700" b="1" dirty="0">
                <a:solidFill>
                  <a:schemeClr val="tx1"/>
                </a:solidFill>
                <a:latin typeface="Gisha" panose="020B0502040204020203" pitchFamily="34" charset="-79"/>
                <a:cs typeface="Gisha" panose="020B0502040204020203" pitchFamily="34" charset="-79"/>
              </a:rPr>
              <a:t>עיור</a:t>
            </a:r>
          </a:p>
        </p:txBody>
      </p:sp>
      <p:sp>
        <p:nvSpPr>
          <p:cNvPr id="10" name="מלבן מעוגל 9"/>
          <p:cNvSpPr/>
          <p:nvPr/>
        </p:nvSpPr>
        <p:spPr>
          <a:xfrm>
            <a:off x="4873625" y="2940050"/>
            <a:ext cx="2238375" cy="3778250"/>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fontAlgn="auto">
              <a:spcBef>
                <a:spcPts val="0"/>
              </a:spcBef>
              <a:spcAft>
                <a:spcPts val="0"/>
              </a:spcAft>
              <a:defRPr/>
            </a:pPr>
            <a:r>
              <a:rPr lang="he-IL" dirty="0">
                <a:solidFill>
                  <a:schemeClr val="tx1"/>
                </a:solidFill>
                <a:latin typeface="Gisha" panose="020B0502040204020203" pitchFamily="34" charset="-79"/>
                <a:cs typeface="Gisha" panose="020B0502040204020203" pitchFamily="34" charset="-79"/>
              </a:rPr>
              <a:t>מדינות במזרח אירופה ואיטליה בהן הייתה התפתחות בבריאות שהובילה לצפיפות אוכלוסין גבוהה ולעומת זאת היו מפגרות יחסית מבחינה תעשייתית. בשל כך רבים עזבו את המדינות הללו ועברו לאמריקה ולמקומות נוספים.</a:t>
            </a:r>
          </a:p>
        </p:txBody>
      </p:sp>
      <p:sp>
        <p:nvSpPr>
          <p:cNvPr id="11" name="מלבן מעוגל 10"/>
          <p:cNvSpPr/>
          <p:nvPr/>
        </p:nvSpPr>
        <p:spPr>
          <a:xfrm>
            <a:off x="4908550" y="2038350"/>
            <a:ext cx="2203450" cy="812800"/>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fontAlgn="auto">
              <a:spcBef>
                <a:spcPts val="0"/>
              </a:spcBef>
              <a:spcAft>
                <a:spcPts val="0"/>
              </a:spcAft>
              <a:defRPr/>
            </a:pPr>
            <a:r>
              <a:rPr lang="he-IL" sz="1700" b="1" dirty="0">
                <a:solidFill>
                  <a:schemeClr val="tx1"/>
                </a:solidFill>
                <a:latin typeface="Gisha" panose="020B0502040204020203" pitchFamily="34" charset="-79"/>
                <a:cs typeface="Gisha" panose="020B0502040204020203" pitchFamily="34" charset="-79"/>
              </a:rPr>
              <a:t>הגירה</a:t>
            </a:r>
          </a:p>
        </p:txBody>
      </p:sp>
      <p:sp>
        <p:nvSpPr>
          <p:cNvPr id="12" name="מלבן מעוגל 11"/>
          <p:cNvSpPr/>
          <p:nvPr/>
        </p:nvSpPr>
        <p:spPr>
          <a:xfrm>
            <a:off x="3000375" y="2940050"/>
            <a:ext cx="1539875" cy="3778250"/>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fontAlgn="auto">
              <a:spcBef>
                <a:spcPts val="0"/>
              </a:spcBef>
              <a:spcAft>
                <a:spcPts val="0"/>
              </a:spcAft>
              <a:defRPr/>
            </a:pPr>
            <a:r>
              <a:rPr lang="he-IL" dirty="0">
                <a:solidFill>
                  <a:schemeClr val="tx1"/>
                </a:solidFill>
                <a:latin typeface="Gisha" panose="020B0502040204020203" pitchFamily="34" charset="-79"/>
                <a:cs typeface="Gisha" panose="020B0502040204020203" pitchFamily="34" charset="-79"/>
              </a:rPr>
              <a:t>בשל הרפואה שהלכה והתקדמה והעיור המואץ, הערים הפכו להיות גדולות מאוד ואוכלוסיית אירופה גדלה פי 2-3 בתוך 60 שנה.</a:t>
            </a:r>
          </a:p>
        </p:txBody>
      </p:sp>
      <p:sp>
        <p:nvSpPr>
          <p:cNvPr id="13" name="מלבן מעוגל 12"/>
          <p:cNvSpPr/>
          <p:nvPr/>
        </p:nvSpPr>
        <p:spPr>
          <a:xfrm>
            <a:off x="3000375" y="2038350"/>
            <a:ext cx="1539875" cy="812800"/>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fontAlgn="auto">
              <a:spcBef>
                <a:spcPts val="0"/>
              </a:spcBef>
              <a:spcAft>
                <a:spcPts val="0"/>
              </a:spcAft>
              <a:defRPr/>
            </a:pPr>
            <a:r>
              <a:rPr lang="he-IL" sz="1700" b="1" dirty="0">
                <a:solidFill>
                  <a:schemeClr val="tx1"/>
                </a:solidFill>
                <a:latin typeface="Gisha" panose="020B0502040204020203" pitchFamily="34" charset="-79"/>
                <a:cs typeface="Gisha" panose="020B0502040204020203" pitchFamily="34" charset="-79"/>
              </a:rPr>
              <a:t>דמוגרפיה</a:t>
            </a:r>
          </a:p>
        </p:txBody>
      </p:sp>
      <p:sp>
        <p:nvSpPr>
          <p:cNvPr id="14" name="מלבן מעוגל 13"/>
          <p:cNvSpPr/>
          <p:nvPr/>
        </p:nvSpPr>
        <p:spPr>
          <a:xfrm>
            <a:off x="647700" y="2940050"/>
            <a:ext cx="2133600" cy="3778250"/>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fontAlgn="auto">
              <a:spcBef>
                <a:spcPts val="0"/>
              </a:spcBef>
              <a:spcAft>
                <a:spcPts val="0"/>
              </a:spcAft>
              <a:defRPr/>
            </a:pPr>
            <a:r>
              <a:rPr lang="he-IL" dirty="0">
                <a:solidFill>
                  <a:schemeClr val="tx1"/>
                </a:solidFill>
                <a:latin typeface="Gisha" panose="020B0502040204020203" pitchFamily="34" charset="-79"/>
                <a:cs typeface="Gisha" panose="020B0502040204020203" pitchFamily="34" charset="-79"/>
              </a:rPr>
              <a:t>בעקבות המעבר אל הערים היה צורך בידיים עובדות מה שהוביל למעמדות חדשים בחברה – מעמד גבוה, </a:t>
            </a:r>
            <a:r>
              <a:rPr lang="he-IL" dirty="0" err="1">
                <a:solidFill>
                  <a:schemeClr val="tx1"/>
                </a:solidFill>
                <a:latin typeface="Gisha" panose="020B0502040204020203" pitchFamily="34" charset="-79"/>
                <a:cs typeface="Gisha" panose="020B0502040204020203" pitchFamily="34" charset="-79"/>
              </a:rPr>
              <a:t>בוגרני</a:t>
            </a:r>
            <a:r>
              <a:rPr lang="he-IL" dirty="0">
                <a:solidFill>
                  <a:schemeClr val="tx1"/>
                </a:solidFill>
                <a:latin typeface="Gisha" panose="020B0502040204020203" pitchFamily="34" charset="-79"/>
                <a:cs typeface="Gisha" panose="020B0502040204020203" pitchFamily="34" charset="-79"/>
              </a:rPr>
              <a:t>; ומעמד נמוך, פרולטריון. הפרולטריון הועסק ללא תנאים, שעות רבות ביום וללא שכר הולם.</a:t>
            </a:r>
            <a:endParaRPr lang="he-IL" u="sng" dirty="0">
              <a:solidFill>
                <a:schemeClr val="tx1"/>
              </a:solidFill>
              <a:latin typeface="Gisha" panose="020B0502040204020203" pitchFamily="34" charset="-79"/>
              <a:cs typeface="Gisha" panose="020B0502040204020203" pitchFamily="34" charset="-79"/>
            </a:endParaRPr>
          </a:p>
        </p:txBody>
      </p:sp>
      <p:sp>
        <p:nvSpPr>
          <p:cNvPr id="15" name="מלבן מעוגל 14"/>
          <p:cNvSpPr/>
          <p:nvPr/>
        </p:nvSpPr>
        <p:spPr>
          <a:xfrm>
            <a:off x="647700" y="2038350"/>
            <a:ext cx="2133600" cy="812800"/>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fontAlgn="auto">
              <a:spcBef>
                <a:spcPts val="0"/>
              </a:spcBef>
              <a:spcAft>
                <a:spcPts val="0"/>
              </a:spcAft>
              <a:defRPr/>
            </a:pPr>
            <a:r>
              <a:rPr lang="he-IL" sz="1700" b="1" dirty="0">
                <a:solidFill>
                  <a:schemeClr val="tx1"/>
                </a:solidFill>
                <a:latin typeface="Gisha" panose="020B0502040204020203" pitchFamily="34" charset="-79"/>
                <a:cs typeface="Gisha" panose="020B0502040204020203" pitchFamily="34" charset="-79"/>
              </a:rPr>
              <a:t>מעמדות חדשים</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לבן מעוגל 3"/>
          <p:cNvSpPr/>
          <p:nvPr/>
        </p:nvSpPr>
        <p:spPr>
          <a:xfrm>
            <a:off x="114300" y="165100"/>
            <a:ext cx="11950700" cy="812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fontAlgn="auto">
              <a:spcBef>
                <a:spcPts val="0"/>
              </a:spcBef>
              <a:spcAft>
                <a:spcPts val="0"/>
              </a:spcAft>
              <a:defRPr/>
            </a:pPr>
            <a:r>
              <a:rPr lang="he-IL" sz="3200" b="1" dirty="0">
                <a:solidFill>
                  <a:schemeClr val="tx1"/>
                </a:solidFill>
                <a:latin typeface="Gisha" panose="020B0502040204020203" pitchFamily="34" charset="-79"/>
                <a:cs typeface="Gisha" panose="020B0502040204020203" pitchFamily="34" charset="-79"/>
              </a:rPr>
              <a:t>אידיאולוגיות חדשות</a:t>
            </a:r>
          </a:p>
        </p:txBody>
      </p:sp>
      <p:sp>
        <p:nvSpPr>
          <p:cNvPr id="5" name="מלבן מעוגל 4"/>
          <p:cNvSpPr/>
          <p:nvPr/>
        </p:nvSpPr>
        <p:spPr>
          <a:xfrm>
            <a:off x="10212388" y="1993900"/>
            <a:ext cx="1852612" cy="4089400"/>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fontAlgn="auto">
              <a:spcBef>
                <a:spcPts val="0"/>
              </a:spcBef>
              <a:spcAft>
                <a:spcPts val="0"/>
              </a:spcAft>
              <a:defRPr/>
            </a:pPr>
            <a:r>
              <a:rPr lang="he-IL" dirty="0">
                <a:solidFill>
                  <a:schemeClr val="tx1"/>
                </a:solidFill>
                <a:latin typeface="Gisha" panose="020B0502040204020203" pitchFamily="34" charset="-79"/>
                <a:cs typeface="Gisha" panose="020B0502040204020203" pitchFamily="34" charset="-79"/>
              </a:rPr>
              <a:t>אידיאולוגיה היא השקפת עולם [או רעיון] על פיה אדם פועל ומקבל את החלטותיו בתחומים שונים כגון כלכלה, חברה, מדינה </a:t>
            </a:r>
            <a:r>
              <a:rPr lang="he-IL" dirty="0" err="1">
                <a:solidFill>
                  <a:schemeClr val="tx1"/>
                </a:solidFill>
                <a:latin typeface="Gisha" panose="020B0502040204020203" pitchFamily="34" charset="-79"/>
                <a:cs typeface="Gisha" panose="020B0502040204020203" pitchFamily="34" charset="-79"/>
              </a:rPr>
              <a:t>וכו</a:t>
            </a:r>
            <a:r>
              <a:rPr lang="he-IL" dirty="0">
                <a:solidFill>
                  <a:schemeClr val="tx1"/>
                </a:solidFill>
                <a:latin typeface="Gisha" panose="020B0502040204020203" pitchFamily="34" charset="-79"/>
                <a:cs typeface="Gisha" panose="020B0502040204020203" pitchFamily="34" charset="-79"/>
              </a:rPr>
              <a:t>'.</a:t>
            </a:r>
          </a:p>
        </p:txBody>
      </p:sp>
      <p:sp>
        <p:nvSpPr>
          <p:cNvPr id="6" name="מלבן מעוגל 5"/>
          <p:cNvSpPr/>
          <p:nvPr/>
        </p:nvSpPr>
        <p:spPr>
          <a:xfrm>
            <a:off x="10212388" y="1066800"/>
            <a:ext cx="1852612" cy="812800"/>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fontAlgn="auto">
              <a:spcBef>
                <a:spcPts val="0"/>
              </a:spcBef>
              <a:spcAft>
                <a:spcPts val="0"/>
              </a:spcAft>
              <a:defRPr/>
            </a:pPr>
            <a:r>
              <a:rPr lang="he-IL" sz="2400" b="1" dirty="0">
                <a:solidFill>
                  <a:schemeClr val="tx1"/>
                </a:solidFill>
                <a:latin typeface="Gisha" panose="020B0502040204020203" pitchFamily="34" charset="-79"/>
                <a:cs typeface="Gisha" panose="020B0502040204020203" pitchFamily="34" charset="-79"/>
              </a:rPr>
              <a:t>הגדרה</a:t>
            </a:r>
          </a:p>
        </p:txBody>
      </p:sp>
      <p:sp>
        <p:nvSpPr>
          <p:cNvPr id="7" name="מלבן מעוגל 6"/>
          <p:cNvSpPr/>
          <p:nvPr/>
        </p:nvSpPr>
        <p:spPr>
          <a:xfrm>
            <a:off x="4953000" y="1066800"/>
            <a:ext cx="5019675" cy="812800"/>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fontAlgn="auto">
              <a:spcBef>
                <a:spcPts val="0"/>
              </a:spcBef>
              <a:spcAft>
                <a:spcPts val="0"/>
              </a:spcAft>
              <a:defRPr/>
            </a:pPr>
            <a:r>
              <a:rPr lang="he-IL" sz="2400" b="1" dirty="0">
                <a:solidFill>
                  <a:schemeClr val="tx1"/>
                </a:solidFill>
                <a:latin typeface="Gisha" panose="020B0502040204020203" pitchFamily="34" charset="-79"/>
                <a:cs typeface="Gisha" panose="020B0502040204020203" pitchFamily="34" charset="-79"/>
              </a:rPr>
              <a:t>סוציאליזם</a:t>
            </a:r>
          </a:p>
        </p:txBody>
      </p:sp>
      <p:sp>
        <p:nvSpPr>
          <p:cNvPr id="8" name="מלבן מעוגל 7"/>
          <p:cNvSpPr/>
          <p:nvPr/>
        </p:nvSpPr>
        <p:spPr>
          <a:xfrm>
            <a:off x="6719888" y="2940050"/>
            <a:ext cx="1562100" cy="3708400"/>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fontAlgn="auto">
              <a:spcBef>
                <a:spcPts val="0"/>
              </a:spcBef>
              <a:spcAft>
                <a:spcPts val="0"/>
              </a:spcAft>
              <a:defRPr/>
            </a:pPr>
            <a:r>
              <a:rPr lang="he-IL" sz="1600" dirty="0">
                <a:solidFill>
                  <a:schemeClr val="tx1"/>
                </a:solidFill>
                <a:latin typeface="Gisha" panose="020B0502040204020203" pitchFamily="34" charset="-79"/>
                <a:cs typeface="Gisha" panose="020B0502040204020203" pitchFamily="34" charset="-79"/>
              </a:rPr>
              <a:t>אידיאולוגיה סוציאליסטית לפיה השליטה על משאבי הייצור תעשה ע"י העם – המעמד הנמוך, באמצעות הכוח, וכך תביא לביטול מעמדות ולשוויון מוחלט.</a:t>
            </a:r>
          </a:p>
        </p:txBody>
      </p:sp>
      <p:sp>
        <p:nvSpPr>
          <p:cNvPr id="9" name="מלבן מעוגל 8"/>
          <p:cNvSpPr/>
          <p:nvPr/>
        </p:nvSpPr>
        <p:spPr>
          <a:xfrm>
            <a:off x="6719888" y="2044700"/>
            <a:ext cx="1562100" cy="812800"/>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he-IL" sz="1700" b="1" dirty="0">
                <a:solidFill>
                  <a:schemeClr val="tx1"/>
                </a:solidFill>
                <a:latin typeface="Gisha" panose="020B0502040204020203" pitchFamily="34" charset="-79"/>
                <a:cs typeface="Gisha" panose="020B0502040204020203" pitchFamily="34" charset="-79"/>
              </a:rPr>
              <a:t>קומוניזם</a:t>
            </a:r>
          </a:p>
        </p:txBody>
      </p:sp>
      <p:sp>
        <p:nvSpPr>
          <p:cNvPr id="10" name="מלבן מעוגל 9"/>
          <p:cNvSpPr/>
          <p:nvPr/>
        </p:nvSpPr>
        <p:spPr>
          <a:xfrm>
            <a:off x="4953000" y="3022600"/>
            <a:ext cx="1638300" cy="3708400"/>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fontAlgn="auto">
              <a:spcBef>
                <a:spcPts val="0"/>
              </a:spcBef>
              <a:spcAft>
                <a:spcPts val="0"/>
              </a:spcAft>
              <a:defRPr/>
            </a:pPr>
            <a:r>
              <a:rPr lang="he-IL" sz="1600" dirty="0">
                <a:solidFill>
                  <a:schemeClr val="tx1"/>
                </a:solidFill>
                <a:latin typeface="Gisha" panose="020B0502040204020203" pitchFamily="34" charset="-79"/>
                <a:cs typeface="Gisha" panose="020B0502040204020203" pitchFamily="34" charset="-79"/>
              </a:rPr>
              <a:t>אידיאולוגיה סוציאליסטית לפיה השליטה על משאבי הייצור תעשה ע"י המדינה לצמצום פערים ובאמצעות חוקים תסייע למעמד הנמוך. השליטה על אמצעי הייצור תוביל לשוויון ע"י המדינה, ולא ע"י העם.</a:t>
            </a:r>
          </a:p>
        </p:txBody>
      </p:sp>
      <p:sp>
        <p:nvSpPr>
          <p:cNvPr id="11" name="מלבן מעוגל 10"/>
          <p:cNvSpPr/>
          <p:nvPr/>
        </p:nvSpPr>
        <p:spPr>
          <a:xfrm>
            <a:off x="4953000" y="2044700"/>
            <a:ext cx="1638300" cy="812800"/>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fontAlgn="auto">
              <a:spcBef>
                <a:spcPts val="0"/>
              </a:spcBef>
              <a:spcAft>
                <a:spcPts val="0"/>
              </a:spcAft>
              <a:defRPr/>
            </a:pPr>
            <a:r>
              <a:rPr lang="he-IL" sz="1700" b="1" dirty="0">
                <a:solidFill>
                  <a:schemeClr val="tx1"/>
                </a:solidFill>
                <a:latin typeface="Gisha" panose="020B0502040204020203" pitchFamily="34" charset="-79"/>
                <a:cs typeface="Gisha" panose="020B0502040204020203" pitchFamily="34" charset="-79"/>
              </a:rPr>
              <a:t>סוציאל-דמוקרטיה</a:t>
            </a:r>
          </a:p>
        </p:txBody>
      </p:sp>
      <p:sp>
        <p:nvSpPr>
          <p:cNvPr id="14" name="מלבן מעוגל 13"/>
          <p:cNvSpPr/>
          <p:nvPr/>
        </p:nvSpPr>
        <p:spPr>
          <a:xfrm>
            <a:off x="1663700" y="3009900"/>
            <a:ext cx="1435100" cy="3708400"/>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fontAlgn="auto">
              <a:spcBef>
                <a:spcPts val="0"/>
              </a:spcBef>
              <a:spcAft>
                <a:spcPts val="0"/>
              </a:spcAft>
              <a:defRPr/>
            </a:pPr>
            <a:r>
              <a:rPr lang="he-IL" dirty="0">
                <a:solidFill>
                  <a:schemeClr val="tx1"/>
                </a:solidFill>
                <a:latin typeface="Gisha" panose="020B0502040204020203" pitchFamily="34" charset="-79"/>
                <a:cs typeface="Gisha" panose="020B0502040204020203" pitchFamily="34" charset="-79"/>
              </a:rPr>
              <a:t>הרגש הלאומי בין האדם לבין הלאום שלו מבוסס על המוצא, התרבות, ההיסטוריה והאמונה המשותפים.</a:t>
            </a:r>
          </a:p>
        </p:txBody>
      </p:sp>
      <p:sp>
        <p:nvSpPr>
          <p:cNvPr id="15" name="מלבן מעוגל 14"/>
          <p:cNvSpPr/>
          <p:nvPr/>
        </p:nvSpPr>
        <p:spPr>
          <a:xfrm>
            <a:off x="1663700" y="2044700"/>
            <a:ext cx="1435100" cy="812800"/>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fontAlgn="auto">
              <a:spcBef>
                <a:spcPts val="0"/>
              </a:spcBef>
              <a:spcAft>
                <a:spcPts val="0"/>
              </a:spcAft>
              <a:defRPr/>
            </a:pPr>
            <a:r>
              <a:rPr lang="he-IL" sz="1700" b="1" dirty="0">
                <a:solidFill>
                  <a:schemeClr val="tx1"/>
                </a:solidFill>
                <a:latin typeface="Gisha" panose="020B0502040204020203" pitchFamily="34" charset="-79"/>
                <a:cs typeface="Gisha" panose="020B0502040204020203" pitchFamily="34" charset="-79"/>
              </a:rPr>
              <a:t>אתנית היסטורית</a:t>
            </a:r>
          </a:p>
        </p:txBody>
      </p:sp>
      <p:sp>
        <p:nvSpPr>
          <p:cNvPr id="16" name="מלבן מעוגל 15"/>
          <p:cNvSpPr/>
          <p:nvPr/>
        </p:nvSpPr>
        <p:spPr>
          <a:xfrm>
            <a:off x="114300" y="3009900"/>
            <a:ext cx="1423988" cy="3708400"/>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fontAlgn="auto">
              <a:spcBef>
                <a:spcPts val="0"/>
              </a:spcBef>
              <a:spcAft>
                <a:spcPts val="0"/>
              </a:spcAft>
              <a:defRPr/>
            </a:pPr>
            <a:r>
              <a:rPr lang="he-IL" dirty="0">
                <a:solidFill>
                  <a:schemeClr val="tx1"/>
                </a:solidFill>
                <a:latin typeface="Gisha" panose="020B0502040204020203" pitchFamily="34" charset="-79"/>
                <a:cs typeface="Gisha" panose="020B0502040204020203" pitchFamily="34" charset="-79"/>
              </a:rPr>
              <a:t>הרגש הלאומי בין האדם לבין הלאום שלו מבוסס על הקשר למדינה, לערכי המדינה, לתרבות המדינה, לדמוקרטיה שבמדינה.</a:t>
            </a:r>
          </a:p>
        </p:txBody>
      </p:sp>
      <p:sp>
        <p:nvSpPr>
          <p:cNvPr id="17" name="מלבן מעוגל 16"/>
          <p:cNvSpPr/>
          <p:nvPr/>
        </p:nvSpPr>
        <p:spPr>
          <a:xfrm>
            <a:off x="114300" y="2044700"/>
            <a:ext cx="1423988" cy="812800"/>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fontAlgn="auto">
              <a:spcBef>
                <a:spcPts val="0"/>
              </a:spcBef>
              <a:spcAft>
                <a:spcPts val="0"/>
              </a:spcAft>
              <a:defRPr/>
            </a:pPr>
            <a:r>
              <a:rPr lang="he-IL" sz="1700" b="1" dirty="0">
                <a:solidFill>
                  <a:schemeClr val="tx1"/>
                </a:solidFill>
                <a:latin typeface="Gisha" panose="020B0502040204020203" pitchFamily="34" charset="-79"/>
                <a:cs typeface="Gisha" panose="020B0502040204020203" pitchFamily="34" charset="-79"/>
              </a:rPr>
              <a:t>ליברלית אזרחית</a:t>
            </a:r>
          </a:p>
        </p:txBody>
      </p:sp>
      <p:sp>
        <p:nvSpPr>
          <p:cNvPr id="21" name="מלבן מעוגל 20"/>
          <p:cNvSpPr/>
          <p:nvPr/>
        </p:nvSpPr>
        <p:spPr>
          <a:xfrm>
            <a:off x="114300" y="1066800"/>
            <a:ext cx="4562475" cy="812800"/>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fontAlgn="auto">
              <a:spcBef>
                <a:spcPts val="0"/>
              </a:spcBef>
              <a:spcAft>
                <a:spcPts val="0"/>
              </a:spcAft>
              <a:defRPr/>
            </a:pPr>
            <a:r>
              <a:rPr lang="he-IL" sz="2400" b="1" dirty="0">
                <a:solidFill>
                  <a:schemeClr val="tx1"/>
                </a:solidFill>
                <a:latin typeface="Gisha" panose="020B0502040204020203" pitchFamily="34" charset="-79"/>
                <a:cs typeface="Gisha" panose="020B0502040204020203" pitchFamily="34" charset="-79"/>
              </a:rPr>
              <a:t>לאומיות</a:t>
            </a:r>
          </a:p>
        </p:txBody>
      </p:sp>
      <p:sp>
        <p:nvSpPr>
          <p:cNvPr id="22" name="מלבן מעוגל 21"/>
          <p:cNvSpPr/>
          <p:nvPr/>
        </p:nvSpPr>
        <p:spPr>
          <a:xfrm>
            <a:off x="3241675" y="3009900"/>
            <a:ext cx="1435100" cy="3708400"/>
          </a:xfrm>
          <a:prstGeom prst="roundRect">
            <a:avLst/>
          </a:prstGeom>
          <a:solidFill>
            <a:srgbClr val="F2CEF3"/>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fontAlgn="auto">
              <a:spcBef>
                <a:spcPts val="0"/>
              </a:spcBef>
              <a:spcAft>
                <a:spcPts val="0"/>
              </a:spcAft>
              <a:defRPr/>
            </a:pPr>
            <a:r>
              <a:rPr lang="he-IL" dirty="0">
                <a:solidFill>
                  <a:schemeClr val="tx1"/>
                </a:solidFill>
                <a:latin typeface="Gisha" panose="020B0502040204020203" pitchFamily="34" charset="-79"/>
                <a:cs typeface="Gisha" panose="020B0502040204020203" pitchFamily="34" charset="-79"/>
              </a:rPr>
              <a:t>הרגש שחש אדם כלפי הלאום בתוכו הוא חי. רגש זה יכול להיות מבוסס על המוצא או על ערכים.</a:t>
            </a:r>
          </a:p>
        </p:txBody>
      </p:sp>
      <p:sp>
        <p:nvSpPr>
          <p:cNvPr id="23" name="מלבן מעוגל 22"/>
          <p:cNvSpPr/>
          <p:nvPr/>
        </p:nvSpPr>
        <p:spPr>
          <a:xfrm>
            <a:off x="3241675" y="2044700"/>
            <a:ext cx="1435100" cy="812800"/>
          </a:xfrm>
          <a:prstGeom prst="roundRect">
            <a:avLst/>
          </a:prstGeom>
          <a:solidFill>
            <a:srgbClr val="F2CEF3"/>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fontAlgn="auto">
              <a:spcBef>
                <a:spcPts val="0"/>
              </a:spcBef>
              <a:spcAft>
                <a:spcPts val="0"/>
              </a:spcAft>
              <a:defRPr/>
            </a:pPr>
            <a:r>
              <a:rPr lang="he-IL" sz="1700" b="1" dirty="0">
                <a:solidFill>
                  <a:schemeClr val="tx1"/>
                </a:solidFill>
                <a:latin typeface="Gisha" panose="020B0502040204020203" pitchFamily="34" charset="-79"/>
                <a:cs typeface="Gisha" panose="020B0502040204020203" pitchFamily="34" charset="-79"/>
              </a:rPr>
              <a:t>הגדרה</a:t>
            </a:r>
          </a:p>
        </p:txBody>
      </p:sp>
      <p:sp>
        <p:nvSpPr>
          <p:cNvPr id="24" name="מלבן מעוגל 23"/>
          <p:cNvSpPr/>
          <p:nvPr/>
        </p:nvSpPr>
        <p:spPr>
          <a:xfrm>
            <a:off x="8410575" y="2940050"/>
            <a:ext cx="1562100" cy="3708400"/>
          </a:xfrm>
          <a:prstGeom prst="roundRect">
            <a:avLst/>
          </a:prstGeom>
          <a:solidFill>
            <a:srgbClr val="F2CEF3"/>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fontAlgn="auto">
              <a:spcBef>
                <a:spcPts val="0"/>
              </a:spcBef>
              <a:spcAft>
                <a:spcPts val="0"/>
              </a:spcAft>
              <a:defRPr/>
            </a:pPr>
            <a:r>
              <a:rPr lang="he-IL" sz="1700" dirty="0">
                <a:solidFill>
                  <a:schemeClr val="tx1"/>
                </a:solidFill>
                <a:latin typeface="Gisha" panose="020B0502040204020203" pitchFamily="34" charset="-79"/>
                <a:cs typeface="Gisha" panose="020B0502040204020203" pitchFamily="34" charset="-79"/>
              </a:rPr>
              <a:t>השקפת עולם כלכלית לפיה השלטון אחראי לצמצום הפערים בחברה במטרה להגיע לשוויון בין הפרטים בה, באמצעות שליטה על משאבי הייצור. </a:t>
            </a:r>
          </a:p>
        </p:txBody>
      </p:sp>
      <p:sp>
        <p:nvSpPr>
          <p:cNvPr id="25" name="מלבן מעוגל 24"/>
          <p:cNvSpPr/>
          <p:nvPr/>
        </p:nvSpPr>
        <p:spPr>
          <a:xfrm>
            <a:off x="8410575" y="2044700"/>
            <a:ext cx="1562100" cy="812800"/>
          </a:xfrm>
          <a:prstGeom prst="roundRect">
            <a:avLst/>
          </a:prstGeom>
          <a:solidFill>
            <a:srgbClr val="F2CEF3"/>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he-IL" sz="1700" b="1" dirty="0">
                <a:solidFill>
                  <a:schemeClr val="tx1"/>
                </a:solidFill>
                <a:latin typeface="Gisha" panose="020B0502040204020203" pitchFamily="34" charset="-79"/>
                <a:cs typeface="Gisha" panose="020B0502040204020203" pitchFamily="34" charset="-79"/>
              </a:rPr>
              <a:t>הגדרה</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אליפסה 4"/>
          <p:cNvSpPr/>
          <p:nvPr/>
        </p:nvSpPr>
        <p:spPr>
          <a:xfrm>
            <a:off x="7518400" y="152400"/>
            <a:ext cx="1828800" cy="15621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sz="3200" b="1" dirty="0">
              <a:solidFill>
                <a:schemeClr val="tx1"/>
              </a:solidFill>
              <a:latin typeface="David" panose="020E0502060401010101" pitchFamily="34" charset="-79"/>
              <a:cs typeface="David" panose="020E0502060401010101" pitchFamily="34" charset="-79"/>
            </a:endParaRPr>
          </a:p>
        </p:txBody>
      </p:sp>
      <p:sp>
        <p:nvSpPr>
          <p:cNvPr id="6" name="אליפסה 5"/>
          <p:cNvSpPr/>
          <p:nvPr/>
        </p:nvSpPr>
        <p:spPr>
          <a:xfrm>
            <a:off x="4583113" y="708025"/>
            <a:ext cx="1828800" cy="15621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sz="2000" b="1" dirty="0">
              <a:solidFill>
                <a:schemeClr val="tx1"/>
              </a:solidFill>
              <a:latin typeface="David" panose="020E0502060401010101" pitchFamily="34" charset="-79"/>
              <a:cs typeface="David" panose="020E0502060401010101" pitchFamily="34" charset="-79"/>
            </a:endParaRPr>
          </a:p>
        </p:txBody>
      </p:sp>
      <p:sp>
        <p:nvSpPr>
          <p:cNvPr id="7" name="אליפסה 6"/>
          <p:cNvSpPr/>
          <p:nvPr/>
        </p:nvSpPr>
        <p:spPr>
          <a:xfrm>
            <a:off x="1611313" y="1489075"/>
            <a:ext cx="1993900" cy="15621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sz="2000" b="1" dirty="0">
              <a:solidFill>
                <a:schemeClr val="tx1"/>
              </a:solidFill>
              <a:latin typeface="David" panose="020E0502060401010101" pitchFamily="34" charset="-79"/>
              <a:cs typeface="David" panose="020E0502060401010101" pitchFamily="34" charset="-79"/>
            </a:endParaRPr>
          </a:p>
        </p:txBody>
      </p:sp>
      <p:sp>
        <p:nvSpPr>
          <p:cNvPr id="12" name="אליפסה 11"/>
          <p:cNvSpPr/>
          <p:nvPr/>
        </p:nvSpPr>
        <p:spPr>
          <a:xfrm>
            <a:off x="9682163" y="1668463"/>
            <a:ext cx="1244600" cy="120332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sz="1400" b="1" dirty="0">
              <a:solidFill>
                <a:schemeClr val="tx1"/>
              </a:solidFill>
              <a:latin typeface="David" panose="020E0502060401010101" pitchFamily="34" charset="-79"/>
              <a:cs typeface="David" panose="020E0502060401010101" pitchFamily="34" charset="-79"/>
            </a:endParaRPr>
          </a:p>
        </p:txBody>
      </p:sp>
      <p:sp>
        <p:nvSpPr>
          <p:cNvPr id="14" name="אליפסה 13"/>
          <p:cNvSpPr/>
          <p:nvPr/>
        </p:nvSpPr>
        <p:spPr>
          <a:xfrm>
            <a:off x="9691688" y="2449513"/>
            <a:ext cx="1244600" cy="120332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sz="1400" b="1" dirty="0">
              <a:solidFill>
                <a:schemeClr val="tx1"/>
              </a:solidFill>
              <a:latin typeface="David" panose="020E0502060401010101" pitchFamily="34" charset="-79"/>
              <a:cs typeface="David" panose="020E0502060401010101" pitchFamily="34" charset="-79"/>
            </a:endParaRPr>
          </a:p>
        </p:txBody>
      </p:sp>
      <p:sp>
        <p:nvSpPr>
          <p:cNvPr id="17" name="אליפסה 16"/>
          <p:cNvSpPr/>
          <p:nvPr/>
        </p:nvSpPr>
        <p:spPr>
          <a:xfrm>
            <a:off x="7480300" y="5561013"/>
            <a:ext cx="1244600" cy="120332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he-IL" sz="1400" b="1" dirty="0">
                <a:solidFill>
                  <a:schemeClr val="tx1"/>
                </a:solidFill>
                <a:latin typeface="David" panose="020E0502060401010101" pitchFamily="34" charset="-79"/>
                <a:cs typeface="David" panose="020E0502060401010101" pitchFamily="34" charset="-79"/>
              </a:rPr>
              <a:t>מהפכה</a:t>
            </a:r>
          </a:p>
        </p:txBody>
      </p:sp>
      <p:sp>
        <p:nvSpPr>
          <p:cNvPr id="18" name="אליפסה 17"/>
          <p:cNvSpPr/>
          <p:nvPr/>
        </p:nvSpPr>
        <p:spPr>
          <a:xfrm>
            <a:off x="8840788" y="5561013"/>
            <a:ext cx="1244600" cy="120332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he-IL" sz="1200" b="1" dirty="0">
                <a:solidFill>
                  <a:schemeClr val="tx1"/>
                </a:solidFill>
                <a:latin typeface="David" panose="020E0502060401010101" pitchFamily="34" charset="-79"/>
                <a:cs typeface="David" panose="020E0502060401010101" pitchFamily="34" charset="-79"/>
              </a:rPr>
              <a:t>הכרזת</a:t>
            </a:r>
          </a:p>
        </p:txBody>
      </p:sp>
      <p:sp>
        <p:nvSpPr>
          <p:cNvPr id="19" name="אליפסה 18"/>
          <p:cNvSpPr/>
          <p:nvPr/>
        </p:nvSpPr>
        <p:spPr>
          <a:xfrm>
            <a:off x="5248275" y="2449513"/>
            <a:ext cx="1244600" cy="120332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sz="1400" b="1" dirty="0">
              <a:solidFill>
                <a:schemeClr val="tx1"/>
              </a:solidFill>
              <a:latin typeface="David" panose="020E0502060401010101" pitchFamily="34" charset="-79"/>
              <a:cs typeface="David" panose="020E0502060401010101" pitchFamily="34" charset="-79"/>
            </a:endParaRPr>
          </a:p>
        </p:txBody>
      </p:sp>
      <p:sp>
        <p:nvSpPr>
          <p:cNvPr id="20" name="אליפסה 19"/>
          <p:cNvSpPr/>
          <p:nvPr/>
        </p:nvSpPr>
        <p:spPr>
          <a:xfrm>
            <a:off x="5254625" y="3343275"/>
            <a:ext cx="1244600" cy="120332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sz="1400" b="1" dirty="0">
              <a:solidFill>
                <a:schemeClr val="tx1"/>
              </a:solidFill>
              <a:latin typeface="David" panose="020E0502060401010101" pitchFamily="34" charset="-79"/>
              <a:cs typeface="David" panose="020E0502060401010101" pitchFamily="34" charset="-79"/>
            </a:endParaRPr>
          </a:p>
        </p:txBody>
      </p:sp>
      <p:sp>
        <p:nvSpPr>
          <p:cNvPr id="21" name="אליפסה 20"/>
          <p:cNvSpPr/>
          <p:nvPr/>
        </p:nvSpPr>
        <p:spPr>
          <a:xfrm>
            <a:off x="5260975" y="4237038"/>
            <a:ext cx="1244600" cy="120332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sz="1400" b="1" dirty="0">
              <a:solidFill>
                <a:schemeClr val="tx1"/>
              </a:solidFill>
              <a:latin typeface="David" panose="020E0502060401010101" pitchFamily="34" charset="-79"/>
              <a:cs typeface="David" panose="020E0502060401010101" pitchFamily="34" charset="-79"/>
            </a:endParaRPr>
          </a:p>
        </p:txBody>
      </p:sp>
      <p:sp>
        <p:nvSpPr>
          <p:cNvPr id="22" name="אליפסה 21"/>
          <p:cNvSpPr/>
          <p:nvPr/>
        </p:nvSpPr>
        <p:spPr>
          <a:xfrm>
            <a:off x="5267325" y="5130800"/>
            <a:ext cx="1244600" cy="120332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sz="1400" b="1" dirty="0">
              <a:solidFill>
                <a:schemeClr val="tx1"/>
              </a:solidFill>
              <a:latin typeface="David" panose="020E0502060401010101" pitchFamily="34" charset="-79"/>
              <a:cs typeface="David" panose="020E0502060401010101" pitchFamily="34" charset="-79"/>
            </a:endParaRPr>
          </a:p>
        </p:txBody>
      </p:sp>
      <p:sp>
        <p:nvSpPr>
          <p:cNvPr id="23" name="אליפסה 22"/>
          <p:cNvSpPr/>
          <p:nvPr/>
        </p:nvSpPr>
        <p:spPr>
          <a:xfrm>
            <a:off x="301625" y="2820988"/>
            <a:ext cx="1349375" cy="120332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sz="1400" b="1" dirty="0">
              <a:solidFill>
                <a:schemeClr val="tx1"/>
              </a:solidFill>
              <a:latin typeface="David" panose="020E0502060401010101" pitchFamily="34" charset="-79"/>
              <a:cs typeface="David" panose="020E0502060401010101" pitchFamily="34" charset="-79"/>
            </a:endParaRPr>
          </a:p>
        </p:txBody>
      </p:sp>
      <p:sp>
        <p:nvSpPr>
          <p:cNvPr id="24" name="אליפסה 23"/>
          <p:cNvSpPr/>
          <p:nvPr/>
        </p:nvSpPr>
        <p:spPr>
          <a:xfrm>
            <a:off x="260350" y="3683000"/>
            <a:ext cx="1350963" cy="120332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sz="1400" b="1" dirty="0">
              <a:solidFill>
                <a:schemeClr val="tx1"/>
              </a:solidFill>
              <a:latin typeface="David" panose="020E0502060401010101" pitchFamily="34" charset="-79"/>
              <a:cs typeface="David" panose="020E0502060401010101" pitchFamily="34" charset="-79"/>
            </a:endParaRPr>
          </a:p>
        </p:txBody>
      </p:sp>
      <p:sp>
        <p:nvSpPr>
          <p:cNvPr id="25" name="אליפסה 24"/>
          <p:cNvSpPr/>
          <p:nvPr/>
        </p:nvSpPr>
        <p:spPr>
          <a:xfrm>
            <a:off x="260350" y="4546600"/>
            <a:ext cx="1350963" cy="120332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sz="1400" b="1" dirty="0">
              <a:solidFill>
                <a:schemeClr val="tx1"/>
              </a:solidFill>
              <a:latin typeface="David" panose="020E0502060401010101" pitchFamily="34" charset="-79"/>
              <a:cs typeface="David" panose="020E0502060401010101" pitchFamily="34" charset="-79"/>
            </a:endParaRPr>
          </a:p>
        </p:txBody>
      </p:sp>
      <p:sp>
        <p:nvSpPr>
          <p:cNvPr id="26" name="אליפסה 25"/>
          <p:cNvSpPr/>
          <p:nvPr/>
        </p:nvSpPr>
        <p:spPr>
          <a:xfrm>
            <a:off x="234950" y="5437188"/>
            <a:ext cx="1349375" cy="120332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sz="1400" b="1" dirty="0">
              <a:solidFill>
                <a:schemeClr val="tx1"/>
              </a:solidFill>
              <a:latin typeface="David" panose="020E0502060401010101" pitchFamily="34" charset="-79"/>
              <a:cs typeface="David" panose="020E0502060401010101" pitchFamily="34" charset="-79"/>
            </a:endParaRPr>
          </a:p>
        </p:txBody>
      </p:sp>
      <p:cxnSp>
        <p:nvCxnSpPr>
          <p:cNvPr id="28" name="מחבר מרפקי 27"/>
          <p:cNvCxnSpPr>
            <a:stCxn id="12" idx="2"/>
            <a:endCxn id="18" idx="0"/>
          </p:cNvCxnSpPr>
          <p:nvPr/>
        </p:nvCxnSpPr>
        <p:spPr>
          <a:xfrm rot="10800000" flipV="1">
            <a:off x="9463088" y="2270125"/>
            <a:ext cx="219075" cy="3290888"/>
          </a:xfrm>
          <a:prstGeom prst="bentConnector2">
            <a:avLst/>
          </a:prstGeom>
        </p:spPr>
        <p:style>
          <a:lnRef idx="3">
            <a:schemeClr val="accent1"/>
          </a:lnRef>
          <a:fillRef idx="0">
            <a:schemeClr val="accent1"/>
          </a:fillRef>
          <a:effectRef idx="2">
            <a:schemeClr val="accent1"/>
          </a:effectRef>
          <a:fontRef idx="minor">
            <a:schemeClr val="tx1"/>
          </a:fontRef>
        </p:style>
      </p:cxnSp>
      <p:cxnSp>
        <p:nvCxnSpPr>
          <p:cNvPr id="36" name="מחבר ישר 35"/>
          <p:cNvCxnSpPr>
            <a:stCxn id="15" idx="2"/>
          </p:cNvCxnSpPr>
          <p:nvPr/>
        </p:nvCxnSpPr>
        <p:spPr>
          <a:xfrm flipH="1">
            <a:off x="9463088" y="3944938"/>
            <a:ext cx="238125"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38" name="מחבר ישר 37"/>
          <p:cNvCxnSpPr/>
          <p:nvPr/>
        </p:nvCxnSpPr>
        <p:spPr>
          <a:xfrm flipH="1">
            <a:off x="8102600" y="2020888"/>
            <a:ext cx="1630363"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40" name="מחבר ישר 39"/>
          <p:cNvCxnSpPr>
            <a:stCxn id="17" idx="0"/>
          </p:cNvCxnSpPr>
          <p:nvPr/>
        </p:nvCxnSpPr>
        <p:spPr>
          <a:xfrm flipV="1">
            <a:off x="8102600" y="2020888"/>
            <a:ext cx="0" cy="3540125"/>
          </a:xfrm>
          <a:prstGeom prst="line">
            <a:avLst/>
          </a:prstGeom>
        </p:spPr>
        <p:style>
          <a:lnRef idx="3">
            <a:schemeClr val="accent1"/>
          </a:lnRef>
          <a:fillRef idx="0">
            <a:schemeClr val="accent1"/>
          </a:fillRef>
          <a:effectRef idx="2">
            <a:schemeClr val="accent1"/>
          </a:effectRef>
          <a:fontRef idx="minor">
            <a:schemeClr val="tx1"/>
          </a:fontRef>
        </p:style>
      </p:cxnSp>
      <p:cxnSp>
        <p:nvCxnSpPr>
          <p:cNvPr id="45" name="מחבר מרפקי 44"/>
          <p:cNvCxnSpPr>
            <a:stCxn id="16" idx="6"/>
            <a:endCxn id="6" idx="6"/>
          </p:cNvCxnSpPr>
          <p:nvPr/>
        </p:nvCxnSpPr>
        <p:spPr>
          <a:xfrm flipH="1" flipV="1">
            <a:off x="6411913" y="1489075"/>
            <a:ext cx="4524375" cy="3349625"/>
          </a:xfrm>
          <a:prstGeom prst="bentConnector3">
            <a:avLst>
              <a:gd name="adj1" fmla="val -5053"/>
            </a:avLst>
          </a:prstGeom>
        </p:spPr>
        <p:style>
          <a:lnRef idx="3">
            <a:schemeClr val="accent1"/>
          </a:lnRef>
          <a:fillRef idx="0">
            <a:schemeClr val="accent1"/>
          </a:fillRef>
          <a:effectRef idx="2">
            <a:schemeClr val="accent1"/>
          </a:effectRef>
          <a:fontRef idx="minor">
            <a:schemeClr val="tx1"/>
          </a:fontRef>
        </p:style>
      </p:cxnSp>
      <p:cxnSp>
        <p:nvCxnSpPr>
          <p:cNvPr id="46" name="מחבר ישר 45"/>
          <p:cNvCxnSpPr/>
          <p:nvPr/>
        </p:nvCxnSpPr>
        <p:spPr>
          <a:xfrm flipH="1">
            <a:off x="10926763" y="3944938"/>
            <a:ext cx="238125"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47" name="מחבר ישר 46"/>
          <p:cNvCxnSpPr/>
          <p:nvPr/>
        </p:nvCxnSpPr>
        <p:spPr>
          <a:xfrm flipH="1">
            <a:off x="10945813" y="3046413"/>
            <a:ext cx="236537" cy="0"/>
          </a:xfrm>
          <a:prstGeom prst="line">
            <a:avLst/>
          </a:prstGeom>
        </p:spPr>
        <p:style>
          <a:lnRef idx="3">
            <a:schemeClr val="accent1"/>
          </a:lnRef>
          <a:fillRef idx="0">
            <a:schemeClr val="accent1"/>
          </a:fillRef>
          <a:effectRef idx="2">
            <a:schemeClr val="accent1"/>
          </a:effectRef>
          <a:fontRef idx="minor">
            <a:schemeClr val="tx1"/>
          </a:fontRef>
        </p:style>
      </p:cxnSp>
      <p:sp>
        <p:nvSpPr>
          <p:cNvPr id="15" name="אליפסה 14"/>
          <p:cNvSpPr/>
          <p:nvPr/>
        </p:nvSpPr>
        <p:spPr>
          <a:xfrm>
            <a:off x="9701213" y="3343275"/>
            <a:ext cx="1244600" cy="120332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sz="1400" b="1" dirty="0">
              <a:solidFill>
                <a:schemeClr val="tx1"/>
              </a:solidFill>
              <a:latin typeface="David" panose="020E0502060401010101" pitchFamily="34" charset="-79"/>
              <a:cs typeface="David" panose="020E0502060401010101" pitchFamily="34" charset="-79"/>
            </a:endParaRPr>
          </a:p>
        </p:txBody>
      </p:sp>
      <p:sp>
        <p:nvSpPr>
          <p:cNvPr id="16" name="אליפסה 15"/>
          <p:cNvSpPr/>
          <p:nvPr/>
        </p:nvSpPr>
        <p:spPr>
          <a:xfrm>
            <a:off x="9691688" y="4237038"/>
            <a:ext cx="1244600" cy="120332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sz="1400" b="1" dirty="0">
              <a:solidFill>
                <a:schemeClr val="tx1"/>
              </a:solidFill>
              <a:latin typeface="David" panose="020E0502060401010101" pitchFamily="34" charset="-79"/>
              <a:cs typeface="David" panose="020E0502060401010101" pitchFamily="34" charset="-79"/>
            </a:endParaRPr>
          </a:p>
        </p:txBody>
      </p:sp>
      <p:cxnSp>
        <p:nvCxnSpPr>
          <p:cNvPr id="49" name="מחבר מרפקי 48"/>
          <p:cNvCxnSpPr>
            <a:stCxn id="22" idx="2"/>
            <a:endCxn id="7" idx="5"/>
          </p:cNvCxnSpPr>
          <p:nvPr/>
        </p:nvCxnSpPr>
        <p:spPr>
          <a:xfrm rot="10800000">
            <a:off x="3313113" y="2822575"/>
            <a:ext cx="1954212" cy="2909888"/>
          </a:xfrm>
          <a:prstGeom prst="bentConnector2">
            <a:avLst/>
          </a:prstGeom>
        </p:spPr>
        <p:style>
          <a:lnRef idx="3">
            <a:schemeClr val="accent1"/>
          </a:lnRef>
          <a:fillRef idx="0">
            <a:schemeClr val="accent1"/>
          </a:fillRef>
          <a:effectRef idx="2">
            <a:schemeClr val="accent1"/>
          </a:effectRef>
          <a:fontRef idx="minor">
            <a:schemeClr val="tx1"/>
          </a:fontRef>
        </p:style>
      </p:cxnSp>
      <p:cxnSp>
        <p:nvCxnSpPr>
          <p:cNvPr id="50" name="מחבר מרפקי 49"/>
          <p:cNvCxnSpPr/>
          <p:nvPr/>
        </p:nvCxnSpPr>
        <p:spPr>
          <a:xfrm rot="10800000">
            <a:off x="1485900" y="6330950"/>
            <a:ext cx="6110288" cy="123825"/>
          </a:xfrm>
          <a:prstGeom prst="bentConnector3">
            <a:avLst>
              <a:gd name="adj1" fmla="val 50000"/>
            </a:avLst>
          </a:prstGeom>
        </p:spPr>
        <p:style>
          <a:lnRef idx="3">
            <a:schemeClr val="accent1"/>
          </a:lnRef>
          <a:fillRef idx="0">
            <a:schemeClr val="accent1"/>
          </a:fillRef>
          <a:effectRef idx="2">
            <a:schemeClr val="accent1"/>
          </a:effectRef>
          <a:fontRef idx="minor">
            <a:schemeClr val="tx1"/>
          </a:fontRef>
        </p:style>
      </p:cxnSp>
      <p:cxnSp>
        <p:nvCxnSpPr>
          <p:cNvPr id="56" name="מחבר ישר 55"/>
          <p:cNvCxnSpPr/>
          <p:nvPr/>
        </p:nvCxnSpPr>
        <p:spPr>
          <a:xfrm flipH="1">
            <a:off x="1584325" y="3422650"/>
            <a:ext cx="1728788"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58" name="מחבר ישר 57"/>
          <p:cNvCxnSpPr/>
          <p:nvPr/>
        </p:nvCxnSpPr>
        <p:spPr>
          <a:xfrm flipH="1">
            <a:off x="1584325" y="4276725"/>
            <a:ext cx="1728788"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59" name="מחבר ישר 58"/>
          <p:cNvCxnSpPr/>
          <p:nvPr/>
        </p:nvCxnSpPr>
        <p:spPr>
          <a:xfrm flipH="1">
            <a:off x="1611313" y="5157788"/>
            <a:ext cx="1727200"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61" name="מחבר חץ ישר 60"/>
          <p:cNvCxnSpPr>
            <a:stCxn id="5" idx="2"/>
          </p:cNvCxnSpPr>
          <p:nvPr/>
        </p:nvCxnSpPr>
        <p:spPr>
          <a:xfrm flipH="1">
            <a:off x="6311900" y="933450"/>
            <a:ext cx="1206500" cy="234950"/>
          </a:xfrm>
          <a:prstGeom prst="straightConnector1">
            <a:avLst/>
          </a:prstGeom>
          <a:ln w="76200">
            <a:tailEnd type="triangle"/>
          </a:ln>
        </p:spPr>
        <p:style>
          <a:lnRef idx="3">
            <a:schemeClr val="accent1"/>
          </a:lnRef>
          <a:fillRef idx="0">
            <a:schemeClr val="accent1"/>
          </a:fillRef>
          <a:effectRef idx="2">
            <a:schemeClr val="accent1"/>
          </a:effectRef>
          <a:fontRef idx="minor">
            <a:schemeClr val="tx1"/>
          </a:fontRef>
        </p:style>
      </p:cxnSp>
      <p:cxnSp>
        <p:nvCxnSpPr>
          <p:cNvPr id="62" name="מחבר חץ ישר 61"/>
          <p:cNvCxnSpPr>
            <a:stCxn id="6" idx="2"/>
          </p:cNvCxnSpPr>
          <p:nvPr/>
        </p:nvCxnSpPr>
        <p:spPr>
          <a:xfrm flipH="1">
            <a:off x="3448050" y="1489075"/>
            <a:ext cx="1135063" cy="473075"/>
          </a:xfrm>
          <a:prstGeom prst="straightConnector1">
            <a:avLst/>
          </a:prstGeom>
          <a:ln w="76200">
            <a:tailEnd type="triangle"/>
          </a:ln>
        </p:spPr>
        <p:style>
          <a:lnRef idx="3">
            <a:schemeClr val="accent1"/>
          </a:lnRef>
          <a:fillRef idx="0">
            <a:schemeClr val="accent1"/>
          </a:fillRef>
          <a:effectRef idx="2">
            <a:schemeClr val="accent1"/>
          </a:effectRef>
          <a:fontRef idx="minor">
            <a:schemeClr val="tx1"/>
          </a:fontRef>
        </p:style>
      </p:cxnSp>
      <p:cxnSp>
        <p:nvCxnSpPr>
          <p:cNvPr id="66" name="מחבר ישר 65"/>
          <p:cNvCxnSpPr/>
          <p:nvPr/>
        </p:nvCxnSpPr>
        <p:spPr>
          <a:xfrm flipH="1">
            <a:off x="8102600" y="3046413"/>
            <a:ext cx="1604963"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68" name="מחבר ישר 67"/>
          <p:cNvCxnSpPr/>
          <p:nvPr/>
        </p:nvCxnSpPr>
        <p:spPr>
          <a:xfrm flipH="1">
            <a:off x="9436100" y="3338513"/>
            <a:ext cx="296863" cy="0"/>
          </a:xfrm>
          <a:prstGeom prst="line">
            <a:avLst/>
          </a:prstGeom>
        </p:spPr>
        <p:style>
          <a:lnRef idx="3">
            <a:schemeClr val="accent1"/>
          </a:lnRef>
          <a:fillRef idx="0">
            <a:schemeClr val="accent1"/>
          </a:fillRef>
          <a:effectRef idx="2">
            <a:schemeClr val="accent1"/>
          </a:effectRef>
          <a:fontRef idx="minor">
            <a:schemeClr val="tx1"/>
          </a:fontRef>
        </p:style>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אליפסה 4"/>
          <p:cNvSpPr/>
          <p:nvPr/>
        </p:nvSpPr>
        <p:spPr>
          <a:xfrm>
            <a:off x="7518400" y="152400"/>
            <a:ext cx="1828800" cy="15621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he-IL" sz="3200" b="1" dirty="0">
                <a:solidFill>
                  <a:schemeClr val="tx1"/>
                </a:solidFill>
                <a:latin typeface="David" panose="020E0502060401010101" pitchFamily="34" charset="-79"/>
                <a:cs typeface="David" panose="020E0502060401010101" pitchFamily="34" charset="-79"/>
              </a:rPr>
              <a:t>נאורות</a:t>
            </a:r>
          </a:p>
        </p:txBody>
      </p:sp>
      <p:sp>
        <p:nvSpPr>
          <p:cNvPr id="6" name="אליפסה 5"/>
          <p:cNvSpPr/>
          <p:nvPr/>
        </p:nvSpPr>
        <p:spPr>
          <a:xfrm>
            <a:off x="4583113" y="708025"/>
            <a:ext cx="1828800" cy="15621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he-IL" sz="2000" b="1" dirty="0">
                <a:solidFill>
                  <a:schemeClr val="tx1"/>
                </a:solidFill>
                <a:latin typeface="David" panose="020E0502060401010101" pitchFamily="34" charset="-79"/>
                <a:cs typeface="David" panose="020E0502060401010101" pitchFamily="34" charset="-79"/>
              </a:rPr>
              <a:t>מהפכה תעשייתית</a:t>
            </a:r>
          </a:p>
        </p:txBody>
      </p:sp>
      <p:sp>
        <p:nvSpPr>
          <p:cNvPr id="7" name="אליפסה 6"/>
          <p:cNvSpPr/>
          <p:nvPr/>
        </p:nvSpPr>
        <p:spPr>
          <a:xfrm>
            <a:off x="1611313" y="1489075"/>
            <a:ext cx="1993900" cy="15621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he-IL" sz="2000" b="1" dirty="0">
                <a:solidFill>
                  <a:schemeClr val="tx1"/>
                </a:solidFill>
                <a:latin typeface="David" panose="020E0502060401010101" pitchFamily="34" charset="-79"/>
                <a:cs typeface="David" panose="020E0502060401010101" pitchFamily="34" charset="-79"/>
              </a:rPr>
              <a:t>אידיאולוגיות חדשות</a:t>
            </a:r>
          </a:p>
        </p:txBody>
      </p:sp>
      <p:sp>
        <p:nvSpPr>
          <p:cNvPr id="12" name="אליפסה 11"/>
          <p:cNvSpPr/>
          <p:nvPr/>
        </p:nvSpPr>
        <p:spPr>
          <a:xfrm>
            <a:off x="9682163" y="1668463"/>
            <a:ext cx="1244600" cy="120332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sz="1400" b="1" dirty="0">
              <a:solidFill>
                <a:schemeClr val="tx1"/>
              </a:solidFill>
              <a:latin typeface="David" panose="020E0502060401010101" pitchFamily="34" charset="-79"/>
              <a:cs typeface="David" panose="020E0502060401010101" pitchFamily="34" charset="-79"/>
            </a:endParaRPr>
          </a:p>
        </p:txBody>
      </p:sp>
      <p:sp>
        <p:nvSpPr>
          <p:cNvPr id="13" name="TextBox 12"/>
          <p:cNvSpPr txBox="1">
            <a:spLocks noChangeArrowheads="1"/>
          </p:cNvSpPr>
          <p:nvPr/>
        </p:nvSpPr>
        <p:spPr bwMode="auto">
          <a:xfrm>
            <a:off x="9732963" y="2020888"/>
            <a:ext cx="1228725" cy="307975"/>
          </a:xfrm>
          <a:prstGeom prst="rect">
            <a:avLst/>
          </a:prstGeom>
          <a:noFill/>
          <a:ln w="9525">
            <a:noFill/>
            <a:miter lim="800000"/>
            <a:headEnd/>
            <a:tailEnd/>
          </a:ln>
        </p:spPr>
        <p:txBody>
          <a:bodyPr wrap="none">
            <a:spAutoFit/>
          </a:bodyPr>
          <a:lstStyle/>
          <a:p>
            <a:r>
              <a:rPr lang="he-IL" sz="1400" b="1">
                <a:latin typeface="David" pitchFamily="34" charset="-79"/>
                <a:cs typeface="David" pitchFamily="34" charset="-79"/>
              </a:rPr>
              <a:t>אינדיבידואליזם</a:t>
            </a:r>
          </a:p>
        </p:txBody>
      </p:sp>
      <p:sp>
        <p:nvSpPr>
          <p:cNvPr id="14" name="אליפסה 13"/>
          <p:cNvSpPr/>
          <p:nvPr/>
        </p:nvSpPr>
        <p:spPr>
          <a:xfrm>
            <a:off x="9691688" y="2449513"/>
            <a:ext cx="1244600" cy="120332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he-IL" sz="1400" b="1" dirty="0">
                <a:solidFill>
                  <a:schemeClr val="tx1"/>
                </a:solidFill>
                <a:latin typeface="David" panose="020E0502060401010101" pitchFamily="34" charset="-79"/>
                <a:cs typeface="David" panose="020E0502060401010101" pitchFamily="34" charset="-79"/>
              </a:rPr>
              <a:t>ספקנות וחילון</a:t>
            </a:r>
          </a:p>
        </p:txBody>
      </p:sp>
      <p:sp>
        <p:nvSpPr>
          <p:cNvPr id="17" name="אליפסה 16"/>
          <p:cNvSpPr/>
          <p:nvPr/>
        </p:nvSpPr>
        <p:spPr>
          <a:xfrm>
            <a:off x="7480300" y="5561013"/>
            <a:ext cx="1244600" cy="120332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he-IL" sz="1400" b="1" dirty="0">
                <a:solidFill>
                  <a:schemeClr val="tx1"/>
                </a:solidFill>
                <a:latin typeface="David" panose="020E0502060401010101" pitchFamily="34" charset="-79"/>
                <a:cs typeface="David" panose="020E0502060401010101" pitchFamily="34" charset="-79"/>
              </a:rPr>
              <a:t>מהפכה צרפתית</a:t>
            </a:r>
          </a:p>
        </p:txBody>
      </p:sp>
      <p:sp>
        <p:nvSpPr>
          <p:cNvPr id="18" name="אליפסה 17"/>
          <p:cNvSpPr/>
          <p:nvPr/>
        </p:nvSpPr>
        <p:spPr>
          <a:xfrm>
            <a:off x="8840788" y="5561013"/>
            <a:ext cx="1244600" cy="120332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he-IL" sz="1200" b="1" dirty="0">
                <a:solidFill>
                  <a:schemeClr val="tx1"/>
                </a:solidFill>
                <a:latin typeface="David" panose="020E0502060401010101" pitchFamily="34" charset="-79"/>
                <a:cs typeface="David" panose="020E0502060401010101" pitchFamily="34" charset="-79"/>
              </a:rPr>
              <a:t>הכרזת עצמאות אמריקאית</a:t>
            </a:r>
          </a:p>
        </p:txBody>
      </p:sp>
      <p:sp>
        <p:nvSpPr>
          <p:cNvPr id="19" name="אליפסה 18"/>
          <p:cNvSpPr/>
          <p:nvPr/>
        </p:nvSpPr>
        <p:spPr>
          <a:xfrm>
            <a:off x="5248275" y="2449513"/>
            <a:ext cx="1244600" cy="120332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he-IL" sz="1400" b="1" dirty="0">
                <a:solidFill>
                  <a:schemeClr val="tx1"/>
                </a:solidFill>
                <a:latin typeface="David" panose="020E0502060401010101" pitchFamily="34" charset="-79"/>
                <a:cs typeface="David" panose="020E0502060401010101" pitchFamily="34" charset="-79"/>
              </a:rPr>
              <a:t>עיור</a:t>
            </a:r>
          </a:p>
        </p:txBody>
      </p:sp>
      <p:sp>
        <p:nvSpPr>
          <p:cNvPr id="20" name="אליפסה 19"/>
          <p:cNvSpPr/>
          <p:nvPr/>
        </p:nvSpPr>
        <p:spPr>
          <a:xfrm>
            <a:off x="5254625" y="3343275"/>
            <a:ext cx="1244600" cy="120332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he-IL" sz="1400" b="1" dirty="0">
                <a:solidFill>
                  <a:schemeClr val="tx1"/>
                </a:solidFill>
                <a:latin typeface="David" panose="020E0502060401010101" pitchFamily="34" charset="-79"/>
                <a:cs typeface="David" panose="020E0502060401010101" pitchFamily="34" charset="-79"/>
              </a:rPr>
              <a:t>הגירה</a:t>
            </a:r>
          </a:p>
        </p:txBody>
      </p:sp>
      <p:sp>
        <p:nvSpPr>
          <p:cNvPr id="21" name="אליפסה 20"/>
          <p:cNvSpPr/>
          <p:nvPr/>
        </p:nvSpPr>
        <p:spPr>
          <a:xfrm>
            <a:off x="5260975" y="4237038"/>
            <a:ext cx="1244600" cy="120332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he-IL" sz="1400" b="1" dirty="0">
                <a:solidFill>
                  <a:schemeClr val="tx1"/>
                </a:solidFill>
                <a:latin typeface="David" panose="020E0502060401010101" pitchFamily="34" charset="-79"/>
                <a:cs typeface="David" panose="020E0502060401010101" pitchFamily="34" charset="-79"/>
              </a:rPr>
              <a:t>דמוגרפיה</a:t>
            </a:r>
          </a:p>
        </p:txBody>
      </p:sp>
      <p:sp>
        <p:nvSpPr>
          <p:cNvPr id="22" name="אליפסה 21"/>
          <p:cNvSpPr/>
          <p:nvPr/>
        </p:nvSpPr>
        <p:spPr>
          <a:xfrm>
            <a:off x="5267325" y="5130800"/>
            <a:ext cx="1244600" cy="120332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he-IL" sz="1400" b="1" dirty="0">
                <a:solidFill>
                  <a:schemeClr val="tx1"/>
                </a:solidFill>
                <a:latin typeface="David" panose="020E0502060401010101" pitchFamily="34" charset="-79"/>
                <a:cs typeface="David" panose="020E0502060401010101" pitchFamily="34" charset="-79"/>
              </a:rPr>
              <a:t>מעמדות חדשים</a:t>
            </a:r>
          </a:p>
        </p:txBody>
      </p:sp>
      <p:sp>
        <p:nvSpPr>
          <p:cNvPr id="23" name="אליפסה 22"/>
          <p:cNvSpPr/>
          <p:nvPr/>
        </p:nvSpPr>
        <p:spPr>
          <a:xfrm>
            <a:off x="301625" y="2820988"/>
            <a:ext cx="1349375" cy="120332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he-IL" sz="1400" b="1" dirty="0">
                <a:solidFill>
                  <a:schemeClr val="tx1"/>
                </a:solidFill>
                <a:latin typeface="David" panose="020E0502060401010101" pitchFamily="34" charset="-79"/>
                <a:cs typeface="David" panose="020E0502060401010101" pitchFamily="34" charset="-79"/>
              </a:rPr>
              <a:t>סוציאליזם</a:t>
            </a:r>
          </a:p>
        </p:txBody>
      </p:sp>
      <p:sp>
        <p:nvSpPr>
          <p:cNvPr id="24" name="אליפסה 23"/>
          <p:cNvSpPr/>
          <p:nvPr/>
        </p:nvSpPr>
        <p:spPr>
          <a:xfrm>
            <a:off x="260350" y="3683000"/>
            <a:ext cx="1350963" cy="120332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he-IL" sz="1400" b="1" dirty="0">
                <a:solidFill>
                  <a:schemeClr val="tx1"/>
                </a:solidFill>
                <a:latin typeface="David" panose="020E0502060401010101" pitchFamily="34" charset="-79"/>
                <a:cs typeface="David" panose="020E0502060401010101" pitchFamily="34" charset="-79"/>
              </a:rPr>
              <a:t>קומוניזם</a:t>
            </a:r>
          </a:p>
        </p:txBody>
      </p:sp>
      <p:sp>
        <p:nvSpPr>
          <p:cNvPr id="25" name="אליפסה 24"/>
          <p:cNvSpPr/>
          <p:nvPr/>
        </p:nvSpPr>
        <p:spPr>
          <a:xfrm>
            <a:off x="260350" y="4546600"/>
            <a:ext cx="1350963" cy="120332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he-IL" sz="1400" b="1" dirty="0">
                <a:solidFill>
                  <a:schemeClr val="tx1"/>
                </a:solidFill>
                <a:latin typeface="David" panose="020E0502060401010101" pitchFamily="34" charset="-79"/>
                <a:cs typeface="David" panose="020E0502060401010101" pitchFamily="34" charset="-79"/>
              </a:rPr>
              <a:t>סוציאל דמוקרטיה</a:t>
            </a:r>
          </a:p>
        </p:txBody>
      </p:sp>
      <p:sp>
        <p:nvSpPr>
          <p:cNvPr id="26" name="אליפסה 25"/>
          <p:cNvSpPr/>
          <p:nvPr/>
        </p:nvSpPr>
        <p:spPr>
          <a:xfrm>
            <a:off x="234950" y="5437188"/>
            <a:ext cx="1349375" cy="120332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he-IL" sz="1400" b="1" dirty="0">
                <a:solidFill>
                  <a:schemeClr val="tx1"/>
                </a:solidFill>
                <a:latin typeface="David" panose="020E0502060401010101" pitchFamily="34" charset="-79"/>
                <a:cs typeface="David" panose="020E0502060401010101" pitchFamily="34" charset="-79"/>
              </a:rPr>
              <a:t>לאומיות</a:t>
            </a:r>
          </a:p>
        </p:txBody>
      </p:sp>
      <p:cxnSp>
        <p:nvCxnSpPr>
          <p:cNvPr id="28" name="מחבר מרפקי 27"/>
          <p:cNvCxnSpPr>
            <a:stCxn id="12" idx="2"/>
            <a:endCxn id="18" idx="0"/>
          </p:cNvCxnSpPr>
          <p:nvPr/>
        </p:nvCxnSpPr>
        <p:spPr>
          <a:xfrm rot="10800000" flipV="1">
            <a:off x="9463088" y="2270125"/>
            <a:ext cx="219075" cy="3290888"/>
          </a:xfrm>
          <a:prstGeom prst="bentConnector2">
            <a:avLst/>
          </a:prstGeom>
        </p:spPr>
        <p:style>
          <a:lnRef idx="3">
            <a:schemeClr val="accent1"/>
          </a:lnRef>
          <a:fillRef idx="0">
            <a:schemeClr val="accent1"/>
          </a:fillRef>
          <a:effectRef idx="2">
            <a:schemeClr val="accent1"/>
          </a:effectRef>
          <a:fontRef idx="minor">
            <a:schemeClr val="tx1"/>
          </a:fontRef>
        </p:style>
      </p:cxnSp>
      <p:cxnSp>
        <p:nvCxnSpPr>
          <p:cNvPr id="36" name="מחבר ישר 35"/>
          <p:cNvCxnSpPr>
            <a:stCxn id="15" idx="2"/>
          </p:cNvCxnSpPr>
          <p:nvPr/>
        </p:nvCxnSpPr>
        <p:spPr>
          <a:xfrm flipH="1">
            <a:off x="9463088" y="3944938"/>
            <a:ext cx="238125"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38" name="מחבר ישר 37"/>
          <p:cNvCxnSpPr/>
          <p:nvPr/>
        </p:nvCxnSpPr>
        <p:spPr>
          <a:xfrm flipH="1">
            <a:off x="8102600" y="2020888"/>
            <a:ext cx="1630363"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40" name="מחבר ישר 39"/>
          <p:cNvCxnSpPr>
            <a:stCxn id="17" idx="0"/>
          </p:cNvCxnSpPr>
          <p:nvPr/>
        </p:nvCxnSpPr>
        <p:spPr>
          <a:xfrm flipV="1">
            <a:off x="8102600" y="2020888"/>
            <a:ext cx="0" cy="3540125"/>
          </a:xfrm>
          <a:prstGeom prst="line">
            <a:avLst/>
          </a:prstGeom>
        </p:spPr>
        <p:style>
          <a:lnRef idx="3">
            <a:schemeClr val="accent1"/>
          </a:lnRef>
          <a:fillRef idx="0">
            <a:schemeClr val="accent1"/>
          </a:fillRef>
          <a:effectRef idx="2">
            <a:schemeClr val="accent1"/>
          </a:effectRef>
          <a:fontRef idx="minor">
            <a:schemeClr val="tx1"/>
          </a:fontRef>
        </p:style>
      </p:cxnSp>
      <p:cxnSp>
        <p:nvCxnSpPr>
          <p:cNvPr id="45" name="מחבר מרפקי 44"/>
          <p:cNvCxnSpPr>
            <a:stCxn id="16" idx="6"/>
            <a:endCxn id="6" idx="6"/>
          </p:cNvCxnSpPr>
          <p:nvPr/>
        </p:nvCxnSpPr>
        <p:spPr>
          <a:xfrm flipH="1" flipV="1">
            <a:off x="6411913" y="1489075"/>
            <a:ext cx="4524375" cy="3349625"/>
          </a:xfrm>
          <a:prstGeom prst="bentConnector3">
            <a:avLst>
              <a:gd name="adj1" fmla="val -5053"/>
            </a:avLst>
          </a:prstGeom>
        </p:spPr>
        <p:style>
          <a:lnRef idx="3">
            <a:schemeClr val="accent1"/>
          </a:lnRef>
          <a:fillRef idx="0">
            <a:schemeClr val="accent1"/>
          </a:fillRef>
          <a:effectRef idx="2">
            <a:schemeClr val="accent1"/>
          </a:effectRef>
          <a:fontRef idx="minor">
            <a:schemeClr val="tx1"/>
          </a:fontRef>
        </p:style>
      </p:cxnSp>
      <p:cxnSp>
        <p:nvCxnSpPr>
          <p:cNvPr id="46" name="מחבר ישר 45"/>
          <p:cNvCxnSpPr/>
          <p:nvPr/>
        </p:nvCxnSpPr>
        <p:spPr>
          <a:xfrm flipH="1">
            <a:off x="10926763" y="3944938"/>
            <a:ext cx="238125"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47" name="מחבר ישר 46"/>
          <p:cNvCxnSpPr/>
          <p:nvPr/>
        </p:nvCxnSpPr>
        <p:spPr>
          <a:xfrm flipH="1">
            <a:off x="10945813" y="3046413"/>
            <a:ext cx="236537" cy="0"/>
          </a:xfrm>
          <a:prstGeom prst="line">
            <a:avLst/>
          </a:prstGeom>
        </p:spPr>
        <p:style>
          <a:lnRef idx="3">
            <a:schemeClr val="accent1"/>
          </a:lnRef>
          <a:fillRef idx="0">
            <a:schemeClr val="accent1"/>
          </a:fillRef>
          <a:effectRef idx="2">
            <a:schemeClr val="accent1"/>
          </a:effectRef>
          <a:fontRef idx="minor">
            <a:schemeClr val="tx1"/>
          </a:fontRef>
        </p:style>
      </p:cxnSp>
      <p:sp>
        <p:nvSpPr>
          <p:cNvPr id="15" name="אליפסה 14"/>
          <p:cNvSpPr/>
          <p:nvPr/>
        </p:nvSpPr>
        <p:spPr>
          <a:xfrm>
            <a:off x="9701213" y="3343275"/>
            <a:ext cx="1244600" cy="120332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he-IL" sz="1400" b="1" dirty="0">
                <a:solidFill>
                  <a:schemeClr val="tx1"/>
                </a:solidFill>
                <a:latin typeface="David" panose="020E0502060401010101" pitchFamily="34" charset="-79"/>
                <a:cs typeface="David" panose="020E0502060401010101" pitchFamily="34" charset="-79"/>
              </a:rPr>
              <a:t>קידמה</a:t>
            </a:r>
          </a:p>
        </p:txBody>
      </p:sp>
      <p:sp>
        <p:nvSpPr>
          <p:cNvPr id="16" name="אליפסה 15"/>
          <p:cNvSpPr/>
          <p:nvPr/>
        </p:nvSpPr>
        <p:spPr>
          <a:xfrm>
            <a:off x="9691688" y="4237038"/>
            <a:ext cx="1244600" cy="120332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he-IL" sz="1400" b="1" dirty="0">
                <a:solidFill>
                  <a:schemeClr val="tx1"/>
                </a:solidFill>
                <a:latin typeface="David" panose="020E0502060401010101" pitchFamily="34" charset="-79"/>
                <a:cs typeface="David" panose="020E0502060401010101" pitchFamily="34" charset="-79"/>
              </a:rPr>
              <a:t>ידע</a:t>
            </a:r>
          </a:p>
        </p:txBody>
      </p:sp>
      <p:cxnSp>
        <p:nvCxnSpPr>
          <p:cNvPr id="49" name="מחבר מרפקי 48"/>
          <p:cNvCxnSpPr>
            <a:stCxn id="22" idx="2"/>
            <a:endCxn id="7" idx="5"/>
          </p:cNvCxnSpPr>
          <p:nvPr/>
        </p:nvCxnSpPr>
        <p:spPr>
          <a:xfrm rot="10800000">
            <a:off x="3313113" y="2822575"/>
            <a:ext cx="1954212" cy="2909888"/>
          </a:xfrm>
          <a:prstGeom prst="bentConnector2">
            <a:avLst/>
          </a:prstGeom>
        </p:spPr>
        <p:style>
          <a:lnRef idx="3">
            <a:schemeClr val="accent1"/>
          </a:lnRef>
          <a:fillRef idx="0">
            <a:schemeClr val="accent1"/>
          </a:fillRef>
          <a:effectRef idx="2">
            <a:schemeClr val="accent1"/>
          </a:effectRef>
          <a:fontRef idx="minor">
            <a:schemeClr val="tx1"/>
          </a:fontRef>
        </p:style>
      </p:cxnSp>
      <p:cxnSp>
        <p:nvCxnSpPr>
          <p:cNvPr id="50" name="מחבר מרפקי 49"/>
          <p:cNvCxnSpPr/>
          <p:nvPr/>
        </p:nvCxnSpPr>
        <p:spPr>
          <a:xfrm rot="10800000">
            <a:off x="1485900" y="6330950"/>
            <a:ext cx="6110288" cy="123825"/>
          </a:xfrm>
          <a:prstGeom prst="bentConnector3">
            <a:avLst>
              <a:gd name="adj1" fmla="val 50000"/>
            </a:avLst>
          </a:prstGeom>
        </p:spPr>
        <p:style>
          <a:lnRef idx="3">
            <a:schemeClr val="accent1"/>
          </a:lnRef>
          <a:fillRef idx="0">
            <a:schemeClr val="accent1"/>
          </a:fillRef>
          <a:effectRef idx="2">
            <a:schemeClr val="accent1"/>
          </a:effectRef>
          <a:fontRef idx="minor">
            <a:schemeClr val="tx1"/>
          </a:fontRef>
        </p:style>
      </p:cxnSp>
      <p:cxnSp>
        <p:nvCxnSpPr>
          <p:cNvPr id="56" name="מחבר ישר 55"/>
          <p:cNvCxnSpPr/>
          <p:nvPr/>
        </p:nvCxnSpPr>
        <p:spPr>
          <a:xfrm flipH="1">
            <a:off x="1584325" y="3422650"/>
            <a:ext cx="1728788"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58" name="מחבר ישר 57"/>
          <p:cNvCxnSpPr/>
          <p:nvPr/>
        </p:nvCxnSpPr>
        <p:spPr>
          <a:xfrm flipH="1">
            <a:off x="1584325" y="4276725"/>
            <a:ext cx="1728788"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59" name="מחבר ישר 58"/>
          <p:cNvCxnSpPr/>
          <p:nvPr/>
        </p:nvCxnSpPr>
        <p:spPr>
          <a:xfrm flipH="1">
            <a:off x="1611313" y="5157788"/>
            <a:ext cx="1727200"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61" name="מחבר חץ ישר 60"/>
          <p:cNvCxnSpPr>
            <a:stCxn id="5" idx="2"/>
          </p:cNvCxnSpPr>
          <p:nvPr/>
        </p:nvCxnSpPr>
        <p:spPr>
          <a:xfrm flipH="1">
            <a:off x="6311900" y="933450"/>
            <a:ext cx="1206500" cy="234950"/>
          </a:xfrm>
          <a:prstGeom prst="straightConnector1">
            <a:avLst/>
          </a:prstGeom>
          <a:ln w="76200">
            <a:tailEnd type="triangle"/>
          </a:ln>
        </p:spPr>
        <p:style>
          <a:lnRef idx="3">
            <a:schemeClr val="accent1"/>
          </a:lnRef>
          <a:fillRef idx="0">
            <a:schemeClr val="accent1"/>
          </a:fillRef>
          <a:effectRef idx="2">
            <a:schemeClr val="accent1"/>
          </a:effectRef>
          <a:fontRef idx="minor">
            <a:schemeClr val="tx1"/>
          </a:fontRef>
        </p:style>
      </p:cxnSp>
      <p:cxnSp>
        <p:nvCxnSpPr>
          <p:cNvPr id="62" name="מחבר חץ ישר 61"/>
          <p:cNvCxnSpPr>
            <a:stCxn id="6" idx="2"/>
          </p:cNvCxnSpPr>
          <p:nvPr/>
        </p:nvCxnSpPr>
        <p:spPr>
          <a:xfrm flipH="1">
            <a:off x="3448050" y="1489075"/>
            <a:ext cx="1135063" cy="473075"/>
          </a:xfrm>
          <a:prstGeom prst="straightConnector1">
            <a:avLst/>
          </a:prstGeom>
          <a:ln w="76200">
            <a:tailEnd type="triangle"/>
          </a:ln>
        </p:spPr>
        <p:style>
          <a:lnRef idx="3">
            <a:schemeClr val="accent1"/>
          </a:lnRef>
          <a:fillRef idx="0">
            <a:schemeClr val="accent1"/>
          </a:fillRef>
          <a:effectRef idx="2">
            <a:schemeClr val="accent1"/>
          </a:effectRef>
          <a:fontRef idx="minor">
            <a:schemeClr val="tx1"/>
          </a:fontRef>
        </p:style>
      </p:cxnSp>
      <p:cxnSp>
        <p:nvCxnSpPr>
          <p:cNvPr id="66" name="מחבר ישר 65"/>
          <p:cNvCxnSpPr/>
          <p:nvPr/>
        </p:nvCxnSpPr>
        <p:spPr>
          <a:xfrm flipH="1">
            <a:off x="8102600" y="3046413"/>
            <a:ext cx="1604963"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68" name="מחבר ישר 67"/>
          <p:cNvCxnSpPr/>
          <p:nvPr/>
        </p:nvCxnSpPr>
        <p:spPr>
          <a:xfrm flipH="1">
            <a:off x="9436100" y="3338513"/>
            <a:ext cx="296863" cy="0"/>
          </a:xfrm>
          <a:prstGeom prst="line">
            <a:avLst/>
          </a:prstGeom>
        </p:spPr>
        <p:style>
          <a:lnRef idx="3">
            <a:schemeClr val="accent1"/>
          </a:lnRef>
          <a:fillRef idx="0">
            <a:schemeClr val="accent1"/>
          </a:fillRef>
          <a:effectRef idx="2">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fade">
                                      <p:cBhvr>
                                        <p:cTn id="15" dur="500"/>
                                        <p:tgtEl>
                                          <p:spTgt spid="12"/>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fade">
                                      <p:cBhvr>
                                        <p:cTn id="20" dur="500"/>
                                        <p:tgtEl>
                                          <p:spTgt spid="14"/>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animEffect transition="in" filter="fade">
                                      <p:cBhvr>
                                        <p:cTn id="25" dur="500"/>
                                        <p:tgtEl>
                                          <p:spTgt spid="15"/>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6"/>
                                        </p:tgtEl>
                                        <p:attrNameLst>
                                          <p:attrName>style.visibility</p:attrName>
                                        </p:attrNameLst>
                                      </p:cBhvr>
                                      <p:to>
                                        <p:strVal val="visible"/>
                                      </p:to>
                                    </p:set>
                                    <p:animEffect transition="in" filter="fade">
                                      <p:cBhvr>
                                        <p:cTn id="30" dur="500"/>
                                        <p:tgtEl>
                                          <p:spTgt spid="16"/>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38"/>
                                        </p:tgtEl>
                                        <p:attrNameLst>
                                          <p:attrName>style.visibility</p:attrName>
                                        </p:attrNameLst>
                                      </p:cBhvr>
                                      <p:to>
                                        <p:strVal val="visible"/>
                                      </p:to>
                                    </p:set>
                                    <p:animEffect transition="in" filter="fade">
                                      <p:cBhvr>
                                        <p:cTn id="35" dur="500"/>
                                        <p:tgtEl>
                                          <p:spTgt spid="38"/>
                                        </p:tgtEl>
                                      </p:cBhvr>
                                    </p:animEffect>
                                  </p:childTnLst>
                                </p:cTn>
                              </p:par>
                              <p:par>
                                <p:cTn id="36" presetID="10" presetClass="entr" presetSubtype="0" fill="hold" nodeType="withEffect">
                                  <p:stCondLst>
                                    <p:cond delay="0"/>
                                  </p:stCondLst>
                                  <p:childTnLst>
                                    <p:set>
                                      <p:cBhvr>
                                        <p:cTn id="37" dur="1" fill="hold">
                                          <p:stCondLst>
                                            <p:cond delay="0"/>
                                          </p:stCondLst>
                                        </p:cTn>
                                        <p:tgtEl>
                                          <p:spTgt spid="40"/>
                                        </p:tgtEl>
                                        <p:attrNameLst>
                                          <p:attrName>style.visibility</p:attrName>
                                        </p:attrNameLst>
                                      </p:cBhvr>
                                      <p:to>
                                        <p:strVal val="visible"/>
                                      </p:to>
                                    </p:set>
                                    <p:animEffect transition="in" filter="fade">
                                      <p:cBhvr>
                                        <p:cTn id="38" dur="500"/>
                                        <p:tgtEl>
                                          <p:spTgt spid="40"/>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17"/>
                                        </p:tgtEl>
                                        <p:attrNameLst>
                                          <p:attrName>style.visibility</p:attrName>
                                        </p:attrNameLst>
                                      </p:cBhvr>
                                      <p:to>
                                        <p:strVal val="visible"/>
                                      </p:to>
                                    </p:set>
                                    <p:animEffect transition="in" filter="fade">
                                      <p:cBhvr>
                                        <p:cTn id="41" dur="500"/>
                                        <p:tgtEl>
                                          <p:spTgt spid="17"/>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nodeType="clickEffect">
                                  <p:stCondLst>
                                    <p:cond delay="0"/>
                                  </p:stCondLst>
                                  <p:childTnLst>
                                    <p:set>
                                      <p:cBhvr>
                                        <p:cTn id="45" dur="1" fill="hold">
                                          <p:stCondLst>
                                            <p:cond delay="0"/>
                                          </p:stCondLst>
                                        </p:cTn>
                                        <p:tgtEl>
                                          <p:spTgt spid="66"/>
                                        </p:tgtEl>
                                        <p:attrNameLst>
                                          <p:attrName>style.visibility</p:attrName>
                                        </p:attrNameLst>
                                      </p:cBhvr>
                                      <p:to>
                                        <p:strVal val="visible"/>
                                      </p:to>
                                    </p:set>
                                    <p:animEffect transition="in" filter="fade">
                                      <p:cBhvr>
                                        <p:cTn id="46" dur="500"/>
                                        <p:tgtEl>
                                          <p:spTgt spid="66"/>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nodeType="clickEffect">
                                  <p:stCondLst>
                                    <p:cond delay="0"/>
                                  </p:stCondLst>
                                  <p:childTnLst>
                                    <p:set>
                                      <p:cBhvr>
                                        <p:cTn id="50" dur="1" fill="hold">
                                          <p:stCondLst>
                                            <p:cond delay="0"/>
                                          </p:stCondLst>
                                        </p:cTn>
                                        <p:tgtEl>
                                          <p:spTgt spid="28"/>
                                        </p:tgtEl>
                                        <p:attrNameLst>
                                          <p:attrName>style.visibility</p:attrName>
                                        </p:attrNameLst>
                                      </p:cBhvr>
                                      <p:to>
                                        <p:strVal val="visible"/>
                                      </p:to>
                                    </p:set>
                                    <p:animEffect transition="in" filter="fade">
                                      <p:cBhvr>
                                        <p:cTn id="51" dur="500"/>
                                        <p:tgtEl>
                                          <p:spTgt spid="28"/>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18"/>
                                        </p:tgtEl>
                                        <p:attrNameLst>
                                          <p:attrName>style.visibility</p:attrName>
                                        </p:attrNameLst>
                                      </p:cBhvr>
                                      <p:to>
                                        <p:strVal val="visible"/>
                                      </p:to>
                                    </p:set>
                                    <p:animEffect transition="in" filter="fade">
                                      <p:cBhvr>
                                        <p:cTn id="54" dur="500"/>
                                        <p:tgtEl>
                                          <p:spTgt spid="18"/>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nodeType="clickEffect">
                                  <p:stCondLst>
                                    <p:cond delay="0"/>
                                  </p:stCondLst>
                                  <p:childTnLst>
                                    <p:set>
                                      <p:cBhvr>
                                        <p:cTn id="58" dur="1" fill="hold">
                                          <p:stCondLst>
                                            <p:cond delay="0"/>
                                          </p:stCondLst>
                                        </p:cTn>
                                        <p:tgtEl>
                                          <p:spTgt spid="68"/>
                                        </p:tgtEl>
                                        <p:attrNameLst>
                                          <p:attrName>style.visibility</p:attrName>
                                        </p:attrNameLst>
                                      </p:cBhvr>
                                      <p:to>
                                        <p:strVal val="visible"/>
                                      </p:to>
                                    </p:set>
                                    <p:animEffect transition="in" filter="fade">
                                      <p:cBhvr>
                                        <p:cTn id="59" dur="500"/>
                                        <p:tgtEl>
                                          <p:spTgt spid="68"/>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nodeType="clickEffect">
                                  <p:stCondLst>
                                    <p:cond delay="0"/>
                                  </p:stCondLst>
                                  <p:childTnLst>
                                    <p:set>
                                      <p:cBhvr>
                                        <p:cTn id="63" dur="1" fill="hold">
                                          <p:stCondLst>
                                            <p:cond delay="0"/>
                                          </p:stCondLst>
                                        </p:cTn>
                                        <p:tgtEl>
                                          <p:spTgt spid="36"/>
                                        </p:tgtEl>
                                        <p:attrNameLst>
                                          <p:attrName>style.visibility</p:attrName>
                                        </p:attrNameLst>
                                      </p:cBhvr>
                                      <p:to>
                                        <p:strVal val="visible"/>
                                      </p:to>
                                    </p:set>
                                    <p:animEffect transition="in" filter="fade">
                                      <p:cBhvr>
                                        <p:cTn id="64" dur="500"/>
                                        <p:tgtEl>
                                          <p:spTgt spid="36"/>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nodeType="clickEffect">
                                  <p:stCondLst>
                                    <p:cond delay="0"/>
                                  </p:stCondLst>
                                  <p:childTnLst>
                                    <p:set>
                                      <p:cBhvr>
                                        <p:cTn id="68" dur="1" fill="hold">
                                          <p:stCondLst>
                                            <p:cond delay="0"/>
                                          </p:stCondLst>
                                        </p:cTn>
                                        <p:tgtEl>
                                          <p:spTgt spid="45"/>
                                        </p:tgtEl>
                                        <p:attrNameLst>
                                          <p:attrName>style.visibility</p:attrName>
                                        </p:attrNameLst>
                                      </p:cBhvr>
                                      <p:to>
                                        <p:strVal val="visible"/>
                                      </p:to>
                                    </p:set>
                                    <p:animEffect transition="in" filter="fade">
                                      <p:cBhvr>
                                        <p:cTn id="69" dur="500"/>
                                        <p:tgtEl>
                                          <p:spTgt spid="45"/>
                                        </p:tgtEl>
                                      </p:cBhvr>
                                    </p:animEffect>
                                  </p:childTnLst>
                                </p:cTn>
                              </p:par>
                              <p:par>
                                <p:cTn id="70" presetID="10" presetClass="entr" presetSubtype="0" fill="hold" grpId="0" nodeType="withEffect">
                                  <p:stCondLst>
                                    <p:cond delay="0"/>
                                  </p:stCondLst>
                                  <p:childTnLst>
                                    <p:set>
                                      <p:cBhvr>
                                        <p:cTn id="71" dur="1" fill="hold">
                                          <p:stCondLst>
                                            <p:cond delay="0"/>
                                          </p:stCondLst>
                                        </p:cTn>
                                        <p:tgtEl>
                                          <p:spTgt spid="6"/>
                                        </p:tgtEl>
                                        <p:attrNameLst>
                                          <p:attrName>style.visibility</p:attrName>
                                        </p:attrNameLst>
                                      </p:cBhvr>
                                      <p:to>
                                        <p:strVal val="visible"/>
                                      </p:to>
                                    </p:set>
                                    <p:animEffect transition="in" filter="fade">
                                      <p:cBhvr>
                                        <p:cTn id="72" dur="500"/>
                                        <p:tgtEl>
                                          <p:spTgt spid="6"/>
                                        </p:tgtEl>
                                      </p:cBhvr>
                                    </p:animEffect>
                                  </p:childTnLst>
                                </p:cTn>
                              </p:par>
                              <p:par>
                                <p:cTn id="73" presetID="10" presetClass="entr" presetSubtype="0" fill="hold" nodeType="withEffect">
                                  <p:stCondLst>
                                    <p:cond delay="0"/>
                                  </p:stCondLst>
                                  <p:childTnLst>
                                    <p:set>
                                      <p:cBhvr>
                                        <p:cTn id="74" dur="1" fill="hold">
                                          <p:stCondLst>
                                            <p:cond delay="0"/>
                                          </p:stCondLst>
                                        </p:cTn>
                                        <p:tgtEl>
                                          <p:spTgt spid="61"/>
                                        </p:tgtEl>
                                        <p:attrNameLst>
                                          <p:attrName>style.visibility</p:attrName>
                                        </p:attrNameLst>
                                      </p:cBhvr>
                                      <p:to>
                                        <p:strVal val="visible"/>
                                      </p:to>
                                    </p:set>
                                    <p:animEffect transition="in" filter="fade">
                                      <p:cBhvr>
                                        <p:cTn id="75" dur="500"/>
                                        <p:tgtEl>
                                          <p:spTgt spid="61"/>
                                        </p:tgtEl>
                                      </p:cBhvr>
                                    </p:animEffect>
                                  </p:childTnLst>
                                </p:cTn>
                              </p:par>
                            </p:childTnLst>
                          </p:cTn>
                        </p:par>
                      </p:childTnLst>
                    </p:cTn>
                  </p:par>
                  <p:par>
                    <p:cTn id="76" fill="hold">
                      <p:stCondLst>
                        <p:cond delay="indefinite"/>
                      </p:stCondLst>
                      <p:childTnLst>
                        <p:par>
                          <p:cTn id="77" fill="hold">
                            <p:stCondLst>
                              <p:cond delay="0"/>
                            </p:stCondLst>
                            <p:childTnLst>
                              <p:par>
                                <p:cTn id="78" presetID="10" presetClass="entr" presetSubtype="0" fill="hold" nodeType="clickEffect">
                                  <p:stCondLst>
                                    <p:cond delay="0"/>
                                  </p:stCondLst>
                                  <p:childTnLst>
                                    <p:set>
                                      <p:cBhvr>
                                        <p:cTn id="79" dur="1" fill="hold">
                                          <p:stCondLst>
                                            <p:cond delay="0"/>
                                          </p:stCondLst>
                                        </p:cTn>
                                        <p:tgtEl>
                                          <p:spTgt spid="46"/>
                                        </p:tgtEl>
                                        <p:attrNameLst>
                                          <p:attrName>style.visibility</p:attrName>
                                        </p:attrNameLst>
                                      </p:cBhvr>
                                      <p:to>
                                        <p:strVal val="visible"/>
                                      </p:to>
                                    </p:set>
                                    <p:animEffect transition="in" filter="fade">
                                      <p:cBhvr>
                                        <p:cTn id="80" dur="500"/>
                                        <p:tgtEl>
                                          <p:spTgt spid="46"/>
                                        </p:tgtEl>
                                      </p:cBhvr>
                                    </p:animEffect>
                                  </p:childTnLst>
                                </p:cTn>
                              </p:par>
                            </p:childTnLst>
                          </p:cTn>
                        </p:par>
                      </p:childTnLst>
                    </p:cTn>
                  </p:par>
                  <p:par>
                    <p:cTn id="81" fill="hold">
                      <p:stCondLst>
                        <p:cond delay="indefinite"/>
                      </p:stCondLst>
                      <p:childTnLst>
                        <p:par>
                          <p:cTn id="82" fill="hold">
                            <p:stCondLst>
                              <p:cond delay="0"/>
                            </p:stCondLst>
                            <p:childTnLst>
                              <p:par>
                                <p:cTn id="83" presetID="10" presetClass="entr" presetSubtype="0" fill="hold" nodeType="clickEffect">
                                  <p:stCondLst>
                                    <p:cond delay="0"/>
                                  </p:stCondLst>
                                  <p:childTnLst>
                                    <p:set>
                                      <p:cBhvr>
                                        <p:cTn id="84" dur="1" fill="hold">
                                          <p:stCondLst>
                                            <p:cond delay="0"/>
                                          </p:stCondLst>
                                        </p:cTn>
                                        <p:tgtEl>
                                          <p:spTgt spid="47"/>
                                        </p:tgtEl>
                                        <p:attrNameLst>
                                          <p:attrName>style.visibility</p:attrName>
                                        </p:attrNameLst>
                                      </p:cBhvr>
                                      <p:to>
                                        <p:strVal val="visible"/>
                                      </p:to>
                                    </p:set>
                                    <p:animEffect transition="in" filter="fade">
                                      <p:cBhvr>
                                        <p:cTn id="85" dur="500"/>
                                        <p:tgtEl>
                                          <p:spTgt spid="47"/>
                                        </p:tgtEl>
                                      </p:cBhvr>
                                    </p:animEffect>
                                  </p:childTnLst>
                                </p:cTn>
                              </p:par>
                            </p:childTnLst>
                          </p:cTn>
                        </p:par>
                      </p:childTnLst>
                    </p:cTn>
                  </p:par>
                  <p:par>
                    <p:cTn id="86" fill="hold">
                      <p:stCondLst>
                        <p:cond delay="indefinite"/>
                      </p:stCondLst>
                      <p:childTnLst>
                        <p:par>
                          <p:cTn id="87" fill="hold">
                            <p:stCondLst>
                              <p:cond delay="0"/>
                            </p:stCondLst>
                            <p:childTnLst>
                              <p:par>
                                <p:cTn id="88" presetID="10" presetClass="entr" presetSubtype="0" fill="hold" grpId="0" nodeType="clickEffect">
                                  <p:stCondLst>
                                    <p:cond delay="0"/>
                                  </p:stCondLst>
                                  <p:childTnLst>
                                    <p:set>
                                      <p:cBhvr>
                                        <p:cTn id="89" dur="1" fill="hold">
                                          <p:stCondLst>
                                            <p:cond delay="0"/>
                                          </p:stCondLst>
                                        </p:cTn>
                                        <p:tgtEl>
                                          <p:spTgt spid="19"/>
                                        </p:tgtEl>
                                        <p:attrNameLst>
                                          <p:attrName>style.visibility</p:attrName>
                                        </p:attrNameLst>
                                      </p:cBhvr>
                                      <p:to>
                                        <p:strVal val="visible"/>
                                      </p:to>
                                    </p:set>
                                    <p:animEffect transition="in" filter="fade">
                                      <p:cBhvr>
                                        <p:cTn id="90" dur="500"/>
                                        <p:tgtEl>
                                          <p:spTgt spid="19"/>
                                        </p:tgtEl>
                                      </p:cBhvr>
                                    </p:animEffect>
                                  </p:childTnLst>
                                </p:cTn>
                              </p:par>
                            </p:childTnLst>
                          </p:cTn>
                        </p:par>
                      </p:childTnLst>
                    </p:cTn>
                  </p:par>
                  <p:par>
                    <p:cTn id="91" fill="hold">
                      <p:stCondLst>
                        <p:cond delay="indefinite"/>
                      </p:stCondLst>
                      <p:childTnLst>
                        <p:par>
                          <p:cTn id="92" fill="hold">
                            <p:stCondLst>
                              <p:cond delay="0"/>
                            </p:stCondLst>
                            <p:childTnLst>
                              <p:par>
                                <p:cTn id="93" presetID="10" presetClass="entr" presetSubtype="0" fill="hold" grpId="0" nodeType="clickEffect">
                                  <p:stCondLst>
                                    <p:cond delay="0"/>
                                  </p:stCondLst>
                                  <p:childTnLst>
                                    <p:set>
                                      <p:cBhvr>
                                        <p:cTn id="94" dur="1" fill="hold">
                                          <p:stCondLst>
                                            <p:cond delay="0"/>
                                          </p:stCondLst>
                                        </p:cTn>
                                        <p:tgtEl>
                                          <p:spTgt spid="20"/>
                                        </p:tgtEl>
                                        <p:attrNameLst>
                                          <p:attrName>style.visibility</p:attrName>
                                        </p:attrNameLst>
                                      </p:cBhvr>
                                      <p:to>
                                        <p:strVal val="visible"/>
                                      </p:to>
                                    </p:set>
                                    <p:animEffect transition="in" filter="fade">
                                      <p:cBhvr>
                                        <p:cTn id="95" dur="500"/>
                                        <p:tgtEl>
                                          <p:spTgt spid="20"/>
                                        </p:tgtEl>
                                      </p:cBhvr>
                                    </p:animEffect>
                                  </p:childTnLst>
                                </p:cTn>
                              </p:par>
                            </p:childTnLst>
                          </p:cTn>
                        </p:par>
                      </p:childTnLst>
                    </p:cTn>
                  </p:par>
                  <p:par>
                    <p:cTn id="96" fill="hold">
                      <p:stCondLst>
                        <p:cond delay="indefinite"/>
                      </p:stCondLst>
                      <p:childTnLst>
                        <p:par>
                          <p:cTn id="97" fill="hold">
                            <p:stCondLst>
                              <p:cond delay="0"/>
                            </p:stCondLst>
                            <p:childTnLst>
                              <p:par>
                                <p:cTn id="98" presetID="10" presetClass="entr" presetSubtype="0" fill="hold" grpId="0" nodeType="clickEffect">
                                  <p:stCondLst>
                                    <p:cond delay="0"/>
                                  </p:stCondLst>
                                  <p:childTnLst>
                                    <p:set>
                                      <p:cBhvr>
                                        <p:cTn id="99" dur="1" fill="hold">
                                          <p:stCondLst>
                                            <p:cond delay="0"/>
                                          </p:stCondLst>
                                        </p:cTn>
                                        <p:tgtEl>
                                          <p:spTgt spid="21"/>
                                        </p:tgtEl>
                                        <p:attrNameLst>
                                          <p:attrName>style.visibility</p:attrName>
                                        </p:attrNameLst>
                                      </p:cBhvr>
                                      <p:to>
                                        <p:strVal val="visible"/>
                                      </p:to>
                                    </p:set>
                                    <p:animEffect transition="in" filter="fade">
                                      <p:cBhvr>
                                        <p:cTn id="100" dur="500"/>
                                        <p:tgtEl>
                                          <p:spTgt spid="21"/>
                                        </p:tgtEl>
                                      </p:cBhvr>
                                    </p:animEffect>
                                  </p:childTnLst>
                                </p:cTn>
                              </p:par>
                            </p:childTnLst>
                          </p:cTn>
                        </p:par>
                      </p:childTnLst>
                    </p:cTn>
                  </p:par>
                  <p:par>
                    <p:cTn id="101" fill="hold">
                      <p:stCondLst>
                        <p:cond delay="indefinite"/>
                      </p:stCondLst>
                      <p:childTnLst>
                        <p:par>
                          <p:cTn id="102" fill="hold">
                            <p:stCondLst>
                              <p:cond delay="0"/>
                            </p:stCondLst>
                            <p:childTnLst>
                              <p:par>
                                <p:cTn id="103" presetID="10" presetClass="entr" presetSubtype="0" fill="hold" grpId="0" nodeType="clickEffect">
                                  <p:stCondLst>
                                    <p:cond delay="0"/>
                                  </p:stCondLst>
                                  <p:childTnLst>
                                    <p:set>
                                      <p:cBhvr>
                                        <p:cTn id="104" dur="1" fill="hold">
                                          <p:stCondLst>
                                            <p:cond delay="0"/>
                                          </p:stCondLst>
                                        </p:cTn>
                                        <p:tgtEl>
                                          <p:spTgt spid="22"/>
                                        </p:tgtEl>
                                        <p:attrNameLst>
                                          <p:attrName>style.visibility</p:attrName>
                                        </p:attrNameLst>
                                      </p:cBhvr>
                                      <p:to>
                                        <p:strVal val="visible"/>
                                      </p:to>
                                    </p:set>
                                    <p:animEffect transition="in" filter="fade">
                                      <p:cBhvr>
                                        <p:cTn id="105" dur="500"/>
                                        <p:tgtEl>
                                          <p:spTgt spid="22"/>
                                        </p:tgtEl>
                                      </p:cBhvr>
                                    </p:animEffect>
                                  </p:childTnLst>
                                </p:cTn>
                              </p:par>
                            </p:childTnLst>
                          </p:cTn>
                        </p:par>
                      </p:childTnLst>
                    </p:cTn>
                  </p:par>
                  <p:par>
                    <p:cTn id="106" fill="hold">
                      <p:stCondLst>
                        <p:cond delay="indefinite"/>
                      </p:stCondLst>
                      <p:childTnLst>
                        <p:par>
                          <p:cTn id="107" fill="hold">
                            <p:stCondLst>
                              <p:cond delay="0"/>
                            </p:stCondLst>
                            <p:childTnLst>
                              <p:par>
                                <p:cTn id="108" presetID="10" presetClass="entr" presetSubtype="0" fill="hold" nodeType="clickEffect">
                                  <p:stCondLst>
                                    <p:cond delay="0"/>
                                  </p:stCondLst>
                                  <p:childTnLst>
                                    <p:set>
                                      <p:cBhvr>
                                        <p:cTn id="109" dur="1" fill="hold">
                                          <p:stCondLst>
                                            <p:cond delay="0"/>
                                          </p:stCondLst>
                                        </p:cTn>
                                        <p:tgtEl>
                                          <p:spTgt spid="49"/>
                                        </p:tgtEl>
                                        <p:attrNameLst>
                                          <p:attrName>style.visibility</p:attrName>
                                        </p:attrNameLst>
                                      </p:cBhvr>
                                      <p:to>
                                        <p:strVal val="visible"/>
                                      </p:to>
                                    </p:set>
                                    <p:animEffect transition="in" filter="fade">
                                      <p:cBhvr>
                                        <p:cTn id="110" dur="500"/>
                                        <p:tgtEl>
                                          <p:spTgt spid="49"/>
                                        </p:tgtEl>
                                      </p:cBhvr>
                                    </p:animEffect>
                                  </p:childTnLst>
                                </p:cTn>
                              </p:par>
                              <p:par>
                                <p:cTn id="111" presetID="10" presetClass="entr" presetSubtype="0" fill="hold" grpId="0" nodeType="withEffect">
                                  <p:stCondLst>
                                    <p:cond delay="0"/>
                                  </p:stCondLst>
                                  <p:childTnLst>
                                    <p:set>
                                      <p:cBhvr>
                                        <p:cTn id="112" dur="1" fill="hold">
                                          <p:stCondLst>
                                            <p:cond delay="0"/>
                                          </p:stCondLst>
                                        </p:cTn>
                                        <p:tgtEl>
                                          <p:spTgt spid="7"/>
                                        </p:tgtEl>
                                        <p:attrNameLst>
                                          <p:attrName>style.visibility</p:attrName>
                                        </p:attrNameLst>
                                      </p:cBhvr>
                                      <p:to>
                                        <p:strVal val="visible"/>
                                      </p:to>
                                    </p:set>
                                    <p:animEffect transition="in" filter="fade">
                                      <p:cBhvr>
                                        <p:cTn id="113" dur="500"/>
                                        <p:tgtEl>
                                          <p:spTgt spid="7"/>
                                        </p:tgtEl>
                                      </p:cBhvr>
                                    </p:animEffect>
                                  </p:childTnLst>
                                </p:cTn>
                              </p:par>
                              <p:par>
                                <p:cTn id="114" presetID="10" presetClass="entr" presetSubtype="0" fill="hold" nodeType="withEffect">
                                  <p:stCondLst>
                                    <p:cond delay="0"/>
                                  </p:stCondLst>
                                  <p:childTnLst>
                                    <p:set>
                                      <p:cBhvr>
                                        <p:cTn id="115" dur="1" fill="hold">
                                          <p:stCondLst>
                                            <p:cond delay="0"/>
                                          </p:stCondLst>
                                        </p:cTn>
                                        <p:tgtEl>
                                          <p:spTgt spid="62"/>
                                        </p:tgtEl>
                                        <p:attrNameLst>
                                          <p:attrName>style.visibility</p:attrName>
                                        </p:attrNameLst>
                                      </p:cBhvr>
                                      <p:to>
                                        <p:strVal val="visible"/>
                                      </p:to>
                                    </p:set>
                                    <p:animEffect transition="in" filter="fade">
                                      <p:cBhvr>
                                        <p:cTn id="116" dur="500"/>
                                        <p:tgtEl>
                                          <p:spTgt spid="62"/>
                                        </p:tgtEl>
                                      </p:cBhvr>
                                    </p:animEffect>
                                  </p:childTnLst>
                                </p:cTn>
                              </p:par>
                            </p:childTnLst>
                          </p:cTn>
                        </p:par>
                      </p:childTnLst>
                    </p:cTn>
                  </p:par>
                  <p:par>
                    <p:cTn id="117" fill="hold">
                      <p:stCondLst>
                        <p:cond delay="indefinite"/>
                      </p:stCondLst>
                      <p:childTnLst>
                        <p:par>
                          <p:cTn id="118" fill="hold">
                            <p:stCondLst>
                              <p:cond delay="0"/>
                            </p:stCondLst>
                            <p:childTnLst>
                              <p:par>
                                <p:cTn id="119" presetID="10" presetClass="entr" presetSubtype="0" fill="hold" nodeType="clickEffect">
                                  <p:stCondLst>
                                    <p:cond delay="0"/>
                                  </p:stCondLst>
                                  <p:childTnLst>
                                    <p:set>
                                      <p:cBhvr>
                                        <p:cTn id="120" dur="1" fill="hold">
                                          <p:stCondLst>
                                            <p:cond delay="0"/>
                                          </p:stCondLst>
                                        </p:cTn>
                                        <p:tgtEl>
                                          <p:spTgt spid="56"/>
                                        </p:tgtEl>
                                        <p:attrNameLst>
                                          <p:attrName>style.visibility</p:attrName>
                                        </p:attrNameLst>
                                      </p:cBhvr>
                                      <p:to>
                                        <p:strVal val="visible"/>
                                      </p:to>
                                    </p:set>
                                    <p:animEffect transition="in" filter="fade">
                                      <p:cBhvr>
                                        <p:cTn id="121" dur="500"/>
                                        <p:tgtEl>
                                          <p:spTgt spid="56"/>
                                        </p:tgtEl>
                                      </p:cBhvr>
                                    </p:animEffect>
                                  </p:childTnLst>
                                </p:cTn>
                              </p:par>
                              <p:par>
                                <p:cTn id="122" presetID="10" presetClass="entr" presetSubtype="0" fill="hold" grpId="0" nodeType="withEffect">
                                  <p:stCondLst>
                                    <p:cond delay="0"/>
                                  </p:stCondLst>
                                  <p:childTnLst>
                                    <p:set>
                                      <p:cBhvr>
                                        <p:cTn id="123" dur="1" fill="hold">
                                          <p:stCondLst>
                                            <p:cond delay="0"/>
                                          </p:stCondLst>
                                        </p:cTn>
                                        <p:tgtEl>
                                          <p:spTgt spid="23"/>
                                        </p:tgtEl>
                                        <p:attrNameLst>
                                          <p:attrName>style.visibility</p:attrName>
                                        </p:attrNameLst>
                                      </p:cBhvr>
                                      <p:to>
                                        <p:strVal val="visible"/>
                                      </p:to>
                                    </p:set>
                                    <p:animEffect transition="in" filter="fade">
                                      <p:cBhvr>
                                        <p:cTn id="124" dur="500"/>
                                        <p:tgtEl>
                                          <p:spTgt spid="23"/>
                                        </p:tgtEl>
                                      </p:cBhvr>
                                    </p:animEffect>
                                  </p:childTnLst>
                                </p:cTn>
                              </p:par>
                            </p:childTnLst>
                          </p:cTn>
                        </p:par>
                      </p:childTnLst>
                    </p:cTn>
                  </p:par>
                  <p:par>
                    <p:cTn id="125" fill="hold">
                      <p:stCondLst>
                        <p:cond delay="indefinite"/>
                      </p:stCondLst>
                      <p:childTnLst>
                        <p:par>
                          <p:cTn id="126" fill="hold">
                            <p:stCondLst>
                              <p:cond delay="0"/>
                            </p:stCondLst>
                            <p:childTnLst>
                              <p:par>
                                <p:cTn id="127" presetID="10" presetClass="entr" presetSubtype="0" fill="hold" grpId="0" nodeType="clickEffect">
                                  <p:stCondLst>
                                    <p:cond delay="0"/>
                                  </p:stCondLst>
                                  <p:childTnLst>
                                    <p:set>
                                      <p:cBhvr>
                                        <p:cTn id="128" dur="1" fill="hold">
                                          <p:stCondLst>
                                            <p:cond delay="0"/>
                                          </p:stCondLst>
                                        </p:cTn>
                                        <p:tgtEl>
                                          <p:spTgt spid="24"/>
                                        </p:tgtEl>
                                        <p:attrNameLst>
                                          <p:attrName>style.visibility</p:attrName>
                                        </p:attrNameLst>
                                      </p:cBhvr>
                                      <p:to>
                                        <p:strVal val="visible"/>
                                      </p:to>
                                    </p:set>
                                    <p:animEffect transition="in" filter="fade">
                                      <p:cBhvr>
                                        <p:cTn id="129" dur="500"/>
                                        <p:tgtEl>
                                          <p:spTgt spid="24"/>
                                        </p:tgtEl>
                                      </p:cBhvr>
                                    </p:animEffect>
                                  </p:childTnLst>
                                </p:cTn>
                              </p:par>
                              <p:par>
                                <p:cTn id="130" presetID="10" presetClass="entr" presetSubtype="0" fill="hold" nodeType="withEffect">
                                  <p:stCondLst>
                                    <p:cond delay="0"/>
                                  </p:stCondLst>
                                  <p:childTnLst>
                                    <p:set>
                                      <p:cBhvr>
                                        <p:cTn id="131" dur="1" fill="hold">
                                          <p:stCondLst>
                                            <p:cond delay="0"/>
                                          </p:stCondLst>
                                        </p:cTn>
                                        <p:tgtEl>
                                          <p:spTgt spid="58"/>
                                        </p:tgtEl>
                                        <p:attrNameLst>
                                          <p:attrName>style.visibility</p:attrName>
                                        </p:attrNameLst>
                                      </p:cBhvr>
                                      <p:to>
                                        <p:strVal val="visible"/>
                                      </p:to>
                                    </p:set>
                                    <p:animEffect transition="in" filter="fade">
                                      <p:cBhvr>
                                        <p:cTn id="132" dur="500"/>
                                        <p:tgtEl>
                                          <p:spTgt spid="58"/>
                                        </p:tgtEl>
                                      </p:cBhvr>
                                    </p:animEffect>
                                  </p:childTnLst>
                                </p:cTn>
                              </p:par>
                            </p:childTnLst>
                          </p:cTn>
                        </p:par>
                      </p:childTnLst>
                    </p:cTn>
                  </p:par>
                  <p:par>
                    <p:cTn id="133" fill="hold">
                      <p:stCondLst>
                        <p:cond delay="indefinite"/>
                      </p:stCondLst>
                      <p:childTnLst>
                        <p:par>
                          <p:cTn id="134" fill="hold">
                            <p:stCondLst>
                              <p:cond delay="0"/>
                            </p:stCondLst>
                            <p:childTnLst>
                              <p:par>
                                <p:cTn id="135" presetID="10" presetClass="entr" presetSubtype="0" fill="hold" nodeType="clickEffect">
                                  <p:stCondLst>
                                    <p:cond delay="0"/>
                                  </p:stCondLst>
                                  <p:childTnLst>
                                    <p:set>
                                      <p:cBhvr>
                                        <p:cTn id="136" dur="1" fill="hold">
                                          <p:stCondLst>
                                            <p:cond delay="0"/>
                                          </p:stCondLst>
                                        </p:cTn>
                                        <p:tgtEl>
                                          <p:spTgt spid="59"/>
                                        </p:tgtEl>
                                        <p:attrNameLst>
                                          <p:attrName>style.visibility</p:attrName>
                                        </p:attrNameLst>
                                      </p:cBhvr>
                                      <p:to>
                                        <p:strVal val="visible"/>
                                      </p:to>
                                    </p:set>
                                    <p:animEffect transition="in" filter="fade">
                                      <p:cBhvr>
                                        <p:cTn id="137" dur="500"/>
                                        <p:tgtEl>
                                          <p:spTgt spid="59"/>
                                        </p:tgtEl>
                                      </p:cBhvr>
                                    </p:animEffect>
                                  </p:childTnLst>
                                </p:cTn>
                              </p:par>
                              <p:par>
                                <p:cTn id="138" presetID="10" presetClass="entr" presetSubtype="0" fill="hold" grpId="0" nodeType="withEffect">
                                  <p:stCondLst>
                                    <p:cond delay="0"/>
                                  </p:stCondLst>
                                  <p:childTnLst>
                                    <p:set>
                                      <p:cBhvr>
                                        <p:cTn id="139" dur="1" fill="hold">
                                          <p:stCondLst>
                                            <p:cond delay="0"/>
                                          </p:stCondLst>
                                        </p:cTn>
                                        <p:tgtEl>
                                          <p:spTgt spid="25"/>
                                        </p:tgtEl>
                                        <p:attrNameLst>
                                          <p:attrName>style.visibility</p:attrName>
                                        </p:attrNameLst>
                                      </p:cBhvr>
                                      <p:to>
                                        <p:strVal val="visible"/>
                                      </p:to>
                                    </p:set>
                                    <p:animEffect transition="in" filter="fade">
                                      <p:cBhvr>
                                        <p:cTn id="140" dur="500"/>
                                        <p:tgtEl>
                                          <p:spTgt spid="25"/>
                                        </p:tgtEl>
                                      </p:cBhvr>
                                    </p:animEffect>
                                  </p:childTnLst>
                                </p:cTn>
                              </p:par>
                            </p:childTnLst>
                          </p:cTn>
                        </p:par>
                      </p:childTnLst>
                    </p:cTn>
                  </p:par>
                  <p:par>
                    <p:cTn id="141" fill="hold">
                      <p:stCondLst>
                        <p:cond delay="indefinite"/>
                      </p:stCondLst>
                      <p:childTnLst>
                        <p:par>
                          <p:cTn id="142" fill="hold">
                            <p:stCondLst>
                              <p:cond delay="0"/>
                            </p:stCondLst>
                            <p:childTnLst>
                              <p:par>
                                <p:cTn id="143" presetID="10" presetClass="entr" presetSubtype="0" fill="hold" nodeType="clickEffect">
                                  <p:stCondLst>
                                    <p:cond delay="0"/>
                                  </p:stCondLst>
                                  <p:childTnLst>
                                    <p:set>
                                      <p:cBhvr>
                                        <p:cTn id="144" dur="1" fill="hold">
                                          <p:stCondLst>
                                            <p:cond delay="0"/>
                                          </p:stCondLst>
                                        </p:cTn>
                                        <p:tgtEl>
                                          <p:spTgt spid="50"/>
                                        </p:tgtEl>
                                        <p:attrNameLst>
                                          <p:attrName>style.visibility</p:attrName>
                                        </p:attrNameLst>
                                      </p:cBhvr>
                                      <p:to>
                                        <p:strVal val="visible"/>
                                      </p:to>
                                    </p:set>
                                    <p:animEffect transition="in" filter="fade">
                                      <p:cBhvr>
                                        <p:cTn id="145" dur="500"/>
                                        <p:tgtEl>
                                          <p:spTgt spid="50"/>
                                        </p:tgtEl>
                                      </p:cBhvr>
                                    </p:animEffect>
                                  </p:childTnLst>
                                </p:cTn>
                              </p:par>
                              <p:par>
                                <p:cTn id="146" presetID="10" presetClass="entr" presetSubtype="0" fill="hold" grpId="0" nodeType="withEffect">
                                  <p:stCondLst>
                                    <p:cond delay="0"/>
                                  </p:stCondLst>
                                  <p:childTnLst>
                                    <p:set>
                                      <p:cBhvr>
                                        <p:cTn id="147" dur="1" fill="hold">
                                          <p:stCondLst>
                                            <p:cond delay="0"/>
                                          </p:stCondLst>
                                        </p:cTn>
                                        <p:tgtEl>
                                          <p:spTgt spid="26"/>
                                        </p:tgtEl>
                                        <p:attrNameLst>
                                          <p:attrName>style.visibility</p:attrName>
                                        </p:attrNameLst>
                                      </p:cBhvr>
                                      <p:to>
                                        <p:strVal val="visible"/>
                                      </p:to>
                                    </p:set>
                                    <p:animEffect transition="in" filter="fade">
                                      <p:cBhvr>
                                        <p:cTn id="148"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12" grpId="0" animBg="1"/>
      <p:bldP spid="13" grpId="0"/>
      <p:bldP spid="14"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15" grpId="0" animBg="1"/>
      <p:bldP spid="16" grpId="0" animBg="1"/>
    </p:bldLst>
  </p:timing>
</p:sld>
</file>

<file path=ppt/theme/theme1.xml><?xml version="1.0" encoding="utf-8"?>
<a:theme xmlns:a="http://schemas.openxmlformats.org/drawingml/2006/main" name="טיפה">
  <a:themeElements>
    <a:clrScheme name="Droplet">
      <a:dk1>
        <a:sysClr val="windowText" lastClr="000000"/>
      </a:dk1>
      <a:lt1>
        <a:sysClr val="window" lastClr="FFFFFF"/>
      </a:lt1>
      <a:dk2>
        <a:srgbClr val="27537E"/>
      </a:dk2>
      <a:lt2>
        <a:srgbClr val="AABED7"/>
      </a:lt2>
      <a:accent1>
        <a:srgbClr val="E34B7A"/>
      </a:accent1>
      <a:accent2>
        <a:srgbClr val="AC339A"/>
      </a:accent2>
      <a:accent3>
        <a:srgbClr val="6953B7"/>
      </a:accent3>
      <a:accent4>
        <a:srgbClr val="1D7EAB"/>
      </a:accent4>
      <a:accent5>
        <a:srgbClr val="43AFD6"/>
      </a:accent5>
      <a:accent6>
        <a:srgbClr val="DE85E1"/>
      </a:accent6>
      <a:hlink>
        <a:srgbClr val="ED87A6"/>
      </a:hlink>
      <a:folHlink>
        <a:srgbClr val="C99EAC"/>
      </a:folHlink>
    </a:clrScheme>
    <a:fontScheme name="Droplet">
      <a:majorFont>
        <a:latin typeface="Tw Cen M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78000"/>
                <a:shade val="100000"/>
                <a:hueMod val="136000"/>
                <a:satMod val="160000"/>
                <a:lumMod val="105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xmlns="" name="Droplet" id="{8984A317-299A-4E50-B45D-BFC9EDE2337A}" vid="{C71B277C-C29A-4BA0-A7BA-43502DF21AB3}"/>
    </a:ext>
  </a:extLst>
</a:theme>
</file>

<file path=docProps/app.xml><?xml version="1.0" encoding="utf-8"?>
<Properties xmlns="http://schemas.openxmlformats.org/officeDocument/2006/extended-properties" xmlns:vt="http://schemas.openxmlformats.org/officeDocument/2006/docPropsVTypes">
  <Template>TM04033925[[fn=טיפה]]</Template>
  <TotalTime>545</TotalTime>
  <Words>1059</Words>
  <Application>Microsoft Office PowerPoint</Application>
  <PresentationFormat>Custom</PresentationFormat>
  <Paragraphs>101</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טיפה</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STUDENT</dc:creator>
  <cp:lastModifiedBy>Ronit</cp:lastModifiedBy>
  <cp:revision>19</cp:revision>
  <dcterms:created xsi:type="dcterms:W3CDTF">2015-01-07T21:09:21Z</dcterms:created>
  <dcterms:modified xsi:type="dcterms:W3CDTF">2015-12-16T17:59:11Z</dcterms:modified>
</cp:coreProperties>
</file>