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12" r:id="rId1"/>
  </p:sldMasterIdLst>
  <p:sldIdLst>
    <p:sldId id="256" r:id="rId2"/>
    <p:sldId id="266" r:id="rId3"/>
    <p:sldId id="257" r:id="rId4"/>
    <p:sldId id="258" r:id="rId5"/>
    <p:sldId id="259" r:id="rId6"/>
    <p:sldId id="260" r:id="rId7"/>
    <p:sldId id="261" r:id="rId8"/>
    <p:sldId id="262" r:id="rId9"/>
    <p:sldId id="263" r:id="rId10"/>
    <p:sldId id="264" r:id="rId11"/>
    <p:sldId id="265" r:id="rId12"/>
    <p:sldId id="267" r:id="rId13"/>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971" autoAdjust="0"/>
    <p:restoredTop sz="94660"/>
  </p:normalViewPr>
  <p:slideViewPr>
    <p:cSldViewPr snapToGrid="0">
      <p:cViewPr varScale="1">
        <p:scale>
          <a:sx n="85" d="100"/>
          <a:sy n="85" d="100"/>
        </p:scale>
        <p:origin x="1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0F28B-45E3-4585-87E3-73838692A70B}"/>
              </a:ext>
            </a:extLst>
          </p:cNvPr>
          <p:cNvSpPr>
            <a:spLocks noGrp="1"/>
          </p:cNvSpPr>
          <p:nvPr>
            <p:ph type="ctrTitle"/>
          </p:nvPr>
        </p:nvSpPr>
        <p:spPr>
          <a:xfrm>
            <a:off x="457200" y="668049"/>
            <a:ext cx="7626795" cy="2841914"/>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F755B0-E17A-4B52-A99D-C35BB18BB2D0}"/>
              </a:ext>
            </a:extLst>
          </p:cNvPr>
          <p:cNvSpPr>
            <a:spLocks noGrp="1"/>
          </p:cNvSpPr>
          <p:nvPr>
            <p:ph type="subTitle" idx="1"/>
          </p:nvPr>
        </p:nvSpPr>
        <p:spPr>
          <a:xfrm>
            <a:off x="457200" y="3602038"/>
            <a:ext cx="7626795" cy="2501728"/>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8390C28-805B-4DA6-A10E-651C0FD01716}"/>
              </a:ext>
            </a:extLst>
          </p:cNvPr>
          <p:cNvSpPr>
            <a:spLocks noGrp="1"/>
          </p:cNvSpPr>
          <p:nvPr>
            <p:ph type="dt" sz="half" idx="10"/>
          </p:nvPr>
        </p:nvSpPr>
        <p:spPr/>
        <p:txBody>
          <a:bodyPr/>
          <a:lstStyle/>
          <a:p>
            <a:fld id="{D208048B-57AF-4F53-BC84-8E0A1033FBEC}" type="datetimeFigureOut">
              <a:rPr lang="en-US" smtClean="0"/>
              <a:t>6/6/2022</a:t>
            </a:fld>
            <a:endParaRPr lang="en-US"/>
          </a:p>
        </p:txBody>
      </p:sp>
      <p:sp>
        <p:nvSpPr>
          <p:cNvPr id="5" name="Footer Placeholder 4">
            <a:extLst>
              <a:ext uri="{FF2B5EF4-FFF2-40B4-BE49-F238E27FC236}">
                <a16:creationId xmlns:a16="http://schemas.microsoft.com/office/drawing/2014/main" id="{0D5EBBA9-C52F-4628-AE0D-DCD1772F91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5BAC57-F8E1-4B54-A111-CB53B32031AB}"/>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558742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A5B40-C529-41A6-8D06-07AF9430A80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B5A354-E2A8-4A91-9D7A-36D9E0915C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5D3944-2E3D-42BC-B83D-7630699D48C5}"/>
              </a:ext>
            </a:extLst>
          </p:cNvPr>
          <p:cNvSpPr>
            <a:spLocks noGrp="1"/>
          </p:cNvSpPr>
          <p:nvPr>
            <p:ph type="dt" sz="half" idx="10"/>
          </p:nvPr>
        </p:nvSpPr>
        <p:spPr/>
        <p:txBody>
          <a:bodyPr/>
          <a:lstStyle/>
          <a:p>
            <a:fld id="{D208048B-57AF-4F53-BC84-8E0A1033FBEC}" type="datetimeFigureOut">
              <a:rPr lang="en-US" smtClean="0"/>
              <a:t>6/6/2022</a:t>
            </a:fld>
            <a:endParaRPr lang="en-US"/>
          </a:p>
        </p:txBody>
      </p:sp>
      <p:sp>
        <p:nvSpPr>
          <p:cNvPr id="5" name="Footer Placeholder 4">
            <a:extLst>
              <a:ext uri="{FF2B5EF4-FFF2-40B4-BE49-F238E27FC236}">
                <a16:creationId xmlns:a16="http://schemas.microsoft.com/office/drawing/2014/main" id="{F2FC57FA-204E-4A7A-BAE2-DF17BB0FFB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BDA36D-49FF-495A-8E25-4CCC98E39032}"/>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2981535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544ECD05-4E94-4A60-8FDA-700BF100B0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8" name="Color Fill">
            <a:extLst>
              <a:ext uri="{FF2B5EF4-FFF2-40B4-BE49-F238E27FC236}">
                <a16:creationId xmlns:a16="http://schemas.microsoft.com/office/drawing/2014/main" id="{8BCB0EB2-4067-418C-9465-9D4C71240E0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8" name="Group 7">
            <a:extLst>
              <a:ext uri="{FF2B5EF4-FFF2-40B4-BE49-F238E27FC236}">
                <a16:creationId xmlns:a16="http://schemas.microsoft.com/office/drawing/2014/main" id="{04E37999-41E7-446D-8C53-B904C3CE87A5}"/>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9" name="Oval 8">
              <a:extLst>
                <a:ext uri="{FF2B5EF4-FFF2-40B4-BE49-F238E27FC236}">
                  <a16:creationId xmlns:a16="http://schemas.microsoft.com/office/drawing/2014/main" id="{438A90E8-87F8-4150-B5EB-E19C8A01AFB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Graphic 9">
              <a:extLst>
                <a:ext uri="{FF2B5EF4-FFF2-40B4-BE49-F238E27FC236}">
                  <a16:creationId xmlns:a16="http://schemas.microsoft.com/office/drawing/2014/main" id="{724DCA1C-A8E8-4F90-8FAE-85B1426C108A}"/>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1" name="Freeform: Shape 10">
              <a:extLst>
                <a:ext uri="{FF2B5EF4-FFF2-40B4-BE49-F238E27FC236}">
                  <a16:creationId xmlns:a16="http://schemas.microsoft.com/office/drawing/2014/main" id="{158D6291-6756-44E3-9FCE-0B2ECA5EE664}"/>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2" name="Freeform: Shape 11">
              <a:extLst>
                <a:ext uri="{FF2B5EF4-FFF2-40B4-BE49-F238E27FC236}">
                  <a16:creationId xmlns:a16="http://schemas.microsoft.com/office/drawing/2014/main" id="{C37CA96E-9DD9-4172-B63B-50DF43B576DA}"/>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3" name="Graphic 9">
              <a:extLst>
                <a:ext uri="{FF2B5EF4-FFF2-40B4-BE49-F238E27FC236}">
                  <a16:creationId xmlns:a16="http://schemas.microsoft.com/office/drawing/2014/main" id="{B335AFFE-BF3D-491C-8255-692B9DAC6775}"/>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4" name="Graphic 9">
              <a:extLst>
                <a:ext uri="{FF2B5EF4-FFF2-40B4-BE49-F238E27FC236}">
                  <a16:creationId xmlns:a16="http://schemas.microsoft.com/office/drawing/2014/main" id="{AA052AAF-7A7C-4EDB-AE2C-FCA3A756C4E5}"/>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20" name="Texture">
            <a:extLst>
              <a:ext uri="{FF2B5EF4-FFF2-40B4-BE49-F238E27FC236}">
                <a16:creationId xmlns:a16="http://schemas.microsoft.com/office/drawing/2014/main" id="{31F99E9D-6528-47AC-B178-7032D0E17DF8}"/>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Vertical Title 1">
            <a:extLst>
              <a:ext uri="{FF2B5EF4-FFF2-40B4-BE49-F238E27FC236}">
                <a16:creationId xmlns:a16="http://schemas.microsoft.com/office/drawing/2014/main" id="{834DD302-622D-4E42-BD6F-FAAA98B3728C}"/>
              </a:ext>
            </a:extLst>
          </p:cNvPr>
          <p:cNvSpPr>
            <a:spLocks noGrp="1"/>
          </p:cNvSpPr>
          <p:nvPr>
            <p:ph type="title" orient="vert"/>
          </p:nvPr>
        </p:nvSpPr>
        <p:spPr>
          <a:xfrm>
            <a:off x="7306311" y="668049"/>
            <a:ext cx="2628900" cy="5508913"/>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4C70D9F5-C907-405F-BE11-571C61745EC6}"/>
              </a:ext>
            </a:extLst>
          </p:cNvPr>
          <p:cNvSpPr>
            <a:spLocks noGrp="1"/>
          </p:cNvSpPr>
          <p:nvPr>
            <p:ph type="body" orient="vert" idx="1"/>
          </p:nvPr>
        </p:nvSpPr>
        <p:spPr>
          <a:xfrm>
            <a:off x="457200" y="668049"/>
            <a:ext cx="6689098" cy="55089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DCFD860-3FBD-4FE7-A9FD-1D4A4D10AABF}"/>
              </a:ext>
            </a:extLst>
          </p:cNvPr>
          <p:cNvSpPr>
            <a:spLocks noGrp="1"/>
          </p:cNvSpPr>
          <p:nvPr>
            <p:ph type="dt" sz="half" idx="10"/>
          </p:nvPr>
        </p:nvSpPr>
        <p:spPr/>
        <p:txBody>
          <a:bodyPr/>
          <a:lstStyle/>
          <a:p>
            <a:fld id="{D208048B-57AF-4F53-BC84-8E0A1033FBEC}" type="datetimeFigureOut">
              <a:rPr lang="en-US" smtClean="0"/>
              <a:t>6/6/2022</a:t>
            </a:fld>
            <a:endParaRPr lang="en-US"/>
          </a:p>
        </p:txBody>
      </p:sp>
      <p:sp>
        <p:nvSpPr>
          <p:cNvPr id="5" name="Footer Placeholder 4">
            <a:extLst>
              <a:ext uri="{FF2B5EF4-FFF2-40B4-BE49-F238E27FC236}">
                <a16:creationId xmlns:a16="http://schemas.microsoft.com/office/drawing/2014/main" id="{560A367B-81B3-4BD3-9C95-18EC0710A2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7D8E54-346D-4D66-BF99-96DA43F80DF8}"/>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783130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A2C84-1247-4534-81D1-136C3E1EBB0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048D490-CEA6-4844-A537-F749658D37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1DAEFC9-887F-4E73-9938-6032D52864AA}"/>
              </a:ext>
            </a:extLst>
          </p:cNvPr>
          <p:cNvSpPr>
            <a:spLocks noGrp="1"/>
          </p:cNvSpPr>
          <p:nvPr>
            <p:ph type="dt" sz="half" idx="10"/>
          </p:nvPr>
        </p:nvSpPr>
        <p:spPr/>
        <p:txBody>
          <a:bodyPr/>
          <a:lstStyle/>
          <a:p>
            <a:fld id="{D208048B-57AF-4F53-BC84-8E0A1033FBEC}" type="datetimeFigureOut">
              <a:rPr lang="en-US" smtClean="0"/>
              <a:t>6/6/2022</a:t>
            </a:fld>
            <a:endParaRPr lang="en-US"/>
          </a:p>
        </p:txBody>
      </p:sp>
      <p:sp>
        <p:nvSpPr>
          <p:cNvPr id="5" name="Footer Placeholder 4">
            <a:extLst>
              <a:ext uri="{FF2B5EF4-FFF2-40B4-BE49-F238E27FC236}">
                <a16:creationId xmlns:a16="http://schemas.microsoft.com/office/drawing/2014/main" id="{ABFCF0CF-134A-404E-A177-9FAAA039F8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A1B0DC-2D2C-408B-A577-904A2385C0AA}"/>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4073866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55431-EF88-4771-9699-27EF70A55112}"/>
              </a:ext>
            </a:extLst>
          </p:cNvPr>
          <p:cNvSpPr>
            <a:spLocks noGrp="1"/>
          </p:cNvSpPr>
          <p:nvPr>
            <p:ph type="title"/>
          </p:nvPr>
        </p:nvSpPr>
        <p:spPr>
          <a:xfrm>
            <a:off x="457200" y="668050"/>
            <a:ext cx="7673389" cy="3816588"/>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DAF57C3-A928-4093-B3FC-ECC2194AE9E9}"/>
              </a:ext>
            </a:extLst>
          </p:cNvPr>
          <p:cNvSpPr>
            <a:spLocks noGrp="1"/>
          </p:cNvSpPr>
          <p:nvPr>
            <p:ph type="body" idx="1"/>
          </p:nvPr>
        </p:nvSpPr>
        <p:spPr>
          <a:xfrm>
            <a:off x="457200" y="4589463"/>
            <a:ext cx="767338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BFD625-A893-46D3-A518-9E969CB4FE54}"/>
              </a:ext>
            </a:extLst>
          </p:cNvPr>
          <p:cNvSpPr>
            <a:spLocks noGrp="1"/>
          </p:cNvSpPr>
          <p:nvPr>
            <p:ph type="dt" sz="half" idx="10"/>
          </p:nvPr>
        </p:nvSpPr>
        <p:spPr/>
        <p:txBody>
          <a:bodyPr/>
          <a:lstStyle/>
          <a:p>
            <a:fld id="{D208048B-57AF-4F53-BC84-8E0A1033FBEC}" type="datetimeFigureOut">
              <a:rPr lang="en-US" smtClean="0"/>
              <a:t>6/6/2022</a:t>
            </a:fld>
            <a:endParaRPr lang="en-US"/>
          </a:p>
        </p:txBody>
      </p:sp>
      <p:sp>
        <p:nvSpPr>
          <p:cNvPr id="5" name="Footer Placeholder 4">
            <a:extLst>
              <a:ext uri="{FF2B5EF4-FFF2-40B4-BE49-F238E27FC236}">
                <a16:creationId xmlns:a16="http://schemas.microsoft.com/office/drawing/2014/main" id="{FFCAD37A-B380-4B65-9FB9-3FB914120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E773B6-CD13-4451-9BF3-C4102BA5E899}"/>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355014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1FBD0A-9F7B-4EBB-9982-B55F5F9806C4}"/>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88CFF0B8-0BA9-4DD9-B7B2-0655DC8419A8}"/>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C77B910E-9B87-4291-987B-6883212CBAEC}"/>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5" name="Oval 14">
              <a:extLst>
                <a:ext uri="{FF2B5EF4-FFF2-40B4-BE49-F238E27FC236}">
                  <a16:creationId xmlns:a16="http://schemas.microsoft.com/office/drawing/2014/main" id="{05596CF7-55B3-409D-A36C-F5BE9D625628}"/>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Freeform: Shape 16">
              <a:extLst>
                <a:ext uri="{FF2B5EF4-FFF2-40B4-BE49-F238E27FC236}">
                  <a16:creationId xmlns:a16="http://schemas.microsoft.com/office/drawing/2014/main" id="{92245D23-45D8-474C-8A38-633E99962676}"/>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918A8D14-28CA-4095-B2FA-E48B3150AD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grpSp>
      <p:sp>
        <p:nvSpPr>
          <p:cNvPr id="13" name="Texture">
            <a:extLst>
              <a:ext uri="{FF2B5EF4-FFF2-40B4-BE49-F238E27FC236}">
                <a16:creationId xmlns:a16="http://schemas.microsoft.com/office/drawing/2014/main" id="{1D1F176A-19F1-4537-800D-210F29EC1AC2}"/>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D0A04C26-6125-4D95-9FC0-50DEB9419E63}"/>
              </a:ext>
            </a:extLst>
          </p:cNvPr>
          <p:cNvSpPr>
            <a:spLocks noGrp="1"/>
          </p:cNvSpPr>
          <p:nvPr>
            <p:ph type="title"/>
          </p:nvPr>
        </p:nvSpPr>
        <p:spPr>
          <a:xfrm>
            <a:off x="457200" y="668049"/>
            <a:ext cx="10451534" cy="159174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35401A-13E5-4CED-864F-06D6EECCBCAA}"/>
              </a:ext>
            </a:extLst>
          </p:cNvPr>
          <p:cNvSpPr>
            <a:spLocks noGrp="1"/>
          </p:cNvSpPr>
          <p:nvPr>
            <p:ph sz="half" idx="1"/>
          </p:nvPr>
        </p:nvSpPr>
        <p:spPr>
          <a:xfrm>
            <a:off x="457200" y="2341329"/>
            <a:ext cx="5562600"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C513523-8F78-4766-91D7-03E329B6833A}"/>
              </a:ext>
            </a:extLst>
          </p:cNvPr>
          <p:cNvSpPr>
            <a:spLocks noGrp="1"/>
          </p:cNvSpPr>
          <p:nvPr>
            <p:ph sz="half" idx="2"/>
          </p:nvPr>
        </p:nvSpPr>
        <p:spPr>
          <a:xfrm>
            <a:off x="6172200" y="2341329"/>
            <a:ext cx="4736534"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E5B757F-BAD2-4343-BD57-FC02D0BE19EC}"/>
              </a:ext>
            </a:extLst>
          </p:cNvPr>
          <p:cNvSpPr>
            <a:spLocks noGrp="1"/>
          </p:cNvSpPr>
          <p:nvPr>
            <p:ph type="dt" sz="half" idx="10"/>
          </p:nvPr>
        </p:nvSpPr>
        <p:spPr/>
        <p:txBody>
          <a:bodyPr/>
          <a:lstStyle/>
          <a:p>
            <a:fld id="{D208048B-57AF-4F53-BC84-8E0A1033FBEC}" type="datetimeFigureOut">
              <a:rPr lang="en-US" smtClean="0"/>
              <a:t>6/6/2022</a:t>
            </a:fld>
            <a:endParaRPr lang="en-US"/>
          </a:p>
        </p:txBody>
      </p:sp>
      <p:sp>
        <p:nvSpPr>
          <p:cNvPr id="6" name="Footer Placeholder 5">
            <a:extLst>
              <a:ext uri="{FF2B5EF4-FFF2-40B4-BE49-F238E27FC236}">
                <a16:creationId xmlns:a16="http://schemas.microsoft.com/office/drawing/2014/main" id="{5A30EF3C-A61E-4F43-9C8F-BC9A6455C6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19D947-1DC8-4CE9-A031-6EEB776BD0BF}"/>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522768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5BFA9BB-A51E-4D09-8602-5AD9010463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3" name="Color Fill">
            <a:extLst>
              <a:ext uri="{FF2B5EF4-FFF2-40B4-BE49-F238E27FC236}">
                <a16:creationId xmlns:a16="http://schemas.microsoft.com/office/drawing/2014/main" id="{A60257A1-779B-4048-BC0D-1EA579B5B1C5}"/>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6" name="Group 15">
            <a:extLst>
              <a:ext uri="{FF2B5EF4-FFF2-40B4-BE49-F238E27FC236}">
                <a16:creationId xmlns:a16="http://schemas.microsoft.com/office/drawing/2014/main" id="{38F4B5D0-AA24-4702-9C01-FC1A03E7B607}"/>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7" name="Oval 16">
              <a:extLst>
                <a:ext uri="{FF2B5EF4-FFF2-40B4-BE49-F238E27FC236}">
                  <a16:creationId xmlns:a16="http://schemas.microsoft.com/office/drawing/2014/main" id="{29CBF9BD-1EB2-4122-98FE-F2B5DF8771C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7C41FF89-01DF-4236-AA4D-243CB8A464B3}"/>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Freeform: Shape 18">
              <a:extLst>
                <a:ext uri="{FF2B5EF4-FFF2-40B4-BE49-F238E27FC236}">
                  <a16:creationId xmlns:a16="http://schemas.microsoft.com/office/drawing/2014/main" id="{FD03BB88-350D-4DE0-BB34-870F6435689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grpSp>
      <p:sp>
        <p:nvSpPr>
          <p:cNvPr id="15" name="Texture">
            <a:extLst>
              <a:ext uri="{FF2B5EF4-FFF2-40B4-BE49-F238E27FC236}">
                <a16:creationId xmlns:a16="http://schemas.microsoft.com/office/drawing/2014/main" id="{4A8025C0-8995-4863-A847-7ED1F8CCE811}"/>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50162335-6445-435C-A1C6-9F090B965040}"/>
              </a:ext>
            </a:extLst>
          </p:cNvPr>
          <p:cNvSpPr>
            <a:spLocks noGrp="1"/>
          </p:cNvSpPr>
          <p:nvPr>
            <p:ph type="title"/>
          </p:nvPr>
        </p:nvSpPr>
        <p:spPr>
          <a:xfrm>
            <a:off x="457200" y="668049"/>
            <a:ext cx="10450629" cy="1325564"/>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5074B3D-418F-464D-91E7-993D0B480108}"/>
              </a:ext>
            </a:extLst>
          </p:cNvPr>
          <p:cNvSpPr>
            <a:spLocks noGrp="1"/>
          </p:cNvSpPr>
          <p:nvPr>
            <p:ph type="body" idx="1"/>
          </p:nvPr>
        </p:nvSpPr>
        <p:spPr>
          <a:xfrm>
            <a:off x="457086" y="2182814"/>
            <a:ext cx="5021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904709-9362-4AB5-9AA2-32F51BF06A39}"/>
              </a:ext>
            </a:extLst>
          </p:cNvPr>
          <p:cNvSpPr>
            <a:spLocks noGrp="1"/>
          </p:cNvSpPr>
          <p:nvPr>
            <p:ph sz="half" idx="2"/>
          </p:nvPr>
        </p:nvSpPr>
        <p:spPr>
          <a:xfrm>
            <a:off x="457086" y="3115949"/>
            <a:ext cx="502151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B083836-1CF5-406F-B0CB-643F37066CE6}"/>
              </a:ext>
            </a:extLst>
          </p:cNvPr>
          <p:cNvSpPr>
            <a:spLocks noGrp="1"/>
          </p:cNvSpPr>
          <p:nvPr>
            <p:ph type="body" sz="quarter" idx="3"/>
          </p:nvPr>
        </p:nvSpPr>
        <p:spPr>
          <a:xfrm>
            <a:off x="5890597" y="2182814"/>
            <a:ext cx="501723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4A8670-0F33-4222-AAC9-96A21C47C336}"/>
              </a:ext>
            </a:extLst>
          </p:cNvPr>
          <p:cNvSpPr>
            <a:spLocks noGrp="1"/>
          </p:cNvSpPr>
          <p:nvPr>
            <p:ph sz="quarter" idx="4"/>
          </p:nvPr>
        </p:nvSpPr>
        <p:spPr>
          <a:xfrm>
            <a:off x="5890597" y="3115949"/>
            <a:ext cx="501723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DA1E6970-4A96-4519-9C0E-11E245D563C9}"/>
              </a:ext>
            </a:extLst>
          </p:cNvPr>
          <p:cNvSpPr>
            <a:spLocks noGrp="1"/>
          </p:cNvSpPr>
          <p:nvPr>
            <p:ph type="dt" sz="half" idx="10"/>
          </p:nvPr>
        </p:nvSpPr>
        <p:spPr/>
        <p:txBody>
          <a:bodyPr/>
          <a:lstStyle/>
          <a:p>
            <a:fld id="{D208048B-57AF-4F53-BC84-8E0A1033FBEC}" type="datetimeFigureOut">
              <a:rPr lang="en-US" smtClean="0"/>
              <a:t>6/6/2022</a:t>
            </a:fld>
            <a:endParaRPr lang="en-US"/>
          </a:p>
        </p:txBody>
      </p:sp>
      <p:sp>
        <p:nvSpPr>
          <p:cNvPr id="8" name="Footer Placeholder 7">
            <a:extLst>
              <a:ext uri="{FF2B5EF4-FFF2-40B4-BE49-F238E27FC236}">
                <a16:creationId xmlns:a16="http://schemas.microsoft.com/office/drawing/2014/main" id="{35FEE249-70F5-4359-B699-23D68A5037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2AE510-A38C-45EE-B061-CB02E4E3DD7C}"/>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1420382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A9D1A-F943-4838-BA2F-6DF4F2EC9FEC}"/>
              </a:ext>
            </a:extLst>
          </p:cNvPr>
          <p:cNvSpPr>
            <a:spLocks noGrp="1"/>
          </p:cNvSpPr>
          <p:nvPr>
            <p:ph type="title"/>
          </p:nvPr>
        </p:nvSpPr>
        <p:spPr>
          <a:xfrm>
            <a:off x="457200" y="668049"/>
            <a:ext cx="7685037" cy="1363816"/>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6FEE401-3424-4696-A6FC-BBEE79379F9D}"/>
              </a:ext>
            </a:extLst>
          </p:cNvPr>
          <p:cNvSpPr>
            <a:spLocks noGrp="1"/>
          </p:cNvSpPr>
          <p:nvPr>
            <p:ph type="dt" sz="half" idx="10"/>
          </p:nvPr>
        </p:nvSpPr>
        <p:spPr/>
        <p:txBody>
          <a:bodyPr/>
          <a:lstStyle/>
          <a:p>
            <a:fld id="{D208048B-57AF-4F53-BC84-8E0A1033FBEC}" type="datetimeFigureOut">
              <a:rPr lang="en-US" smtClean="0"/>
              <a:t>6/6/2022</a:t>
            </a:fld>
            <a:endParaRPr lang="en-US"/>
          </a:p>
        </p:txBody>
      </p:sp>
      <p:sp>
        <p:nvSpPr>
          <p:cNvPr id="4" name="Footer Placeholder 3">
            <a:extLst>
              <a:ext uri="{FF2B5EF4-FFF2-40B4-BE49-F238E27FC236}">
                <a16:creationId xmlns:a16="http://schemas.microsoft.com/office/drawing/2014/main" id="{01E9D767-A30A-4508-B510-99AB91737A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30979DC-F3D5-43AB-8A0F-9C8A14E0CEF4}"/>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720039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DCDA0B-9BEE-4B57-8F97-96D5645D0658}"/>
              </a:ext>
            </a:extLst>
          </p:cNvPr>
          <p:cNvSpPr>
            <a:spLocks noGrp="1"/>
          </p:cNvSpPr>
          <p:nvPr>
            <p:ph type="dt" sz="half" idx="10"/>
          </p:nvPr>
        </p:nvSpPr>
        <p:spPr/>
        <p:txBody>
          <a:bodyPr/>
          <a:lstStyle/>
          <a:p>
            <a:fld id="{D208048B-57AF-4F53-BC84-8E0A1033FBEC}" type="datetimeFigureOut">
              <a:rPr lang="en-US" smtClean="0"/>
              <a:t>6/6/2022</a:t>
            </a:fld>
            <a:endParaRPr lang="en-US"/>
          </a:p>
        </p:txBody>
      </p:sp>
      <p:sp>
        <p:nvSpPr>
          <p:cNvPr id="3" name="Footer Placeholder 2">
            <a:extLst>
              <a:ext uri="{FF2B5EF4-FFF2-40B4-BE49-F238E27FC236}">
                <a16:creationId xmlns:a16="http://schemas.microsoft.com/office/drawing/2014/main" id="{05282AF2-09A1-4A1C-AEB6-577962B714C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C4D99D9-82B1-496C-ABBC-4FF0C375DCE7}"/>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2802484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7D9AFA4-EB8E-4091-A5E2-1B9D163A0709}"/>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F25018FE-FB44-4E2E-A181-B3476F3E8550}"/>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A6C7CD4B-70DE-49E2-A336-B6F43F58FFA4}"/>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B4B8BFC9-6F67-47CB-BAE4-45260FBAF397}"/>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Graphic 9">
              <a:extLst>
                <a:ext uri="{FF2B5EF4-FFF2-40B4-BE49-F238E27FC236}">
                  <a16:creationId xmlns:a16="http://schemas.microsoft.com/office/drawing/2014/main" id="{40F836E5-3C5B-4DE7-B09A-AE00DEE730A9}"/>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7" name="Freeform: Shape 16">
              <a:extLst>
                <a:ext uri="{FF2B5EF4-FFF2-40B4-BE49-F238E27FC236}">
                  <a16:creationId xmlns:a16="http://schemas.microsoft.com/office/drawing/2014/main" id="{68E1B8E4-080E-4F43-B33F-59DD21B6B658}"/>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507639D4-740A-4B71-8393-99CA375EB4A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Graphic 9">
              <a:extLst>
                <a:ext uri="{FF2B5EF4-FFF2-40B4-BE49-F238E27FC236}">
                  <a16:creationId xmlns:a16="http://schemas.microsoft.com/office/drawing/2014/main" id="{AE7E56E5-1F6A-442B-B5E0-ED19F815D2E2}"/>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0" name="Graphic 9">
              <a:extLst>
                <a:ext uri="{FF2B5EF4-FFF2-40B4-BE49-F238E27FC236}">
                  <a16:creationId xmlns:a16="http://schemas.microsoft.com/office/drawing/2014/main" id="{3774E986-8FE2-4670-A4C0-96E213269BD7}"/>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13" name="Texture">
            <a:extLst>
              <a:ext uri="{FF2B5EF4-FFF2-40B4-BE49-F238E27FC236}">
                <a16:creationId xmlns:a16="http://schemas.microsoft.com/office/drawing/2014/main" id="{3A5846DF-A106-4887-BE2C-DCD89DAA6539}"/>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6767E81C-AA51-44A0-B21C-757B2F3B90C5}"/>
              </a:ext>
            </a:extLst>
          </p:cNvPr>
          <p:cNvSpPr>
            <a:spLocks noGrp="1"/>
          </p:cNvSpPr>
          <p:nvPr>
            <p:ph type="title"/>
          </p:nvPr>
        </p:nvSpPr>
        <p:spPr>
          <a:xfrm>
            <a:off x="457200" y="668049"/>
            <a:ext cx="4314825" cy="1957828"/>
          </a:xfrm>
        </p:spPr>
        <p:txBody>
          <a:bodyPr anchor="b">
            <a:normAutofit/>
          </a:bodyPr>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7A0438A-298D-4466-B55D-F466C345C3CC}"/>
              </a:ext>
            </a:extLst>
          </p:cNvPr>
          <p:cNvSpPr>
            <a:spLocks noGrp="1"/>
          </p:cNvSpPr>
          <p:nvPr>
            <p:ph idx="1"/>
          </p:nvPr>
        </p:nvSpPr>
        <p:spPr>
          <a:xfrm>
            <a:off x="5183188" y="668049"/>
            <a:ext cx="4875212" cy="5231253"/>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C4143104-0579-4974-88D2-61DF1A30D390}"/>
              </a:ext>
            </a:extLst>
          </p:cNvPr>
          <p:cNvSpPr>
            <a:spLocks noGrp="1"/>
          </p:cNvSpPr>
          <p:nvPr>
            <p:ph type="body" sz="half" idx="2"/>
          </p:nvPr>
        </p:nvSpPr>
        <p:spPr>
          <a:xfrm>
            <a:off x="457200" y="2749024"/>
            <a:ext cx="4314825" cy="3119964"/>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A32755-0632-47CB-AA69-7EFB212FA160}"/>
              </a:ext>
            </a:extLst>
          </p:cNvPr>
          <p:cNvSpPr>
            <a:spLocks noGrp="1"/>
          </p:cNvSpPr>
          <p:nvPr>
            <p:ph type="dt" sz="half" idx="10"/>
          </p:nvPr>
        </p:nvSpPr>
        <p:spPr/>
        <p:txBody>
          <a:bodyPr/>
          <a:lstStyle/>
          <a:p>
            <a:fld id="{D208048B-57AF-4F53-BC84-8E0A1033FBEC}" type="datetimeFigureOut">
              <a:rPr lang="en-US" smtClean="0"/>
              <a:t>6/6/2022</a:t>
            </a:fld>
            <a:endParaRPr lang="en-US"/>
          </a:p>
        </p:txBody>
      </p:sp>
      <p:sp>
        <p:nvSpPr>
          <p:cNvPr id="6" name="Footer Placeholder 5">
            <a:extLst>
              <a:ext uri="{FF2B5EF4-FFF2-40B4-BE49-F238E27FC236}">
                <a16:creationId xmlns:a16="http://schemas.microsoft.com/office/drawing/2014/main" id="{38ED0B4F-5B59-4064-A88B-E9938A40FF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512E7F-93B8-4E93-BCB3-ADE74FC1504B}"/>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2458457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F3C1870-4E69-4DE7-BF2F-DE8A7881C64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7439AB1C-A8A1-4745-9625-B18FE9160BB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11ADDC4D-D9AA-48F8-BD10-2D20F14607A6}"/>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C1136312-3085-4615-A743-4EE531585B11}"/>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Graphic 9">
              <a:extLst>
                <a:ext uri="{FF2B5EF4-FFF2-40B4-BE49-F238E27FC236}">
                  <a16:creationId xmlns:a16="http://schemas.microsoft.com/office/drawing/2014/main" id="{29539FE4-376B-4187-A80A-C98EBA23DA30}"/>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7" name="Freeform: Shape 16">
              <a:extLst>
                <a:ext uri="{FF2B5EF4-FFF2-40B4-BE49-F238E27FC236}">
                  <a16:creationId xmlns:a16="http://schemas.microsoft.com/office/drawing/2014/main" id="{A11DC5D7-2276-4A57-8783-A0EFB00416E9}"/>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57D5B578-4971-4ADC-97D8-B9CEF52AA7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Graphic 9">
              <a:extLst>
                <a:ext uri="{FF2B5EF4-FFF2-40B4-BE49-F238E27FC236}">
                  <a16:creationId xmlns:a16="http://schemas.microsoft.com/office/drawing/2014/main" id="{2D968E77-E43D-4870-93BC-CBF1947336B3}"/>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0" name="Graphic 9">
              <a:extLst>
                <a:ext uri="{FF2B5EF4-FFF2-40B4-BE49-F238E27FC236}">
                  <a16:creationId xmlns:a16="http://schemas.microsoft.com/office/drawing/2014/main" id="{1221D41A-E71E-4587-A876-F8778E7C03E1}"/>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13" name="Texture">
            <a:extLst>
              <a:ext uri="{FF2B5EF4-FFF2-40B4-BE49-F238E27FC236}">
                <a16:creationId xmlns:a16="http://schemas.microsoft.com/office/drawing/2014/main" id="{50457195-385D-490A-91AB-30B969C61953}"/>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7E06FF6D-24FA-4E04-90ED-7DBE228B2AA6}"/>
              </a:ext>
            </a:extLst>
          </p:cNvPr>
          <p:cNvSpPr>
            <a:spLocks noGrp="1"/>
          </p:cNvSpPr>
          <p:nvPr>
            <p:ph type="title"/>
          </p:nvPr>
        </p:nvSpPr>
        <p:spPr>
          <a:xfrm>
            <a:off x="457200" y="668049"/>
            <a:ext cx="4314825" cy="2235711"/>
          </a:xfrm>
        </p:spPr>
        <p:txBody>
          <a:bodyPr anchor="b">
            <a:noAutofit/>
          </a:bodyPr>
          <a:lstStyle>
            <a:lvl1pPr algn="l" defTabSz="914400" rtl="0" eaLnBrk="1" latinLnBrk="0" hangingPunct="1">
              <a:lnSpc>
                <a:spcPct val="90000"/>
              </a:lnSpc>
              <a:spcBef>
                <a:spcPct val="0"/>
              </a:spcBef>
              <a:buNone/>
              <a:defRPr lang="en-US" sz="4400" kern="1200">
                <a:solidFill>
                  <a:schemeClr val="tx1"/>
                </a:solidFill>
                <a:latin typeface="+mj-lt"/>
                <a:ea typeface="+mj-ea"/>
                <a:cs typeface="+mj-cs"/>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432D78B-0E21-420F-9DFF-6131CB0F7E69}"/>
              </a:ext>
            </a:extLst>
          </p:cNvPr>
          <p:cNvSpPr>
            <a:spLocks noGrp="1"/>
          </p:cNvSpPr>
          <p:nvPr>
            <p:ph type="pic" idx="1"/>
          </p:nvPr>
        </p:nvSpPr>
        <p:spPr>
          <a:xfrm>
            <a:off x="5183188" y="668049"/>
            <a:ext cx="4958436" cy="523125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8AC2A57-1064-4391-B96B-4D04305E0BE7}"/>
              </a:ext>
            </a:extLst>
          </p:cNvPr>
          <p:cNvSpPr>
            <a:spLocks noGrp="1"/>
          </p:cNvSpPr>
          <p:nvPr>
            <p:ph type="body" sz="half" idx="2"/>
          </p:nvPr>
        </p:nvSpPr>
        <p:spPr>
          <a:xfrm>
            <a:off x="457200" y="2941222"/>
            <a:ext cx="4314825" cy="292776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D04EB0-850A-4256-8D12-E01A201A4FE1}"/>
              </a:ext>
            </a:extLst>
          </p:cNvPr>
          <p:cNvSpPr>
            <a:spLocks noGrp="1"/>
          </p:cNvSpPr>
          <p:nvPr>
            <p:ph type="dt" sz="half" idx="10"/>
          </p:nvPr>
        </p:nvSpPr>
        <p:spPr/>
        <p:txBody>
          <a:bodyPr/>
          <a:lstStyle/>
          <a:p>
            <a:fld id="{D208048B-57AF-4F53-BC84-8E0A1033FBEC}" type="datetimeFigureOut">
              <a:rPr lang="en-US" smtClean="0"/>
              <a:t>6/6/2022</a:t>
            </a:fld>
            <a:endParaRPr lang="en-US"/>
          </a:p>
        </p:txBody>
      </p:sp>
      <p:sp>
        <p:nvSpPr>
          <p:cNvPr id="6" name="Footer Placeholder 5">
            <a:extLst>
              <a:ext uri="{FF2B5EF4-FFF2-40B4-BE49-F238E27FC236}">
                <a16:creationId xmlns:a16="http://schemas.microsoft.com/office/drawing/2014/main" id="{7E9CF4AF-C757-4552-AB8A-3B89C37464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62A368-F12B-4B5E-82F0-A6AEE6AF2C83}"/>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693114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F358BAA-9C8A-4E17-BAD8-32FD6FFEA73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0" name="Color Fill">
            <a:extLst>
              <a:ext uri="{FF2B5EF4-FFF2-40B4-BE49-F238E27FC236}">
                <a16:creationId xmlns:a16="http://schemas.microsoft.com/office/drawing/2014/main" id="{4D6F41A4-BEE3-4935-9371-4ADEA67A22F9}"/>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3" name="Group 12">
            <a:extLst>
              <a:ext uri="{FF2B5EF4-FFF2-40B4-BE49-F238E27FC236}">
                <a16:creationId xmlns:a16="http://schemas.microsoft.com/office/drawing/2014/main" id="{7726F010-956A-40BC-8A1F-8002DC729B4C}"/>
              </a:ext>
              <a:ext uri="{C183D7F6-B498-43B3-948B-1728B52AA6E4}">
                <adec:decorative xmlns:adec="http://schemas.microsoft.com/office/drawing/2017/decorative" val="1"/>
              </a:ext>
            </a:extLst>
          </p:cNvPr>
          <p:cNvGrpSpPr/>
          <p:nvPr/>
        </p:nvGrpSpPr>
        <p:grpSpPr>
          <a:xfrm>
            <a:off x="8351566" y="0"/>
            <a:ext cx="3840434" cy="6858000"/>
            <a:chOff x="8351565" y="0"/>
            <a:chExt cx="3840434" cy="6858000"/>
          </a:xfrm>
        </p:grpSpPr>
        <p:sp>
          <p:nvSpPr>
            <p:cNvPr id="14" name="Oval 13">
              <a:extLst>
                <a:ext uri="{FF2B5EF4-FFF2-40B4-BE49-F238E27FC236}">
                  <a16:creationId xmlns:a16="http://schemas.microsoft.com/office/drawing/2014/main" id="{D386E468-0048-46C4-ADDD-FBE7A6AE9F31}"/>
                </a:ext>
              </a:extLst>
            </p:cNvPr>
            <p:cNvSpPr/>
            <p:nvPr/>
          </p:nvSpPr>
          <p:spPr>
            <a:xfrm>
              <a:off x="11260165" y="519204"/>
              <a:ext cx="474635" cy="4746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5" name="Freeform: Shape 14">
              <a:extLst>
                <a:ext uri="{FF2B5EF4-FFF2-40B4-BE49-F238E27FC236}">
                  <a16:creationId xmlns:a16="http://schemas.microsoft.com/office/drawing/2014/main" id="{C5B35ED4-0C31-4C8C-A45E-6A3EDEAB2867}"/>
                </a:ext>
              </a:extLst>
            </p:cNvPr>
            <p:cNvSpPr/>
            <p:nvPr/>
          </p:nvSpPr>
          <p:spPr>
            <a:xfrm>
              <a:off x="8385871" y="0"/>
              <a:ext cx="2955657" cy="679194"/>
            </a:xfrm>
            <a:custGeom>
              <a:avLst/>
              <a:gdLst>
                <a:gd name="connsiteX0" fmla="*/ 0 w 2955657"/>
                <a:gd name="connsiteY0" fmla="*/ 0 h 679194"/>
                <a:gd name="connsiteX1" fmla="*/ 2955657 w 2955657"/>
                <a:gd name="connsiteY1" fmla="*/ 0 h 679194"/>
                <a:gd name="connsiteX2" fmla="*/ 2892839 w 2955657"/>
                <a:gd name="connsiteY2" fmla="*/ 84007 h 679194"/>
                <a:gd name="connsiteX3" fmla="*/ 1630760 w 2955657"/>
                <a:gd name="connsiteY3" fmla="*/ 679194 h 679194"/>
                <a:gd name="connsiteX4" fmla="*/ 0 w 2955657"/>
                <a:gd name="connsiteY4" fmla="*/ 679194 h 679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5657" h="679194">
                  <a:moveTo>
                    <a:pt x="0" y="0"/>
                  </a:moveTo>
                  <a:lnTo>
                    <a:pt x="2955657" y="0"/>
                  </a:lnTo>
                  <a:lnTo>
                    <a:pt x="2892839" y="84007"/>
                  </a:lnTo>
                  <a:cubicBezTo>
                    <a:pt x="2592855" y="447504"/>
                    <a:pt x="2138868" y="679194"/>
                    <a:pt x="1630760" y="679194"/>
                  </a:cubicBezTo>
                  <a:lnTo>
                    <a:pt x="0" y="679194"/>
                  </a:ln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16" name="Freeform: Shape 15">
              <a:extLst>
                <a:ext uri="{FF2B5EF4-FFF2-40B4-BE49-F238E27FC236}">
                  <a16:creationId xmlns:a16="http://schemas.microsoft.com/office/drawing/2014/main" id="{B40A1EF3-FA93-48F4-9F82-BC0C79635750}"/>
                </a:ext>
              </a:extLst>
            </p:cNvPr>
            <p:cNvSpPr/>
            <p:nvPr/>
          </p:nvSpPr>
          <p:spPr>
            <a:xfrm>
              <a:off x="8351565" y="4121414"/>
              <a:ext cx="3266317" cy="2736586"/>
            </a:xfrm>
            <a:custGeom>
              <a:avLst/>
              <a:gdLst>
                <a:gd name="connsiteX0" fmla="*/ 1635557 w 3266317"/>
                <a:gd name="connsiteY0" fmla="*/ 0 h 2736586"/>
                <a:gd name="connsiteX1" fmla="*/ 3266317 w 3266317"/>
                <a:gd name="connsiteY1" fmla="*/ 0 h 2736586"/>
                <a:gd name="connsiteX2" fmla="*/ 3266317 w 3266317"/>
                <a:gd name="connsiteY2" fmla="*/ 1630760 h 2736586"/>
                <a:gd name="connsiteX3" fmla="*/ 2892838 w 3266317"/>
                <a:gd name="connsiteY3" fmla="*/ 2671131 h 2736586"/>
                <a:gd name="connsiteX4" fmla="*/ 2833348 w 3266317"/>
                <a:gd name="connsiteY4" fmla="*/ 2736586 h 2736586"/>
                <a:gd name="connsiteX5" fmla="*/ 0 w 3266317"/>
                <a:gd name="connsiteY5" fmla="*/ 2736586 h 2736586"/>
                <a:gd name="connsiteX6" fmla="*/ 0 w 3266317"/>
                <a:gd name="connsiteY6" fmla="*/ 1635558 h 2736586"/>
                <a:gd name="connsiteX7" fmla="*/ 1635557 w 3266317"/>
                <a:gd name="connsiteY7" fmla="*/ 0 h 273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6317" h="2736586">
                  <a:moveTo>
                    <a:pt x="1635557" y="0"/>
                  </a:moveTo>
                  <a:lnTo>
                    <a:pt x="3266317" y="0"/>
                  </a:lnTo>
                  <a:lnTo>
                    <a:pt x="3266317" y="1630760"/>
                  </a:lnTo>
                  <a:cubicBezTo>
                    <a:pt x="3266317" y="2025955"/>
                    <a:pt x="3126159" y="2388411"/>
                    <a:pt x="2892838" y="2671131"/>
                  </a:cubicBezTo>
                  <a:lnTo>
                    <a:pt x="2833348" y="2736586"/>
                  </a:lnTo>
                  <a:lnTo>
                    <a:pt x="0" y="2736586"/>
                  </a:lnTo>
                  <a:lnTo>
                    <a:pt x="0" y="1635558"/>
                  </a:lnTo>
                  <a:cubicBezTo>
                    <a:pt x="0" y="732255"/>
                    <a:pt x="732254" y="0"/>
                    <a:pt x="1635557" y="0"/>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dirty="0"/>
            </a:p>
          </p:txBody>
        </p:sp>
        <p:sp>
          <p:nvSpPr>
            <p:cNvPr id="17" name="Freeform: Shape 16">
              <a:extLst>
                <a:ext uri="{FF2B5EF4-FFF2-40B4-BE49-F238E27FC236}">
                  <a16:creationId xmlns:a16="http://schemas.microsoft.com/office/drawing/2014/main" id="{A985F09D-6969-44D0-B04F-4EDE0FEDAF63}"/>
                </a:ext>
              </a:extLst>
            </p:cNvPr>
            <p:cNvSpPr/>
            <p:nvPr/>
          </p:nvSpPr>
          <p:spPr>
            <a:xfrm>
              <a:off x="11755674" y="338638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pPr lvl="0"/>
              <a:endParaRPr lang="en-US" dirty="0"/>
            </a:p>
          </p:txBody>
        </p:sp>
        <p:sp>
          <p:nvSpPr>
            <p:cNvPr id="18" name="Graphic 9">
              <a:extLst>
                <a:ext uri="{FF2B5EF4-FFF2-40B4-BE49-F238E27FC236}">
                  <a16:creationId xmlns:a16="http://schemas.microsoft.com/office/drawing/2014/main" id="{003913A0-A3C0-4ED8-8920-318068FBC46F}"/>
                </a:ext>
              </a:extLst>
            </p:cNvPr>
            <p:cNvSpPr/>
            <p:nvPr/>
          </p:nvSpPr>
          <p:spPr>
            <a:xfrm>
              <a:off x="8385870" y="791588"/>
              <a:ext cx="3232012" cy="323201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a:p>
          </p:txBody>
        </p:sp>
      </p:grpSp>
      <p:sp>
        <p:nvSpPr>
          <p:cNvPr id="12" name="Texture">
            <a:extLst>
              <a:ext uri="{FF2B5EF4-FFF2-40B4-BE49-F238E27FC236}">
                <a16:creationId xmlns:a16="http://schemas.microsoft.com/office/drawing/2014/main" id="{7FE1D329-7CB2-4DF5-B0C0-36DD19EBC66D}"/>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13">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Placeholder 1">
            <a:extLst>
              <a:ext uri="{FF2B5EF4-FFF2-40B4-BE49-F238E27FC236}">
                <a16:creationId xmlns:a16="http://schemas.microsoft.com/office/drawing/2014/main" id="{093083B5-1505-44FE-894D-AA1AB6D60FCE}"/>
              </a:ext>
            </a:extLst>
          </p:cNvPr>
          <p:cNvSpPr>
            <a:spLocks noGrp="1"/>
          </p:cNvSpPr>
          <p:nvPr>
            <p:ph type="title"/>
          </p:nvPr>
        </p:nvSpPr>
        <p:spPr>
          <a:xfrm>
            <a:off x="457200" y="668049"/>
            <a:ext cx="7685037"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03F3930-F8C8-43B1-BC1A-6264F4ACB2E1}"/>
              </a:ext>
            </a:extLst>
          </p:cNvPr>
          <p:cNvSpPr>
            <a:spLocks noGrp="1"/>
          </p:cNvSpPr>
          <p:nvPr>
            <p:ph type="body" idx="1"/>
          </p:nvPr>
        </p:nvSpPr>
        <p:spPr>
          <a:xfrm>
            <a:off x="457200" y="2096713"/>
            <a:ext cx="7685037" cy="40802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9F4F2F7-3ECA-43D7-BFF3-FBB407AEAB46}"/>
              </a:ext>
            </a:extLst>
          </p:cNvPr>
          <p:cNvSpPr>
            <a:spLocks noGrp="1"/>
          </p:cNvSpPr>
          <p:nvPr>
            <p:ph type="dt" sz="half" idx="2"/>
          </p:nvPr>
        </p:nvSpPr>
        <p:spPr>
          <a:xfrm>
            <a:off x="457200" y="6356350"/>
            <a:ext cx="27432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fld id="{D208048B-57AF-4F53-BC84-8E0A1033FBEC}" type="datetimeFigureOut">
              <a:rPr lang="en-US" smtClean="0"/>
              <a:pPr/>
              <a:t>6/6/2022</a:t>
            </a:fld>
            <a:endParaRPr lang="en-US" dirty="0"/>
          </a:p>
        </p:txBody>
      </p:sp>
      <p:sp>
        <p:nvSpPr>
          <p:cNvPr id="5" name="Footer Placeholder 4">
            <a:extLst>
              <a:ext uri="{FF2B5EF4-FFF2-40B4-BE49-F238E27FC236}">
                <a16:creationId xmlns:a16="http://schemas.microsoft.com/office/drawing/2014/main" id="{1D3A193F-0B61-43DD-8E45-EFEAC43E3826}"/>
              </a:ext>
            </a:extLst>
          </p:cNvPr>
          <p:cNvSpPr>
            <a:spLocks noGrp="1"/>
          </p:cNvSpPr>
          <p:nvPr>
            <p:ph type="ftr" sz="quarter" idx="3"/>
          </p:nvPr>
        </p:nvSpPr>
        <p:spPr>
          <a:xfrm>
            <a:off x="457200" y="155448"/>
            <a:ext cx="41148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4625961-D3A8-4945-AEE4-EE1952DBDCAE}"/>
              </a:ext>
            </a:extLst>
          </p:cNvPr>
          <p:cNvSpPr>
            <a:spLocks noGrp="1"/>
          </p:cNvSpPr>
          <p:nvPr>
            <p:ph type="sldNum" sz="quarter" idx="4"/>
          </p:nvPr>
        </p:nvSpPr>
        <p:spPr>
          <a:xfrm>
            <a:off x="10954512" y="6355080"/>
            <a:ext cx="795528" cy="365760"/>
          </a:xfrm>
          <a:prstGeom prst="rect">
            <a:avLst/>
          </a:prstGeom>
        </p:spPr>
        <p:txBody>
          <a:bodyPr vert="horz" lIns="91440" tIns="45720" rIns="91440" bIns="45720" rtlCol="0" anchor="ctr"/>
          <a:lstStyle>
            <a:lvl1pPr algn="r">
              <a:defRPr sz="1000" spc="110" baseline="0">
                <a:solidFill>
                  <a:schemeClr val="tx1">
                    <a:tint val="75000"/>
                  </a:schemeClr>
                </a:solidFill>
              </a:defRPr>
            </a:lvl1pPr>
          </a:lstStyle>
          <a:p>
            <a:fld id="{BD8A8A1B-4E1E-43EF-8A39-7D4A3879B941}" type="slidenum">
              <a:rPr lang="en-US" smtClean="0"/>
              <a:pPr/>
              <a:t>‹#›</a:t>
            </a:fld>
            <a:endParaRPr lang="en-US" dirty="0"/>
          </a:p>
        </p:txBody>
      </p:sp>
    </p:spTree>
    <p:extLst>
      <p:ext uri="{BB962C8B-B14F-4D97-AF65-F5344CB8AC3E}">
        <p14:creationId xmlns:p14="http://schemas.microsoft.com/office/powerpoint/2010/main" val="4076410792"/>
      </p:ext>
    </p:extLst>
  </p:cSld>
  <p:clrMap bg1="dk1" tx1="lt1" bg2="dk2" tx2="lt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Background Fill">
            <a:extLst>
              <a:ext uri="{FF2B5EF4-FFF2-40B4-BE49-F238E27FC236}">
                <a16:creationId xmlns:a16="http://schemas.microsoft.com/office/drawing/2014/main" id="{B6D694DB-A3FC-4F14-A225-17BEBA4416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9525" cap="flat">
            <a:noFill/>
            <a:prstDash val="solid"/>
            <a:miter/>
          </a:ln>
        </p:spPr>
        <p:txBody>
          <a:bodyPr rtlCol="0" anchor="ctr"/>
          <a:lstStyle/>
          <a:p>
            <a:endParaRPr lang="en-US">
              <a:solidFill>
                <a:schemeClr val="tx1"/>
              </a:solidFill>
            </a:endParaRPr>
          </a:p>
        </p:txBody>
      </p:sp>
      <p:pic>
        <p:nvPicPr>
          <p:cNvPr id="5" name="Picture 3">
            <a:extLst>
              <a:ext uri="{FF2B5EF4-FFF2-40B4-BE49-F238E27FC236}">
                <a16:creationId xmlns:a16="http://schemas.microsoft.com/office/drawing/2014/main" id="{F965D623-2C19-8D02-D920-2C0A28A66707}"/>
              </a:ext>
            </a:extLst>
          </p:cNvPr>
          <p:cNvPicPr>
            <a:picLocks noChangeAspect="1"/>
          </p:cNvPicPr>
          <p:nvPr/>
        </p:nvPicPr>
        <p:blipFill rotWithShape="1">
          <a:blip r:embed="rId2">
            <a:alphaModFix amt="60000"/>
          </a:blip>
          <a:srcRect l="2303" r="8831"/>
          <a:stretch/>
        </p:blipFill>
        <p:spPr>
          <a:xfrm>
            <a:off x="20" y="10"/>
            <a:ext cx="12188921" cy="6857990"/>
          </a:xfrm>
          <a:prstGeom prst="rect">
            <a:avLst/>
          </a:prstGeom>
        </p:spPr>
      </p:pic>
      <p:sp>
        <p:nvSpPr>
          <p:cNvPr id="2" name="כותרת 1">
            <a:extLst>
              <a:ext uri="{FF2B5EF4-FFF2-40B4-BE49-F238E27FC236}">
                <a16:creationId xmlns:a16="http://schemas.microsoft.com/office/drawing/2014/main" id="{F94AB8EE-E7DC-6863-29D4-472AF6B7E8D4}"/>
              </a:ext>
            </a:extLst>
          </p:cNvPr>
          <p:cNvSpPr>
            <a:spLocks noGrp="1"/>
          </p:cNvSpPr>
          <p:nvPr>
            <p:ph type="ctrTitle"/>
          </p:nvPr>
        </p:nvSpPr>
        <p:spPr>
          <a:xfrm>
            <a:off x="3164583" y="686020"/>
            <a:ext cx="5859787" cy="2742980"/>
          </a:xfrm>
        </p:spPr>
        <p:txBody>
          <a:bodyPr>
            <a:normAutofit/>
          </a:bodyPr>
          <a:lstStyle/>
          <a:p>
            <a:pPr algn="ctr"/>
            <a:r>
              <a:rPr lang="he-IL" dirty="0" err="1">
                <a:solidFill>
                  <a:srgbClr val="FFFFFF"/>
                </a:solidFill>
              </a:rPr>
              <a:t>תירגול</a:t>
            </a:r>
            <a:r>
              <a:rPr lang="he-IL" dirty="0">
                <a:solidFill>
                  <a:srgbClr val="FFFFFF"/>
                </a:solidFill>
              </a:rPr>
              <a:t> שאלות ידע כללי</a:t>
            </a:r>
          </a:p>
        </p:txBody>
      </p:sp>
      <p:sp>
        <p:nvSpPr>
          <p:cNvPr id="3" name="כותרת משנה 2">
            <a:extLst>
              <a:ext uri="{FF2B5EF4-FFF2-40B4-BE49-F238E27FC236}">
                <a16:creationId xmlns:a16="http://schemas.microsoft.com/office/drawing/2014/main" id="{C9EBA233-44F2-B1E3-7AF2-75E3A555B143}"/>
              </a:ext>
            </a:extLst>
          </p:cNvPr>
          <p:cNvSpPr>
            <a:spLocks noGrp="1"/>
          </p:cNvSpPr>
          <p:nvPr>
            <p:ph type="subTitle" idx="1"/>
          </p:nvPr>
        </p:nvSpPr>
        <p:spPr>
          <a:xfrm>
            <a:off x="3164583" y="3602038"/>
            <a:ext cx="5859787" cy="2569942"/>
          </a:xfrm>
        </p:spPr>
        <p:txBody>
          <a:bodyPr>
            <a:normAutofit/>
          </a:bodyPr>
          <a:lstStyle/>
          <a:p>
            <a:pPr algn="ctr"/>
            <a:endParaRPr lang="he-IL" dirty="0">
              <a:solidFill>
                <a:srgbClr val="FFFFFF"/>
              </a:solidFill>
            </a:endParaRPr>
          </a:p>
        </p:txBody>
      </p:sp>
      <p:grpSp>
        <p:nvGrpSpPr>
          <p:cNvPr id="11" name="Group 10">
            <a:extLst>
              <a:ext uri="{FF2B5EF4-FFF2-40B4-BE49-F238E27FC236}">
                <a16:creationId xmlns:a16="http://schemas.microsoft.com/office/drawing/2014/main" id="{3A87D413-7BAA-462C-B2E4-D3E7F1B8498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300855" y="0"/>
            <a:ext cx="1891145" cy="5600700"/>
            <a:chOff x="10300855" y="0"/>
            <a:chExt cx="1891145" cy="5600700"/>
          </a:xfrm>
        </p:grpSpPr>
        <p:sp>
          <p:nvSpPr>
            <p:cNvPr id="12" name="Oval 11">
              <a:extLst>
                <a:ext uri="{FF2B5EF4-FFF2-40B4-BE49-F238E27FC236}">
                  <a16:creationId xmlns:a16="http://schemas.microsoft.com/office/drawing/2014/main" id="{7C2E2750-B9DE-455A-B750-2FAFF87D80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Graphic 9">
              <a:extLst>
                <a:ext uri="{FF2B5EF4-FFF2-40B4-BE49-F238E27FC236}">
                  <a16:creationId xmlns:a16="http://schemas.microsoft.com/office/drawing/2014/main" id="{A77A1618-AFD3-49E5-A4AC-89FA51FA99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6" name="Freeform: Shape 13">
              <a:extLst>
                <a:ext uri="{FF2B5EF4-FFF2-40B4-BE49-F238E27FC236}">
                  <a16:creationId xmlns:a16="http://schemas.microsoft.com/office/drawing/2014/main" id="{DA76DC57-ED9C-40FB-A897-CDD7D62229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7" name="Freeform: Shape 14">
              <a:extLst>
                <a:ext uri="{FF2B5EF4-FFF2-40B4-BE49-F238E27FC236}">
                  <a16:creationId xmlns:a16="http://schemas.microsoft.com/office/drawing/2014/main" id="{6BB714E6-B071-4696-ACD5-A9A96F9299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8" name="Graphic 9">
              <a:extLst>
                <a:ext uri="{FF2B5EF4-FFF2-40B4-BE49-F238E27FC236}">
                  <a16:creationId xmlns:a16="http://schemas.microsoft.com/office/drawing/2014/main" id="{A303CB3D-0086-4A58-BDAE-F18B143EE4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7" name="Graphic 9">
              <a:extLst>
                <a:ext uri="{FF2B5EF4-FFF2-40B4-BE49-F238E27FC236}">
                  <a16:creationId xmlns:a16="http://schemas.microsoft.com/office/drawing/2014/main" id="{8AB02D57-74BD-4B38-94E0-EF2F291E09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Tree>
    <p:extLst>
      <p:ext uri="{BB962C8B-B14F-4D97-AF65-F5344CB8AC3E}">
        <p14:creationId xmlns:p14="http://schemas.microsoft.com/office/powerpoint/2010/main" val="32046896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9733D86-78B7-19CA-7A08-F9AE723FD159}"/>
              </a:ext>
            </a:extLst>
          </p:cNvPr>
          <p:cNvSpPr>
            <a:spLocks noGrp="1"/>
          </p:cNvSpPr>
          <p:nvPr>
            <p:ph type="title"/>
          </p:nvPr>
        </p:nvSpPr>
        <p:spPr/>
        <p:txBody>
          <a:bodyPr/>
          <a:lstStyle/>
          <a:p>
            <a:r>
              <a:rPr lang="he-IL" sz="1800" dirty="0">
                <a:effectLst/>
                <a:latin typeface="Arial" panose="020B0604020202020204" pitchFamily="34" charset="0"/>
                <a:ea typeface="Calibri" panose="020F0502020204030204" pitchFamily="34" charset="0"/>
                <a:cs typeface="Guttman Yad-Brush" panose="02010401010101010101" pitchFamily="2" charset="-79"/>
              </a:rPr>
              <a:t>מדוע כינסו חובבי ציון את ועידת </a:t>
            </a:r>
            <a:r>
              <a:rPr lang="he-IL" sz="1800" dirty="0" err="1">
                <a:effectLst/>
                <a:latin typeface="Arial" panose="020B0604020202020204" pitchFamily="34" charset="0"/>
                <a:ea typeface="Calibri" panose="020F0502020204030204" pitchFamily="34" charset="0"/>
                <a:cs typeface="Guttman Yad-Brush" panose="02010401010101010101" pitchFamily="2" charset="-79"/>
              </a:rPr>
              <a:t>קטוביץ</a:t>
            </a:r>
            <a:r>
              <a:rPr lang="he-IL" sz="1800" dirty="0">
                <a:effectLst/>
                <a:latin typeface="Arial" panose="020B0604020202020204" pitchFamily="34" charset="0"/>
                <a:ea typeface="Calibri" panose="020F0502020204030204" pitchFamily="34" charset="0"/>
                <a:cs typeface="Guttman Yad-Brush" panose="02010401010101010101" pitchFamily="2" charset="-79"/>
              </a:rPr>
              <a:t> (1884)? הצג שלוש מהחלטות הועידה.</a:t>
            </a:r>
            <a:br>
              <a:rPr lang="en-US" sz="1800" dirty="0">
                <a:effectLst/>
                <a:latin typeface="Arial" panose="020B0604020202020204" pitchFamily="34" charset="0"/>
                <a:ea typeface="Times New Roman" panose="02020603050405020304" pitchFamily="18" charset="0"/>
                <a:cs typeface="Arial" panose="020B0604020202020204" pitchFamily="34" charset="0"/>
              </a:rPr>
            </a:br>
            <a:endParaRPr lang="he-IL" dirty="0"/>
          </a:p>
        </p:txBody>
      </p:sp>
      <p:sp>
        <p:nvSpPr>
          <p:cNvPr id="3" name="מציין מיקום תוכן 2">
            <a:extLst>
              <a:ext uri="{FF2B5EF4-FFF2-40B4-BE49-F238E27FC236}">
                <a16:creationId xmlns:a16="http://schemas.microsoft.com/office/drawing/2014/main" id="{B0E60EC2-A8F0-0104-64D7-D09748C25DA2}"/>
              </a:ext>
            </a:extLst>
          </p:cNvPr>
          <p:cNvSpPr>
            <a:spLocks noGrp="1"/>
          </p:cNvSpPr>
          <p:nvPr>
            <p:ph idx="1"/>
          </p:nvPr>
        </p:nvSpPr>
        <p:spPr/>
        <p:txBody>
          <a:bodyPr>
            <a:normAutofit fontScale="92500" lnSpcReduction="20000"/>
          </a:bodyPr>
          <a:lstStyle/>
          <a:p>
            <a:pPr marL="228600" algn="r" rtl="1">
              <a:lnSpc>
                <a:spcPct val="150000"/>
              </a:lnSpc>
              <a:spcAft>
                <a:spcPts val="1000"/>
              </a:spcAft>
            </a:pPr>
            <a:r>
              <a:rPr lang="he-IL" sz="1800" dirty="0">
                <a:effectLst/>
                <a:latin typeface="Calibri" panose="020F0502020204030204" pitchFamily="34" charset="0"/>
                <a:ea typeface="Calibri" panose="020F0502020204030204" pitchFamily="34" charset="0"/>
                <a:cs typeface="Arial" panose="020B0604020202020204" pitchFamily="34" charset="0"/>
              </a:rPr>
              <a:t>חובבי ציון כינסו את וועידת </a:t>
            </a:r>
            <a:r>
              <a:rPr lang="he-IL" sz="1800" dirty="0" err="1">
                <a:effectLst/>
                <a:latin typeface="Calibri" panose="020F0502020204030204" pitchFamily="34" charset="0"/>
                <a:ea typeface="Calibri" panose="020F0502020204030204" pitchFamily="34" charset="0"/>
                <a:cs typeface="Arial" panose="020B0604020202020204" pitchFamily="34" charset="0"/>
              </a:rPr>
              <a:t>קטוביץ</a:t>
            </a:r>
            <a:r>
              <a:rPr lang="he-IL" sz="1800" dirty="0">
                <a:effectLst/>
                <a:latin typeface="Calibri" panose="020F0502020204030204" pitchFamily="34" charset="0"/>
                <a:ea typeface="Calibri" panose="020F0502020204030204" pitchFamily="34" charset="0"/>
                <a:cs typeface="Arial" panose="020B0604020202020204" pitchFamily="34" charset="0"/>
              </a:rPr>
              <a:t> מפני שהחליטו להתאגד ולהקים תנועה שתדון ותפתור את בעיית היהודים ע"י סיוע בעליה לא"י, הבינו שתנועה אחת גדולה תצליח יותר מאגודות קטנות ולא מלוכדות. תנועה זו קיבלה את השם-חיבת ציון.                                              </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marL="228600" algn="r" rtl="1">
              <a:lnSpc>
                <a:spcPct val="150000"/>
              </a:lnSpc>
              <a:spcAft>
                <a:spcPts val="1000"/>
              </a:spcAft>
            </a:pPr>
            <a:r>
              <a:rPr lang="he-IL" sz="1800" dirty="0">
                <a:effectLst/>
                <a:latin typeface="Calibri" panose="020F0502020204030204" pitchFamily="34" charset="0"/>
                <a:ea typeface="Calibri" panose="020F0502020204030204" pitchFamily="34" charset="0"/>
                <a:cs typeface="Arial" panose="020B0604020202020204" pitchFamily="34" charset="0"/>
              </a:rPr>
              <a:t>החלטות הוועידה:                                                                                                                                           </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marL="228600" algn="r" rtl="1">
              <a:lnSpc>
                <a:spcPct val="150000"/>
              </a:lnSpc>
              <a:spcAft>
                <a:spcPts val="1000"/>
              </a:spcAft>
            </a:pPr>
            <a:r>
              <a:rPr lang="he-IL" sz="1800" dirty="0">
                <a:effectLst/>
                <a:latin typeface="Calibri" panose="020F0502020204030204" pitchFamily="34" charset="0"/>
                <a:ea typeface="Calibri" panose="020F0502020204030204" pitchFamily="34" charset="0"/>
                <a:cs typeface="Arial" panose="020B0604020202020204" pitchFamily="34" charset="0"/>
              </a:rPr>
              <a:t> -לפנות לסולטאן התורכי שיבטל את המגבלות על </a:t>
            </a:r>
            <a:r>
              <a:rPr lang="he-IL" sz="1800" dirty="0" err="1">
                <a:effectLst/>
                <a:latin typeface="Calibri" panose="020F0502020204030204" pitchFamily="34" charset="0"/>
                <a:ea typeface="Calibri" panose="020F0502020204030204" pitchFamily="34" charset="0"/>
                <a:cs typeface="Arial" panose="020B0604020202020204" pitchFamily="34" charset="0"/>
              </a:rPr>
              <a:t>העליה</a:t>
            </a:r>
            <a:r>
              <a:rPr lang="he-IL" sz="1800" dirty="0">
                <a:effectLst/>
                <a:latin typeface="Calibri" panose="020F0502020204030204" pitchFamily="34" charset="0"/>
                <a:ea typeface="Calibri" panose="020F0502020204030204" pitchFamily="34" charset="0"/>
                <a:cs typeface="Arial" panose="020B0604020202020204" pitchFamily="34" charset="0"/>
              </a:rPr>
              <a:t> לא"י.                                                                    </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marL="228600" algn="r" rtl="1">
              <a:lnSpc>
                <a:spcPct val="150000"/>
              </a:lnSpc>
              <a:spcAft>
                <a:spcPts val="1000"/>
              </a:spcAft>
            </a:pPr>
            <a:r>
              <a:rPr lang="he-IL" sz="1800" dirty="0">
                <a:effectLst/>
                <a:latin typeface="Calibri" panose="020F0502020204030204" pitchFamily="34" charset="0"/>
                <a:ea typeface="Calibri" panose="020F0502020204030204" pitchFamily="34" charset="0"/>
                <a:cs typeface="Arial" panose="020B0604020202020204" pitchFamily="34" charset="0"/>
              </a:rPr>
              <a:t>–לפעול לקבלת היתר מהממשלה הרוסית כדי לקיים את הפעולות הציוניות.                                                      </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marL="228600" algn="r" rtl="1">
              <a:lnSpc>
                <a:spcPct val="150000"/>
              </a:lnSpc>
              <a:spcAft>
                <a:spcPts val="1000"/>
              </a:spcAft>
            </a:pPr>
            <a:r>
              <a:rPr lang="he-IL" sz="1800" dirty="0">
                <a:effectLst/>
                <a:latin typeface="Calibri" panose="020F0502020204030204" pitchFamily="34" charset="0"/>
                <a:ea typeface="Calibri" panose="020F0502020204030204" pitchFamily="34" charset="0"/>
                <a:cs typeface="Arial" panose="020B0604020202020204" pitchFamily="34" charset="0"/>
              </a:rPr>
              <a:t>–להגיש סיוע לאנשי </a:t>
            </a:r>
            <a:r>
              <a:rPr lang="he-IL" sz="1800" dirty="0" err="1">
                <a:effectLst/>
                <a:latin typeface="Calibri" panose="020F0502020204030204" pitchFamily="34" charset="0"/>
                <a:ea typeface="Calibri" panose="020F0502020204030204" pitchFamily="34" charset="0"/>
                <a:cs typeface="Arial" panose="020B0604020202020204" pitchFamily="34" charset="0"/>
              </a:rPr>
              <a:t>העליה</a:t>
            </a:r>
            <a:r>
              <a:rPr lang="he-IL" sz="1800" dirty="0">
                <a:effectLst/>
                <a:latin typeface="Calibri" panose="020F0502020204030204" pitchFamily="34" charset="0"/>
                <a:ea typeface="Calibri" panose="020F0502020204030204" pitchFamily="34" charset="0"/>
                <a:cs typeface="Arial" panose="020B0604020202020204" pitchFamily="34" charset="0"/>
              </a:rPr>
              <a:t> הראשונה בקניית אדמות, בבניית בתים, ברכישת כלי עבודה </a:t>
            </a:r>
            <a:r>
              <a:rPr lang="he-IL" sz="1800" dirty="0" err="1">
                <a:effectLst/>
                <a:latin typeface="Calibri" panose="020F0502020204030204" pitchFamily="34" charset="0"/>
                <a:ea typeface="Calibri" panose="020F0502020204030204" pitchFamily="34" charset="0"/>
                <a:cs typeface="Arial" panose="020B0604020202020204" pitchFamily="34" charset="0"/>
              </a:rPr>
              <a:t>וכ'ו</a:t>
            </a:r>
            <a:r>
              <a:rPr lang="he-IL" sz="1800" dirty="0">
                <a:effectLst/>
                <a:latin typeface="Calibri" panose="020F0502020204030204" pitchFamily="34"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endParaRPr lang="he-IL" dirty="0"/>
          </a:p>
        </p:txBody>
      </p:sp>
    </p:spTree>
    <p:extLst>
      <p:ext uri="{BB962C8B-B14F-4D97-AF65-F5344CB8AC3E}">
        <p14:creationId xmlns:p14="http://schemas.microsoft.com/office/powerpoint/2010/main" val="4176129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6CE7D6E-9EFF-4641-8936-CF84A6AB9F03}"/>
              </a:ext>
            </a:extLst>
          </p:cNvPr>
          <p:cNvSpPr>
            <a:spLocks noGrp="1"/>
          </p:cNvSpPr>
          <p:nvPr>
            <p:ph type="title"/>
          </p:nvPr>
        </p:nvSpPr>
        <p:spPr/>
        <p:txBody>
          <a:bodyPr/>
          <a:lstStyle/>
          <a:p>
            <a:r>
              <a:rPr lang="he-IL" sz="1800" dirty="0">
                <a:effectLst/>
                <a:latin typeface="Arial" panose="020B0604020202020204" pitchFamily="34" charset="0"/>
                <a:ea typeface="Times New Roman" panose="02020603050405020304" pitchFamily="18" charset="0"/>
                <a:cs typeface="Guttman Yad-Brush" panose="02010401010101010101" pitchFamily="2" charset="-79"/>
              </a:rPr>
              <a:t>בתנועה הציונית היו גישות שונות בנוגע להתיישבות בארץ ישראל. הצג מהי עמדת הזרם המדיני ומהי עמדת הזרם המעשי בנושא זה.</a:t>
            </a:r>
            <a:br>
              <a:rPr lang="en-US" sz="1800" dirty="0">
                <a:effectLst/>
                <a:latin typeface="Arial" panose="020B0604020202020204" pitchFamily="34" charset="0"/>
                <a:ea typeface="Times New Roman" panose="02020603050405020304" pitchFamily="18" charset="0"/>
                <a:cs typeface="Arial" panose="020B0604020202020204" pitchFamily="34" charset="0"/>
              </a:rPr>
            </a:br>
            <a:endParaRPr lang="he-IL" dirty="0"/>
          </a:p>
        </p:txBody>
      </p:sp>
      <p:sp>
        <p:nvSpPr>
          <p:cNvPr id="3" name="מציין מיקום תוכן 2">
            <a:extLst>
              <a:ext uri="{FF2B5EF4-FFF2-40B4-BE49-F238E27FC236}">
                <a16:creationId xmlns:a16="http://schemas.microsoft.com/office/drawing/2014/main" id="{D030F31B-AFB2-40E3-2EF7-F3F6749527C6}"/>
              </a:ext>
            </a:extLst>
          </p:cNvPr>
          <p:cNvSpPr>
            <a:spLocks noGrp="1"/>
          </p:cNvSpPr>
          <p:nvPr>
            <p:ph idx="1"/>
          </p:nvPr>
        </p:nvSpPr>
        <p:spPr/>
        <p:txBody>
          <a:bodyPr/>
          <a:lstStyle/>
          <a:p>
            <a:pPr algn="r" rtl="1">
              <a:lnSpc>
                <a:spcPct val="150000"/>
              </a:lnSpc>
              <a:spcAft>
                <a:spcPts val="1000"/>
              </a:spcAft>
            </a:pPr>
            <a:r>
              <a:rPr lang="he-IL" sz="1800" dirty="0">
                <a:effectLst/>
                <a:latin typeface="Calibri" panose="020F0502020204030204" pitchFamily="34" charset="0"/>
                <a:ea typeface="Times New Roman" panose="02020603050405020304" pitchFamily="18" charset="0"/>
                <a:cs typeface="Arial" panose="020B0604020202020204" pitchFamily="34" charset="0"/>
              </a:rPr>
              <a:t>בתנועה הציונית היו שתי גישות שנוגע להתיישבות בא"י:</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50000"/>
              </a:lnSpc>
              <a:spcAft>
                <a:spcPts val="1000"/>
              </a:spcAft>
            </a:pPr>
            <a:r>
              <a:rPr lang="he-IL" sz="1800" dirty="0">
                <a:effectLst/>
                <a:latin typeface="Calibri" panose="020F0502020204030204" pitchFamily="34" charset="0"/>
                <a:ea typeface="Times New Roman" panose="02020603050405020304" pitchFamily="18" charset="0"/>
                <a:cs typeface="Arial" panose="020B0604020202020204" pitchFamily="34" charset="0"/>
              </a:rPr>
              <a:t>-זרם מדיני: פועלים למען השגת צ'רטר (אישורים) להתיישבות והקמת מדינה בא"י, הם נפגשו עם עשירי העולם היהודי ואף סברו כי עלייה ללא צ'רטר הינה </a:t>
            </a:r>
            <a:r>
              <a:rPr lang="he-IL" sz="1800" dirty="0" err="1">
                <a:effectLst/>
                <a:latin typeface="Calibri" panose="020F0502020204030204" pitchFamily="34" charset="0"/>
                <a:ea typeface="Times New Roman" panose="02020603050405020304" pitchFamily="18" charset="0"/>
                <a:cs typeface="Arial" panose="020B0604020202020204" pitchFamily="34" charset="0"/>
              </a:rPr>
              <a:t>ביזבוז</a:t>
            </a:r>
            <a:r>
              <a:rPr lang="he-IL" sz="1800" dirty="0">
                <a:effectLst/>
                <a:latin typeface="Calibri" panose="020F0502020204030204" pitchFamily="34" charset="0"/>
                <a:ea typeface="Times New Roman" panose="02020603050405020304" pitchFamily="18" charset="0"/>
                <a:cs typeface="Arial" panose="020B0604020202020204" pitchFamily="34" charset="0"/>
              </a:rPr>
              <a:t> </a:t>
            </a:r>
            <a:r>
              <a:rPr lang="he-IL" sz="1800" dirty="0" err="1">
                <a:effectLst/>
                <a:latin typeface="Calibri" panose="020F0502020204030204" pitchFamily="34" charset="0"/>
                <a:ea typeface="Times New Roman" panose="02020603050405020304" pitchFamily="18" charset="0"/>
                <a:cs typeface="Arial" panose="020B0604020202020204" pitchFamily="34" charset="0"/>
              </a:rPr>
              <a:t>מאשבים</a:t>
            </a:r>
            <a:r>
              <a:rPr lang="he-IL" sz="1800" dirty="0">
                <a:effectLst/>
                <a:latin typeface="Calibri" panose="020F0502020204030204" pitchFamily="34" charset="0"/>
                <a:ea typeface="Times New Roman" panose="02020603050405020304" pitchFamily="18" charset="0"/>
                <a:cs typeface="Arial" panose="020B0604020202020204" pitchFamily="34" charset="0"/>
              </a:rPr>
              <a:t>, יכולות ונועדה לכישלון.</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50000"/>
              </a:lnSpc>
              <a:spcAft>
                <a:spcPts val="1000"/>
              </a:spcAft>
            </a:pPr>
            <a:r>
              <a:rPr lang="he-IL" sz="1800" dirty="0">
                <a:effectLst/>
                <a:latin typeface="Calibri" panose="020F0502020204030204" pitchFamily="34" charset="0"/>
                <a:ea typeface="Times New Roman" panose="02020603050405020304" pitchFamily="18" charset="0"/>
                <a:cs typeface="Arial" panose="020B0604020202020204" pitchFamily="34" charset="0"/>
              </a:rPr>
              <a:t>-זרם מעשי: פעלו למען הקמת מדינה בא"י , מממשיכי "תנועת חיבת ציון", פעלו בשיטת קביעת מעשים בשטח, התיישבות ובניה בא"י, סברו כי המתנה לצ'רטר הינו </a:t>
            </a:r>
            <a:r>
              <a:rPr lang="he-IL" sz="1800" dirty="0" err="1">
                <a:effectLst/>
                <a:latin typeface="Calibri" panose="020F0502020204030204" pitchFamily="34" charset="0"/>
                <a:ea typeface="Times New Roman" panose="02020603050405020304" pitchFamily="18" charset="0"/>
                <a:cs typeface="Arial" panose="020B0604020202020204" pitchFamily="34" charset="0"/>
              </a:rPr>
              <a:t>ביזבוז</a:t>
            </a:r>
            <a:r>
              <a:rPr lang="he-IL" sz="1800" dirty="0">
                <a:effectLst/>
                <a:latin typeface="Calibri" panose="020F0502020204030204" pitchFamily="34" charset="0"/>
                <a:ea typeface="Times New Roman" panose="02020603050405020304" pitchFamily="18" charset="0"/>
                <a:cs typeface="Arial" panose="020B0604020202020204" pitchFamily="34" charset="0"/>
              </a:rPr>
              <a:t> זמן ואילו קביעת עובדות בשטח הם אלו שיזרזו את האישור העולמי להקמת מדינה יהודית בא"י.</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endParaRPr lang="he-IL" dirty="0"/>
          </a:p>
        </p:txBody>
      </p:sp>
    </p:spTree>
    <p:extLst>
      <p:ext uri="{BB962C8B-B14F-4D97-AF65-F5344CB8AC3E}">
        <p14:creationId xmlns:p14="http://schemas.microsoft.com/office/powerpoint/2010/main" val="4100265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F358BAA-9C8A-4E17-BAD8-32FD6FFEA7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9" name="Color Fill">
            <a:extLst>
              <a:ext uri="{FF2B5EF4-FFF2-40B4-BE49-F238E27FC236}">
                <a16:creationId xmlns:a16="http://schemas.microsoft.com/office/drawing/2014/main" id="{4D6F41A4-BEE3-4935-9371-4ADEA67A2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1" name="Group 10">
            <a:extLst>
              <a:ext uri="{FF2B5EF4-FFF2-40B4-BE49-F238E27FC236}">
                <a16:creationId xmlns:a16="http://schemas.microsoft.com/office/drawing/2014/main" id="{7726F010-956A-40BC-8A1F-8002DC729B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351566" y="0"/>
            <a:ext cx="3840434" cy="6858000"/>
            <a:chOff x="8351565" y="0"/>
            <a:chExt cx="3840434" cy="6858000"/>
          </a:xfrm>
        </p:grpSpPr>
        <p:sp>
          <p:nvSpPr>
            <p:cNvPr id="12" name="Oval 11">
              <a:extLst>
                <a:ext uri="{FF2B5EF4-FFF2-40B4-BE49-F238E27FC236}">
                  <a16:creationId xmlns:a16="http://schemas.microsoft.com/office/drawing/2014/main" id="{D386E468-0048-46C4-ADDD-FBE7A6AE9F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60165" y="519204"/>
              <a:ext cx="474635" cy="4746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3" name="Freeform: Shape 12">
              <a:extLst>
                <a:ext uri="{FF2B5EF4-FFF2-40B4-BE49-F238E27FC236}">
                  <a16:creationId xmlns:a16="http://schemas.microsoft.com/office/drawing/2014/main" id="{C5B35ED4-0C31-4C8C-A45E-6A3EDEAB28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5871" y="0"/>
              <a:ext cx="2955657" cy="679194"/>
            </a:xfrm>
            <a:custGeom>
              <a:avLst/>
              <a:gdLst>
                <a:gd name="connsiteX0" fmla="*/ 0 w 2955657"/>
                <a:gd name="connsiteY0" fmla="*/ 0 h 679194"/>
                <a:gd name="connsiteX1" fmla="*/ 2955657 w 2955657"/>
                <a:gd name="connsiteY1" fmla="*/ 0 h 679194"/>
                <a:gd name="connsiteX2" fmla="*/ 2892839 w 2955657"/>
                <a:gd name="connsiteY2" fmla="*/ 84007 h 679194"/>
                <a:gd name="connsiteX3" fmla="*/ 1630760 w 2955657"/>
                <a:gd name="connsiteY3" fmla="*/ 679194 h 679194"/>
                <a:gd name="connsiteX4" fmla="*/ 0 w 2955657"/>
                <a:gd name="connsiteY4" fmla="*/ 679194 h 679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5657" h="679194">
                  <a:moveTo>
                    <a:pt x="0" y="0"/>
                  </a:moveTo>
                  <a:lnTo>
                    <a:pt x="2955657" y="0"/>
                  </a:lnTo>
                  <a:lnTo>
                    <a:pt x="2892839" y="84007"/>
                  </a:lnTo>
                  <a:cubicBezTo>
                    <a:pt x="2592855" y="447504"/>
                    <a:pt x="2138868" y="679194"/>
                    <a:pt x="1630760" y="679194"/>
                  </a:cubicBezTo>
                  <a:lnTo>
                    <a:pt x="0" y="679194"/>
                  </a:ln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14" name="Freeform: Shape 13">
              <a:extLst>
                <a:ext uri="{FF2B5EF4-FFF2-40B4-BE49-F238E27FC236}">
                  <a16:creationId xmlns:a16="http://schemas.microsoft.com/office/drawing/2014/main" id="{B40A1EF3-FA93-48F4-9F82-BC0C796357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51565" y="4121414"/>
              <a:ext cx="3266317" cy="2736586"/>
            </a:xfrm>
            <a:custGeom>
              <a:avLst/>
              <a:gdLst>
                <a:gd name="connsiteX0" fmla="*/ 1635557 w 3266317"/>
                <a:gd name="connsiteY0" fmla="*/ 0 h 2736586"/>
                <a:gd name="connsiteX1" fmla="*/ 3266317 w 3266317"/>
                <a:gd name="connsiteY1" fmla="*/ 0 h 2736586"/>
                <a:gd name="connsiteX2" fmla="*/ 3266317 w 3266317"/>
                <a:gd name="connsiteY2" fmla="*/ 1630760 h 2736586"/>
                <a:gd name="connsiteX3" fmla="*/ 2892838 w 3266317"/>
                <a:gd name="connsiteY3" fmla="*/ 2671131 h 2736586"/>
                <a:gd name="connsiteX4" fmla="*/ 2833348 w 3266317"/>
                <a:gd name="connsiteY4" fmla="*/ 2736586 h 2736586"/>
                <a:gd name="connsiteX5" fmla="*/ 0 w 3266317"/>
                <a:gd name="connsiteY5" fmla="*/ 2736586 h 2736586"/>
                <a:gd name="connsiteX6" fmla="*/ 0 w 3266317"/>
                <a:gd name="connsiteY6" fmla="*/ 1635558 h 2736586"/>
                <a:gd name="connsiteX7" fmla="*/ 1635557 w 3266317"/>
                <a:gd name="connsiteY7" fmla="*/ 0 h 273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6317" h="2736586">
                  <a:moveTo>
                    <a:pt x="1635557" y="0"/>
                  </a:moveTo>
                  <a:lnTo>
                    <a:pt x="3266317" y="0"/>
                  </a:lnTo>
                  <a:lnTo>
                    <a:pt x="3266317" y="1630760"/>
                  </a:lnTo>
                  <a:cubicBezTo>
                    <a:pt x="3266317" y="2025955"/>
                    <a:pt x="3126159" y="2388411"/>
                    <a:pt x="2892838" y="2671131"/>
                  </a:cubicBezTo>
                  <a:lnTo>
                    <a:pt x="2833348" y="2736586"/>
                  </a:lnTo>
                  <a:lnTo>
                    <a:pt x="0" y="2736586"/>
                  </a:lnTo>
                  <a:lnTo>
                    <a:pt x="0" y="1635558"/>
                  </a:lnTo>
                  <a:cubicBezTo>
                    <a:pt x="0" y="732255"/>
                    <a:pt x="732254" y="0"/>
                    <a:pt x="1635557" y="0"/>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dirty="0"/>
            </a:p>
          </p:txBody>
        </p:sp>
        <p:sp>
          <p:nvSpPr>
            <p:cNvPr id="15" name="Freeform: Shape 14">
              <a:extLst>
                <a:ext uri="{FF2B5EF4-FFF2-40B4-BE49-F238E27FC236}">
                  <a16:creationId xmlns:a16="http://schemas.microsoft.com/office/drawing/2014/main" id="{A985F09D-6969-44D0-B04F-4EDE0FEDAF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55674" y="338638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pPr lvl="0"/>
              <a:endParaRPr lang="en-US" dirty="0"/>
            </a:p>
          </p:txBody>
        </p:sp>
        <p:sp>
          <p:nvSpPr>
            <p:cNvPr id="16" name="Graphic 9">
              <a:extLst>
                <a:ext uri="{FF2B5EF4-FFF2-40B4-BE49-F238E27FC236}">
                  <a16:creationId xmlns:a16="http://schemas.microsoft.com/office/drawing/2014/main" id="{003913A0-A3C0-4ED8-8920-318068FBC4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5870" y="791588"/>
              <a:ext cx="3232012" cy="323201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a:p>
          </p:txBody>
        </p:sp>
      </p:grpSp>
      <p:sp>
        <p:nvSpPr>
          <p:cNvPr id="18" name="Texture">
            <a:extLst>
              <a:ext uri="{FF2B5EF4-FFF2-40B4-BE49-F238E27FC236}">
                <a16:creationId xmlns:a16="http://schemas.microsoft.com/office/drawing/2014/main" id="{7FE1D329-7CB2-4DF5-B0C0-36DD19EBC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useBgFill="1">
        <p:nvSpPr>
          <p:cNvPr id="20" name="Background Fill">
            <a:extLst>
              <a:ext uri="{FF2B5EF4-FFF2-40B4-BE49-F238E27FC236}">
                <a16:creationId xmlns:a16="http://schemas.microsoft.com/office/drawing/2014/main" id="{3E5E751B-5852-4839-83B3-6F79F8E83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sp>
        <p:nvSpPr>
          <p:cNvPr id="22" name="Color Fill">
            <a:extLst>
              <a:ext uri="{FF2B5EF4-FFF2-40B4-BE49-F238E27FC236}">
                <a16:creationId xmlns:a16="http://schemas.microsoft.com/office/drawing/2014/main" id="{E7B6D955-408A-444D-8E14-A3DE7B8954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24" name="Group 23">
            <a:extLst>
              <a:ext uri="{FF2B5EF4-FFF2-40B4-BE49-F238E27FC236}">
                <a16:creationId xmlns:a16="http://schemas.microsoft.com/office/drawing/2014/main" id="{6E6C74C4-A254-4BAC-9DEE-EAC3D48CE5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30430" y="0"/>
            <a:ext cx="5956661" cy="6858000"/>
            <a:chOff x="6330430" y="0"/>
            <a:chExt cx="5956661" cy="6858000"/>
          </a:xfrm>
        </p:grpSpPr>
        <p:sp>
          <p:nvSpPr>
            <p:cNvPr id="25" name="Oval 24">
              <a:extLst>
                <a:ext uri="{FF2B5EF4-FFF2-40B4-BE49-F238E27FC236}">
                  <a16:creationId xmlns:a16="http://schemas.microsoft.com/office/drawing/2014/main" id="{ADFC2B76-540D-4141-825D-70B92735B0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37206" y="1313709"/>
              <a:ext cx="533238" cy="533238"/>
            </a:xfrm>
            <a:prstGeom prst="ellipse">
              <a:avLst/>
            </a:pr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endParaRPr lang="en-US">
                <a:solidFill>
                  <a:schemeClr val="tx1"/>
                </a:solidFill>
              </a:endParaRPr>
            </a:p>
          </p:txBody>
        </p:sp>
        <p:sp>
          <p:nvSpPr>
            <p:cNvPr id="26" name="Graphic 9">
              <a:extLst>
                <a:ext uri="{FF2B5EF4-FFF2-40B4-BE49-F238E27FC236}">
                  <a16:creationId xmlns:a16="http://schemas.microsoft.com/office/drawing/2014/main" id="{7E9AB047-1AA4-4FD5-A6BD-A3D85AD670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430" y="1827090"/>
              <a:ext cx="3039624" cy="303962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endParaRPr lang="en-US" dirty="0"/>
            </a:p>
          </p:txBody>
        </p:sp>
        <p:sp>
          <p:nvSpPr>
            <p:cNvPr id="27" name="Graphic 18">
              <a:extLst>
                <a:ext uri="{FF2B5EF4-FFF2-40B4-BE49-F238E27FC236}">
                  <a16:creationId xmlns:a16="http://schemas.microsoft.com/office/drawing/2014/main" id="{48D9DA2E-2062-4EB7-86D4-6F390B6443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9691028" y="2190048"/>
              <a:ext cx="2057060" cy="3135067"/>
            </a:xfrm>
            <a:custGeom>
              <a:avLst/>
              <a:gdLst>
                <a:gd name="connsiteX0" fmla="*/ 3413379 w 3413378"/>
                <a:gd name="connsiteY0" fmla="*/ 3266028 h 6532054"/>
                <a:gd name="connsiteX1" fmla="*/ 1706689 w 3413378"/>
                <a:gd name="connsiteY1" fmla="*/ 6532055 h 6532054"/>
                <a:gd name="connsiteX2" fmla="*/ 0 w 3413378"/>
                <a:gd name="connsiteY2" fmla="*/ 3266028 h 6532054"/>
                <a:gd name="connsiteX3" fmla="*/ 1706689 w 3413378"/>
                <a:gd name="connsiteY3" fmla="*/ 0 h 6532054"/>
                <a:gd name="connsiteX4" fmla="*/ 3413379 w 3413378"/>
                <a:gd name="connsiteY4" fmla="*/ 3266028 h 6532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3378" h="6532054">
                  <a:moveTo>
                    <a:pt x="3413379" y="3266028"/>
                  </a:moveTo>
                  <a:cubicBezTo>
                    <a:pt x="3413379" y="5069777"/>
                    <a:pt x="1706689" y="6532055"/>
                    <a:pt x="1706689" y="6532055"/>
                  </a:cubicBezTo>
                  <a:cubicBezTo>
                    <a:pt x="1706689" y="6532055"/>
                    <a:pt x="0" y="5069777"/>
                    <a:pt x="0" y="3266028"/>
                  </a:cubicBezTo>
                  <a:cubicBezTo>
                    <a:pt x="0" y="1462278"/>
                    <a:pt x="1706689" y="0"/>
                    <a:pt x="1706689" y="0"/>
                  </a:cubicBezTo>
                  <a:cubicBezTo>
                    <a:pt x="1706689" y="0"/>
                    <a:pt x="3413379" y="1462278"/>
                    <a:pt x="3413379" y="3266028"/>
                  </a:cubicBezTo>
                  <a:close/>
                </a:path>
              </a:pathLst>
            </a:custGeom>
            <a:solidFill>
              <a:schemeClr val="accent1">
                <a:lumMod val="75000"/>
                <a:alpha val="65000"/>
              </a:schemeClr>
            </a:solidFill>
            <a:ln w="9331" cap="flat">
              <a:noFill/>
              <a:prstDash val="solid"/>
              <a:miter/>
            </a:ln>
          </p:spPr>
          <p:txBody>
            <a:bodyPr rtlCol="0" anchor="ctr"/>
            <a:lstStyle/>
            <a:p>
              <a:endParaRPr lang="en-US"/>
            </a:p>
          </p:txBody>
        </p:sp>
        <p:sp>
          <p:nvSpPr>
            <p:cNvPr id="28" name="Oval 27">
              <a:extLst>
                <a:ext uri="{FF2B5EF4-FFF2-40B4-BE49-F238E27FC236}">
                  <a16:creationId xmlns:a16="http://schemas.microsoft.com/office/drawing/2014/main" id="{401CD510-C525-4B07-949A-B9ADBBE95B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18804" y="5232931"/>
              <a:ext cx="439469" cy="439469"/>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Freeform: Shape 28">
              <a:extLst>
                <a:ext uri="{FF2B5EF4-FFF2-40B4-BE49-F238E27FC236}">
                  <a16:creationId xmlns:a16="http://schemas.microsoft.com/office/drawing/2014/main" id="{4FF2400F-FF00-464E-A064-13B448F26E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23404" y="0"/>
              <a:ext cx="3751917" cy="2479620"/>
            </a:xfrm>
            <a:custGeom>
              <a:avLst/>
              <a:gdLst>
                <a:gd name="connsiteX0" fmla="*/ 0 w 3751917"/>
                <a:gd name="connsiteY0" fmla="*/ 0 h 2479620"/>
                <a:gd name="connsiteX1" fmla="*/ 3751917 w 3751917"/>
                <a:gd name="connsiteY1" fmla="*/ 0 h 2479620"/>
                <a:gd name="connsiteX2" fmla="*/ 3727081 w 3751917"/>
                <a:gd name="connsiteY2" fmla="*/ 172109 h 2479620"/>
                <a:gd name="connsiteX3" fmla="*/ 3208207 w 3751917"/>
                <a:gd name="connsiteY3" fmla="*/ 1147371 h 2479620"/>
                <a:gd name="connsiteX4" fmla="*/ 1875959 w 3751917"/>
                <a:gd name="connsiteY4" fmla="*/ 2479620 h 2479620"/>
                <a:gd name="connsiteX5" fmla="*/ 543710 w 3751917"/>
                <a:gd name="connsiteY5" fmla="*/ 1147371 h 2479620"/>
                <a:gd name="connsiteX6" fmla="*/ 24836 w 3751917"/>
                <a:gd name="connsiteY6" fmla="*/ 172109 h 2479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51917" h="2479620">
                  <a:moveTo>
                    <a:pt x="0" y="0"/>
                  </a:moveTo>
                  <a:lnTo>
                    <a:pt x="3751917" y="0"/>
                  </a:lnTo>
                  <a:lnTo>
                    <a:pt x="3727081" y="172109"/>
                  </a:lnTo>
                  <a:cubicBezTo>
                    <a:pt x="3657898" y="529433"/>
                    <a:pt x="3484940" y="870639"/>
                    <a:pt x="3208207" y="1147371"/>
                  </a:cubicBezTo>
                  <a:lnTo>
                    <a:pt x="1875959" y="2479620"/>
                  </a:lnTo>
                  <a:lnTo>
                    <a:pt x="543710" y="1147371"/>
                  </a:lnTo>
                  <a:cubicBezTo>
                    <a:pt x="266977" y="870639"/>
                    <a:pt x="94020" y="529433"/>
                    <a:pt x="24836" y="172109"/>
                  </a:cubicBezTo>
                  <a:close/>
                </a:path>
              </a:pathLst>
            </a:custGeom>
            <a:solidFill>
              <a:schemeClr val="accent1">
                <a:lumMod val="60000"/>
                <a:lumOff val="40000"/>
                <a:alpha val="60000"/>
              </a:schemeClr>
            </a:solidFill>
            <a:ln w="9331" cap="flat">
              <a:noFill/>
              <a:prstDash val="solid"/>
              <a:miter/>
            </a:ln>
          </p:spPr>
          <p:txBody>
            <a:bodyPr rtlCol="0" anchor="ctr"/>
            <a:lstStyle/>
            <a:p>
              <a:endParaRPr lang="en-US" dirty="0"/>
            </a:p>
          </p:txBody>
        </p:sp>
        <p:sp>
          <p:nvSpPr>
            <p:cNvPr id="30" name="Freeform: Shape 29">
              <a:extLst>
                <a:ext uri="{FF2B5EF4-FFF2-40B4-BE49-F238E27FC236}">
                  <a16:creationId xmlns:a16="http://schemas.microsoft.com/office/drawing/2014/main" id="{86F862D1-D372-44FB-AEB1-8F6EA5683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582834" y="5077229"/>
              <a:ext cx="2606118" cy="1780771"/>
            </a:xfrm>
            <a:custGeom>
              <a:avLst/>
              <a:gdLst>
                <a:gd name="connsiteX0" fmla="*/ 688454 w 2606118"/>
                <a:gd name="connsiteY0" fmla="*/ 45 h 1780771"/>
                <a:gd name="connsiteX1" fmla="*/ 2185726 w 2606118"/>
                <a:gd name="connsiteY1" fmla="*/ 493214 h 1780771"/>
                <a:gd name="connsiteX2" fmla="*/ 2604211 w 2606118"/>
                <a:gd name="connsiteY2" fmla="*/ 1304250 h 1780771"/>
                <a:gd name="connsiteX3" fmla="*/ 2606118 w 2606118"/>
                <a:gd name="connsiteY3" fmla="*/ 1313978 h 1780771"/>
                <a:gd name="connsiteX4" fmla="*/ 2606118 w 2606118"/>
                <a:gd name="connsiteY4" fmla="*/ 1780771 h 1780771"/>
                <a:gd name="connsiteX5" fmla="*/ 215846 w 2606118"/>
                <a:gd name="connsiteY5" fmla="*/ 1780771 h 1780771"/>
                <a:gd name="connsiteX6" fmla="*/ 187787 w 2606118"/>
                <a:gd name="connsiteY6" fmla="*/ 1724104 h 1780771"/>
                <a:gd name="connsiteX7" fmla="*/ 49732 w 2606118"/>
                <a:gd name="connsiteY7" fmla="*/ 49732 h 1780771"/>
                <a:gd name="connsiteX8" fmla="*/ 688454 w 2606118"/>
                <a:gd name="connsiteY8" fmla="*/ 45 h 1780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06118" h="1780771">
                  <a:moveTo>
                    <a:pt x="688454" y="45"/>
                  </a:moveTo>
                  <a:cubicBezTo>
                    <a:pt x="1159303" y="2313"/>
                    <a:pt x="1785062" y="92550"/>
                    <a:pt x="2185726" y="493214"/>
                  </a:cubicBezTo>
                  <a:cubicBezTo>
                    <a:pt x="2408317" y="715805"/>
                    <a:pt x="2535097" y="1007870"/>
                    <a:pt x="2604211" y="1304250"/>
                  </a:cubicBezTo>
                  <a:lnTo>
                    <a:pt x="2606118" y="1313978"/>
                  </a:lnTo>
                  <a:lnTo>
                    <a:pt x="2606118" y="1780771"/>
                  </a:lnTo>
                  <a:lnTo>
                    <a:pt x="215846" y="1780771"/>
                  </a:lnTo>
                  <a:lnTo>
                    <a:pt x="187787" y="1724104"/>
                  </a:lnTo>
                  <a:cubicBezTo>
                    <a:pt x="-127724" y="989597"/>
                    <a:pt x="49732" y="49732"/>
                    <a:pt x="49732" y="49732"/>
                  </a:cubicBezTo>
                  <a:cubicBezTo>
                    <a:pt x="49732" y="49732"/>
                    <a:pt x="322237" y="-1720"/>
                    <a:pt x="688454" y="45"/>
                  </a:cubicBezTo>
                  <a:close/>
                </a:path>
              </a:pathLst>
            </a:custGeom>
            <a:solidFill>
              <a:schemeClr val="accent1">
                <a:lumMod val="60000"/>
                <a:lumOff val="40000"/>
                <a:alpha val="60000"/>
              </a:schemeClr>
            </a:solidFill>
            <a:ln w="9331"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B0288BFC-8446-4D20-BA63-79FA81DA94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65085" y="1219177"/>
              <a:ext cx="528731" cy="1057462"/>
            </a:xfrm>
            <a:custGeom>
              <a:avLst/>
              <a:gdLst>
                <a:gd name="connsiteX0" fmla="*/ 528731 w 528731"/>
                <a:gd name="connsiteY0" fmla="*/ 0 h 1057462"/>
                <a:gd name="connsiteX1" fmla="*/ 528731 w 528731"/>
                <a:gd name="connsiteY1" fmla="*/ 1057462 h 1057462"/>
                <a:gd name="connsiteX2" fmla="*/ 0 w 528731"/>
                <a:gd name="connsiteY2" fmla="*/ 528731 h 1057462"/>
                <a:gd name="connsiteX3" fmla="*/ 528731 w 528731"/>
                <a:gd name="connsiteY3" fmla="*/ 0 h 1057462"/>
              </a:gdLst>
              <a:ahLst/>
              <a:cxnLst>
                <a:cxn ang="0">
                  <a:pos x="connsiteX0" y="connsiteY0"/>
                </a:cxn>
                <a:cxn ang="0">
                  <a:pos x="connsiteX1" y="connsiteY1"/>
                </a:cxn>
                <a:cxn ang="0">
                  <a:pos x="connsiteX2" y="connsiteY2"/>
                </a:cxn>
                <a:cxn ang="0">
                  <a:pos x="connsiteX3" y="connsiteY3"/>
                </a:cxn>
              </a:cxnLst>
              <a:rect l="l" t="t" r="r" b="b"/>
              <a:pathLst>
                <a:path w="528731" h="1057462">
                  <a:moveTo>
                    <a:pt x="528731" y="0"/>
                  </a:moveTo>
                  <a:lnTo>
                    <a:pt x="528731" y="1057462"/>
                  </a:lnTo>
                  <a:cubicBezTo>
                    <a:pt x="236721" y="1057462"/>
                    <a:pt x="0" y="820741"/>
                    <a:pt x="0" y="528731"/>
                  </a:cubicBezTo>
                  <a:cubicBezTo>
                    <a:pt x="0" y="236721"/>
                    <a:pt x="236721" y="0"/>
                    <a:pt x="528731" y="0"/>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endParaRPr lang="en-US"/>
            </a:p>
          </p:txBody>
        </p:sp>
      </p:grpSp>
      <p:sp>
        <p:nvSpPr>
          <p:cNvPr id="33" name="Texture">
            <a:extLst>
              <a:ext uri="{FF2B5EF4-FFF2-40B4-BE49-F238E27FC236}">
                <a16:creationId xmlns:a16="http://schemas.microsoft.com/office/drawing/2014/main" id="{D9F678FF-4541-4601-B506-CC0A4AC96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כותרת 1">
            <a:extLst>
              <a:ext uri="{FF2B5EF4-FFF2-40B4-BE49-F238E27FC236}">
                <a16:creationId xmlns:a16="http://schemas.microsoft.com/office/drawing/2014/main" id="{1C5FB393-1FD4-36FC-4218-4C433830EBBA}"/>
              </a:ext>
            </a:extLst>
          </p:cNvPr>
          <p:cNvSpPr>
            <a:spLocks noGrp="1"/>
          </p:cNvSpPr>
          <p:nvPr>
            <p:ph type="title"/>
          </p:nvPr>
        </p:nvSpPr>
        <p:spPr>
          <a:xfrm>
            <a:off x="457200" y="671824"/>
            <a:ext cx="5540202" cy="2757176"/>
          </a:xfrm>
        </p:spPr>
        <p:txBody>
          <a:bodyPr vert="horz" lIns="91440" tIns="45720" rIns="91440" bIns="45720" rtlCol="0" anchor="b">
            <a:normAutofit/>
          </a:bodyPr>
          <a:lstStyle/>
          <a:p>
            <a:pPr algn="r" rtl="1"/>
            <a:r>
              <a:rPr lang="en-US" sz="5400" dirty="0" err="1"/>
              <a:t>חלק</a:t>
            </a:r>
            <a:r>
              <a:rPr lang="en-US" sz="5400" dirty="0"/>
              <a:t> ב'- </a:t>
            </a:r>
            <a:r>
              <a:rPr lang="en-US" sz="5400" dirty="0" err="1"/>
              <a:t>נאציזם</a:t>
            </a:r>
            <a:r>
              <a:rPr lang="en-US" sz="5400" dirty="0"/>
              <a:t>, </a:t>
            </a:r>
            <a:r>
              <a:rPr lang="en-US" sz="5400" dirty="0" err="1"/>
              <a:t>מלחמה"ע</a:t>
            </a:r>
            <a:r>
              <a:rPr lang="en-US" sz="5400" dirty="0"/>
              <a:t> 2 </a:t>
            </a:r>
            <a:r>
              <a:rPr lang="en-US" sz="5400" dirty="0" err="1"/>
              <a:t>ושואה</a:t>
            </a:r>
            <a:endParaRPr lang="en-US" sz="5400" dirty="0"/>
          </a:p>
        </p:txBody>
      </p:sp>
    </p:spTree>
    <p:extLst>
      <p:ext uri="{BB962C8B-B14F-4D97-AF65-F5344CB8AC3E}">
        <p14:creationId xmlns:p14="http://schemas.microsoft.com/office/powerpoint/2010/main" val="497147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0F358BAA-9C8A-4E17-BAD8-32FD6FFEA7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29" name="Color Fill">
            <a:extLst>
              <a:ext uri="{FF2B5EF4-FFF2-40B4-BE49-F238E27FC236}">
                <a16:creationId xmlns:a16="http://schemas.microsoft.com/office/drawing/2014/main" id="{4D6F41A4-BEE3-4935-9371-4ADEA67A2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31" name="Group 30">
            <a:extLst>
              <a:ext uri="{FF2B5EF4-FFF2-40B4-BE49-F238E27FC236}">
                <a16:creationId xmlns:a16="http://schemas.microsoft.com/office/drawing/2014/main" id="{7726F010-956A-40BC-8A1F-8002DC729B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351566" y="0"/>
            <a:ext cx="3840434" cy="6858000"/>
            <a:chOff x="8351565" y="0"/>
            <a:chExt cx="3840434" cy="6858000"/>
          </a:xfrm>
        </p:grpSpPr>
        <p:sp>
          <p:nvSpPr>
            <p:cNvPr id="32" name="Oval 31">
              <a:extLst>
                <a:ext uri="{FF2B5EF4-FFF2-40B4-BE49-F238E27FC236}">
                  <a16:creationId xmlns:a16="http://schemas.microsoft.com/office/drawing/2014/main" id="{D386E468-0048-46C4-ADDD-FBE7A6AE9F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60165" y="519204"/>
              <a:ext cx="474635" cy="4746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33" name="Freeform: Shape 32">
              <a:extLst>
                <a:ext uri="{FF2B5EF4-FFF2-40B4-BE49-F238E27FC236}">
                  <a16:creationId xmlns:a16="http://schemas.microsoft.com/office/drawing/2014/main" id="{C5B35ED4-0C31-4C8C-A45E-6A3EDEAB28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5871" y="0"/>
              <a:ext cx="2955657" cy="679194"/>
            </a:xfrm>
            <a:custGeom>
              <a:avLst/>
              <a:gdLst>
                <a:gd name="connsiteX0" fmla="*/ 0 w 2955657"/>
                <a:gd name="connsiteY0" fmla="*/ 0 h 679194"/>
                <a:gd name="connsiteX1" fmla="*/ 2955657 w 2955657"/>
                <a:gd name="connsiteY1" fmla="*/ 0 h 679194"/>
                <a:gd name="connsiteX2" fmla="*/ 2892839 w 2955657"/>
                <a:gd name="connsiteY2" fmla="*/ 84007 h 679194"/>
                <a:gd name="connsiteX3" fmla="*/ 1630760 w 2955657"/>
                <a:gd name="connsiteY3" fmla="*/ 679194 h 679194"/>
                <a:gd name="connsiteX4" fmla="*/ 0 w 2955657"/>
                <a:gd name="connsiteY4" fmla="*/ 679194 h 679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5657" h="679194">
                  <a:moveTo>
                    <a:pt x="0" y="0"/>
                  </a:moveTo>
                  <a:lnTo>
                    <a:pt x="2955657" y="0"/>
                  </a:lnTo>
                  <a:lnTo>
                    <a:pt x="2892839" y="84007"/>
                  </a:lnTo>
                  <a:cubicBezTo>
                    <a:pt x="2592855" y="447504"/>
                    <a:pt x="2138868" y="679194"/>
                    <a:pt x="1630760" y="679194"/>
                  </a:cubicBezTo>
                  <a:lnTo>
                    <a:pt x="0" y="679194"/>
                  </a:ln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34" name="Freeform: Shape 33">
              <a:extLst>
                <a:ext uri="{FF2B5EF4-FFF2-40B4-BE49-F238E27FC236}">
                  <a16:creationId xmlns:a16="http://schemas.microsoft.com/office/drawing/2014/main" id="{B40A1EF3-FA93-48F4-9F82-BC0C796357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51565" y="4121414"/>
              <a:ext cx="3266317" cy="2736586"/>
            </a:xfrm>
            <a:custGeom>
              <a:avLst/>
              <a:gdLst>
                <a:gd name="connsiteX0" fmla="*/ 1635557 w 3266317"/>
                <a:gd name="connsiteY0" fmla="*/ 0 h 2736586"/>
                <a:gd name="connsiteX1" fmla="*/ 3266317 w 3266317"/>
                <a:gd name="connsiteY1" fmla="*/ 0 h 2736586"/>
                <a:gd name="connsiteX2" fmla="*/ 3266317 w 3266317"/>
                <a:gd name="connsiteY2" fmla="*/ 1630760 h 2736586"/>
                <a:gd name="connsiteX3" fmla="*/ 2892838 w 3266317"/>
                <a:gd name="connsiteY3" fmla="*/ 2671131 h 2736586"/>
                <a:gd name="connsiteX4" fmla="*/ 2833348 w 3266317"/>
                <a:gd name="connsiteY4" fmla="*/ 2736586 h 2736586"/>
                <a:gd name="connsiteX5" fmla="*/ 0 w 3266317"/>
                <a:gd name="connsiteY5" fmla="*/ 2736586 h 2736586"/>
                <a:gd name="connsiteX6" fmla="*/ 0 w 3266317"/>
                <a:gd name="connsiteY6" fmla="*/ 1635558 h 2736586"/>
                <a:gd name="connsiteX7" fmla="*/ 1635557 w 3266317"/>
                <a:gd name="connsiteY7" fmla="*/ 0 h 273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6317" h="2736586">
                  <a:moveTo>
                    <a:pt x="1635557" y="0"/>
                  </a:moveTo>
                  <a:lnTo>
                    <a:pt x="3266317" y="0"/>
                  </a:lnTo>
                  <a:lnTo>
                    <a:pt x="3266317" y="1630760"/>
                  </a:lnTo>
                  <a:cubicBezTo>
                    <a:pt x="3266317" y="2025955"/>
                    <a:pt x="3126159" y="2388411"/>
                    <a:pt x="2892838" y="2671131"/>
                  </a:cubicBezTo>
                  <a:lnTo>
                    <a:pt x="2833348" y="2736586"/>
                  </a:lnTo>
                  <a:lnTo>
                    <a:pt x="0" y="2736586"/>
                  </a:lnTo>
                  <a:lnTo>
                    <a:pt x="0" y="1635558"/>
                  </a:lnTo>
                  <a:cubicBezTo>
                    <a:pt x="0" y="732255"/>
                    <a:pt x="732254" y="0"/>
                    <a:pt x="1635557" y="0"/>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dirty="0"/>
            </a:p>
          </p:txBody>
        </p:sp>
        <p:sp>
          <p:nvSpPr>
            <p:cNvPr id="35" name="Freeform: Shape 34">
              <a:extLst>
                <a:ext uri="{FF2B5EF4-FFF2-40B4-BE49-F238E27FC236}">
                  <a16:creationId xmlns:a16="http://schemas.microsoft.com/office/drawing/2014/main" id="{A985F09D-6969-44D0-B04F-4EDE0FEDAF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55674" y="338638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pPr lvl="0"/>
              <a:endParaRPr lang="en-US" dirty="0"/>
            </a:p>
          </p:txBody>
        </p:sp>
        <p:sp>
          <p:nvSpPr>
            <p:cNvPr id="36" name="Graphic 9">
              <a:extLst>
                <a:ext uri="{FF2B5EF4-FFF2-40B4-BE49-F238E27FC236}">
                  <a16:creationId xmlns:a16="http://schemas.microsoft.com/office/drawing/2014/main" id="{003913A0-A3C0-4ED8-8920-318068FBC4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5870" y="791588"/>
              <a:ext cx="3232012" cy="323201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a:p>
          </p:txBody>
        </p:sp>
      </p:grpSp>
      <p:sp>
        <p:nvSpPr>
          <p:cNvPr id="38" name="Texture">
            <a:extLst>
              <a:ext uri="{FF2B5EF4-FFF2-40B4-BE49-F238E27FC236}">
                <a16:creationId xmlns:a16="http://schemas.microsoft.com/office/drawing/2014/main" id="{7FE1D329-7CB2-4DF5-B0C0-36DD19EBC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40" name="Freeform: Shape 39">
            <a:extLst>
              <a:ext uri="{FF2B5EF4-FFF2-40B4-BE49-F238E27FC236}">
                <a16:creationId xmlns:a16="http://schemas.microsoft.com/office/drawing/2014/main" id="{EA7E347D-B32A-4759-B7FF-FD25A9AEE6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48" y="-17141"/>
            <a:ext cx="12188952" cy="6875141"/>
          </a:xfrm>
          <a:custGeom>
            <a:avLst/>
            <a:gdLst>
              <a:gd name="connsiteX0" fmla="*/ 1488154 w 12188952"/>
              <a:gd name="connsiteY0" fmla="*/ 3508108 h 6875141"/>
              <a:gd name="connsiteX1" fmla="*/ 1292116 w 12188952"/>
              <a:gd name="connsiteY1" fmla="*/ 3704145 h 6875141"/>
              <a:gd name="connsiteX2" fmla="*/ 1488154 w 12188952"/>
              <a:gd name="connsiteY2" fmla="*/ 3900182 h 6875141"/>
              <a:gd name="connsiteX3" fmla="*/ 1684192 w 12188952"/>
              <a:gd name="connsiteY3" fmla="*/ 3704145 h 6875141"/>
              <a:gd name="connsiteX4" fmla="*/ 1488154 w 12188952"/>
              <a:gd name="connsiteY4" fmla="*/ 3508108 h 6875141"/>
              <a:gd name="connsiteX5" fmla="*/ 12188951 w 12188952"/>
              <a:gd name="connsiteY5" fmla="*/ 3213837 h 6875141"/>
              <a:gd name="connsiteX6" fmla="*/ 11900948 w 12188952"/>
              <a:gd name="connsiteY6" fmla="*/ 3213837 h 6875141"/>
              <a:gd name="connsiteX7" fmla="*/ 10063117 w 12188952"/>
              <a:gd name="connsiteY7" fmla="*/ 5051668 h 6875141"/>
              <a:gd name="connsiteX8" fmla="*/ 10063117 w 12188952"/>
              <a:gd name="connsiteY8" fmla="*/ 6875141 h 6875141"/>
              <a:gd name="connsiteX9" fmla="*/ 12073153 w 12188952"/>
              <a:gd name="connsiteY9" fmla="*/ 6875141 h 6875141"/>
              <a:gd name="connsiteX10" fmla="*/ 12083467 w 12188952"/>
              <a:gd name="connsiteY10" fmla="*/ 6874620 h 6875141"/>
              <a:gd name="connsiteX11" fmla="*/ 12188951 w 12188952"/>
              <a:gd name="connsiteY11" fmla="*/ 6858522 h 6875141"/>
              <a:gd name="connsiteX12" fmla="*/ 12188951 w 12188952"/>
              <a:gd name="connsiteY12" fmla="*/ 6280730 h 6875141"/>
              <a:gd name="connsiteX13" fmla="*/ 12188952 w 12188952"/>
              <a:gd name="connsiteY13" fmla="*/ 6280729 h 6875141"/>
              <a:gd name="connsiteX14" fmla="*/ 12188952 w 12188952"/>
              <a:gd name="connsiteY14" fmla="*/ 3832194 h 6875141"/>
              <a:gd name="connsiteX15" fmla="*/ 12188951 w 12188952"/>
              <a:gd name="connsiteY15" fmla="*/ 3832194 h 6875141"/>
              <a:gd name="connsiteX16" fmla="*/ 0 w 12188952"/>
              <a:gd name="connsiteY16" fmla="*/ 2798382 h 6875141"/>
              <a:gd name="connsiteX17" fmla="*/ 0 w 12188952"/>
              <a:gd name="connsiteY17" fmla="*/ 4217834 h 6875141"/>
              <a:gd name="connsiteX18" fmla="*/ 10291 w 12188952"/>
              <a:gd name="connsiteY18" fmla="*/ 4210345 h 6875141"/>
              <a:gd name="connsiteX19" fmla="*/ 460407 w 12188952"/>
              <a:gd name="connsiteY19" fmla="*/ 3508108 h 6875141"/>
              <a:gd name="connsiteX20" fmla="*/ 10291 w 12188952"/>
              <a:gd name="connsiteY20" fmla="*/ 2805871 h 6875141"/>
              <a:gd name="connsiteX21" fmla="*/ 11563230 w 12188952"/>
              <a:gd name="connsiteY21" fmla="*/ 603215 h 6875141"/>
              <a:gd name="connsiteX22" fmla="*/ 11381044 w 12188952"/>
              <a:gd name="connsiteY22" fmla="*/ 620944 h 6875141"/>
              <a:gd name="connsiteX23" fmla="*/ 11546600 w 12188952"/>
              <a:gd name="connsiteY23" fmla="*/ 1418331 h 6875141"/>
              <a:gd name="connsiteX24" fmla="*/ 12161801 w 12188952"/>
              <a:gd name="connsiteY24" fmla="*/ 1601617 h 6875141"/>
              <a:gd name="connsiteX25" fmla="*/ 12185891 w 12188952"/>
              <a:gd name="connsiteY25" fmla="*/ 1600043 h 6875141"/>
              <a:gd name="connsiteX26" fmla="*/ 12185891 w 12188952"/>
              <a:gd name="connsiteY26" fmla="*/ 795119 h 6875141"/>
              <a:gd name="connsiteX27" fmla="*/ 12178431 w 12188952"/>
              <a:gd name="connsiteY27" fmla="*/ 786500 h 6875141"/>
              <a:gd name="connsiteX28" fmla="*/ 11563230 w 12188952"/>
              <a:gd name="connsiteY28" fmla="*/ 603215 h 6875141"/>
              <a:gd name="connsiteX29" fmla="*/ 1368216 w 12188952"/>
              <a:gd name="connsiteY29" fmla="*/ 0 h 6875141"/>
              <a:gd name="connsiteX30" fmla="*/ 0 w 12188952"/>
              <a:gd name="connsiteY30" fmla="*/ 0 h 6875141"/>
              <a:gd name="connsiteX31" fmla="*/ 0 w 12188952"/>
              <a:gd name="connsiteY31" fmla="*/ 1368215 h 6875141"/>
              <a:gd name="connsiteX32" fmla="*/ 1372241 w 12188952"/>
              <a:gd name="connsiteY32" fmla="*/ 2740456 h 6875141"/>
              <a:gd name="connsiteX33" fmla="*/ 2740456 w 12188952"/>
              <a:gd name="connsiteY33" fmla="*/ 2740456 h 6875141"/>
              <a:gd name="connsiteX34" fmla="*/ 2740456 w 12188952"/>
              <a:gd name="connsiteY34" fmla="*/ 1372240 h 6875141"/>
              <a:gd name="connsiteX35" fmla="*/ 1368216 w 12188952"/>
              <a:gd name="connsiteY35" fmla="*/ 0 h 6875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2188952" h="6875141">
                <a:moveTo>
                  <a:pt x="1488154" y="3508108"/>
                </a:moveTo>
                <a:cubicBezTo>
                  <a:pt x="1379885" y="3508108"/>
                  <a:pt x="1292116" y="3595877"/>
                  <a:pt x="1292116" y="3704145"/>
                </a:cubicBezTo>
                <a:cubicBezTo>
                  <a:pt x="1292116" y="3812413"/>
                  <a:pt x="1379885" y="3900182"/>
                  <a:pt x="1488154" y="3900182"/>
                </a:cubicBezTo>
                <a:cubicBezTo>
                  <a:pt x="1596423" y="3900182"/>
                  <a:pt x="1684192" y="3812413"/>
                  <a:pt x="1684192" y="3704145"/>
                </a:cubicBezTo>
                <a:cubicBezTo>
                  <a:pt x="1684192" y="3595877"/>
                  <a:pt x="1596423" y="3508108"/>
                  <a:pt x="1488154" y="3508108"/>
                </a:cubicBezTo>
                <a:close/>
                <a:moveTo>
                  <a:pt x="12188951" y="3213837"/>
                </a:moveTo>
                <a:lnTo>
                  <a:pt x="11900948" y="3213837"/>
                </a:lnTo>
                <a:cubicBezTo>
                  <a:pt x="10885931" y="3213837"/>
                  <a:pt x="10063117" y="4036651"/>
                  <a:pt x="10063117" y="5051668"/>
                </a:cubicBezTo>
                <a:lnTo>
                  <a:pt x="10063117" y="6875141"/>
                </a:lnTo>
                <a:lnTo>
                  <a:pt x="12073153" y="6875141"/>
                </a:lnTo>
                <a:lnTo>
                  <a:pt x="12083467" y="6874620"/>
                </a:lnTo>
                <a:lnTo>
                  <a:pt x="12188951" y="6858522"/>
                </a:lnTo>
                <a:lnTo>
                  <a:pt x="12188951" y="6280730"/>
                </a:lnTo>
                <a:lnTo>
                  <a:pt x="12188952" y="6280729"/>
                </a:lnTo>
                <a:lnTo>
                  <a:pt x="12188952" y="3832194"/>
                </a:lnTo>
                <a:lnTo>
                  <a:pt x="12188951" y="3832194"/>
                </a:lnTo>
                <a:close/>
                <a:moveTo>
                  <a:pt x="0" y="2798382"/>
                </a:moveTo>
                <a:lnTo>
                  <a:pt x="0" y="4217834"/>
                </a:lnTo>
                <a:lnTo>
                  <a:pt x="10291" y="4210345"/>
                </a:lnTo>
                <a:cubicBezTo>
                  <a:pt x="100314" y="4143505"/>
                  <a:pt x="460407" y="3854496"/>
                  <a:pt x="460407" y="3508108"/>
                </a:cubicBezTo>
                <a:cubicBezTo>
                  <a:pt x="460407" y="3161721"/>
                  <a:pt x="100314" y="2872711"/>
                  <a:pt x="10291" y="2805871"/>
                </a:cubicBezTo>
                <a:close/>
                <a:moveTo>
                  <a:pt x="11563230" y="603215"/>
                </a:moveTo>
                <a:cubicBezTo>
                  <a:pt x="11455784" y="606833"/>
                  <a:pt x="11381044" y="620944"/>
                  <a:pt x="11381044" y="620944"/>
                </a:cubicBezTo>
                <a:cubicBezTo>
                  <a:pt x="11381044" y="620944"/>
                  <a:pt x="11280695" y="1152426"/>
                  <a:pt x="11546600" y="1418331"/>
                </a:cubicBezTo>
                <a:cubicBezTo>
                  <a:pt x="11712792" y="1584523"/>
                  <a:pt x="11982723" y="1607645"/>
                  <a:pt x="12161801" y="1601617"/>
                </a:cubicBezTo>
                <a:lnTo>
                  <a:pt x="12185891" y="1600043"/>
                </a:lnTo>
                <a:lnTo>
                  <a:pt x="12185891" y="795119"/>
                </a:lnTo>
                <a:lnTo>
                  <a:pt x="12178431" y="786500"/>
                </a:lnTo>
                <a:cubicBezTo>
                  <a:pt x="12012240" y="620309"/>
                  <a:pt x="11742309" y="597187"/>
                  <a:pt x="11563230" y="603215"/>
                </a:cubicBezTo>
                <a:close/>
                <a:moveTo>
                  <a:pt x="1368216" y="0"/>
                </a:moveTo>
                <a:lnTo>
                  <a:pt x="0" y="0"/>
                </a:lnTo>
                <a:lnTo>
                  <a:pt x="0" y="1368215"/>
                </a:lnTo>
                <a:cubicBezTo>
                  <a:pt x="0" y="2126091"/>
                  <a:pt x="614365" y="2740456"/>
                  <a:pt x="1372241" y="2740456"/>
                </a:cubicBezTo>
                <a:lnTo>
                  <a:pt x="2740456" y="2740456"/>
                </a:lnTo>
                <a:lnTo>
                  <a:pt x="2740456" y="1372240"/>
                </a:lnTo>
                <a:cubicBezTo>
                  <a:pt x="2740456" y="614365"/>
                  <a:pt x="2126092" y="0"/>
                  <a:pt x="1368216" y="0"/>
                </a:cubicBezTo>
                <a:close/>
              </a:path>
            </a:pathLst>
          </a:cu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useBgFill="1">
        <p:nvSpPr>
          <p:cNvPr id="42" name="Background Fill">
            <a:extLst>
              <a:ext uri="{FF2B5EF4-FFF2-40B4-BE49-F238E27FC236}">
                <a16:creationId xmlns:a16="http://schemas.microsoft.com/office/drawing/2014/main" id="{681F9FCB-1E38-43E9-8567-6292F4842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pic>
        <p:nvPicPr>
          <p:cNvPr id="23" name="Picture 22" descr="האטה מוזג מים חם">
            <a:extLst>
              <a:ext uri="{FF2B5EF4-FFF2-40B4-BE49-F238E27FC236}">
                <a16:creationId xmlns:a16="http://schemas.microsoft.com/office/drawing/2014/main" id="{6E09EA4C-02AC-15C0-0CB1-A7AE34760A9D}"/>
              </a:ext>
            </a:extLst>
          </p:cNvPr>
          <p:cNvPicPr>
            <a:picLocks noChangeAspect="1"/>
          </p:cNvPicPr>
          <p:nvPr/>
        </p:nvPicPr>
        <p:blipFill rotWithShape="1">
          <a:blip r:embed="rId3">
            <a:alphaModFix/>
          </a:blip>
          <a:srcRect t="7970" r="-1" b="7739"/>
          <a:stretch/>
        </p:blipFill>
        <p:spPr>
          <a:xfrm>
            <a:off x="3059" y="10"/>
            <a:ext cx="12188941" cy="6857990"/>
          </a:xfrm>
          <a:prstGeom prst="rect">
            <a:avLst/>
          </a:prstGeom>
        </p:spPr>
      </p:pic>
      <p:sp>
        <p:nvSpPr>
          <p:cNvPr id="44" name="Rectangle 43">
            <a:extLst>
              <a:ext uri="{FF2B5EF4-FFF2-40B4-BE49-F238E27FC236}">
                <a16:creationId xmlns:a16="http://schemas.microsoft.com/office/drawing/2014/main" id="{ED029D64-BBDD-43FA-92CF-C6BF515141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58714" y="258715"/>
            <a:ext cx="6858000" cy="6340569"/>
          </a:xfrm>
          <a:prstGeom prst="rect">
            <a:avLst/>
          </a:prstGeom>
          <a:gradFill>
            <a:gsLst>
              <a:gs pos="100000">
                <a:srgbClr val="000000">
                  <a:alpha val="0"/>
                </a:srgbClr>
              </a:gs>
              <a:gs pos="0">
                <a:schemeClr val="tx1"/>
              </a:gs>
              <a:gs pos="0">
                <a:srgbClr val="000000">
                  <a:alpha val="7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כותרת 1">
            <a:extLst>
              <a:ext uri="{FF2B5EF4-FFF2-40B4-BE49-F238E27FC236}">
                <a16:creationId xmlns:a16="http://schemas.microsoft.com/office/drawing/2014/main" id="{DA3110D2-4EA2-97C7-D9A3-9AF43248C697}"/>
              </a:ext>
            </a:extLst>
          </p:cNvPr>
          <p:cNvSpPr>
            <a:spLocks noGrp="1"/>
          </p:cNvSpPr>
          <p:nvPr>
            <p:ph type="title"/>
          </p:nvPr>
        </p:nvSpPr>
        <p:spPr>
          <a:xfrm>
            <a:off x="457200" y="1122363"/>
            <a:ext cx="4788280" cy="2387600"/>
          </a:xfrm>
        </p:spPr>
        <p:txBody>
          <a:bodyPr vert="horz" lIns="91440" tIns="45720" rIns="91440" bIns="45720" rtlCol="0" anchor="b">
            <a:normAutofit/>
          </a:bodyPr>
          <a:lstStyle/>
          <a:p>
            <a:r>
              <a:rPr lang="en-US" sz="5400" dirty="0" err="1">
                <a:solidFill>
                  <a:srgbClr val="FFFFFF"/>
                </a:solidFill>
              </a:rPr>
              <a:t>חלק</a:t>
            </a:r>
            <a:r>
              <a:rPr lang="en-US" sz="5400" dirty="0">
                <a:solidFill>
                  <a:srgbClr val="FFFFFF"/>
                </a:solidFill>
              </a:rPr>
              <a:t> א'- </a:t>
            </a:r>
            <a:r>
              <a:rPr lang="en-US" sz="5400" dirty="0" err="1">
                <a:solidFill>
                  <a:srgbClr val="FFFFFF"/>
                </a:solidFill>
              </a:rPr>
              <a:t>חומר</a:t>
            </a:r>
            <a:r>
              <a:rPr lang="en-US" sz="5400" dirty="0">
                <a:solidFill>
                  <a:srgbClr val="FFFFFF"/>
                </a:solidFill>
              </a:rPr>
              <a:t> </a:t>
            </a:r>
            <a:r>
              <a:rPr lang="en-US" sz="5400" dirty="0" err="1">
                <a:solidFill>
                  <a:srgbClr val="FFFFFF"/>
                </a:solidFill>
              </a:rPr>
              <a:t>של</a:t>
            </a:r>
            <a:r>
              <a:rPr lang="en-US" sz="5400" dirty="0">
                <a:solidFill>
                  <a:srgbClr val="FFFFFF"/>
                </a:solidFill>
              </a:rPr>
              <a:t> י'</a:t>
            </a:r>
            <a:br>
              <a:rPr lang="en-US" sz="5400" dirty="0">
                <a:solidFill>
                  <a:srgbClr val="FFFFFF"/>
                </a:solidFill>
              </a:rPr>
            </a:br>
            <a:r>
              <a:rPr lang="en-US" sz="5400" dirty="0" err="1">
                <a:solidFill>
                  <a:srgbClr val="FFFFFF"/>
                </a:solidFill>
              </a:rPr>
              <a:t>מסורת</a:t>
            </a:r>
            <a:r>
              <a:rPr lang="en-US" sz="5400" dirty="0">
                <a:solidFill>
                  <a:srgbClr val="FFFFFF"/>
                </a:solidFill>
              </a:rPr>
              <a:t> </a:t>
            </a:r>
            <a:r>
              <a:rPr lang="en-US" sz="5400" dirty="0" err="1">
                <a:solidFill>
                  <a:srgbClr val="FFFFFF"/>
                </a:solidFill>
              </a:rPr>
              <a:t>ומהפכות</a:t>
            </a:r>
            <a:r>
              <a:rPr lang="en-US" sz="5400" dirty="0">
                <a:solidFill>
                  <a:srgbClr val="FFFFFF"/>
                </a:solidFill>
              </a:rPr>
              <a:t> </a:t>
            </a:r>
          </a:p>
        </p:txBody>
      </p:sp>
      <p:grpSp>
        <p:nvGrpSpPr>
          <p:cNvPr id="46" name="Group 45">
            <a:extLst>
              <a:ext uri="{FF2B5EF4-FFF2-40B4-BE49-F238E27FC236}">
                <a16:creationId xmlns:a16="http://schemas.microsoft.com/office/drawing/2014/main" id="{33A010B0-A5DE-4DFD-BBB1-9EDEE8CDC8A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300855" y="0"/>
            <a:ext cx="1891145" cy="5600700"/>
            <a:chOff x="10300855" y="0"/>
            <a:chExt cx="1891145" cy="5600700"/>
          </a:xfrm>
        </p:grpSpPr>
        <p:sp>
          <p:nvSpPr>
            <p:cNvPr id="47" name="Oval 46">
              <a:extLst>
                <a:ext uri="{FF2B5EF4-FFF2-40B4-BE49-F238E27FC236}">
                  <a16:creationId xmlns:a16="http://schemas.microsoft.com/office/drawing/2014/main" id="{E2FA77C6-9C21-431A-B940-2043365699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8" name="Graphic 9">
              <a:extLst>
                <a:ext uri="{FF2B5EF4-FFF2-40B4-BE49-F238E27FC236}">
                  <a16:creationId xmlns:a16="http://schemas.microsoft.com/office/drawing/2014/main" id="{E918F86E-B643-4836-AF37-1073CD08B7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49" name="Freeform: Shape 48">
              <a:extLst>
                <a:ext uri="{FF2B5EF4-FFF2-40B4-BE49-F238E27FC236}">
                  <a16:creationId xmlns:a16="http://schemas.microsoft.com/office/drawing/2014/main" id="{C542022D-DC97-4C44-B015-9B33761969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50" name="Freeform: Shape 49">
              <a:extLst>
                <a:ext uri="{FF2B5EF4-FFF2-40B4-BE49-F238E27FC236}">
                  <a16:creationId xmlns:a16="http://schemas.microsoft.com/office/drawing/2014/main" id="{48DC4D37-F593-4E99-8A42-D21D444FBD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51" name="Graphic 9">
              <a:extLst>
                <a:ext uri="{FF2B5EF4-FFF2-40B4-BE49-F238E27FC236}">
                  <a16:creationId xmlns:a16="http://schemas.microsoft.com/office/drawing/2014/main" id="{BE23B32A-AE34-4068-9D96-4D94023C7F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52" name="Graphic 9">
              <a:extLst>
                <a:ext uri="{FF2B5EF4-FFF2-40B4-BE49-F238E27FC236}">
                  <a16:creationId xmlns:a16="http://schemas.microsoft.com/office/drawing/2014/main" id="{27459E57-6D6D-46CA-8006-2E6E0C70E5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Tree>
    <p:extLst>
      <p:ext uri="{BB962C8B-B14F-4D97-AF65-F5344CB8AC3E}">
        <p14:creationId xmlns:p14="http://schemas.microsoft.com/office/powerpoint/2010/main" val="1200208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12F9EE2E-8446-3674-C4FD-B9E78480AE2E}"/>
              </a:ext>
            </a:extLst>
          </p:cNvPr>
          <p:cNvSpPr>
            <a:spLocks noGrp="1"/>
          </p:cNvSpPr>
          <p:nvPr>
            <p:ph idx="1"/>
          </p:nvPr>
        </p:nvSpPr>
        <p:spPr/>
        <p:txBody>
          <a:bodyPr>
            <a:normAutofit fontScale="70000" lnSpcReduction="20000"/>
          </a:bodyPr>
          <a:lstStyle/>
          <a:p>
            <a:pPr algn="r" rtl="1">
              <a:lnSpc>
                <a:spcPct val="150000"/>
              </a:lnSpc>
              <a:spcAft>
                <a:spcPts val="1000"/>
              </a:spcAft>
            </a:pPr>
            <a:r>
              <a:rPr lang="he-IL" sz="1800" dirty="0">
                <a:effectLst/>
                <a:latin typeface="Calibri" panose="020F0502020204030204" pitchFamily="34" charset="0"/>
                <a:ea typeface="Calibri" panose="020F0502020204030204" pitchFamily="34" charset="0"/>
                <a:cs typeface="Arial" panose="020B0604020202020204" pitchFamily="34" charset="0"/>
              </a:rPr>
              <a:t>קיימים מספר מאפייני נאורות. שניים מהם הם:</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lnSpc>
                <a:spcPct val="150000"/>
              </a:lnSpc>
              <a:spcAft>
                <a:spcPts val="1000"/>
              </a:spcAft>
              <a:buFont typeface="+mj-lt"/>
              <a:buAutoNum type="arabicPeriod"/>
            </a:pPr>
            <a:r>
              <a:rPr lang="he-IL" sz="1800" dirty="0">
                <a:effectLst/>
                <a:latin typeface="Calibri" panose="020F0502020204030204" pitchFamily="34" charset="0"/>
                <a:ea typeface="Calibri" panose="020F0502020204030204" pitchFamily="34" charset="0"/>
                <a:cs typeface="Arial" panose="020B0604020202020204" pitchFamily="34" charset="0"/>
              </a:rPr>
              <a:t>אינדיבידואליזם- כל אדם אחראי לגורלו יש לו זכויות טבעיות. הפרט נמצא במרכז ולכן המדינה מחויבת לאזרחיה.</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ctr" rtl="1">
              <a:lnSpc>
                <a:spcPct val="150000"/>
              </a:lnSpc>
              <a:spcAft>
                <a:spcPts val="1000"/>
              </a:spcAft>
              <a:buFont typeface="+mj-lt"/>
              <a:buAutoNum type="arabicPeriod"/>
            </a:pPr>
            <a:r>
              <a:rPr lang="he-IL" sz="1800" dirty="0">
                <a:effectLst/>
                <a:latin typeface="Calibri" panose="020F0502020204030204" pitchFamily="34" charset="0"/>
                <a:ea typeface="Calibri" panose="020F0502020204030204" pitchFamily="34" charset="0"/>
                <a:cs typeface="Arial" panose="020B0604020202020204" pitchFamily="34" charset="0"/>
              </a:rPr>
              <a:t>קידמה- התפתחות המדע תרמה לפיתוח תחומים שונים כמו חקלאות, תעשייה, תקשורת </a:t>
            </a:r>
            <a:r>
              <a:rPr lang="he-IL" sz="1800" dirty="0" err="1">
                <a:effectLst/>
                <a:latin typeface="Calibri" panose="020F0502020204030204" pitchFamily="34" charset="0"/>
                <a:ea typeface="Calibri" panose="020F0502020204030204" pitchFamily="34" charset="0"/>
                <a:cs typeface="Arial" panose="020B0604020202020204" pitchFamily="34" charset="0"/>
              </a:rPr>
              <a:t>וכ'ו</a:t>
            </a:r>
            <a:r>
              <a:rPr lang="he-IL" sz="1800" dirty="0">
                <a:effectLst/>
                <a:latin typeface="Calibri" panose="020F0502020204030204" pitchFamily="34" charset="0"/>
                <a:ea typeface="Calibri" panose="020F0502020204030204" pitchFamily="34" charset="0"/>
                <a:cs typeface="Arial" panose="020B0604020202020204" pitchFamily="34" charset="0"/>
              </a:rPr>
              <a:t>. בעקבות כך נוצר שיפור משמעותי ברמת החיים והייתה תחושה שהאנושות צועדת למקום טוב יותר. תחושה זו באה בסתירה לאמונת </a:t>
            </a:r>
            <a:r>
              <a:rPr lang="he-IL" sz="1800" dirty="0" err="1">
                <a:effectLst/>
                <a:latin typeface="Calibri" panose="020F0502020204030204" pitchFamily="34" charset="0"/>
                <a:ea typeface="Calibri" panose="020F0502020204030204" pitchFamily="34" charset="0"/>
                <a:cs typeface="Arial" panose="020B0604020202020204" pitchFamily="34" charset="0"/>
              </a:rPr>
              <a:t>הכנסיה</a:t>
            </a:r>
            <a:r>
              <a:rPr lang="he-IL" sz="1800" dirty="0">
                <a:effectLst/>
                <a:latin typeface="Calibri" panose="020F0502020204030204" pitchFamily="34" charset="0"/>
                <a:ea typeface="Calibri" panose="020F0502020204030204" pitchFamily="34" charset="0"/>
                <a:cs typeface="Arial" panose="020B0604020202020204" pitchFamily="34" charset="0"/>
              </a:rPr>
              <a:t> לפיה טוב יהיה רק בעולם הבא.</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marL="457200" algn="r" rtl="1">
              <a:lnSpc>
                <a:spcPct val="150000"/>
              </a:lnSpc>
              <a:spcAft>
                <a:spcPts val="1000"/>
              </a:spcAft>
            </a:pPr>
            <a:r>
              <a:rPr lang="he-IL" sz="1800" dirty="0">
                <a:effectLst/>
                <a:latin typeface="Calibri" panose="020F0502020204030204" pitchFamily="34" charset="0"/>
                <a:ea typeface="Calibri" panose="020F0502020204030204" pitchFamily="34" charset="0"/>
                <a:cs typeface="Arial" panose="020B0604020202020204" pitchFamily="34" charset="0"/>
              </a:rPr>
              <a:t>המאפיין קידמה השפיע על האידיאולוגיה הסוציאליסטית בכך שקידמה היא בעצם התפתחות תחומים שונים כמו תעשייה. ובעקבות הקידמה אנשים רבים יעזבו את מקומות עבודותיהם הפשוטים וירצו לעבוד במקומות נחשבים יותר. וכך יצא מצב שאנשים רבים </a:t>
            </a:r>
            <a:r>
              <a:rPr lang="he-IL" sz="1800" dirty="0" err="1">
                <a:effectLst/>
                <a:latin typeface="Calibri" panose="020F0502020204030204" pitchFamily="34" charset="0"/>
                <a:ea typeface="Calibri" panose="020F0502020204030204" pitchFamily="34" charset="0"/>
                <a:cs typeface="Arial" panose="020B0604020202020204" pitchFamily="34" charset="0"/>
              </a:rPr>
              <a:t>ישארו</a:t>
            </a:r>
            <a:r>
              <a:rPr lang="he-IL" sz="1800" dirty="0">
                <a:effectLst/>
                <a:latin typeface="Calibri" panose="020F0502020204030204" pitchFamily="34" charset="0"/>
                <a:ea typeface="Calibri" panose="020F0502020204030204" pitchFamily="34" charset="0"/>
                <a:cs typeface="Arial" panose="020B0604020202020204" pitchFamily="34" charset="0"/>
              </a:rPr>
              <a:t> ללא עבודה ואז </a:t>
            </a:r>
            <a:r>
              <a:rPr lang="he-IL" sz="1800" dirty="0" err="1">
                <a:effectLst/>
                <a:latin typeface="Calibri" panose="020F0502020204030204" pitchFamily="34" charset="0"/>
                <a:ea typeface="Calibri" panose="020F0502020204030204" pitchFamily="34" charset="0"/>
                <a:cs typeface="Arial" panose="020B0604020202020204" pitchFamily="34" charset="0"/>
              </a:rPr>
              <a:t>יווצר</a:t>
            </a:r>
            <a:r>
              <a:rPr lang="he-IL" sz="1800" dirty="0">
                <a:effectLst/>
                <a:latin typeface="Calibri" panose="020F0502020204030204" pitchFamily="34" charset="0"/>
                <a:ea typeface="Calibri" panose="020F0502020204030204" pitchFamily="34" charset="0"/>
                <a:cs typeface="Arial" panose="020B0604020202020204" pitchFamily="34" charset="0"/>
              </a:rPr>
              <a:t> מצב של עודף בפועלים ויהיו תנאי העסקה קשים, משכורת נמוכה </a:t>
            </a:r>
            <a:r>
              <a:rPr lang="he-IL" sz="1800" dirty="0" err="1">
                <a:effectLst/>
                <a:latin typeface="Calibri" panose="020F0502020204030204" pitchFamily="34" charset="0"/>
                <a:ea typeface="Calibri" panose="020F0502020204030204" pitchFamily="34" charset="0"/>
                <a:cs typeface="Arial" panose="020B0604020202020204" pitchFamily="34" charset="0"/>
              </a:rPr>
              <a:t>וכ'ו</a:t>
            </a:r>
            <a:r>
              <a:rPr lang="he-IL" sz="1800" dirty="0">
                <a:effectLst/>
                <a:latin typeface="Calibri" panose="020F0502020204030204" pitchFamily="34" charset="0"/>
                <a:ea typeface="Calibri" panose="020F0502020204030204" pitchFamily="34" charset="0"/>
                <a:cs typeface="Arial" panose="020B0604020202020204" pitchFamily="34" charset="0"/>
              </a:rPr>
              <a:t>. וכל זה יגרום ליצירת מעמדות חברתיים שנוצרים מפערים כלכליים וזה בעצם מה שהסוציאליזם מבקש למנוע כי הרי </a:t>
            </a:r>
            <a:r>
              <a:rPr lang="he-IL" sz="1800" dirty="0" err="1">
                <a:effectLst/>
                <a:latin typeface="Calibri" panose="020F0502020204030204" pitchFamily="34" charset="0"/>
                <a:ea typeface="Calibri" panose="020F0502020204030204" pitchFamily="34" charset="0"/>
                <a:cs typeface="Arial" panose="020B0604020202020204" pitchFamily="34" charset="0"/>
              </a:rPr>
              <a:t>סזוציאליזם</a:t>
            </a:r>
            <a:r>
              <a:rPr lang="he-IL" sz="1800" dirty="0">
                <a:effectLst/>
                <a:latin typeface="Calibri" panose="020F0502020204030204" pitchFamily="34" charset="0"/>
                <a:ea typeface="Calibri" panose="020F0502020204030204" pitchFamily="34" charset="0"/>
                <a:cs typeface="Arial" panose="020B0604020202020204" pitchFamily="34" charset="0"/>
              </a:rPr>
              <a:t> הוא ערך שפועל לצמצום הפערים </a:t>
            </a:r>
            <a:r>
              <a:rPr lang="he-IL" sz="1800" dirty="0" err="1">
                <a:effectLst/>
                <a:latin typeface="Calibri" panose="020F0502020204030204" pitchFamily="34" charset="0"/>
                <a:ea typeface="Calibri" panose="020F0502020204030204" pitchFamily="34" charset="0"/>
                <a:cs typeface="Arial" panose="020B0604020202020204" pitchFamily="34" charset="0"/>
              </a:rPr>
              <a:t>הכלכלים</a:t>
            </a:r>
            <a:r>
              <a:rPr lang="he-IL" sz="1800" dirty="0">
                <a:effectLst/>
                <a:latin typeface="Calibri" panose="020F0502020204030204" pitchFamily="34" charset="0"/>
                <a:ea typeface="Calibri" panose="020F0502020204030204" pitchFamily="34" charset="0"/>
                <a:cs typeface="Arial" panose="020B0604020202020204" pitchFamily="34" charset="0"/>
              </a:rPr>
              <a:t> והחברתיים.</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endParaRPr lang="he-IL" dirty="0"/>
          </a:p>
        </p:txBody>
      </p:sp>
      <p:sp>
        <p:nvSpPr>
          <p:cNvPr id="4" name="כותרת 3">
            <a:extLst>
              <a:ext uri="{FF2B5EF4-FFF2-40B4-BE49-F238E27FC236}">
                <a16:creationId xmlns:a16="http://schemas.microsoft.com/office/drawing/2014/main" id="{D67A7622-72AF-C42B-33C7-37B280432BBD}"/>
              </a:ext>
            </a:extLst>
          </p:cNvPr>
          <p:cNvSpPr>
            <a:spLocks noGrp="1"/>
          </p:cNvSpPr>
          <p:nvPr>
            <p:ph type="title"/>
          </p:nvPr>
        </p:nvSpPr>
        <p:spPr>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1" fromWordArt="0" anchor="ctr" anchorCtr="0" forceAA="0" compatLnSpc="1">
            <a:prstTxWarp prst="textNoShape">
              <a:avLst/>
            </a:prstTxWarp>
            <a:noAutofit/>
          </a:bodyPr>
          <a:lstStyle/>
          <a:p>
            <a:pPr algn="ctr"/>
            <a:r>
              <a:rPr lang="he-IL" sz="1800" dirty="0" err="1">
                <a:effectLst/>
                <a:latin typeface="Arial" panose="020B0604020202020204" pitchFamily="34" charset="0"/>
                <a:ea typeface="Calibri" panose="020F0502020204030204" pitchFamily="34" charset="0"/>
                <a:cs typeface="Guttman Yad-Brush" panose="02010401010101010101" pitchFamily="2" charset="-79"/>
              </a:rPr>
              <a:t>ציגי</a:t>
            </a:r>
            <a:r>
              <a:rPr lang="he-IL" sz="1800" dirty="0">
                <a:effectLst/>
                <a:latin typeface="Arial" panose="020B0604020202020204" pitchFamily="34" charset="0"/>
                <a:ea typeface="Calibri" panose="020F0502020204030204" pitchFamily="34" charset="0"/>
                <a:cs typeface="Guttman Yad-Brush" panose="02010401010101010101" pitchFamily="2" charset="-79"/>
              </a:rPr>
              <a:t> שניים ממאפייני הנאורות, הסבירי כיצד אחד מהם השפיע על האידיאולוגיה הסוציאליסטית.</a:t>
            </a:r>
            <a:endParaRPr lang="he-IL" dirty="0"/>
          </a:p>
        </p:txBody>
      </p:sp>
    </p:spTree>
    <p:extLst>
      <p:ext uri="{BB962C8B-B14F-4D97-AF65-F5344CB8AC3E}">
        <p14:creationId xmlns:p14="http://schemas.microsoft.com/office/powerpoint/2010/main" val="887372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A674EAE-F87C-5FE2-732F-189657FEBDDD}"/>
              </a:ext>
            </a:extLst>
          </p:cNvPr>
          <p:cNvSpPr>
            <a:spLocks noGrp="1"/>
          </p:cNvSpPr>
          <p:nvPr>
            <p:ph type="title"/>
          </p:nvPr>
        </p:nvSpPr>
        <p:spPr/>
        <p:txBody>
          <a:bodyPr>
            <a:normAutofit fontScale="90000"/>
          </a:bodyPr>
          <a:lstStyle/>
          <a:p>
            <a:pPr algn="r" rtl="1"/>
            <a:r>
              <a:rPr lang="he-IL" sz="1800" dirty="0">
                <a:effectLst/>
                <a:latin typeface="Arial" panose="020B0604020202020204" pitchFamily="34" charset="0"/>
                <a:ea typeface="Times New Roman" panose="02020603050405020304" pitchFamily="18" charset="0"/>
                <a:cs typeface="Guttman Yad-Brush" panose="02010401010101010101" pitchFamily="2" charset="-79"/>
              </a:rPr>
              <a:t>בחר</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אחת</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מהתנועות</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האידיאולוגיות</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המודרניות</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הבאות</a:t>
            </a:r>
            <a:r>
              <a:rPr lang="en-US" sz="1800" dirty="0">
                <a:effectLst/>
                <a:latin typeface="Arial" panose="020B0604020202020204" pitchFamily="34" charset="0"/>
                <a:ea typeface="Times New Roman" panose="02020603050405020304" pitchFamily="18" charset="0"/>
                <a:cs typeface="Guttman Yad-Brush" panose="02010401010101010101" pitchFamily="2" charset="-79"/>
              </a:rPr>
              <a:t> –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לאומיות</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u="sng" dirty="0">
                <a:effectLst/>
                <a:latin typeface="Arial" panose="020B0604020202020204" pitchFamily="34" charset="0"/>
                <a:ea typeface="Times New Roman" panose="02020603050405020304" pitchFamily="18" charset="0"/>
                <a:cs typeface="Guttman Yad-Brush" panose="02010401010101010101" pitchFamily="2" charset="-79"/>
              </a:rPr>
              <a:t>או</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סוציאליזם. הצג</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רעיון</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אחד</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של התנועה</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האידיאולוגית</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אותה</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בחרת, והסבר</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באמצעות</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דוגמא</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אחת</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את</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ההשפעה</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של</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אידיאולוגיה</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זו</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על</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שינוי חברתי</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או</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פוליטי</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בקרב</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עמים</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או</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קבוצות</a:t>
            </a:r>
            <a:r>
              <a:rPr lang="he-IL" sz="1800" dirty="0">
                <a:effectLst/>
                <a:latin typeface="Arial" panose="020B0604020202020204" pitchFamily="34" charset="0"/>
                <a:ea typeface="Times New Roman" panose="02020603050405020304" pitchFamily="18" charset="0"/>
                <a:cs typeface="Arial" panose="020B0604020202020204" pitchFamily="34" charset="0"/>
              </a:rPr>
              <a:t> </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במאות ה-19-20.</a:t>
            </a:r>
            <a:br>
              <a:rPr lang="en-US" sz="1800" dirty="0">
                <a:effectLst/>
                <a:latin typeface="Arial" panose="020B0604020202020204" pitchFamily="34" charset="0"/>
                <a:ea typeface="Times New Roman" panose="02020603050405020304" pitchFamily="18" charset="0"/>
                <a:cs typeface="Arial" panose="020B0604020202020204" pitchFamily="34" charset="0"/>
              </a:rPr>
            </a:br>
            <a:endParaRPr lang="he-IL" dirty="0"/>
          </a:p>
        </p:txBody>
      </p:sp>
      <p:sp>
        <p:nvSpPr>
          <p:cNvPr id="3" name="מציין מיקום תוכן 2">
            <a:extLst>
              <a:ext uri="{FF2B5EF4-FFF2-40B4-BE49-F238E27FC236}">
                <a16:creationId xmlns:a16="http://schemas.microsoft.com/office/drawing/2014/main" id="{FBB2FCE4-3F35-FC4C-9F6A-48F71141AB00}"/>
              </a:ext>
            </a:extLst>
          </p:cNvPr>
          <p:cNvSpPr>
            <a:spLocks noGrp="1"/>
          </p:cNvSpPr>
          <p:nvPr>
            <p:ph idx="1"/>
          </p:nvPr>
        </p:nvSpPr>
        <p:spPr/>
        <p:txBody>
          <a:bodyPr/>
          <a:lstStyle/>
          <a:p>
            <a:pPr algn="ctr">
              <a:lnSpc>
                <a:spcPct val="200000"/>
              </a:lnSpc>
            </a:pPr>
            <a:r>
              <a:rPr lang="he-IL" sz="1800" dirty="0">
                <a:effectLst/>
                <a:latin typeface="Calibri" panose="020F0502020204030204" pitchFamily="34" charset="0"/>
                <a:ea typeface="Times New Roman" panose="02020603050405020304" pitchFamily="18" charset="0"/>
                <a:cs typeface="Arial" panose="020B0604020202020204" pitchFamily="34" charset="0"/>
              </a:rPr>
              <a:t>התנועה האידיאולוגית המודרנית אותה בחרנו היא סוציאליזם. אחת מרעיונות תנועת הסוציאליזם היא  פעולה למען צמצום הפערים הכלכליים, מעמדים חברתיים. התנועה הסוציאליסטית פועלת בעצם להפחתת המעמדות ורצון לשוויון בין כולם. הסוציאליזם ביקש לתת מענה לפערים החברתיים שנוצרו בעקבות המהפכה התעשייתית. אחת ההשפעות של אידיאולוגיה זו על שינוי חברתי היא הופעת הקומוניזם. השלטון הקומוניסטי ברוסיה שהושפע מרעיונות הסוציאליזם משום שמטרתו הייתה תיקון המשבר הכלכלי בעקבות מלחמת העולם הראשונה</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endParaRPr lang="he-IL" dirty="0"/>
          </a:p>
        </p:txBody>
      </p:sp>
    </p:spTree>
    <p:extLst>
      <p:ext uri="{BB962C8B-B14F-4D97-AF65-F5344CB8AC3E}">
        <p14:creationId xmlns:p14="http://schemas.microsoft.com/office/powerpoint/2010/main" val="3490795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7827E90-2F54-D219-0537-DB5C054AFB7D}"/>
              </a:ext>
            </a:extLst>
          </p:cNvPr>
          <p:cNvSpPr>
            <a:spLocks noGrp="1"/>
          </p:cNvSpPr>
          <p:nvPr>
            <p:ph type="title"/>
          </p:nvPr>
        </p:nvSpPr>
        <p:spPr>
          <a:xfrm>
            <a:off x="471437" y="1616316"/>
            <a:ext cx="7685037" cy="1325563"/>
          </a:xfrm>
        </p:spPr>
        <p:txBody>
          <a:bodyPr>
            <a:normAutofit fontScale="90000"/>
          </a:bodyPr>
          <a:lstStyle/>
          <a:p>
            <a:pPr algn="r" rtl="1">
              <a:lnSpc>
                <a:spcPct val="200000"/>
              </a:lnSpc>
            </a:pPr>
            <a:r>
              <a:rPr lang="he-IL" sz="1800" dirty="0">
                <a:effectLst/>
                <a:latin typeface="Arial" panose="020B0604020202020204" pitchFamily="34" charset="0"/>
                <a:ea typeface="Times New Roman" panose="02020603050405020304" pitchFamily="18" charset="0"/>
                <a:cs typeface="Guttman Yad-Brush" panose="02010401010101010101" pitchFamily="2" charset="-79"/>
              </a:rPr>
              <a:t>הצג </a:t>
            </a:r>
            <a:r>
              <a:rPr lang="he-IL" sz="1800" u="sng" dirty="0">
                <a:effectLst/>
                <a:latin typeface="Arial" panose="020B0604020202020204" pitchFamily="34" charset="0"/>
                <a:ea typeface="Times New Roman" panose="02020603050405020304" pitchFamily="18" charset="0"/>
                <a:cs typeface="Guttman Yad-Brush" panose="02010401010101010101" pitchFamily="2" charset="-79"/>
              </a:rPr>
              <a:t>שני</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 גורמים שהביאו לשינוי במצבם המשפטי של היהודים באחת ממדינות אירופה או באחת מארצות האסלאם בסוף המאה ה-18 ובמהלך המאה ה-19. הצג גורם </a:t>
            </a:r>
            <a:r>
              <a:rPr lang="he-IL" sz="1800" u="sng" dirty="0">
                <a:effectLst/>
                <a:latin typeface="Arial" panose="020B0604020202020204" pitchFamily="34" charset="0"/>
                <a:ea typeface="Times New Roman" panose="02020603050405020304" pitchFamily="18" charset="0"/>
                <a:cs typeface="Guttman Yad-Brush" panose="02010401010101010101" pitchFamily="2" charset="-79"/>
              </a:rPr>
              <a:t>אחד</a:t>
            </a:r>
            <a:r>
              <a:rPr lang="he-IL" sz="1800" dirty="0">
                <a:effectLst/>
                <a:latin typeface="Arial" panose="020B0604020202020204" pitchFamily="34" charset="0"/>
                <a:ea typeface="Times New Roman" panose="02020603050405020304" pitchFamily="18" charset="0"/>
                <a:cs typeface="Guttman Yad-Brush" panose="02010401010101010101" pitchFamily="2" charset="-79"/>
              </a:rPr>
              <a:t> שעיכב את השינוי במצבם המשפטי של היהודים במדינה אותה בחרת.</a:t>
            </a:r>
            <a:br>
              <a:rPr lang="en-US" sz="1800" dirty="0">
                <a:effectLst/>
                <a:latin typeface="Arial" panose="020B0604020202020204" pitchFamily="34" charset="0"/>
                <a:ea typeface="Times New Roman" panose="02020603050405020304" pitchFamily="18" charset="0"/>
                <a:cs typeface="Arial" panose="020B0604020202020204" pitchFamily="34" charset="0"/>
              </a:rPr>
            </a:br>
            <a:endParaRPr lang="he-IL" dirty="0"/>
          </a:p>
        </p:txBody>
      </p:sp>
      <p:sp>
        <p:nvSpPr>
          <p:cNvPr id="3" name="מציין מיקום תוכן 2">
            <a:extLst>
              <a:ext uri="{FF2B5EF4-FFF2-40B4-BE49-F238E27FC236}">
                <a16:creationId xmlns:a16="http://schemas.microsoft.com/office/drawing/2014/main" id="{7289098D-588C-1264-F097-8B6B6AD064AB}"/>
              </a:ext>
            </a:extLst>
          </p:cNvPr>
          <p:cNvSpPr>
            <a:spLocks noGrp="1"/>
          </p:cNvSpPr>
          <p:nvPr>
            <p:ph idx="1"/>
          </p:nvPr>
        </p:nvSpPr>
        <p:spPr/>
        <p:txBody>
          <a:bodyPr>
            <a:normAutofit fontScale="85000" lnSpcReduction="10000"/>
          </a:bodyPr>
          <a:lstStyle/>
          <a:p>
            <a:pPr algn="r" rtl="1">
              <a:lnSpc>
                <a:spcPct val="150000"/>
              </a:lnSpc>
              <a:spcAft>
                <a:spcPts val="1000"/>
              </a:spcAft>
            </a:pPr>
            <a:r>
              <a:rPr lang="he-IL" sz="1800" dirty="0">
                <a:effectLst/>
                <a:latin typeface="Calibri" panose="020F0502020204030204" pitchFamily="34" charset="0"/>
                <a:ea typeface="Times New Roman" panose="02020603050405020304" pitchFamily="18" charset="0"/>
                <a:cs typeface="Arial" panose="020B0604020202020204" pitchFamily="34" charset="0"/>
              </a:rPr>
              <a:t>בארצות האסלאם- ליהודי אלג'יריה, ניתנה האמנציפציה על פי פקודתו של אדולף כרמיה, שהיה שר המשפטים היהודי של צרפת, שטען שכיוון שאלג'יריה היא קולוניה של צרפת, וכיוון שליהודי צרפת ניתן שוויון זכויות משפטי, גם יהודי אלג'יריה זכאים לכך כיוון שהם נתיני צרפת.</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50000"/>
              </a:lnSpc>
              <a:spcAft>
                <a:spcPts val="1000"/>
              </a:spcAft>
            </a:pPr>
            <a:r>
              <a:rPr lang="he-IL" sz="1800" dirty="0">
                <a:effectLst/>
                <a:latin typeface="Calibri" panose="020F0502020204030204" pitchFamily="34" charset="0"/>
                <a:ea typeface="Times New Roman" panose="02020603050405020304" pitchFamily="18" charset="0"/>
                <a:cs typeface="Arial" panose="020B0604020202020204" pitchFamily="34" charset="0"/>
              </a:rPr>
              <a:t>במערב אירופה- במהלך המאה ה-19, החלו רעיונות הנאורות להתפשט במערב אירופה. עקרונות אלו מדברים בערך האדם והשוויון. כגון- אינדיבידואליזם וסוציאליזם, הכרה בערך האדם, שהביאו לדרישת השלטון לשנות את מעמד היהודים בעת החדשה. ולכן הומצאה האמנציפציה- שוויון זכויות משפטי שניתן ליהודי מערב ומרכז אירופה במהלך המאה ה-19.</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50000"/>
              </a:lnSpc>
              <a:spcAft>
                <a:spcPts val="1000"/>
              </a:spcAft>
            </a:pPr>
            <a:r>
              <a:rPr lang="he-IL" sz="1800" dirty="0">
                <a:effectLst/>
                <a:latin typeface="Calibri" panose="020F0502020204030204" pitchFamily="34" charset="0"/>
                <a:ea typeface="Times New Roman" panose="02020603050405020304" pitchFamily="18" charset="0"/>
                <a:cs typeface="Arial" panose="020B0604020202020204" pitchFamily="34" charset="0"/>
              </a:rPr>
              <a:t>גורם שעיכב את השינוי במעמדם המשפטי של יהודי אלג'יריה הוא הקנאה של המוסלמים והפרעות שעשו ביהודים בעקבות השיפור במעמדם. </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endParaRPr lang="he-IL" dirty="0"/>
          </a:p>
        </p:txBody>
      </p:sp>
    </p:spTree>
    <p:extLst>
      <p:ext uri="{BB962C8B-B14F-4D97-AF65-F5344CB8AC3E}">
        <p14:creationId xmlns:p14="http://schemas.microsoft.com/office/powerpoint/2010/main" val="1396760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3572A5C-66FB-339C-8A9A-7FF51C5D07CD}"/>
              </a:ext>
            </a:extLst>
          </p:cNvPr>
          <p:cNvSpPr>
            <a:spLocks noGrp="1"/>
          </p:cNvSpPr>
          <p:nvPr>
            <p:ph type="title"/>
          </p:nvPr>
        </p:nvSpPr>
        <p:spPr/>
        <p:txBody>
          <a:bodyPr>
            <a:normAutofit fontScale="90000"/>
          </a:bodyPr>
          <a:lstStyle/>
          <a:p>
            <a:r>
              <a:rPr lang="he-IL" sz="1800" dirty="0">
                <a:effectLst/>
                <a:latin typeface="Arial" panose="020B0604020202020204" pitchFamily="34" charset="0"/>
                <a:ea typeface="Calibri" panose="020F0502020204030204" pitchFamily="34" charset="0"/>
                <a:cs typeface="Guttman Yad-Brush" panose="02010401010101010101" pitchFamily="2" charset="-79"/>
              </a:rPr>
              <a:t>במאה ה- 19 השתנה מעמדם של היהודים בארצות מערב אירופה. תאר כיצד חיו היהודים טרם קבלת </a:t>
            </a:r>
            <a:r>
              <a:rPr lang="he-IL" sz="1800" dirty="0" err="1">
                <a:effectLst/>
                <a:latin typeface="Arial" panose="020B0604020202020204" pitchFamily="34" charset="0"/>
                <a:ea typeface="Calibri" panose="020F0502020204030204" pitchFamily="34" charset="0"/>
                <a:cs typeface="Guttman Yad-Brush" panose="02010401010101010101" pitchFamily="2" charset="-79"/>
              </a:rPr>
              <a:t>האמנסיפציה</a:t>
            </a:r>
            <a:r>
              <a:rPr lang="he-IL" sz="1800" dirty="0">
                <a:effectLst/>
                <a:latin typeface="Arial" panose="020B0604020202020204" pitchFamily="34" charset="0"/>
                <a:ea typeface="Calibri" panose="020F0502020204030204" pitchFamily="34" charset="0"/>
                <a:cs typeface="Guttman Yad-Brush" panose="02010401010101010101" pitchFamily="2" charset="-79"/>
              </a:rPr>
              <a:t>? הצג שני ביטויים להשתלבות היהודים בתחום הכלכלי והחברתי. </a:t>
            </a:r>
            <a:br>
              <a:rPr lang="en-US" sz="1800" dirty="0">
                <a:effectLst/>
                <a:latin typeface="Arial" panose="020B0604020202020204" pitchFamily="34" charset="0"/>
                <a:ea typeface="Times New Roman" panose="02020603050405020304" pitchFamily="18" charset="0"/>
                <a:cs typeface="Arial" panose="020B0604020202020204" pitchFamily="34" charset="0"/>
              </a:rPr>
            </a:br>
            <a:endParaRPr lang="he-IL" dirty="0"/>
          </a:p>
        </p:txBody>
      </p:sp>
      <p:sp>
        <p:nvSpPr>
          <p:cNvPr id="3" name="מציין מיקום תוכן 2">
            <a:extLst>
              <a:ext uri="{FF2B5EF4-FFF2-40B4-BE49-F238E27FC236}">
                <a16:creationId xmlns:a16="http://schemas.microsoft.com/office/drawing/2014/main" id="{5F1C14A1-7A03-8BB3-BE87-892A35F0E394}"/>
              </a:ext>
            </a:extLst>
          </p:cNvPr>
          <p:cNvSpPr>
            <a:spLocks noGrp="1"/>
          </p:cNvSpPr>
          <p:nvPr>
            <p:ph idx="1"/>
          </p:nvPr>
        </p:nvSpPr>
        <p:spPr/>
        <p:txBody>
          <a:bodyPr/>
          <a:lstStyle/>
          <a:p>
            <a:pPr algn="r" rtl="1">
              <a:lnSpc>
                <a:spcPct val="150000"/>
              </a:lnSpc>
            </a:pPr>
            <a:r>
              <a:rPr lang="he-IL" sz="1800" dirty="0">
                <a:effectLst/>
                <a:latin typeface="Calibri" panose="020F0502020204030204" pitchFamily="34" charset="0"/>
                <a:ea typeface="Calibri" panose="020F0502020204030204" pitchFamily="34" charset="0"/>
                <a:cs typeface="Arial" panose="020B0604020202020204" pitchFamily="34" charset="0"/>
              </a:rPr>
              <a:t>היהודים חיו לפני מתן </a:t>
            </a:r>
            <a:r>
              <a:rPr lang="he-IL" sz="1800" dirty="0" err="1">
                <a:effectLst/>
                <a:latin typeface="Calibri" panose="020F0502020204030204" pitchFamily="34" charset="0"/>
                <a:ea typeface="Calibri" panose="020F0502020204030204" pitchFamily="34" charset="0"/>
                <a:cs typeface="Arial" panose="020B0604020202020204" pitchFamily="34" charset="0"/>
              </a:rPr>
              <a:t>האנמציפציה</a:t>
            </a:r>
            <a:r>
              <a:rPr lang="he-IL" sz="1800" dirty="0">
                <a:effectLst/>
                <a:latin typeface="Calibri" panose="020F0502020204030204" pitchFamily="34" charset="0"/>
                <a:ea typeface="Calibri" panose="020F0502020204030204" pitchFamily="34" charset="0"/>
                <a:cs typeface="Arial" panose="020B0604020202020204" pitchFamily="34" charset="0"/>
              </a:rPr>
              <a:t> כנחותים, לא נחשבו אזרחים שווי זכויות, מעמדם היה נחות באירופה כונו "עבדי האוצר" ובארצות האסלם כונו "בני חסות". לפני קבלת האמנציפציה היהודים עבדו כבעלי מלאכה, וגם עבדו בתור שוחט, רב מוהל וגם עסקו במקצועות בזויים כי לא אשרו להם לעבוד בעבודה טובה מספיק. ולאחר מתן האמנציפציה היהודים עסקו בכל מקצוע שרק רצו כגון מנהל, רופא, </a:t>
            </a:r>
            <a:r>
              <a:rPr lang="he-IL" sz="1800" dirty="0" err="1">
                <a:effectLst/>
                <a:latin typeface="Calibri" panose="020F0502020204030204" pitchFamily="34" charset="0"/>
                <a:ea typeface="Calibri" panose="020F0502020204030204" pitchFamily="34" charset="0"/>
                <a:cs typeface="Arial" panose="020B0604020202020204" pitchFamily="34" charset="0"/>
              </a:rPr>
              <a:t>פוליטקאי</a:t>
            </a:r>
            <a:r>
              <a:rPr lang="he-IL" sz="1800" dirty="0">
                <a:effectLst/>
                <a:latin typeface="Calibri" panose="020F0502020204030204" pitchFamily="34" charset="0"/>
                <a:ea typeface="Calibri" panose="020F0502020204030204" pitchFamily="34" charset="0"/>
                <a:cs typeface="Arial" panose="020B0604020202020204" pitchFamily="34" charset="0"/>
              </a:rPr>
              <a:t> </a:t>
            </a:r>
            <a:r>
              <a:rPr lang="he-IL" sz="1800" dirty="0" err="1">
                <a:effectLst/>
                <a:latin typeface="Calibri" panose="020F0502020204030204" pitchFamily="34" charset="0"/>
                <a:ea typeface="Calibri" panose="020F0502020204030204" pitchFamily="34" charset="0"/>
                <a:cs typeface="Arial" panose="020B0604020202020204" pitchFamily="34" charset="0"/>
              </a:rPr>
              <a:t>וכו</a:t>
            </a:r>
            <a:r>
              <a:rPr lang="he-IL" sz="1800" dirty="0">
                <a:effectLst/>
                <a:latin typeface="Calibri" panose="020F0502020204030204" pitchFamily="34" charset="0"/>
                <a:ea typeface="Calibri" panose="020F0502020204030204" pitchFamily="34" charset="0"/>
                <a:cs typeface="Arial" panose="020B0604020202020204" pitchFamily="34" charset="0"/>
              </a:rPr>
              <a:t>'. לפני קבלת האמנציפציה חיי הקהילה של היהודים היו סגורים, ובעלי הסמכות היו הרבנים ומוסדות הקהילה, אך לאחר מתן האמנציפציה מבנה הקהילה התחיל להתפרק וכן הסמכות הרבנית וכך היהודים עוברים לגור בקרבת הגויים ומתחברים אליהם.</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endParaRPr lang="he-IL" dirty="0"/>
          </a:p>
        </p:txBody>
      </p:sp>
    </p:spTree>
    <p:extLst>
      <p:ext uri="{BB962C8B-B14F-4D97-AF65-F5344CB8AC3E}">
        <p14:creationId xmlns:p14="http://schemas.microsoft.com/office/powerpoint/2010/main" val="1059126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7CDDE23F-97AF-E93B-5B66-386ED38CE7B5}"/>
              </a:ext>
            </a:extLst>
          </p:cNvPr>
          <p:cNvSpPr>
            <a:spLocks noGrp="1"/>
          </p:cNvSpPr>
          <p:nvPr>
            <p:ph type="title"/>
          </p:nvPr>
        </p:nvSpPr>
        <p:spPr/>
        <p:txBody>
          <a:bodyPr/>
          <a:lstStyle/>
          <a:p>
            <a:r>
              <a:rPr lang="he-IL" sz="1800" dirty="0">
                <a:effectLst/>
                <a:latin typeface="Arial" panose="020B0604020202020204" pitchFamily="34" charset="0"/>
                <a:ea typeface="Calibri" panose="020F0502020204030204" pitchFamily="34" charset="0"/>
                <a:cs typeface="Guttman Yad-Brush" panose="02010401010101010101" pitchFamily="2" charset="-79"/>
              </a:rPr>
              <a:t>הסברי את ההבדל ביחסם של האורתודוקסים ושל הניאו אורתודוכסים לאמנציפציה. הציגי הבדל נוסף בין שני זרמים אלה. </a:t>
            </a:r>
            <a:br>
              <a:rPr lang="en-US" sz="1800" dirty="0">
                <a:effectLst/>
                <a:latin typeface="Arial" panose="020B0604020202020204" pitchFamily="34" charset="0"/>
                <a:ea typeface="Times New Roman" panose="02020603050405020304" pitchFamily="18" charset="0"/>
                <a:cs typeface="Arial" panose="020B0604020202020204" pitchFamily="34" charset="0"/>
              </a:rPr>
            </a:br>
            <a:endParaRPr lang="he-IL" dirty="0"/>
          </a:p>
        </p:txBody>
      </p:sp>
      <p:sp>
        <p:nvSpPr>
          <p:cNvPr id="3" name="מציין מיקום תוכן 2">
            <a:extLst>
              <a:ext uri="{FF2B5EF4-FFF2-40B4-BE49-F238E27FC236}">
                <a16:creationId xmlns:a16="http://schemas.microsoft.com/office/drawing/2014/main" id="{D232AC24-669A-FA2B-E1DA-61AE2B929CF4}"/>
              </a:ext>
            </a:extLst>
          </p:cNvPr>
          <p:cNvSpPr>
            <a:spLocks noGrp="1"/>
          </p:cNvSpPr>
          <p:nvPr>
            <p:ph idx="1"/>
          </p:nvPr>
        </p:nvSpPr>
        <p:spPr/>
        <p:txBody>
          <a:bodyPr/>
          <a:lstStyle/>
          <a:p>
            <a:pPr algn="r" rtl="1"/>
            <a:r>
              <a:rPr lang="he-IL" sz="1800" dirty="0">
                <a:effectLst/>
                <a:latin typeface="Calibri" panose="020F0502020204030204" pitchFamily="34" charset="0"/>
                <a:ea typeface="Calibri" panose="020F0502020204030204" pitchFamily="34" charset="0"/>
                <a:cs typeface="Arial" panose="020B0604020202020204" pitchFamily="34" charset="0"/>
              </a:rPr>
              <a:t>יחסם של הניאו אורתודוכסים כלפי האמנציפציה היה טוב מאוד, הם האמינו שבזכות האמנציפציה ניתן לשפר את רמת חייהם </a:t>
            </a:r>
            <a:r>
              <a:rPr lang="he-IL" sz="1800" dirty="0" err="1">
                <a:effectLst/>
                <a:latin typeface="Calibri" panose="020F0502020204030204" pitchFamily="34" charset="0"/>
                <a:ea typeface="Calibri" panose="020F0502020204030204" pitchFamily="34" charset="0"/>
                <a:cs typeface="Arial" panose="020B0604020202020204" pitchFamily="34" charset="0"/>
              </a:rPr>
              <a:t>הרש"ר</a:t>
            </a:r>
            <a:r>
              <a:rPr lang="he-IL" sz="1800" dirty="0">
                <a:effectLst/>
                <a:latin typeface="Calibri" panose="020F0502020204030204" pitchFamily="34" charset="0"/>
                <a:ea typeface="Calibri" panose="020F0502020204030204" pitchFamily="34" charset="0"/>
                <a:cs typeface="Arial" panose="020B0604020202020204" pitchFamily="34" charset="0"/>
              </a:rPr>
              <a:t> הירש טוען כי במודרנה יש גם צדדים טובים שלא סותרים את ההלכה ולכן אפילו רצוי </a:t>
            </a:r>
            <a:r>
              <a:rPr lang="he-IL" sz="1800" dirty="0" err="1">
                <a:effectLst/>
                <a:latin typeface="Calibri" panose="020F0502020204030204" pitchFamily="34" charset="0"/>
                <a:ea typeface="Calibri" panose="020F0502020204030204" pitchFamily="34" charset="0"/>
                <a:cs typeface="Arial" panose="020B0604020202020204" pitchFamily="34" charset="0"/>
              </a:rPr>
              <a:t>להינות</a:t>
            </a:r>
            <a:r>
              <a:rPr lang="he-IL" sz="1800" dirty="0">
                <a:effectLst/>
                <a:latin typeface="Calibri" panose="020F0502020204030204" pitchFamily="34" charset="0"/>
                <a:ea typeface="Calibri" panose="020F0502020204030204" pitchFamily="34" charset="0"/>
                <a:cs typeface="Arial" panose="020B0604020202020204" pitchFamily="34" charset="0"/>
              </a:rPr>
              <a:t> מהאמנציפציה. לעומתם האורתודוכסים אינם מאמינים כלל וכלל ויש התנגדות מוחלטת לחיי המודרנה, האורתודוכסים מתנגדים באופן מוחלט לשינויים בהלכה ומתייחסים לרפורמים ולמתבוללים כאל מחלה מדבקת- צריך להתרחק מהם</a:t>
            </a:r>
            <a:r>
              <a:rPr lang="en-US" sz="1800" dirty="0">
                <a:effectLst/>
                <a:latin typeface="Arial" panose="020B0604020202020204" pitchFamily="34" charset="0"/>
                <a:ea typeface="Calibri" panose="020F0502020204030204" pitchFamily="34" charset="0"/>
                <a:cs typeface="Arial" panose="020B0604020202020204" pitchFamily="34" charset="0"/>
              </a:rPr>
              <a:t>.</a:t>
            </a:r>
            <a:r>
              <a:rPr lang="he-IL" sz="1800" dirty="0">
                <a:effectLst/>
                <a:latin typeface="Calibri" panose="020F0502020204030204" pitchFamily="34" charset="0"/>
                <a:ea typeface="Calibri" panose="020F0502020204030204" pitchFamily="34" charset="0"/>
                <a:cs typeface="Arial" panose="020B0604020202020204" pitchFamily="34" charset="0"/>
              </a:rPr>
              <a:t> האורתודוכסים טוענים שאין להנות </a:t>
            </a:r>
            <a:r>
              <a:rPr lang="he-IL" sz="1800" dirty="0" err="1">
                <a:effectLst/>
                <a:latin typeface="Calibri" panose="020F0502020204030204" pitchFamily="34" charset="0"/>
                <a:ea typeface="Calibri" panose="020F0502020204030204" pitchFamily="34" charset="0"/>
                <a:cs typeface="Arial" panose="020B0604020202020204" pitchFamily="34" charset="0"/>
              </a:rPr>
              <a:t>משיויון</a:t>
            </a:r>
            <a:r>
              <a:rPr lang="he-IL" sz="1800" dirty="0">
                <a:effectLst/>
                <a:latin typeface="Calibri" panose="020F0502020204030204" pitchFamily="34" charset="0"/>
                <a:ea typeface="Calibri" panose="020F0502020204030204" pitchFamily="34" charset="0"/>
                <a:cs typeface="Arial" panose="020B0604020202020204" pitchFamily="34" charset="0"/>
              </a:rPr>
              <a:t> הזכויות משום שהוא מוביל להתבוללות והתרחקות מן הדת</a:t>
            </a:r>
            <a:br>
              <a:rPr lang="en-US" sz="1800" dirty="0">
                <a:effectLst/>
                <a:latin typeface="Arial" panose="020B0604020202020204" pitchFamily="34" charset="0"/>
                <a:ea typeface="Calibri" panose="020F0502020204030204" pitchFamily="34" charset="0"/>
                <a:cs typeface="Arial" panose="020B0604020202020204" pitchFamily="34" charset="0"/>
              </a:rPr>
            </a:br>
            <a:r>
              <a:rPr lang="he-IL" sz="1800" dirty="0">
                <a:effectLst/>
                <a:latin typeface="Calibri" panose="020F0502020204030204" pitchFamily="34" charset="0"/>
                <a:ea typeface="Calibri" panose="020F0502020204030204" pitchFamily="34" charset="0"/>
                <a:cs typeface="Arial" panose="020B0604020202020204" pitchFamily="34" charset="0"/>
              </a:rPr>
              <a:t>שוני נוסף בין שני הזרמים האלה הם היחס לעלייה לארץ ולציונות. הניאו אורתודוכסים רואים עצמם כחלק מהלאום של המדינה שבה הם חיים, לא מרגישים קשר לארץ ישראל ולכן לא תומכים בקיבוץ גלויות והשיבה לארץ. מאמינים שמקומם בין הגויים בגולה ותפקידם הוא להפיץ את האמונה באל אחד</a:t>
            </a:r>
            <a:r>
              <a:rPr lang="en-US" sz="1800" dirty="0">
                <a:effectLst/>
                <a:latin typeface="Arial" panose="020B0604020202020204" pitchFamily="34" charset="0"/>
                <a:ea typeface="Calibri" panose="020F0502020204030204" pitchFamily="34" charset="0"/>
                <a:cs typeface="Arial" panose="020B0604020202020204" pitchFamily="34" charset="0"/>
              </a:rPr>
              <a:t>.</a:t>
            </a:r>
            <a:br>
              <a:rPr lang="en-US" sz="1800" dirty="0">
                <a:effectLst/>
                <a:latin typeface="Arial" panose="020B0604020202020204" pitchFamily="34" charset="0"/>
                <a:ea typeface="Calibri" panose="020F0502020204030204" pitchFamily="34" charset="0"/>
                <a:cs typeface="Arial" panose="020B0604020202020204" pitchFamily="34" charset="0"/>
              </a:rPr>
            </a:br>
            <a:r>
              <a:rPr lang="he-IL" sz="1800" dirty="0">
                <a:effectLst/>
                <a:latin typeface="Calibri" panose="020F0502020204030204" pitchFamily="34" charset="0"/>
                <a:ea typeface="Calibri" panose="020F0502020204030204" pitchFamily="34" charset="0"/>
                <a:cs typeface="Arial" panose="020B0604020202020204" pitchFamily="34" charset="0"/>
              </a:rPr>
              <a:t>לעומתם האורתודוכסים מאמינים מאוד בקיבוץ גלויות והשיבה לארץ ישראל. מקומו של עם ישראל הוא בארצו. החתם סופר מעודד את תלמידיו לעלות לארץ על מנת להרחיק אותם מהתבוללות בגולה</a:t>
            </a:r>
            <a:r>
              <a:rPr lang="en-US" sz="1800" dirty="0">
                <a:effectLst/>
                <a:latin typeface="Arial" panose="020B0604020202020204" pitchFamily="34" charset="0"/>
                <a:ea typeface="Calibri" panose="020F0502020204030204" pitchFamily="34" charset="0"/>
                <a:cs typeface="Arial" panose="020B0604020202020204" pitchFamily="34" charset="0"/>
              </a:rPr>
              <a:t>.</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endParaRPr lang="he-IL" dirty="0"/>
          </a:p>
        </p:txBody>
      </p:sp>
    </p:spTree>
    <p:extLst>
      <p:ext uri="{BB962C8B-B14F-4D97-AF65-F5344CB8AC3E}">
        <p14:creationId xmlns:p14="http://schemas.microsoft.com/office/powerpoint/2010/main" val="1203951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07EE643-5B34-32B5-B65B-5E4EB66DD5B1}"/>
              </a:ext>
            </a:extLst>
          </p:cNvPr>
          <p:cNvSpPr>
            <a:spLocks noGrp="1"/>
          </p:cNvSpPr>
          <p:nvPr>
            <p:ph type="title"/>
          </p:nvPr>
        </p:nvSpPr>
        <p:spPr/>
        <p:txBody>
          <a:bodyPr>
            <a:normAutofit/>
          </a:bodyPr>
          <a:lstStyle/>
          <a:p>
            <a:pPr algn="r" rtl="1"/>
            <a:r>
              <a:rPr lang="he-IL" sz="1800" dirty="0">
                <a:effectLst/>
                <a:latin typeface="Arial" panose="020B0604020202020204" pitchFamily="34" charset="0"/>
                <a:ea typeface="Calibri" panose="020F0502020204030204" pitchFamily="34" charset="0"/>
                <a:cs typeface="Guttman Yad-Brush" panose="02010401010101010101" pitchFamily="2" charset="-79"/>
              </a:rPr>
              <a:t>הציגי מהו החידוש של </a:t>
            </a:r>
            <a:r>
              <a:rPr lang="en-US" sz="1800" dirty="0">
                <a:effectLst/>
                <a:latin typeface="Arial" panose="020B0604020202020204" pitchFamily="34" charset="0"/>
                <a:ea typeface="Calibri" panose="020F0502020204030204" pitchFamily="34" charset="0"/>
                <a:cs typeface="Guttman Yad-Brush" panose="02010401010101010101" pitchFamily="2" charset="-79"/>
              </a:rPr>
              <a:t>" </a:t>
            </a:r>
            <a:r>
              <a:rPr lang="he-IL" sz="1800" dirty="0">
                <a:effectLst/>
                <a:latin typeface="Arial" panose="020B0604020202020204" pitchFamily="34" charset="0"/>
                <a:ea typeface="Calibri" panose="020F0502020204030204" pitchFamily="34" charset="0"/>
                <a:cs typeface="Guttman Yad-Brush" panose="02010401010101010101" pitchFamily="2" charset="-79"/>
              </a:rPr>
              <a:t>מבשרי הציונות"</a:t>
            </a:r>
            <a:r>
              <a:rPr lang="en-US" sz="1800" dirty="0">
                <a:effectLst/>
                <a:latin typeface="Arial" panose="020B0604020202020204" pitchFamily="34" charset="0"/>
                <a:ea typeface="Calibri" panose="020F0502020204030204" pitchFamily="34" charset="0"/>
                <a:cs typeface="Guttman Yad-Brush" panose="02010401010101010101" pitchFamily="2" charset="-79"/>
              </a:rPr>
              <a:t>  </a:t>
            </a:r>
            <a:r>
              <a:rPr lang="he-IL" sz="1800" dirty="0">
                <a:effectLst/>
                <a:latin typeface="Arial" panose="020B0604020202020204" pitchFamily="34" charset="0"/>
                <a:ea typeface="Calibri" panose="020F0502020204030204" pitchFamily="34" charset="0"/>
                <a:cs typeface="Guttman Yad-Brush" panose="02010401010101010101" pitchFamily="2" charset="-79"/>
              </a:rPr>
              <a:t>לגבי רעיון הגאולה</a:t>
            </a:r>
            <a:r>
              <a:rPr lang="en-US" sz="1800" dirty="0">
                <a:effectLst/>
                <a:latin typeface="Arial" panose="020B0604020202020204" pitchFamily="34" charset="0"/>
                <a:ea typeface="Calibri" panose="020F0502020204030204" pitchFamily="34" charset="0"/>
                <a:cs typeface="Guttman Yad-Brush" panose="02010401010101010101" pitchFamily="2" charset="-79"/>
              </a:rPr>
              <a:t>.</a:t>
            </a:r>
            <a:r>
              <a:rPr lang="he-IL" sz="1800" dirty="0">
                <a:effectLst/>
                <a:latin typeface="Arial" panose="020B0604020202020204" pitchFamily="34" charset="0"/>
                <a:ea typeface="Calibri" panose="020F0502020204030204" pitchFamily="34" charset="0"/>
                <a:cs typeface="Guttman Yad-Brush" panose="02010401010101010101" pitchFamily="2" charset="-79"/>
              </a:rPr>
              <a:t> הביאי דוגמא אחת לפעילות של אחד ממבשרי הציונות ליישום רעיון זה.</a:t>
            </a:r>
            <a:br>
              <a:rPr lang="en-US" sz="1800" dirty="0">
                <a:effectLst/>
                <a:latin typeface="Arial" panose="020B0604020202020204" pitchFamily="34" charset="0"/>
                <a:ea typeface="Times New Roman" panose="02020603050405020304" pitchFamily="18" charset="0"/>
                <a:cs typeface="Arial" panose="020B0604020202020204" pitchFamily="34" charset="0"/>
              </a:rPr>
            </a:br>
            <a:endParaRPr lang="he-IL" dirty="0"/>
          </a:p>
        </p:txBody>
      </p:sp>
      <p:sp>
        <p:nvSpPr>
          <p:cNvPr id="3" name="מציין מיקום תוכן 2">
            <a:extLst>
              <a:ext uri="{FF2B5EF4-FFF2-40B4-BE49-F238E27FC236}">
                <a16:creationId xmlns:a16="http://schemas.microsoft.com/office/drawing/2014/main" id="{552F63BB-F845-B587-26E7-AA4405FFDB64}"/>
              </a:ext>
            </a:extLst>
          </p:cNvPr>
          <p:cNvSpPr>
            <a:spLocks noGrp="1"/>
          </p:cNvSpPr>
          <p:nvPr>
            <p:ph idx="1"/>
          </p:nvPr>
        </p:nvSpPr>
        <p:spPr/>
        <p:txBody>
          <a:bodyPr>
            <a:normAutofit fontScale="92500" lnSpcReduction="20000"/>
          </a:bodyPr>
          <a:lstStyle/>
          <a:p>
            <a:pPr algn="r" rtl="1">
              <a:lnSpc>
                <a:spcPct val="150000"/>
              </a:lnSpc>
              <a:spcAft>
                <a:spcPts val="1000"/>
              </a:spcAft>
            </a:pPr>
            <a:r>
              <a:rPr lang="he-IL" sz="1800" dirty="0">
                <a:effectLst/>
                <a:latin typeface="Calibri" panose="020F0502020204030204" pitchFamily="34" charset="0"/>
                <a:ea typeface="Times New Roman" panose="02020603050405020304" pitchFamily="18" charset="0"/>
                <a:cs typeface="Arial" panose="020B0604020202020204" pitchFamily="34" charset="0"/>
              </a:rPr>
              <a:t>החידוש של מבשרי הציונות לגבי רעיון הגאולה היה שלגאולה יש 2 שלבים: גאולה ניסית, וגאולה מעשית.</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50000"/>
              </a:lnSpc>
              <a:spcAft>
                <a:spcPts val="1000"/>
              </a:spcAft>
            </a:pPr>
            <a:r>
              <a:rPr lang="he-IL" sz="1800" dirty="0">
                <a:effectLst/>
                <a:latin typeface="Calibri" panose="020F0502020204030204" pitchFamily="34" charset="0"/>
                <a:ea typeface="Times New Roman" panose="02020603050405020304" pitchFamily="18" charset="0"/>
                <a:cs typeface="Arial" panose="020B0604020202020204" pitchFamily="34" charset="0"/>
              </a:rPr>
              <a:t>-גאולה מעשית: גאולה שפועלת מלמטה על ידי בני אדם שעושים פעולות להקמת ההתיישבות ורצון לחונן את עפרה של ארץ ישראל.</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50000"/>
              </a:lnSpc>
              <a:spcAft>
                <a:spcPts val="1000"/>
              </a:spcAft>
            </a:pPr>
            <a:r>
              <a:rPr lang="he-IL" sz="1800" dirty="0">
                <a:effectLst/>
                <a:latin typeface="Calibri" panose="020F0502020204030204" pitchFamily="34" charset="0"/>
                <a:ea typeface="Times New Roman" panose="02020603050405020304" pitchFamily="18" charset="0"/>
                <a:cs typeface="Arial" panose="020B0604020202020204" pitchFamily="34" charset="0"/>
              </a:rPr>
              <a:t>- שאלה ניסית: לאחר שאנו נפעל למען הגאולה המעשית </a:t>
            </a:r>
            <a:r>
              <a:rPr lang="he-IL" sz="1800" dirty="0" err="1">
                <a:effectLst/>
                <a:latin typeface="Calibri" panose="020F0502020204030204" pitchFamily="34" charset="0"/>
                <a:ea typeface="Times New Roman" panose="02020603050405020304" pitchFamily="18" charset="0"/>
                <a:cs typeface="Arial" panose="020B0604020202020204" pitchFamily="34" charset="0"/>
              </a:rPr>
              <a:t>הקב''ה</a:t>
            </a:r>
            <a:r>
              <a:rPr lang="he-IL" sz="1800" dirty="0">
                <a:effectLst/>
                <a:latin typeface="Calibri" panose="020F0502020204030204" pitchFamily="34" charset="0"/>
                <a:ea typeface="Times New Roman" panose="02020603050405020304" pitchFamily="18" charset="0"/>
                <a:cs typeface="Arial" panose="020B0604020202020204" pitchFamily="34" charset="0"/>
              </a:rPr>
              <a:t> ישלח משיח, בית המקדש ירד באש מהשמיים.                           כל זה יקרה על ידי קיום מצוות ותפילות.</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50000"/>
              </a:lnSpc>
              <a:spcAft>
                <a:spcPts val="1000"/>
              </a:spcAft>
            </a:pPr>
            <a:r>
              <a:rPr lang="he-IL" sz="1800" dirty="0">
                <a:effectLst/>
                <a:latin typeface="Calibri" panose="020F0502020204030204" pitchFamily="34" charset="0"/>
                <a:ea typeface="Times New Roman" panose="02020603050405020304" pitchFamily="18" charset="0"/>
                <a:cs typeface="Arial" panose="020B0604020202020204" pitchFamily="34" charset="0"/>
              </a:rPr>
              <a:t>דוגמה לגאולה מעשית שנעשתה על ידי מבשר הציונות הרב אלקלעי היא כאשר פנה הרב וביקש תמיכה ממעצמות אירופה, פעל להשגת אישורי התיישבות בארץ ישראל, הוא גם עלה לארץ ישראל ובכך עודד עלייה של יהודים אחרים לארץ.</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endParaRPr lang="he-IL" dirty="0"/>
          </a:p>
        </p:txBody>
      </p:sp>
    </p:spTree>
    <p:extLst>
      <p:ext uri="{BB962C8B-B14F-4D97-AF65-F5344CB8AC3E}">
        <p14:creationId xmlns:p14="http://schemas.microsoft.com/office/powerpoint/2010/main" val="3711086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84C2F02-FB38-5F13-864D-7D2710A5B5B3}"/>
              </a:ext>
            </a:extLst>
          </p:cNvPr>
          <p:cNvSpPr>
            <a:spLocks noGrp="1"/>
          </p:cNvSpPr>
          <p:nvPr>
            <p:ph type="title"/>
          </p:nvPr>
        </p:nvSpPr>
        <p:spPr/>
        <p:txBody>
          <a:bodyPr/>
          <a:lstStyle/>
          <a:p>
            <a:r>
              <a:rPr lang="he-IL" sz="1800" dirty="0">
                <a:effectLst/>
                <a:latin typeface="Arial" panose="020B0604020202020204" pitchFamily="34" charset="0"/>
                <a:ea typeface="Times New Roman" panose="02020603050405020304" pitchFamily="18" charset="0"/>
                <a:cs typeface="Guttman Yad-Brush" panose="02010401010101010101" pitchFamily="2" charset="-79"/>
              </a:rPr>
              <a:t>הצג את הרעיון שעומד מאחורי הקמת "חיבת ציון". הסבר מה היו הישגיה של "חיבת ציון" והבא שני קשיים בהם נתקלה תנועה זו.</a:t>
            </a:r>
            <a:br>
              <a:rPr lang="en-US" sz="1800" dirty="0">
                <a:effectLst/>
                <a:latin typeface="Arial" panose="020B0604020202020204" pitchFamily="34" charset="0"/>
                <a:ea typeface="Times New Roman" panose="02020603050405020304" pitchFamily="18" charset="0"/>
                <a:cs typeface="Arial" panose="020B0604020202020204" pitchFamily="34" charset="0"/>
              </a:rPr>
            </a:br>
            <a:endParaRPr lang="he-IL" dirty="0"/>
          </a:p>
        </p:txBody>
      </p:sp>
      <p:sp>
        <p:nvSpPr>
          <p:cNvPr id="3" name="מציין מיקום תוכן 2">
            <a:extLst>
              <a:ext uri="{FF2B5EF4-FFF2-40B4-BE49-F238E27FC236}">
                <a16:creationId xmlns:a16="http://schemas.microsoft.com/office/drawing/2014/main" id="{B1713947-D69C-C757-4709-9DF538E09044}"/>
              </a:ext>
            </a:extLst>
          </p:cNvPr>
          <p:cNvSpPr>
            <a:spLocks noGrp="1"/>
          </p:cNvSpPr>
          <p:nvPr>
            <p:ph idx="1"/>
          </p:nvPr>
        </p:nvSpPr>
        <p:spPr>
          <a:xfrm>
            <a:off x="457200" y="2096713"/>
            <a:ext cx="7685038" cy="4080250"/>
          </a:xfrm>
        </p:spPr>
        <p:txBody>
          <a:bodyPr>
            <a:normAutofit fontScale="85000" lnSpcReduction="10000"/>
          </a:bodyPr>
          <a:lstStyle/>
          <a:p>
            <a:pPr marL="228600" algn="just" rtl="1">
              <a:lnSpc>
                <a:spcPct val="150000"/>
              </a:lnSpc>
              <a:spcAft>
                <a:spcPts val="1000"/>
              </a:spcAft>
            </a:pPr>
            <a:r>
              <a:rPr lang="he-IL" sz="1800" dirty="0">
                <a:effectLst/>
                <a:latin typeface="Calibri" panose="020F0502020204030204" pitchFamily="34" charset="0"/>
                <a:ea typeface="Calibri" panose="020F0502020204030204" pitchFamily="34" charset="0"/>
                <a:cs typeface="Arial" panose="020B0604020202020204" pitchFamily="34" charset="0"/>
              </a:rPr>
              <a:t>הפרעות הקשים ביהודי רוסיה שחלו בשנים 1881- 1883, השפעת התנועות הלאומיות, השפעת ספרו של </a:t>
            </a:r>
            <a:r>
              <a:rPr lang="he-IL" sz="1800" dirty="0" err="1">
                <a:effectLst/>
                <a:latin typeface="Calibri" panose="020F0502020204030204" pitchFamily="34" charset="0"/>
                <a:ea typeface="Calibri" panose="020F0502020204030204" pitchFamily="34" charset="0"/>
                <a:cs typeface="Arial" panose="020B0604020202020204" pitchFamily="34" charset="0"/>
              </a:rPr>
              <a:t>פינסקר</a:t>
            </a:r>
            <a:r>
              <a:rPr lang="he-IL" sz="1800" dirty="0">
                <a:effectLst/>
                <a:latin typeface="Calibri" panose="020F0502020204030204" pitchFamily="34" charset="0"/>
                <a:ea typeface="Calibri" panose="020F0502020204030204" pitchFamily="34" charset="0"/>
                <a:cs typeface="Arial" panose="020B0604020202020204" pitchFamily="34" charset="0"/>
              </a:rPr>
              <a:t>- "אוטואמנציפציה" הביאו את היהודים למצב בו הם מוכרחים  למצוא </a:t>
            </a:r>
            <a:r>
              <a:rPr lang="he-IL" sz="1800" dirty="0" err="1">
                <a:effectLst/>
                <a:latin typeface="Calibri" panose="020F0502020204030204" pitchFamily="34" charset="0"/>
                <a:ea typeface="Calibri" panose="020F0502020204030204" pitchFamily="34" charset="0"/>
                <a:cs typeface="Arial" panose="020B0604020202020204" pitchFamily="34" charset="0"/>
              </a:rPr>
              <a:t>פיתרון</a:t>
            </a:r>
            <a:r>
              <a:rPr lang="he-IL" sz="1800" dirty="0">
                <a:effectLst/>
                <a:latin typeface="Calibri" panose="020F0502020204030204" pitchFamily="34" charset="0"/>
                <a:ea typeface="Calibri" panose="020F0502020204030204" pitchFamily="34" charset="0"/>
                <a:cs typeface="Arial" panose="020B0604020202020204" pitchFamily="34" charset="0"/>
              </a:rPr>
              <a:t> לאנטישמיות אשר הביאו רעיון למימוש הרעיון הלאומי בארץ ישראל. לשם כך הוקמה "חיבת ציון" שמטרתה לאגד את כל הנאמנים לציון ולעודד עלייה והתיישבות  סוף כל סוף בארץ ישראל.                                             </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marL="228600" algn="just" rtl="1">
              <a:lnSpc>
                <a:spcPct val="150000"/>
              </a:lnSpc>
              <a:spcAft>
                <a:spcPts val="1000"/>
              </a:spcAft>
            </a:pPr>
            <a:r>
              <a:rPr lang="he-IL" sz="1800" dirty="0">
                <a:effectLst/>
                <a:latin typeface="Calibri" panose="020F0502020204030204" pitchFamily="34" charset="0"/>
                <a:ea typeface="Calibri" panose="020F0502020204030204" pitchFamily="34" charset="0"/>
                <a:cs typeface="Arial" panose="020B0604020202020204" pitchFamily="34" charset="0"/>
              </a:rPr>
              <a:t> הישגיה של חיבת ציון- החלה עליה ראשונה שהאנשים בה עלו בעיקר ממניעים לאומיים. נוסד </a:t>
            </a:r>
            <a:r>
              <a:rPr lang="he-IL" sz="1800" dirty="0" err="1">
                <a:effectLst/>
                <a:latin typeface="Calibri" panose="020F0502020204030204" pitchFamily="34" charset="0"/>
                <a:ea typeface="Calibri" panose="020F0502020204030204" pitchFamily="34" charset="0"/>
                <a:cs typeface="Arial" panose="020B0604020202020204" pitchFamily="34" charset="0"/>
              </a:rPr>
              <a:t>אירגון</a:t>
            </a:r>
            <a:r>
              <a:rPr lang="he-IL" sz="1800" dirty="0">
                <a:effectLst/>
                <a:latin typeface="Calibri" panose="020F0502020204030204" pitchFamily="34" charset="0"/>
                <a:ea typeface="Calibri" panose="020F0502020204030204" pitchFamily="34" charset="0"/>
                <a:cs typeface="Arial" panose="020B0604020202020204" pitchFamily="34" charset="0"/>
              </a:rPr>
              <a:t> שמטרתו לסייע בהתיישבות יהודית בא"י. </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pPr marL="228600" algn="just" rtl="1">
              <a:lnSpc>
                <a:spcPct val="150000"/>
              </a:lnSpc>
              <a:spcAft>
                <a:spcPts val="1000"/>
              </a:spcAft>
            </a:pPr>
            <a:r>
              <a:rPr lang="he-IL" sz="1800" dirty="0">
                <a:effectLst/>
                <a:latin typeface="Calibri" panose="020F0502020204030204" pitchFamily="34" charset="0"/>
                <a:ea typeface="Calibri" panose="020F0502020204030204" pitchFamily="34" charset="0"/>
                <a:cs typeface="Arial" panose="020B0604020202020204" pitchFamily="34" charset="0"/>
              </a:rPr>
              <a:t>חיבת ציון שימשה כיוון דרך-  הרעיון הלאומי חדר להרבה מאוד אנשים בעם ישראל.                                                                                                                                    הקשיים בהם נתקלה "חיבת ציון"- היו חילוקי דעות רבים בין ההנהגה הרבנית להנהגה החילונית.  התנועה לא הצליחה להגיע למודעות של הציבור היהודי ולסחוף המונים והיא הייתה קטנה מבחינה מספרית ולכן יהודים רבים ממזרח אירופה היגרו למערב ולא עלו לא"י.</a:t>
            </a:r>
            <a:r>
              <a:rPr lang="he-IL" sz="1800" b="1" dirty="0">
                <a:effectLst/>
                <a:latin typeface="Calibri" panose="020F0502020204030204" pitchFamily="34"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Times New Roman" panose="02020603050405020304" pitchFamily="18" charset="0"/>
              <a:cs typeface="Arial" panose="020B0604020202020204" pitchFamily="34" charset="0"/>
            </a:endParaRPr>
          </a:p>
          <a:p>
            <a:endParaRPr lang="he-IL" dirty="0"/>
          </a:p>
        </p:txBody>
      </p:sp>
    </p:spTree>
    <p:extLst>
      <p:ext uri="{BB962C8B-B14F-4D97-AF65-F5344CB8AC3E}">
        <p14:creationId xmlns:p14="http://schemas.microsoft.com/office/powerpoint/2010/main" val="3024252797"/>
      </p:ext>
    </p:extLst>
  </p:cSld>
  <p:clrMapOvr>
    <a:masterClrMapping/>
  </p:clrMapOvr>
</p:sld>
</file>

<file path=ppt/theme/theme1.xml><?xml version="1.0" encoding="utf-8"?>
<a:theme xmlns:a="http://schemas.openxmlformats.org/drawingml/2006/main" name="TropicVTI">
  <a:themeElements>
    <a:clrScheme name="AnalogousFromLightSeed_2SEEDS">
      <a:dk1>
        <a:srgbClr val="000000"/>
      </a:dk1>
      <a:lt1>
        <a:srgbClr val="FFFFFF"/>
      </a:lt1>
      <a:dk2>
        <a:srgbClr val="22363C"/>
      </a:dk2>
      <a:lt2>
        <a:srgbClr val="E2E6E8"/>
      </a:lt2>
      <a:accent1>
        <a:srgbClr val="C18C78"/>
      </a:accent1>
      <a:accent2>
        <a:srgbClr val="CC9099"/>
      </a:accent2>
      <a:accent3>
        <a:srgbClr val="B19F77"/>
      </a:accent3>
      <a:accent4>
        <a:srgbClr val="6DAFA2"/>
      </a:accent4>
      <a:accent5>
        <a:srgbClr val="70ACBC"/>
      </a:accent5>
      <a:accent6>
        <a:srgbClr val="7893C1"/>
      </a:accent6>
      <a:hlink>
        <a:srgbClr val="5E8A9B"/>
      </a:hlink>
      <a:folHlink>
        <a:srgbClr val="7F7F7F"/>
      </a:folHlink>
    </a:clrScheme>
    <a:fontScheme name="Tropic">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opicVTI" id="{DE8751F2-0439-4D1D-A674-AFC241C9701D}" vid="{C41D9140-98E0-4A26-97C4-97FDCB8D6E04}"/>
    </a:ext>
  </a:extLst>
</a:theme>
</file>

<file path=docProps/app.xml><?xml version="1.0" encoding="utf-8"?>
<Properties xmlns="http://schemas.openxmlformats.org/officeDocument/2006/extended-properties" xmlns:vt="http://schemas.openxmlformats.org/officeDocument/2006/docPropsVTypes">
  <TotalTime>15</TotalTime>
  <Words>1301</Words>
  <Application>Microsoft Office PowerPoint</Application>
  <PresentationFormat>מסך רחב</PresentationFormat>
  <Paragraphs>37</Paragraphs>
  <Slides>12</Slides>
  <Notes>0</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12</vt:i4>
      </vt:variant>
    </vt:vector>
  </HeadingPairs>
  <TitlesOfParts>
    <vt:vector size="16" baseType="lpstr">
      <vt:lpstr>Arial</vt:lpstr>
      <vt:lpstr>Calibri</vt:lpstr>
      <vt:lpstr>Gill Sans Nova</vt:lpstr>
      <vt:lpstr>TropicVTI</vt:lpstr>
      <vt:lpstr>תירגול שאלות ידע כללי</vt:lpstr>
      <vt:lpstr>חלק א'- חומר של י' מסורת ומהפכות </vt:lpstr>
      <vt:lpstr>ציגי שניים ממאפייני הנאורות, הסבירי כיצד אחד מהם השפיע על האידיאולוגיה הסוציאליסטית.</vt:lpstr>
      <vt:lpstr>בחר אחת מהתנועות האידיאולוגיות המודרניות הבאות – לאומיות או סוציאליזם. הצג רעיון אחד של התנועה האידיאולוגית אותה בחרת, והסבר באמצעות דוגמא אחת את ההשפעה של אידיאולוגיה זו על שינוי חברתי או פוליטי בקרב עמים או קבוצות במאות ה-19-20. </vt:lpstr>
      <vt:lpstr>הצג שני גורמים שהביאו לשינוי במצבם המשפטי של היהודים באחת ממדינות אירופה או באחת מארצות האסלאם בסוף המאה ה-18 ובמהלך המאה ה-19. הצג גורם אחד שעיכב את השינוי במצבם המשפטי של היהודים במדינה אותה בחרת. </vt:lpstr>
      <vt:lpstr>במאה ה- 19 השתנה מעמדם של היהודים בארצות מערב אירופה. תאר כיצד חיו היהודים טרם קבלת האמנסיפציה? הצג שני ביטויים להשתלבות היהודים בתחום הכלכלי והחברתי.  </vt:lpstr>
      <vt:lpstr>הסברי את ההבדל ביחסם של האורתודוקסים ושל הניאו אורתודוכסים לאמנציפציה. הציגי הבדל נוסף בין שני זרמים אלה.  </vt:lpstr>
      <vt:lpstr>הציגי מהו החידוש של " מבשרי הציונות"  לגבי רעיון הגאולה. הביאי דוגמא אחת לפעילות של אחד ממבשרי הציונות ליישום רעיון זה. </vt:lpstr>
      <vt:lpstr>הצג את הרעיון שעומד מאחורי הקמת "חיבת ציון". הסבר מה היו הישגיה של "חיבת ציון" והבא שני קשיים בהם נתקלה תנועה זו. </vt:lpstr>
      <vt:lpstr>מדוע כינסו חובבי ציון את ועידת קטוביץ (1884)? הצג שלוש מהחלטות הועידה. </vt:lpstr>
      <vt:lpstr>בתנועה הציונית היו גישות שונות בנוגע להתיישבות בארץ ישראל. הצג מהי עמדת הזרם המדיני ומהי עמדת הזרם המעשי בנושא זה. </vt:lpstr>
      <vt:lpstr>חלק ב'- נאציזם, מלחמה"ע 2 ושואה</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תירגול שאלות ידע כללי</dc:title>
  <dc:creator>שרה שפריר</dc:creator>
  <cp:lastModifiedBy>שרה שפריר</cp:lastModifiedBy>
  <cp:revision>2</cp:revision>
  <dcterms:created xsi:type="dcterms:W3CDTF">2022-06-06T09:05:24Z</dcterms:created>
  <dcterms:modified xsi:type="dcterms:W3CDTF">2022-06-06T09:21:15Z</dcterms:modified>
</cp:coreProperties>
</file>