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Alef" panose="00000500000000000000" pitchFamily="2" charset="-79"/>
      <p:regular r:id="rId27"/>
      <p:bold r:id="rId28"/>
    </p:embeddedFont>
    <p:embeddedFont>
      <p:font typeface="Century Gothic" panose="020B0502020202020204" pitchFamily="34" charset="0"/>
      <p:regular r:id="rId29"/>
      <p:bold r:id="rId30"/>
      <p:italic r:id="rId31"/>
      <p:boldItalic r:id="rId32"/>
    </p:embeddedFont>
    <p:embeddedFont>
      <p:font typeface="Gisha" panose="020B0502040204020203" pitchFamily="34" charset="-79"/>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z3r7cWI9fba1NjotLYKtrGNAa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ab7a2a5ba5_2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ab7a2a5ba5_2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38"/>
        <p:cNvGrpSpPr/>
        <p:nvPr/>
      </p:nvGrpSpPr>
      <p:grpSpPr>
        <a:xfrm>
          <a:off x="0" y="0"/>
          <a:ext cx="0" cy="0"/>
          <a:chOff x="0" y="0"/>
          <a:chExt cx="0" cy="0"/>
        </a:xfrm>
      </p:grpSpPr>
      <p:sp>
        <p:nvSpPr>
          <p:cNvPr id="39" name="Google Shape;39;p26"/>
          <p:cNvSpPr txBox="1">
            <a:spLocks noGrp="1"/>
          </p:cNvSpPr>
          <p:nvPr>
            <p:ph type="ctrTitle"/>
          </p:nvPr>
        </p:nvSpPr>
        <p:spPr>
          <a:xfrm>
            <a:off x="2589213" y="2514600"/>
            <a:ext cx="8915399" cy="2262781"/>
          </a:xfrm>
          <a:prstGeom prst="rect">
            <a:avLst/>
          </a:prstGeom>
          <a:noFill/>
          <a:ln>
            <a:noFill/>
          </a:ln>
        </p:spPr>
        <p:txBody>
          <a:bodyPr spcFirstLastPara="1" wrap="square" lIns="91425" tIns="45700" rIns="91425" bIns="45700" anchor="b" anchorCtr="0">
            <a:normAutofit/>
          </a:bodyPr>
          <a:lstStyle>
            <a:lvl1pPr lvl="0" algn="l" rtl="1">
              <a:spcBef>
                <a:spcPts val="0"/>
              </a:spcBef>
              <a:spcAft>
                <a:spcPts val="0"/>
              </a:spcAft>
              <a:buClr>
                <a:srgbClr val="262626"/>
              </a:buClr>
              <a:buSzPts val="5400"/>
              <a:buFont typeface="Century Gothic"/>
              <a:buNone/>
              <a:defRPr sz="5400"/>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40" name="Google Shape;40;p26"/>
          <p:cNvSpPr txBox="1">
            <a:spLocks noGrp="1"/>
          </p:cNvSpPr>
          <p:nvPr>
            <p:ph type="subTitle" idx="1"/>
          </p:nvPr>
        </p:nvSpPr>
        <p:spPr>
          <a:xfrm>
            <a:off x="2589213" y="4777379"/>
            <a:ext cx="8915399" cy="1126283"/>
          </a:xfrm>
          <a:prstGeom prst="rect">
            <a:avLst/>
          </a:prstGeom>
          <a:noFill/>
          <a:ln>
            <a:noFill/>
          </a:ln>
        </p:spPr>
        <p:txBody>
          <a:bodyPr spcFirstLastPara="1" wrap="square" lIns="91425" tIns="45700" rIns="91425" bIns="45700" anchor="t" anchorCtr="0">
            <a:normAutofit/>
          </a:bodyPr>
          <a:lstStyle>
            <a:lvl1pPr lvl="0" algn="l" rtl="1">
              <a:spcBef>
                <a:spcPts val="1000"/>
              </a:spcBef>
              <a:spcAft>
                <a:spcPts val="0"/>
              </a:spcAft>
              <a:buSzPts val="1800"/>
              <a:buNone/>
              <a:defRPr>
                <a:solidFill>
                  <a:srgbClr val="595959"/>
                </a:solidFill>
              </a:defRPr>
            </a:lvl1pPr>
            <a:lvl2pPr lvl="1" algn="ctr" rtl="1">
              <a:spcBef>
                <a:spcPts val="1000"/>
              </a:spcBef>
              <a:spcAft>
                <a:spcPts val="0"/>
              </a:spcAft>
              <a:buSzPts val="1600"/>
              <a:buNone/>
              <a:defRPr>
                <a:solidFill>
                  <a:srgbClr val="888888"/>
                </a:solidFill>
              </a:defRPr>
            </a:lvl2pPr>
            <a:lvl3pPr lvl="2" algn="ctr" rtl="1">
              <a:spcBef>
                <a:spcPts val="1000"/>
              </a:spcBef>
              <a:spcAft>
                <a:spcPts val="0"/>
              </a:spcAft>
              <a:buSzPts val="1400"/>
              <a:buNone/>
              <a:defRPr>
                <a:solidFill>
                  <a:srgbClr val="888888"/>
                </a:solidFill>
              </a:defRPr>
            </a:lvl3pPr>
            <a:lvl4pPr lvl="3" algn="ctr" rtl="1">
              <a:spcBef>
                <a:spcPts val="1000"/>
              </a:spcBef>
              <a:spcAft>
                <a:spcPts val="0"/>
              </a:spcAft>
              <a:buSzPts val="1200"/>
              <a:buNone/>
              <a:defRPr>
                <a:solidFill>
                  <a:srgbClr val="888888"/>
                </a:solidFill>
              </a:defRPr>
            </a:lvl4pPr>
            <a:lvl5pPr lvl="4" algn="ctr" rtl="1">
              <a:spcBef>
                <a:spcPts val="1000"/>
              </a:spcBef>
              <a:spcAft>
                <a:spcPts val="0"/>
              </a:spcAft>
              <a:buSzPts val="1200"/>
              <a:buNone/>
              <a:defRPr>
                <a:solidFill>
                  <a:srgbClr val="888888"/>
                </a:solidFill>
              </a:defRPr>
            </a:lvl5pPr>
            <a:lvl6pPr lvl="5" algn="ctr" rtl="1">
              <a:spcBef>
                <a:spcPts val="1000"/>
              </a:spcBef>
              <a:spcAft>
                <a:spcPts val="0"/>
              </a:spcAft>
              <a:buSzPts val="1200"/>
              <a:buNone/>
              <a:defRPr>
                <a:solidFill>
                  <a:srgbClr val="888888"/>
                </a:solidFill>
              </a:defRPr>
            </a:lvl6pPr>
            <a:lvl7pPr lvl="6" algn="ctr" rtl="1">
              <a:spcBef>
                <a:spcPts val="1000"/>
              </a:spcBef>
              <a:spcAft>
                <a:spcPts val="0"/>
              </a:spcAft>
              <a:buSzPts val="1200"/>
              <a:buNone/>
              <a:defRPr>
                <a:solidFill>
                  <a:srgbClr val="888888"/>
                </a:solidFill>
              </a:defRPr>
            </a:lvl7pPr>
            <a:lvl8pPr lvl="7" algn="ctr" rtl="1">
              <a:spcBef>
                <a:spcPts val="1000"/>
              </a:spcBef>
              <a:spcAft>
                <a:spcPts val="0"/>
              </a:spcAft>
              <a:buSzPts val="1200"/>
              <a:buNone/>
              <a:defRPr>
                <a:solidFill>
                  <a:srgbClr val="888888"/>
                </a:solidFill>
              </a:defRPr>
            </a:lvl8pPr>
            <a:lvl9pPr lvl="8" algn="ctr" rtl="1">
              <a:spcBef>
                <a:spcPts val="1000"/>
              </a:spcBef>
              <a:spcAft>
                <a:spcPts val="0"/>
              </a:spcAft>
              <a:buSzPts val="1200"/>
              <a:buNone/>
              <a:defRPr>
                <a:solidFill>
                  <a:srgbClr val="888888"/>
                </a:solidFill>
              </a:defRPr>
            </a:lvl9pPr>
          </a:lstStyle>
          <a:p>
            <a:endParaRPr/>
          </a:p>
        </p:txBody>
      </p:sp>
      <p:sp>
        <p:nvSpPr>
          <p:cNvPr id="41" name="Google Shape;41;p2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6"/>
          <p:cNvSpPr/>
          <p:nvPr/>
        </p:nvSpPr>
        <p:spPr>
          <a:xfrm>
            <a:off x="0" y="4323810"/>
            <a:ext cx="1744652" cy="778589"/>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6"/>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כיתוב">
  <p:cSld name="כותרת וכיתוב">
    <p:spTree>
      <p:nvGrpSpPr>
        <p:cNvPr id="1" name="Shape 104"/>
        <p:cNvGrpSpPr/>
        <p:nvPr/>
      </p:nvGrpSpPr>
      <p:grpSpPr>
        <a:xfrm>
          <a:off x="0" y="0"/>
          <a:ext cx="0" cy="0"/>
          <a:chOff x="0" y="0"/>
          <a:chExt cx="0" cy="0"/>
        </a:xfrm>
      </p:grpSpPr>
      <p:sp>
        <p:nvSpPr>
          <p:cNvPr id="105" name="Google Shape;105;p35"/>
          <p:cNvSpPr txBox="1">
            <a:spLocks noGrp="1"/>
          </p:cNvSpPr>
          <p:nvPr>
            <p:ph type="title"/>
          </p:nvPr>
        </p:nvSpPr>
        <p:spPr>
          <a:xfrm>
            <a:off x="2589212" y="609600"/>
            <a:ext cx="8915399" cy="3117040"/>
          </a:xfrm>
          <a:prstGeom prst="rect">
            <a:avLst/>
          </a:prstGeom>
          <a:noFill/>
          <a:ln>
            <a:noFill/>
          </a:ln>
        </p:spPr>
        <p:txBody>
          <a:bodyPr spcFirstLastPara="1" wrap="square" lIns="91425" tIns="45700" rIns="91425" bIns="45700" anchor="ctr" anchorCtr="0">
            <a:normAutofit/>
          </a:bodyPr>
          <a:lstStyle>
            <a:lvl1pPr lvl="0" algn="l" rtl="1">
              <a:spcBef>
                <a:spcPts val="0"/>
              </a:spcBef>
              <a:spcAft>
                <a:spcPts val="0"/>
              </a:spcAft>
              <a:buClr>
                <a:srgbClr val="262626"/>
              </a:buClr>
              <a:buSzPts val="4800"/>
              <a:buFont typeface="Century Gothic"/>
              <a:buNone/>
              <a:defRPr sz="4800" b="0" cap="none"/>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106" name="Google Shape;106;p35"/>
          <p:cNvSpPr txBox="1">
            <a:spLocks noGrp="1"/>
          </p:cNvSpPr>
          <p:nvPr>
            <p:ph type="body" idx="1"/>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rtl="1">
              <a:spcBef>
                <a:spcPts val="1000"/>
              </a:spcBef>
              <a:spcAft>
                <a:spcPts val="0"/>
              </a:spcAft>
              <a:buSzPts val="1800"/>
              <a:buNone/>
              <a:defRPr sz="1800">
                <a:solidFill>
                  <a:srgbClr val="595959"/>
                </a:solidFill>
              </a:defRPr>
            </a:lvl1pPr>
            <a:lvl2pPr marL="914400" lvl="1" indent="-228600" algn="r" rtl="1">
              <a:spcBef>
                <a:spcPts val="1000"/>
              </a:spcBef>
              <a:spcAft>
                <a:spcPts val="0"/>
              </a:spcAft>
              <a:buSzPts val="1800"/>
              <a:buNone/>
              <a:defRPr sz="1800">
                <a:solidFill>
                  <a:srgbClr val="888888"/>
                </a:solidFill>
              </a:defRPr>
            </a:lvl2pPr>
            <a:lvl3pPr marL="1371600" lvl="2" indent="-228600" algn="r" rtl="1">
              <a:spcBef>
                <a:spcPts val="1000"/>
              </a:spcBef>
              <a:spcAft>
                <a:spcPts val="0"/>
              </a:spcAft>
              <a:buSzPts val="1600"/>
              <a:buNone/>
              <a:defRPr sz="1600">
                <a:solidFill>
                  <a:srgbClr val="888888"/>
                </a:solidFill>
              </a:defRPr>
            </a:lvl3pPr>
            <a:lvl4pPr marL="1828800" lvl="3" indent="-228600" algn="r" rtl="1">
              <a:spcBef>
                <a:spcPts val="1000"/>
              </a:spcBef>
              <a:spcAft>
                <a:spcPts val="0"/>
              </a:spcAft>
              <a:buSzPts val="1400"/>
              <a:buNone/>
              <a:defRPr sz="1400">
                <a:solidFill>
                  <a:srgbClr val="888888"/>
                </a:solidFill>
              </a:defRPr>
            </a:lvl4pPr>
            <a:lvl5pPr marL="2286000" lvl="4" indent="-228600" algn="r" rtl="1">
              <a:spcBef>
                <a:spcPts val="1000"/>
              </a:spcBef>
              <a:spcAft>
                <a:spcPts val="0"/>
              </a:spcAft>
              <a:buSzPts val="1400"/>
              <a:buNone/>
              <a:defRPr sz="1400">
                <a:solidFill>
                  <a:srgbClr val="888888"/>
                </a:solidFill>
              </a:defRPr>
            </a:lvl5pPr>
            <a:lvl6pPr marL="2743200" lvl="5" indent="-228600" algn="r" rtl="1">
              <a:spcBef>
                <a:spcPts val="1000"/>
              </a:spcBef>
              <a:spcAft>
                <a:spcPts val="0"/>
              </a:spcAft>
              <a:buSzPts val="1400"/>
              <a:buNone/>
              <a:defRPr sz="1400">
                <a:solidFill>
                  <a:srgbClr val="888888"/>
                </a:solidFill>
              </a:defRPr>
            </a:lvl6pPr>
            <a:lvl7pPr marL="3200400" lvl="6" indent="-228600" algn="r" rtl="1">
              <a:spcBef>
                <a:spcPts val="1000"/>
              </a:spcBef>
              <a:spcAft>
                <a:spcPts val="0"/>
              </a:spcAft>
              <a:buSzPts val="1400"/>
              <a:buNone/>
              <a:defRPr sz="1400">
                <a:solidFill>
                  <a:srgbClr val="888888"/>
                </a:solidFill>
              </a:defRPr>
            </a:lvl7pPr>
            <a:lvl8pPr marL="3657600" lvl="7" indent="-228600" algn="r" rtl="1">
              <a:spcBef>
                <a:spcPts val="1000"/>
              </a:spcBef>
              <a:spcAft>
                <a:spcPts val="0"/>
              </a:spcAft>
              <a:buSzPts val="1400"/>
              <a:buNone/>
              <a:defRPr sz="1400">
                <a:solidFill>
                  <a:srgbClr val="888888"/>
                </a:solidFill>
              </a:defRPr>
            </a:lvl8pPr>
            <a:lvl9pPr marL="4114800" lvl="8" indent="-228600" algn="r" rtl="1">
              <a:spcBef>
                <a:spcPts val="1000"/>
              </a:spcBef>
              <a:spcAft>
                <a:spcPts val="0"/>
              </a:spcAft>
              <a:buSzPts val="1400"/>
              <a:buNone/>
              <a:defRPr sz="1400">
                <a:solidFill>
                  <a:srgbClr val="888888"/>
                </a:solidFill>
              </a:defRPr>
            </a:lvl9pPr>
          </a:lstStyle>
          <a:p>
            <a:endParaRPr/>
          </a:p>
        </p:txBody>
      </p:sp>
      <p:sp>
        <p:nvSpPr>
          <p:cNvPr id="107" name="Google Shape;107;p3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3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5"/>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5"/>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ציטוט עם כיתוב">
  <p:cSld name="ציטוט עם כיתוב">
    <p:spTree>
      <p:nvGrpSpPr>
        <p:cNvPr id="1" name="Shape 111"/>
        <p:cNvGrpSpPr/>
        <p:nvPr/>
      </p:nvGrpSpPr>
      <p:grpSpPr>
        <a:xfrm>
          <a:off x="0" y="0"/>
          <a:ext cx="0" cy="0"/>
          <a:chOff x="0" y="0"/>
          <a:chExt cx="0" cy="0"/>
        </a:xfrm>
      </p:grpSpPr>
      <p:sp>
        <p:nvSpPr>
          <p:cNvPr id="112" name="Google Shape;112;p36"/>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rtl="1">
              <a:spcBef>
                <a:spcPts val="0"/>
              </a:spcBef>
              <a:spcAft>
                <a:spcPts val="0"/>
              </a:spcAft>
              <a:buClr>
                <a:srgbClr val="262626"/>
              </a:buClr>
              <a:buSzPts val="4800"/>
              <a:buFont typeface="Century Gothic"/>
              <a:buNone/>
              <a:defRPr sz="4800" b="0" cap="none"/>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113" name="Google Shape;113;p36"/>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noAutofit/>
          </a:bodyPr>
          <a:lstStyle>
            <a:lvl1pPr marL="457200" lvl="0" indent="-228600" algn="r" rtl="1">
              <a:spcBef>
                <a:spcPts val="1000"/>
              </a:spcBef>
              <a:spcAft>
                <a:spcPts val="0"/>
              </a:spcAft>
              <a:buSzPts val="1600"/>
              <a:buFont typeface="Century Gothic"/>
              <a:buNone/>
              <a:defRPr sz="1600">
                <a:solidFill>
                  <a:srgbClr val="7F7F7F"/>
                </a:solidFill>
              </a:defRPr>
            </a:lvl1pPr>
            <a:lvl2pPr marL="914400" lvl="1" indent="-228600" algn="r" rtl="1">
              <a:spcBef>
                <a:spcPts val="1000"/>
              </a:spcBef>
              <a:spcAft>
                <a:spcPts val="0"/>
              </a:spcAft>
              <a:buSzPts val="1600"/>
              <a:buFont typeface="Century Gothic"/>
              <a:buNone/>
              <a:defRPr/>
            </a:lvl2pPr>
            <a:lvl3pPr marL="1371600" lvl="2" indent="-228600" algn="r" rtl="1">
              <a:spcBef>
                <a:spcPts val="1000"/>
              </a:spcBef>
              <a:spcAft>
                <a:spcPts val="0"/>
              </a:spcAft>
              <a:buSzPts val="1400"/>
              <a:buFont typeface="Century Gothic"/>
              <a:buNone/>
              <a:defRPr/>
            </a:lvl3pPr>
            <a:lvl4pPr marL="1828800" lvl="3" indent="-228600" algn="r" rtl="1">
              <a:spcBef>
                <a:spcPts val="1000"/>
              </a:spcBef>
              <a:spcAft>
                <a:spcPts val="0"/>
              </a:spcAft>
              <a:buSzPts val="1200"/>
              <a:buFont typeface="Century Gothic"/>
              <a:buNone/>
              <a:defRPr/>
            </a:lvl4pPr>
            <a:lvl5pPr marL="2286000" lvl="4" indent="-228600" algn="r" rtl="1">
              <a:spcBef>
                <a:spcPts val="1000"/>
              </a:spcBef>
              <a:spcAft>
                <a:spcPts val="0"/>
              </a:spcAft>
              <a:buSzPts val="1200"/>
              <a:buFont typeface="Century Gothic"/>
              <a:buNone/>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114" name="Google Shape;114;p36"/>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rtl="1">
              <a:spcBef>
                <a:spcPts val="1000"/>
              </a:spcBef>
              <a:spcAft>
                <a:spcPts val="0"/>
              </a:spcAft>
              <a:buSzPts val="1800"/>
              <a:buNone/>
              <a:defRPr sz="1800">
                <a:solidFill>
                  <a:srgbClr val="595959"/>
                </a:solidFill>
              </a:defRPr>
            </a:lvl1pPr>
            <a:lvl2pPr marL="914400" lvl="1" indent="-228600" algn="r" rtl="1">
              <a:spcBef>
                <a:spcPts val="1000"/>
              </a:spcBef>
              <a:spcAft>
                <a:spcPts val="0"/>
              </a:spcAft>
              <a:buSzPts val="1800"/>
              <a:buNone/>
              <a:defRPr sz="1800">
                <a:solidFill>
                  <a:srgbClr val="888888"/>
                </a:solidFill>
              </a:defRPr>
            </a:lvl2pPr>
            <a:lvl3pPr marL="1371600" lvl="2" indent="-228600" algn="r" rtl="1">
              <a:spcBef>
                <a:spcPts val="1000"/>
              </a:spcBef>
              <a:spcAft>
                <a:spcPts val="0"/>
              </a:spcAft>
              <a:buSzPts val="1600"/>
              <a:buNone/>
              <a:defRPr sz="1600">
                <a:solidFill>
                  <a:srgbClr val="888888"/>
                </a:solidFill>
              </a:defRPr>
            </a:lvl3pPr>
            <a:lvl4pPr marL="1828800" lvl="3" indent="-228600" algn="r" rtl="1">
              <a:spcBef>
                <a:spcPts val="1000"/>
              </a:spcBef>
              <a:spcAft>
                <a:spcPts val="0"/>
              </a:spcAft>
              <a:buSzPts val="1400"/>
              <a:buNone/>
              <a:defRPr sz="1400">
                <a:solidFill>
                  <a:srgbClr val="888888"/>
                </a:solidFill>
              </a:defRPr>
            </a:lvl4pPr>
            <a:lvl5pPr marL="2286000" lvl="4" indent="-228600" algn="r" rtl="1">
              <a:spcBef>
                <a:spcPts val="1000"/>
              </a:spcBef>
              <a:spcAft>
                <a:spcPts val="0"/>
              </a:spcAft>
              <a:buSzPts val="1400"/>
              <a:buNone/>
              <a:defRPr sz="1400">
                <a:solidFill>
                  <a:srgbClr val="888888"/>
                </a:solidFill>
              </a:defRPr>
            </a:lvl5pPr>
            <a:lvl6pPr marL="2743200" lvl="5" indent="-228600" algn="r" rtl="1">
              <a:spcBef>
                <a:spcPts val="1000"/>
              </a:spcBef>
              <a:spcAft>
                <a:spcPts val="0"/>
              </a:spcAft>
              <a:buSzPts val="1400"/>
              <a:buNone/>
              <a:defRPr sz="1400">
                <a:solidFill>
                  <a:srgbClr val="888888"/>
                </a:solidFill>
              </a:defRPr>
            </a:lvl6pPr>
            <a:lvl7pPr marL="3200400" lvl="6" indent="-228600" algn="r" rtl="1">
              <a:spcBef>
                <a:spcPts val="1000"/>
              </a:spcBef>
              <a:spcAft>
                <a:spcPts val="0"/>
              </a:spcAft>
              <a:buSzPts val="1400"/>
              <a:buNone/>
              <a:defRPr sz="1400">
                <a:solidFill>
                  <a:srgbClr val="888888"/>
                </a:solidFill>
              </a:defRPr>
            </a:lvl7pPr>
            <a:lvl8pPr marL="3657600" lvl="7" indent="-228600" algn="r" rtl="1">
              <a:spcBef>
                <a:spcPts val="1000"/>
              </a:spcBef>
              <a:spcAft>
                <a:spcPts val="0"/>
              </a:spcAft>
              <a:buSzPts val="1400"/>
              <a:buNone/>
              <a:defRPr sz="1400">
                <a:solidFill>
                  <a:srgbClr val="888888"/>
                </a:solidFill>
              </a:defRPr>
            </a:lvl8pPr>
            <a:lvl9pPr marL="4114800" lvl="8" indent="-228600" algn="r" rtl="1">
              <a:spcBef>
                <a:spcPts val="1000"/>
              </a:spcBef>
              <a:spcAft>
                <a:spcPts val="0"/>
              </a:spcAft>
              <a:buSzPts val="1400"/>
              <a:buNone/>
              <a:defRPr sz="1400">
                <a:solidFill>
                  <a:srgbClr val="888888"/>
                </a:solidFill>
              </a:defRPr>
            </a:lvl9pPr>
          </a:lstStyle>
          <a:p>
            <a:endParaRPr/>
          </a:p>
        </p:txBody>
      </p:sp>
      <p:sp>
        <p:nvSpPr>
          <p:cNvPr id="115" name="Google Shape;115;p3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6"/>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6"/>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
        <p:nvSpPr>
          <p:cNvPr id="119" name="Google Shape;119;p36"/>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w-IL" sz="8000">
                <a:solidFill>
                  <a:schemeClr val="accent1"/>
                </a:solidFill>
                <a:latin typeface="Arial"/>
                <a:ea typeface="Arial"/>
                <a:cs typeface="Arial"/>
                <a:sym typeface="Arial"/>
              </a:rPr>
              <a:t>“</a:t>
            </a:r>
            <a:endParaRPr/>
          </a:p>
        </p:txBody>
      </p:sp>
      <p:sp>
        <p:nvSpPr>
          <p:cNvPr id="120" name="Google Shape;120;p36"/>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w-IL" sz="8000">
                <a:solidFill>
                  <a:schemeClr val="accent1"/>
                </a:solidFill>
                <a:latin typeface="Arial"/>
                <a:ea typeface="Arial"/>
                <a:cs typeface="Arial"/>
                <a:sym typeface="Arial"/>
              </a:rPr>
              <a:t>”</a:t>
            </a:r>
            <a:endParaRPr/>
          </a:p>
        </p:txBody>
      </p:sp>
    </p:spTree>
  </p:cSld>
  <p:clrMapOvr>
    <a:masterClrMapping/>
  </p:clrMapOvr>
  <p:transition advTm="9000">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כרטיס שם">
  <p:cSld name="כרטיס שם">
    <p:spTree>
      <p:nvGrpSpPr>
        <p:cNvPr id="1" name="Shape 121"/>
        <p:cNvGrpSpPr/>
        <p:nvPr/>
      </p:nvGrpSpPr>
      <p:grpSpPr>
        <a:xfrm>
          <a:off x="0" y="0"/>
          <a:ext cx="0" cy="0"/>
          <a:chOff x="0" y="0"/>
          <a:chExt cx="0" cy="0"/>
        </a:xfrm>
      </p:grpSpPr>
      <p:sp>
        <p:nvSpPr>
          <p:cNvPr id="122" name="Google Shape;122;p37"/>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normAutofit/>
          </a:bodyPr>
          <a:lstStyle>
            <a:lvl1pPr lvl="0" algn="l" rtl="1">
              <a:spcBef>
                <a:spcPts val="0"/>
              </a:spcBef>
              <a:spcAft>
                <a:spcPts val="0"/>
              </a:spcAft>
              <a:buClr>
                <a:srgbClr val="262626"/>
              </a:buClr>
              <a:buSzPts val="4800"/>
              <a:buFont typeface="Century Gothic"/>
              <a:buNone/>
              <a:defRPr sz="4800" b="0"/>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123" name="Google Shape;123;p37"/>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r" rtl="1">
              <a:spcBef>
                <a:spcPts val="1000"/>
              </a:spcBef>
              <a:spcAft>
                <a:spcPts val="0"/>
              </a:spcAft>
              <a:buSzPts val="1800"/>
              <a:buNone/>
              <a:defRPr>
                <a:solidFill>
                  <a:srgbClr val="595959"/>
                </a:solidFill>
              </a:defRPr>
            </a:lvl1pPr>
            <a:lvl2pPr marL="914400" lvl="1" indent="-342900" algn="r" rtl="1">
              <a:spcBef>
                <a:spcPts val="1000"/>
              </a:spcBef>
              <a:spcAft>
                <a:spcPts val="0"/>
              </a:spcAft>
              <a:buSzPts val="1800"/>
              <a:buChar char="🠶"/>
              <a:defRPr/>
            </a:lvl2pPr>
            <a:lvl3pPr marL="1371600" lvl="2" indent="-342900" algn="r" rtl="1">
              <a:spcBef>
                <a:spcPts val="1000"/>
              </a:spcBef>
              <a:spcAft>
                <a:spcPts val="0"/>
              </a:spcAft>
              <a:buSzPts val="1800"/>
              <a:buChar char="🠶"/>
              <a:defRPr/>
            </a:lvl3pPr>
            <a:lvl4pPr marL="1828800" lvl="3" indent="-342900" algn="r" rtl="1">
              <a:spcBef>
                <a:spcPts val="1000"/>
              </a:spcBef>
              <a:spcAft>
                <a:spcPts val="0"/>
              </a:spcAft>
              <a:buSzPts val="1800"/>
              <a:buChar char="🠶"/>
              <a:defRPr/>
            </a:lvl4pPr>
            <a:lvl5pPr marL="2286000" lvl="4" indent="-342900" algn="r" rtl="1">
              <a:spcBef>
                <a:spcPts val="1000"/>
              </a:spcBef>
              <a:spcAft>
                <a:spcPts val="0"/>
              </a:spcAft>
              <a:buSzPts val="1800"/>
              <a:buChar char="🠶"/>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124" name="Google Shape;124;p3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7"/>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7"/>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כרטיס שם עם ציטוט">
  <p:cSld name="כרטיס שם עם ציטוט">
    <p:spTree>
      <p:nvGrpSpPr>
        <p:cNvPr id="1" name="Shape 128"/>
        <p:cNvGrpSpPr/>
        <p:nvPr/>
      </p:nvGrpSpPr>
      <p:grpSpPr>
        <a:xfrm>
          <a:off x="0" y="0"/>
          <a:ext cx="0" cy="0"/>
          <a:chOff x="0" y="0"/>
          <a:chExt cx="0" cy="0"/>
        </a:xfrm>
      </p:grpSpPr>
      <p:sp>
        <p:nvSpPr>
          <p:cNvPr id="129" name="Google Shape;129;p38"/>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rtl="1">
              <a:spcBef>
                <a:spcPts val="0"/>
              </a:spcBef>
              <a:spcAft>
                <a:spcPts val="0"/>
              </a:spcAft>
              <a:buClr>
                <a:srgbClr val="262626"/>
              </a:buClr>
              <a:buSzPts val="4800"/>
              <a:buFont typeface="Century Gothic"/>
              <a:buNone/>
              <a:defRPr sz="4800" b="0" cap="none"/>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130" name="Google Shape;130;p38"/>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r" rtl="1">
              <a:spcBef>
                <a:spcPts val="1000"/>
              </a:spcBef>
              <a:spcAft>
                <a:spcPts val="0"/>
              </a:spcAft>
              <a:buSzPts val="2400"/>
              <a:buFont typeface="Century Gothic"/>
              <a:buNone/>
              <a:defRPr sz="2400">
                <a:solidFill>
                  <a:schemeClr val="accent1"/>
                </a:solidFill>
              </a:defRPr>
            </a:lvl1pPr>
            <a:lvl2pPr marL="914400" lvl="1" indent="-228600" algn="r" rtl="1">
              <a:spcBef>
                <a:spcPts val="1000"/>
              </a:spcBef>
              <a:spcAft>
                <a:spcPts val="0"/>
              </a:spcAft>
              <a:buSzPts val="1600"/>
              <a:buFont typeface="Century Gothic"/>
              <a:buNone/>
              <a:defRPr/>
            </a:lvl2pPr>
            <a:lvl3pPr marL="1371600" lvl="2" indent="-228600" algn="r" rtl="1">
              <a:spcBef>
                <a:spcPts val="1000"/>
              </a:spcBef>
              <a:spcAft>
                <a:spcPts val="0"/>
              </a:spcAft>
              <a:buSzPts val="1400"/>
              <a:buFont typeface="Century Gothic"/>
              <a:buNone/>
              <a:defRPr/>
            </a:lvl3pPr>
            <a:lvl4pPr marL="1828800" lvl="3" indent="-228600" algn="r" rtl="1">
              <a:spcBef>
                <a:spcPts val="1000"/>
              </a:spcBef>
              <a:spcAft>
                <a:spcPts val="0"/>
              </a:spcAft>
              <a:buSzPts val="1200"/>
              <a:buFont typeface="Century Gothic"/>
              <a:buNone/>
              <a:defRPr/>
            </a:lvl4pPr>
            <a:lvl5pPr marL="2286000" lvl="4" indent="-228600" algn="r" rtl="1">
              <a:spcBef>
                <a:spcPts val="1000"/>
              </a:spcBef>
              <a:spcAft>
                <a:spcPts val="0"/>
              </a:spcAft>
              <a:buSzPts val="1200"/>
              <a:buFont typeface="Century Gothic"/>
              <a:buNone/>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131" name="Google Shape;131;p38"/>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r" rtl="1">
              <a:spcBef>
                <a:spcPts val="1000"/>
              </a:spcBef>
              <a:spcAft>
                <a:spcPts val="0"/>
              </a:spcAft>
              <a:buSzPts val="1800"/>
              <a:buNone/>
              <a:defRPr>
                <a:solidFill>
                  <a:srgbClr val="595959"/>
                </a:solidFill>
              </a:defRPr>
            </a:lvl1pPr>
            <a:lvl2pPr marL="914400" lvl="1" indent="-342900" algn="r" rtl="1">
              <a:spcBef>
                <a:spcPts val="1000"/>
              </a:spcBef>
              <a:spcAft>
                <a:spcPts val="0"/>
              </a:spcAft>
              <a:buSzPts val="1800"/>
              <a:buChar char="🠶"/>
              <a:defRPr/>
            </a:lvl2pPr>
            <a:lvl3pPr marL="1371600" lvl="2" indent="-342900" algn="r" rtl="1">
              <a:spcBef>
                <a:spcPts val="1000"/>
              </a:spcBef>
              <a:spcAft>
                <a:spcPts val="0"/>
              </a:spcAft>
              <a:buSzPts val="1800"/>
              <a:buChar char="🠶"/>
              <a:defRPr/>
            </a:lvl3pPr>
            <a:lvl4pPr marL="1828800" lvl="3" indent="-342900" algn="r" rtl="1">
              <a:spcBef>
                <a:spcPts val="1000"/>
              </a:spcBef>
              <a:spcAft>
                <a:spcPts val="0"/>
              </a:spcAft>
              <a:buSzPts val="1800"/>
              <a:buChar char="🠶"/>
              <a:defRPr/>
            </a:lvl4pPr>
            <a:lvl5pPr marL="2286000" lvl="4" indent="-342900" algn="r" rtl="1">
              <a:spcBef>
                <a:spcPts val="1000"/>
              </a:spcBef>
              <a:spcAft>
                <a:spcPts val="0"/>
              </a:spcAft>
              <a:buSzPts val="1800"/>
              <a:buChar char="🠶"/>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132" name="Google Shape;132;p3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8"/>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8"/>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
        <p:nvSpPr>
          <p:cNvPr id="136" name="Google Shape;136;p38"/>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w-IL" sz="8000">
                <a:solidFill>
                  <a:schemeClr val="accent1"/>
                </a:solidFill>
                <a:latin typeface="Arial"/>
                <a:ea typeface="Arial"/>
                <a:cs typeface="Arial"/>
                <a:sym typeface="Arial"/>
              </a:rPr>
              <a:t>“</a:t>
            </a:r>
            <a:endParaRPr/>
          </a:p>
        </p:txBody>
      </p:sp>
      <p:sp>
        <p:nvSpPr>
          <p:cNvPr id="137" name="Google Shape;137;p38"/>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w-IL" sz="8000">
                <a:solidFill>
                  <a:schemeClr val="accent1"/>
                </a:solidFill>
                <a:latin typeface="Arial"/>
                <a:ea typeface="Arial"/>
                <a:cs typeface="Arial"/>
                <a:sym typeface="Arial"/>
              </a:rPr>
              <a:t>”</a:t>
            </a:r>
            <a:endParaRPr/>
          </a:p>
        </p:txBody>
      </p:sp>
    </p:spTree>
  </p:cSld>
  <p:clrMapOvr>
    <a:masterClrMapping/>
  </p:clrMapOvr>
  <p:transition advTm="9000">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נכון או לא נכון">
  <p:cSld name="נכון או לא נכון">
    <p:spTree>
      <p:nvGrpSpPr>
        <p:cNvPr id="1" name="Shape 138"/>
        <p:cNvGrpSpPr/>
        <p:nvPr/>
      </p:nvGrpSpPr>
      <p:grpSpPr>
        <a:xfrm>
          <a:off x="0" y="0"/>
          <a:ext cx="0" cy="0"/>
          <a:chOff x="0" y="0"/>
          <a:chExt cx="0" cy="0"/>
        </a:xfrm>
      </p:grpSpPr>
      <p:sp>
        <p:nvSpPr>
          <p:cNvPr id="139" name="Google Shape;139;p39"/>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normAutofit/>
          </a:bodyPr>
          <a:lstStyle>
            <a:lvl1pPr lvl="0" algn="l" rtl="1">
              <a:spcBef>
                <a:spcPts val="0"/>
              </a:spcBef>
              <a:spcAft>
                <a:spcPts val="0"/>
              </a:spcAft>
              <a:buClr>
                <a:srgbClr val="262626"/>
              </a:buClr>
              <a:buSzPts val="4800"/>
              <a:buFont typeface="Century Gothic"/>
              <a:buNone/>
              <a:defRPr sz="4800" b="0"/>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140" name="Google Shape;140;p39"/>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r" rtl="1">
              <a:spcBef>
                <a:spcPts val="1000"/>
              </a:spcBef>
              <a:spcAft>
                <a:spcPts val="0"/>
              </a:spcAft>
              <a:buSzPts val="2400"/>
              <a:buFont typeface="Century Gothic"/>
              <a:buNone/>
              <a:defRPr sz="2400">
                <a:solidFill>
                  <a:schemeClr val="accent1"/>
                </a:solidFill>
              </a:defRPr>
            </a:lvl1pPr>
            <a:lvl2pPr marL="914400" lvl="1" indent="-228600" algn="r" rtl="1">
              <a:spcBef>
                <a:spcPts val="1000"/>
              </a:spcBef>
              <a:spcAft>
                <a:spcPts val="0"/>
              </a:spcAft>
              <a:buSzPts val="1600"/>
              <a:buFont typeface="Century Gothic"/>
              <a:buNone/>
              <a:defRPr/>
            </a:lvl2pPr>
            <a:lvl3pPr marL="1371600" lvl="2" indent="-228600" algn="r" rtl="1">
              <a:spcBef>
                <a:spcPts val="1000"/>
              </a:spcBef>
              <a:spcAft>
                <a:spcPts val="0"/>
              </a:spcAft>
              <a:buSzPts val="1400"/>
              <a:buFont typeface="Century Gothic"/>
              <a:buNone/>
              <a:defRPr/>
            </a:lvl3pPr>
            <a:lvl4pPr marL="1828800" lvl="3" indent="-228600" algn="r" rtl="1">
              <a:spcBef>
                <a:spcPts val="1000"/>
              </a:spcBef>
              <a:spcAft>
                <a:spcPts val="0"/>
              </a:spcAft>
              <a:buSzPts val="1200"/>
              <a:buFont typeface="Century Gothic"/>
              <a:buNone/>
              <a:defRPr/>
            </a:lvl4pPr>
            <a:lvl5pPr marL="2286000" lvl="4" indent="-228600" algn="r" rtl="1">
              <a:spcBef>
                <a:spcPts val="1000"/>
              </a:spcBef>
              <a:spcAft>
                <a:spcPts val="0"/>
              </a:spcAft>
              <a:buSzPts val="1200"/>
              <a:buFont typeface="Century Gothic"/>
              <a:buNone/>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141" name="Google Shape;141;p39"/>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r" rtl="1">
              <a:spcBef>
                <a:spcPts val="1000"/>
              </a:spcBef>
              <a:spcAft>
                <a:spcPts val="0"/>
              </a:spcAft>
              <a:buSzPts val="1800"/>
              <a:buNone/>
              <a:defRPr>
                <a:solidFill>
                  <a:srgbClr val="595959"/>
                </a:solidFill>
              </a:defRPr>
            </a:lvl1pPr>
            <a:lvl2pPr marL="914400" lvl="1" indent="-342900" algn="r" rtl="1">
              <a:spcBef>
                <a:spcPts val="1000"/>
              </a:spcBef>
              <a:spcAft>
                <a:spcPts val="0"/>
              </a:spcAft>
              <a:buSzPts val="1800"/>
              <a:buChar char="🠶"/>
              <a:defRPr/>
            </a:lvl2pPr>
            <a:lvl3pPr marL="1371600" lvl="2" indent="-342900" algn="r" rtl="1">
              <a:spcBef>
                <a:spcPts val="1000"/>
              </a:spcBef>
              <a:spcAft>
                <a:spcPts val="0"/>
              </a:spcAft>
              <a:buSzPts val="1800"/>
              <a:buChar char="🠶"/>
              <a:defRPr/>
            </a:lvl3pPr>
            <a:lvl4pPr marL="1828800" lvl="3" indent="-342900" algn="r" rtl="1">
              <a:spcBef>
                <a:spcPts val="1000"/>
              </a:spcBef>
              <a:spcAft>
                <a:spcPts val="0"/>
              </a:spcAft>
              <a:buSzPts val="1800"/>
              <a:buChar char="🠶"/>
              <a:defRPr/>
            </a:lvl4pPr>
            <a:lvl5pPr marL="2286000" lvl="4" indent="-342900" algn="r" rtl="1">
              <a:spcBef>
                <a:spcPts val="1000"/>
              </a:spcBef>
              <a:spcAft>
                <a:spcPts val="0"/>
              </a:spcAft>
              <a:buSzPts val="1800"/>
              <a:buChar char="🠶"/>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142" name="Google Shape;142;p3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9"/>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146"/>
        <p:cNvGrpSpPr/>
        <p:nvPr/>
      </p:nvGrpSpPr>
      <p:grpSpPr>
        <a:xfrm>
          <a:off x="0" y="0"/>
          <a:ext cx="0" cy="0"/>
          <a:chOff x="0" y="0"/>
          <a:chExt cx="0" cy="0"/>
        </a:xfrm>
      </p:grpSpPr>
      <p:sp>
        <p:nvSpPr>
          <p:cNvPr id="147" name="Google Shape;147;p40"/>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rtl="1">
              <a:spcBef>
                <a:spcPts val="0"/>
              </a:spcBef>
              <a:spcAft>
                <a:spcPts val="0"/>
              </a:spcAft>
              <a:buClr>
                <a:srgbClr val="262626"/>
              </a:buClr>
              <a:buSzPts val="1800"/>
              <a:buNone/>
              <a:defRPr/>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148" name="Google Shape;148;p40"/>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45700" rIns="91425" bIns="45700" anchor="t" anchorCtr="0">
            <a:normAutofit/>
          </a:bodyPr>
          <a:lstStyle>
            <a:lvl1pPr marL="457200" lvl="0" indent="-342900" algn="r" rtl="1">
              <a:spcBef>
                <a:spcPts val="1000"/>
              </a:spcBef>
              <a:spcAft>
                <a:spcPts val="0"/>
              </a:spcAft>
              <a:buSzPts val="1800"/>
              <a:buChar char="🠶"/>
              <a:defRPr/>
            </a:lvl1pPr>
            <a:lvl2pPr marL="914400" lvl="1" indent="-342900" algn="r" rtl="1">
              <a:spcBef>
                <a:spcPts val="1000"/>
              </a:spcBef>
              <a:spcAft>
                <a:spcPts val="0"/>
              </a:spcAft>
              <a:buSzPts val="1800"/>
              <a:buChar char="🠶"/>
              <a:defRPr/>
            </a:lvl2pPr>
            <a:lvl3pPr marL="1371600" lvl="2" indent="-342900" algn="r" rtl="1">
              <a:spcBef>
                <a:spcPts val="1000"/>
              </a:spcBef>
              <a:spcAft>
                <a:spcPts val="0"/>
              </a:spcAft>
              <a:buSzPts val="1800"/>
              <a:buChar char="🠶"/>
              <a:defRPr/>
            </a:lvl3pPr>
            <a:lvl4pPr marL="1828800" lvl="3" indent="-342900" algn="r" rtl="1">
              <a:spcBef>
                <a:spcPts val="1000"/>
              </a:spcBef>
              <a:spcAft>
                <a:spcPts val="0"/>
              </a:spcAft>
              <a:buSzPts val="1800"/>
              <a:buChar char="🠶"/>
              <a:defRPr/>
            </a:lvl4pPr>
            <a:lvl5pPr marL="2286000" lvl="4" indent="-342900" algn="r" rtl="1">
              <a:spcBef>
                <a:spcPts val="1000"/>
              </a:spcBef>
              <a:spcAft>
                <a:spcPts val="0"/>
              </a:spcAft>
              <a:buSzPts val="1800"/>
              <a:buChar char="🠶"/>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149" name="Google Shape;149;p4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4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40"/>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0"/>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153"/>
        <p:cNvGrpSpPr/>
        <p:nvPr/>
      </p:nvGrpSpPr>
      <p:grpSpPr>
        <a:xfrm>
          <a:off x="0" y="0"/>
          <a:ext cx="0" cy="0"/>
          <a:chOff x="0" y="0"/>
          <a:chExt cx="0" cy="0"/>
        </a:xfrm>
      </p:grpSpPr>
      <p:sp>
        <p:nvSpPr>
          <p:cNvPr id="154" name="Google Shape;154;p41"/>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normAutofit/>
          </a:bodyPr>
          <a:lstStyle>
            <a:lvl1pPr lvl="0" algn="l" rtl="1">
              <a:spcBef>
                <a:spcPts val="0"/>
              </a:spcBef>
              <a:spcAft>
                <a:spcPts val="0"/>
              </a:spcAft>
              <a:buClr>
                <a:srgbClr val="262626"/>
              </a:buClr>
              <a:buSzPts val="1800"/>
              <a:buNone/>
              <a:defRPr/>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155" name="Google Shape;155;p41"/>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normAutofit/>
          </a:bodyPr>
          <a:lstStyle>
            <a:lvl1pPr marL="457200" lvl="0" indent="-342900" algn="r" rtl="1">
              <a:spcBef>
                <a:spcPts val="1000"/>
              </a:spcBef>
              <a:spcAft>
                <a:spcPts val="0"/>
              </a:spcAft>
              <a:buSzPts val="1800"/>
              <a:buChar char="🠶"/>
              <a:defRPr/>
            </a:lvl1pPr>
            <a:lvl2pPr marL="914400" lvl="1" indent="-342900" algn="r" rtl="1">
              <a:spcBef>
                <a:spcPts val="1000"/>
              </a:spcBef>
              <a:spcAft>
                <a:spcPts val="0"/>
              </a:spcAft>
              <a:buSzPts val="1800"/>
              <a:buChar char="🠶"/>
              <a:defRPr/>
            </a:lvl2pPr>
            <a:lvl3pPr marL="1371600" lvl="2" indent="-342900" algn="r" rtl="1">
              <a:spcBef>
                <a:spcPts val="1000"/>
              </a:spcBef>
              <a:spcAft>
                <a:spcPts val="0"/>
              </a:spcAft>
              <a:buSzPts val="1800"/>
              <a:buChar char="🠶"/>
              <a:defRPr/>
            </a:lvl3pPr>
            <a:lvl4pPr marL="1828800" lvl="3" indent="-342900" algn="r" rtl="1">
              <a:spcBef>
                <a:spcPts val="1000"/>
              </a:spcBef>
              <a:spcAft>
                <a:spcPts val="0"/>
              </a:spcAft>
              <a:buSzPts val="1800"/>
              <a:buChar char="🠶"/>
              <a:defRPr/>
            </a:lvl4pPr>
            <a:lvl5pPr marL="2286000" lvl="4" indent="-342900" algn="r" rtl="1">
              <a:spcBef>
                <a:spcPts val="1000"/>
              </a:spcBef>
              <a:spcAft>
                <a:spcPts val="0"/>
              </a:spcAft>
              <a:buSzPts val="1800"/>
              <a:buChar char="🠶"/>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156" name="Google Shape;156;p4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4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41"/>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45"/>
        <p:cNvGrpSpPr/>
        <p:nvPr/>
      </p:nvGrpSpPr>
      <p:grpSpPr>
        <a:xfrm>
          <a:off x="0" y="0"/>
          <a:ext cx="0" cy="0"/>
          <a:chOff x="0" y="0"/>
          <a:chExt cx="0" cy="0"/>
        </a:xfrm>
      </p:grpSpPr>
      <p:sp>
        <p:nvSpPr>
          <p:cNvPr id="46" name="Google Shape;46;p2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50"/>
        <p:cNvGrpSpPr/>
        <p:nvPr/>
      </p:nvGrpSpPr>
      <p:grpSpPr>
        <a:xfrm>
          <a:off x="0" y="0"/>
          <a:ext cx="0" cy="0"/>
          <a:chOff x="0" y="0"/>
          <a:chExt cx="0" cy="0"/>
        </a:xfrm>
      </p:grpSpPr>
      <p:sp>
        <p:nvSpPr>
          <p:cNvPr id="51" name="Google Shape;51;p28"/>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lvl1pPr lvl="0" algn="l" rtl="1">
              <a:spcBef>
                <a:spcPts val="0"/>
              </a:spcBef>
              <a:spcAft>
                <a:spcPts val="0"/>
              </a:spcAft>
              <a:buClr>
                <a:srgbClr val="262626"/>
              </a:buClr>
              <a:buSzPts val="1800"/>
              <a:buNone/>
              <a:defRPr/>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52" name="Google Shape;52;p28"/>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rmAutofit/>
          </a:bodyPr>
          <a:lstStyle>
            <a:lvl1pPr marL="457200" lvl="0" indent="-342900" algn="r" rtl="1">
              <a:spcBef>
                <a:spcPts val="1000"/>
              </a:spcBef>
              <a:spcAft>
                <a:spcPts val="0"/>
              </a:spcAft>
              <a:buSzPts val="1800"/>
              <a:buChar char="🠶"/>
              <a:defRPr/>
            </a:lvl1pPr>
            <a:lvl2pPr marL="914400" lvl="1" indent="-342900" algn="r" rtl="1">
              <a:spcBef>
                <a:spcPts val="1000"/>
              </a:spcBef>
              <a:spcAft>
                <a:spcPts val="0"/>
              </a:spcAft>
              <a:buSzPts val="1800"/>
              <a:buChar char="🠶"/>
              <a:defRPr/>
            </a:lvl2pPr>
            <a:lvl3pPr marL="1371600" lvl="2" indent="-342900" algn="r" rtl="1">
              <a:spcBef>
                <a:spcPts val="1000"/>
              </a:spcBef>
              <a:spcAft>
                <a:spcPts val="0"/>
              </a:spcAft>
              <a:buSzPts val="1800"/>
              <a:buChar char="🠶"/>
              <a:defRPr/>
            </a:lvl3pPr>
            <a:lvl4pPr marL="1828800" lvl="3" indent="-342900" algn="r" rtl="1">
              <a:spcBef>
                <a:spcPts val="1000"/>
              </a:spcBef>
              <a:spcAft>
                <a:spcPts val="0"/>
              </a:spcAft>
              <a:buSzPts val="1800"/>
              <a:buChar char="🠶"/>
              <a:defRPr/>
            </a:lvl4pPr>
            <a:lvl5pPr marL="2286000" lvl="4" indent="-342900" algn="r" rtl="1">
              <a:spcBef>
                <a:spcPts val="1000"/>
              </a:spcBef>
              <a:spcAft>
                <a:spcPts val="0"/>
              </a:spcAft>
              <a:buSzPts val="1800"/>
              <a:buChar char="🠶"/>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53" name="Google Shape;53;p2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8"/>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8"/>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57"/>
        <p:cNvGrpSpPr/>
        <p:nvPr/>
      </p:nvGrpSpPr>
      <p:grpSpPr>
        <a:xfrm>
          <a:off x="0" y="0"/>
          <a:ext cx="0" cy="0"/>
          <a:chOff x="0" y="0"/>
          <a:chExt cx="0" cy="0"/>
        </a:xfrm>
      </p:grpSpPr>
      <p:sp>
        <p:nvSpPr>
          <p:cNvPr id="58" name="Google Shape;58;p29"/>
          <p:cNvSpPr txBox="1">
            <a:spLocks noGrp="1"/>
          </p:cNvSpPr>
          <p:nvPr>
            <p:ph type="title"/>
          </p:nvPr>
        </p:nvSpPr>
        <p:spPr>
          <a:xfrm>
            <a:off x="2589212" y="2058750"/>
            <a:ext cx="8915399" cy="1468800"/>
          </a:xfrm>
          <a:prstGeom prst="rect">
            <a:avLst/>
          </a:prstGeom>
          <a:noFill/>
          <a:ln>
            <a:noFill/>
          </a:ln>
        </p:spPr>
        <p:txBody>
          <a:bodyPr spcFirstLastPara="1" wrap="square" lIns="91425" tIns="45700" rIns="91425" bIns="45700" anchor="b" anchorCtr="0">
            <a:normAutofit/>
          </a:bodyPr>
          <a:lstStyle>
            <a:lvl1pPr lvl="0" algn="l" rtl="1">
              <a:spcBef>
                <a:spcPts val="0"/>
              </a:spcBef>
              <a:spcAft>
                <a:spcPts val="0"/>
              </a:spcAft>
              <a:buClr>
                <a:srgbClr val="262626"/>
              </a:buClr>
              <a:buSzPts val="4000"/>
              <a:buFont typeface="Century Gothic"/>
              <a:buNone/>
              <a:defRPr sz="4000" b="0" cap="none"/>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59" name="Google Shape;59;p29"/>
          <p:cNvSpPr txBox="1">
            <a:spLocks noGrp="1"/>
          </p:cNvSpPr>
          <p:nvPr>
            <p:ph type="body" idx="1"/>
          </p:nvPr>
        </p:nvSpPr>
        <p:spPr>
          <a:xfrm>
            <a:off x="2589212" y="3530129"/>
            <a:ext cx="8915399" cy="860400"/>
          </a:xfrm>
          <a:prstGeom prst="rect">
            <a:avLst/>
          </a:prstGeom>
          <a:noFill/>
          <a:ln>
            <a:noFill/>
          </a:ln>
        </p:spPr>
        <p:txBody>
          <a:bodyPr spcFirstLastPara="1" wrap="square" lIns="91425" tIns="45700" rIns="91425" bIns="45700" anchor="t" anchorCtr="0">
            <a:normAutofit/>
          </a:bodyPr>
          <a:lstStyle>
            <a:lvl1pPr marL="457200" lvl="0" indent="-228600" algn="l" rtl="1">
              <a:spcBef>
                <a:spcPts val="1000"/>
              </a:spcBef>
              <a:spcAft>
                <a:spcPts val="0"/>
              </a:spcAft>
              <a:buSzPts val="2000"/>
              <a:buNone/>
              <a:defRPr sz="2000">
                <a:solidFill>
                  <a:srgbClr val="595959"/>
                </a:solidFill>
              </a:defRPr>
            </a:lvl1pPr>
            <a:lvl2pPr marL="914400" lvl="1" indent="-228600" algn="r" rtl="1">
              <a:spcBef>
                <a:spcPts val="1000"/>
              </a:spcBef>
              <a:spcAft>
                <a:spcPts val="0"/>
              </a:spcAft>
              <a:buSzPts val="1800"/>
              <a:buNone/>
              <a:defRPr sz="1800">
                <a:solidFill>
                  <a:srgbClr val="888888"/>
                </a:solidFill>
              </a:defRPr>
            </a:lvl2pPr>
            <a:lvl3pPr marL="1371600" lvl="2" indent="-228600" algn="r" rtl="1">
              <a:spcBef>
                <a:spcPts val="1000"/>
              </a:spcBef>
              <a:spcAft>
                <a:spcPts val="0"/>
              </a:spcAft>
              <a:buSzPts val="1600"/>
              <a:buNone/>
              <a:defRPr sz="1600">
                <a:solidFill>
                  <a:srgbClr val="888888"/>
                </a:solidFill>
              </a:defRPr>
            </a:lvl3pPr>
            <a:lvl4pPr marL="1828800" lvl="3" indent="-228600" algn="r" rtl="1">
              <a:spcBef>
                <a:spcPts val="1000"/>
              </a:spcBef>
              <a:spcAft>
                <a:spcPts val="0"/>
              </a:spcAft>
              <a:buSzPts val="1400"/>
              <a:buNone/>
              <a:defRPr sz="1400">
                <a:solidFill>
                  <a:srgbClr val="888888"/>
                </a:solidFill>
              </a:defRPr>
            </a:lvl4pPr>
            <a:lvl5pPr marL="2286000" lvl="4" indent="-228600" algn="r" rtl="1">
              <a:spcBef>
                <a:spcPts val="1000"/>
              </a:spcBef>
              <a:spcAft>
                <a:spcPts val="0"/>
              </a:spcAft>
              <a:buSzPts val="1400"/>
              <a:buNone/>
              <a:defRPr sz="1400">
                <a:solidFill>
                  <a:srgbClr val="888888"/>
                </a:solidFill>
              </a:defRPr>
            </a:lvl5pPr>
            <a:lvl6pPr marL="2743200" lvl="5" indent="-228600" algn="r" rtl="1">
              <a:spcBef>
                <a:spcPts val="1000"/>
              </a:spcBef>
              <a:spcAft>
                <a:spcPts val="0"/>
              </a:spcAft>
              <a:buSzPts val="1400"/>
              <a:buNone/>
              <a:defRPr sz="1400">
                <a:solidFill>
                  <a:srgbClr val="888888"/>
                </a:solidFill>
              </a:defRPr>
            </a:lvl6pPr>
            <a:lvl7pPr marL="3200400" lvl="6" indent="-228600" algn="r" rtl="1">
              <a:spcBef>
                <a:spcPts val="1000"/>
              </a:spcBef>
              <a:spcAft>
                <a:spcPts val="0"/>
              </a:spcAft>
              <a:buSzPts val="1400"/>
              <a:buNone/>
              <a:defRPr sz="1400">
                <a:solidFill>
                  <a:srgbClr val="888888"/>
                </a:solidFill>
              </a:defRPr>
            </a:lvl7pPr>
            <a:lvl8pPr marL="3657600" lvl="7" indent="-228600" algn="r" rtl="1">
              <a:spcBef>
                <a:spcPts val="1000"/>
              </a:spcBef>
              <a:spcAft>
                <a:spcPts val="0"/>
              </a:spcAft>
              <a:buSzPts val="1400"/>
              <a:buNone/>
              <a:defRPr sz="1400">
                <a:solidFill>
                  <a:srgbClr val="888888"/>
                </a:solidFill>
              </a:defRPr>
            </a:lvl8pPr>
            <a:lvl9pPr marL="4114800" lvl="8" indent="-228600" algn="r" rtl="1">
              <a:spcBef>
                <a:spcPts val="1000"/>
              </a:spcBef>
              <a:spcAft>
                <a:spcPts val="0"/>
              </a:spcAft>
              <a:buSzPts val="1400"/>
              <a:buNone/>
              <a:defRPr sz="1400">
                <a:solidFill>
                  <a:srgbClr val="888888"/>
                </a:solidFill>
              </a:defRPr>
            </a:lvl9pPr>
          </a:lstStyle>
          <a:p>
            <a:endParaRPr/>
          </a:p>
        </p:txBody>
      </p:sp>
      <p:sp>
        <p:nvSpPr>
          <p:cNvPr id="60" name="Google Shape;60;p2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9"/>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9"/>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64"/>
        <p:cNvGrpSpPr/>
        <p:nvPr/>
      </p:nvGrpSpPr>
      <p:grpSpPr>
        <a:xfrm>
          <a:off x="0" y="0"/>
          <a:ext cx="0" cy="0"/>
          <a:chOff x="0" y="0"/>
          <a:chExt cx="0" cy="0"/>
        </a:xfrm>
      </p:grpSpPr>
      <p:sp>
        <p:nvSpPr>
          <p:cNvPr id="65" name="Google Shape;65;p30"/>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rtl="1">
              <a:spcBef>
                <a:spcPts val="0"/>
              </a:spcBef>
              <a:spcAft>
                <a:spcPts val="0"/>
              </a:spcAft>
              <a:buClr>
                <a:srgbClr val="262626"/>
              </a:buClr>
              <a:buSzPts val="1800"/>
              <a:buNone/>
              <a:defRPr/>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66" name="Google Shape;66;p30"/>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r" rtl="1">
              <a:spcBef>
                <a:spcPts val="1000"/>
              </a:spcBef>
              <a:spcAft>
                <a:spcPts val="0"/>
              </a:spcAft>
              <a:buSzPts val="1800"/>
              <a:buChar char="🠶"/>
              <a:defRPr/>
            </a:lvl1pPr>
            <a:lvl2pPr marL="914400" lvl="1" indent="-342900" algn="r" rtl="1">
              <a:spcBef>
                <a:spcPts val="1000"/>
              </a:spcBef>
              <a:spcAft>
                <a:spcPts val="0"/>
              </a:spcAft>
              <a:buSzPts val="1800"/>
              <a:buChar char="🠶"/>
              <a:defRPr/>
            </a:lvl2pPr>
            <a:lvl3pPr marL="1371600" lvl="2" indent="-342900" algn="r" rtl="1">
              <a:spcBef>
                <a:spcPts val="1000"/>
              </a:spcBef>
              <a:spcAft>
                <a:spcPts val="0"/>
              </a:spcAft>
              <a:buSzPts val="1800"/>
              <a:buChar char="🠶"/>
              <a:defRPr/>
            </a:lvl3pPr>
            <a:lvl4pPr marL="1828800" lvl="3" indent="-342900" algn="r" rtl="1">
              <a:spcBef>
                <a:spcPts val="1000"/>
              </a:spcBef>
              <a:spcAft>
                <a:spcPts val="0"/>
              </a:spcAft>
              <a:buSzPts val="1800"/>
              <a:buChar char="🠶"/>
              <a:defRPr/>
            </a:lvl4pPr>
            <a:lvl5pPr marL="2286000" lvl="4" indent="-342900" algn="r" rtl="1">
              <a:spcBef>
                <a:spcPts val="1000"/>
              </a:spcBef>
              <a:spcAft>
                <a:spcPts val="0"/>
              </a:spcAft>
              <a:buSzPts val="1800"/>
              <a:buChar char="🠶"/>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67" name="Google Shape;67;p30"/>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r" rtl="1">
              <a:spcBef>
                <a:spcPts val="1000"/>
              </a:spcBef>
              <a:spcAft>
                <a:spcPts val="0"/>
              </a:spcAft>
              <a:buSzPts val="1800"/>
              <a:buChar char="🠶"/>
              <a:defRPr/>
            </a:lvl1pPr>
            <a:lvl2pPr marL="914400" lvl="1" indent="-342900" algn="r" rtl="1">
              <a:spcBef>
                <a:spcPts val="1000"/>
              </a:spcBef>
              <a:spcAft>
                <a:spcPts val="0"/>
              </a:spcAft>
              <a:buSzPts val="1800"/>
              <a:buChar char="🠶"/>
              <a:defRPr/>
            </a:lvl2pPr>
            <a:lvl3pPr marL="1371600" lvl="2" indent="-342900" algn="r" rtl="1">
              <a:spcBef>
                <a:spcPts val="1000"/>
              </a:spcBef>
              <a:spcAft>
                <a:spcPts val="0"/>
              </a:spcAft>
              <a:buSzPts val="1800"/>
              <a:buChar char="🠶"/>
              <a:defRPr/>
            </a:lvl3pPr>
            <a:lvl4pPr marL="1828800" lvl="3" indent="-342900" algn="r" rtl="1">
              <a:spcBef>
                <a:spcPts val="1000"/>
              </a:spcBef>
              <a:spcAft>
                <a:spcPts val="0"/>
              </a:spcAft>
              <a:buSzPts val="1800"/>
              <a:buChar char="🠶"/>
              <a:defRPr/>
            </a:lvl4pPr>
            <a:lvl5pPr marL="2286000" lvl="4" indent="-342900" algn="r" rtl="1">
              <a:spcBef>
                <a:spcPts val="1000"/>
              </a:spcBef>
              <a:spcAft>
                <a:spcPts val="0"/>
              </a:spcAft>
              <a:buSzPts val="1800"/>
              <a:buChar char="🠶"/>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68" name="Google Shape;68;p3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0"/>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rtl="1">
              <a:spcBef>
                <a:spcPts val="0"/>
              </a:spcBef>
              <a:spcAft>
                <a:spcPts val="0"/>
              </a:spcAft>
              <a:buClr>
                <a:srgbClr val="262626"/>
              </a:buClr>
              <a:buSzPts val="1800"/>
              <a:buNone/>
              <a:defRPr/>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74" name="Google Shape;74;p31"/>
          <p:cNvSpPr txBox="1">
            <a:spLocks noGrp="1"/>
          </p:cNvSpPr>
          <p:nvPr>
            <p:ph type="body" idx="1"/>
          </p:nvPr>
        </p:nvSpPr>
        <p:spPr>
          <a:xfrm>
            <a:off x="2939373" y="1972703"/>
            <a:ext cx="3992732" cy="576262"/>
          </a:xfrm>
          <a:prstGeom prst="rect">
            <a:avLst/>
          </a:prstGeom>
          <a:noFill/>
          <a:ln>
            <a:noFill/>
          </a:ln>
        </p:spPr>
        <p:txBody>
          <a:bodyPr spcFirstLastPara="1" wrap="square" lIns="91425" tIns="45700" rIns="91425" bIns="45700" anchor="b" anchorCtr="0">
            <a:noAutofit/>
          </a:bodyPr>
          <a:lstStyle>
            <a:lvl1pPr marL="457200" lvl="0" indent="-228600" algn="r" rtl="1">
              <a:spcBef>
                <a:spcPts val="1000"/>
              </a:spcBef>
              <a:spcAft>
                <a:spcPts val="0"/>
              </a:spcAft>
              <a:buSzPts val="2400"/>
              <a:buNone/>
              <a:defRPr sz="2400" b="0"/>
            </a:lvl1pPr>
            <a:lvl2pPr marL="914400" lvl="1" indent="-228600" algn="r" rtl="1">
              <a:spcBef>
                <a:spcPts val="1000"/>
              </a:spcBef>
              <a:spcAft>
                <a:spcPts val="0"/>
              </a:spcAft>
              <a:buSzPts val="2000"/>
              <a:buNone/>
              <a:defRPr sz="2000" b="1"/>
            </a:lvl2pPr>
            <a:lvl3pPr marL="1371600" lvl="2" indent="-228600" algn="r" rtl="1">
              <a:spcBef>
                <a:spcPts val="1000"/>
              </a:spcBef>
              <a:spcAft>
                <a:spcPts val="0"/>
              </a:spcAft>
              <a:buSzPts val="1800"/>
              <a:buNone/>
              <a:defRPr sz="1800" b="1"/>
            </a:lvl3pPr>
            <a:lvl4pPr marL="1828800" lvl="3" indent="-228600" algn="r" rtl="1">
              <a:spcBef>
                <a:spcPts val="1000"/>
              </a:spcBef>
              <a:spcAft>
                <a:spcPts val="0"/>
              </a:spcAft>
              <a:buSzPts val="1600"/>
              <a:buNone/>
              <a:defRPr sz="1600" b="1"/>
            </a:lvl4pPr>
            <a:lvl5pPr marL="2286000" lvl="4" indent="-228600" algn="r" rtl="1">
              <a:spcBef>
                <a:spcPts val="1000"/>
              </a:spcBef>
              <a:spcAft>
                <a:spcPts val="0"/>
              </a:spcAft>
              <a:buSzPts val="1600"/>
              <a:buNone/>
              <a:defRPr sz="1600" b="1"/>
            </a:lvl5pPr>
            <a:lvl6pPr marL="2743200" lvl="5" indent="-228600" algn="r" rtl="1">
              <a:spcBef>
                <a:spcPts val="1000"/>
              </a:spcBef>
              <a:spcAft>
                <a:spcPts val="0"/>
              </a:spcAft>
              <a:buSzPts val="1600"/>
              <a:buNone/>
              <a:defRPr sz="1600" b="1"/>
            </a:lvl6pPr>
            <a:lvl7pPr marL="3200400" lvl="6" indent="-228600" algn="r" rtl="1">
              <a:spcBef>
                <a:spcPts val="1000"/>
              </a:spcBef>
              <a:spcAft>
                <a:spcPts val="0"/>
              </a:spcAft>
              <a:buSzPts val="1600"/>
              <a:buNone/>
              <a:defRPr sz="1600" b="1"/>
            </a:lvl7pPr>
            <a:lvl8pPr marL="3657600" lvl="7" indent="-228600" algn="r" rtl="1">
              <a:spcBef>
                <a:spcPts val="1000"/>
              </a:spcBef>
              <a:spcAft>
                <a:spcPts val="0"/>
              </a:spcAft>
              <a:buSzPts val="1600"/>
              <a:buNone/>
              <a:defRPr sz="1600" b="1"/>
            </a:lvl8pPr>
            <a:lvl9pPr marL="4114800" lvl="8" indent="-228600" algn="r" rtl="1">
              <a:spcBef>
                <a:spcPts val="1000"/>
              </a:spcBef>
              <a:spcAft>
                <a:spcPts val="0"/>
              </a:spcAft>
              <a:buSzPts val="1600"/>
              <a:buNone/>
              <a:defRPr sz="1600" b="1"/>
            </a:lvl9pPr>
          </a:lstStyle>
          <a:p>
            <a:endParaRPr/>
          </a:p>
        </p:txBody>
      </p:sp>
      <p:sp>
        <p:nvSpPr>
          <p:cNvPr id="75" name="Google Shape;75;p31"/>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normAutofit/>
          </a:bodyPr>
          <a:lstStyle>
            <a:lvl1pPr marL="457200" lvl="0" indent="-342900" algn="r" rtl="1">
              <a:spcBef>
                <a:spcPts val="1000"/>
              </a:spcBef>
              <a:spcAft>
                <a:spcPts val="0"/>
              </a:spcAft>
              <a:buSzPts val="1800"/>
              <a:buChar char="🠶"/>
              <a:defRPr/>
            </a:lvl1pPr>
            <a:lvl2pPr marL="914400" lvl="1" indent="-342900" algn="r" rtl="1">
              <a:spcBef>
                <a:spcPts val="1000"/>
              </a:spcBef>
              <a:spcAft>
                <a:spcPts val="0"/>
              </a:spcAft>
              <a:buSzPts val="1800"/>
              <a:buChar char="🠶"/>
              <a:defRPr/>
            </a:lvl2pPr>
            <a:lvl3pPr marL="1371600" lvl="2" indent="-342900" algn="r" rtl="1">
              <a:spcBef>
                <a:spcPts val="1000"/>
              </a:spcBef>
              <a:spcAft>
                <a:spcPts val="0"/>
              </a:spcAft>
              <a:buSzPts val="1800"/>
              <a:buChar char="🠶"/>
              <a:defRPr/>
            </a:lvl3pPr>
            <a:lvl4pPr marL="1828800" lvl="3" indent="-342900" algn="r" rtl="1">
              <a:spcBef>
                <a:spcPts val="1000"/>
              </a:spcBef>
              <a:spcAft>
                <a:spcPts val="0"/>
              </a:spcAft>
              <a:buSzPts val="1800"/>
              <a:buChar char="🠶"/>
              <a:defRPr/>
            </a:lvl4pPr>
            <a:lvl5pPr marL="2286000" lvl="4" indent="-342900" algn="r" rtl="1">
              <a:spcBef>
                <a:spcPts val="1000"/>
              </a:spcBef>
              <a:spcAft>
                <a:spcPts val="0"/>
              </a:spcAft>
              <a:buSzPts val="1800"/>
              <a:buChar char="🠶"/>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76" name="Google Shape;76;p31"/>
          <p:cNvSpPr txBox="1">
            <a:spLocks noGrp="1"/>
          </p:cNvSpPr>
          <p:nvPr>
            <p:ph type="body" idx="3"/>
          </p:nvPr>
        </p:nvSpPr>
        <p:spPr>
          <a:xfrm>
            <a:off x="7506629" y="1969475"/>
            <a:ext cx="3999001" cy="576262"/>
          </a:xfrm>
          <a:prstGeom prst="rect">
            <a:avLst/>
          </a:prstGeom>
          <a:noFill/>
          <a:ln>
            <a:noFill/>
          </a:ln>
        </p:spPr>
        <p:txBody>
          <a:bodyPr spcFirstLastPara="1" wrap="square" lIns="91425" tIns="45700" rIns="91425" bIns="45700" anchor="b" anchorCtr="0">
            <a:noAutofit/>
          </a:bodyPr>
          <a:lstStyle>
            <a:lvl1pPr marL="457200" lvl="0" indent="-228600" algn="r" rtl="1">
              <a:spcBef>
                <a:spcPts val="1000"/>
              </a:spcBef>
              <a:spcAft>
                <a:spcPts val="0"/>
              </a:spcAft>
              <a:buSzPts val="2400"/>
              <a:buNone/>
              <a:defRPr sz="2400" b="0"/>
            </a:lvl1pPr>
            <a:lvl2pPr marL="914400" lvl="1" indent="-228600" algn="r" rtl="1">
              <a:spcBef>
                <a:spcPts val="1000"/>
              </a:spcBef>
              <a:spcAft>
                <a:spcPts val="0"/>
              </a:spcAft>
              <a:buSzPts val="2000"/>
              <a:buNone/>
              <a:defRPr sz="2000" b="1"/>
            </a:lvl2pPr>
            <a:lvl3pPr marL="1371600" lvl="2" indent="-228600" algn="r" rtl="1">
              <a:spcBef>
                <a:spcPts val="1000"/>
              </a:spcBef>
              <a:spcAft>
                <a:spcPts val="0"/>
              </a:spcAft>
              <a:buSzPts val="1800"/>
              <a:buNone/>
              <a:defRPr sz="1800" b="1"/>
            </a:lvl3pPr>
            <a:lvl4pPr marL="1828800" lvl="3" indent="-228600" algn="r" rtl="1">
              <a:spcBef>
                <a:spcPts val="1000"/>
              </a:spcBef>
              <a:spcAft>
                <a:spcPts val="0"/>
              </a:spcAft>
              <a:buSzPts val="1600"/>
              <a:buNone/>
              <a:defRPr sz="1600" b="1"/>
            </a:lvl4pPr>
            <a:lvl5pPr marL="2286000" lvl="4" indent="-228600" algn="r" rtl="1">
              <a:spcBef>
                <a:spcPts val="1000"/>
              </a:spcBef>
              <a:spcAft>
                <a:spcPts val="0"/>
              </a:spcAft>
              <a:buSzPts val="1600"/>
              <a:buNone/>
              <a:defRPr sz="1600" b="1"/>
            </a:lvl5pPr>
            <a:lvl6pPr marL="2743200" lvl="5" indent="-228600" algn="r" rtl="1">
              <a:spcBef>
                <a:spcPts val="1000"/>
              </a:spcBef>
              <a:spcAft>
                <a:spcPts val="0"/>
              </a:spcAft>
              <a:buSzPts val="1600"/>
              <a:buNone/>
              <a:defRPr sz="1600" b="1"/>
            </a:lvl6pPr>
            <a:lvl7pPr marL="3200400" lvl="6" indent="-228600" algn="r" rtl="1">
              <a:spcBef>
                <a:spcPts val="1000"/>
              </a:spcBef>
              <a:spcAft>
                <a:spcPts val="0"/>
              </a:spcAft>
              <a:buSzPts val="1600"/>
              <a:buNone/>
              <a:defRPr sz="1600" b="1"/>
            </a:lvl7pPr>
            <a:lvl8pPr marL="3657600" lvl="7" indent="-228600" algn="r" rtl="1">
              <a:spcBef>
                <a:spcPts val="1000"/>
              </a:spcBef>
              <a:spcAft>
                <a:spcPts val="0"/>
              </a:spcAft>
              <a:buSzPts val="1600"/>
              <a:buNone/>
              <a:defRPr sz="1600" b="1"/>
            </a:lvl8pPr>
            <a:lvl9pPr marL="4114800" lvl="8" indent="-228600" algn="r" rtl="1">
              <a:spcBef>
                <a:spcPts val="1000"/>
              </a:spcBef>
              <a:spcAft>
                <a:spcPts val="0"/>
              </a:spcAft>
              <a:buSzPts val="1600"/>
              <a:buNone/>
              <a:defRPr sz="1600" b="1"/>
            </a:lvl9pPr>
          </a:lstStyle>
          <a:p>
            <a:endParaRPr/>
          </a:p>
        </p:txBody>
      </p:sp>
      <p:sp>
        <p:nvSpPr>
          <p:cNvPr id="77" name="Google Shape;77;p31"/>
          <p:cNvSpPr txBox="1">
            <a:spLocks noGrp="1"/>
          </p:cNvSpPr>
          <p:nvPr>
            <p:ph type="body" idx="4"/>
          </p:nvPr>
        </p:nvSpPr>
        <p:spPr>
          <a:xfrm>
            <a:off x="7166957" y="2545738"/>
            <a:ext cx="4338674" cy="3354060"/>
          </a:xfrm>
          <a:prstGeom prst="rect">
            <a:avLst/>
          </a:prstGeom>
          <a:noFill/>
          <a:ln>
            <a:noFill/>
          </a:ln>
        </p:spPr>
        <p:txBody>
          <a:bodyPr spcFirstLastPara="1" wrap="square" lIns="91425" tIns="45700" rIns="91425" bIns="45700" anchor="t" anchorCtr="0">
            <a:normAutofit/>
          </a:bodyPr>
          <a:lstStyle>
            <a:lvl1pPr marL="457200" lvl="0" indent="-342900" algn="r" rtl="1">
              <a:spcBef>
                <a:spcPts val="1000"/>
              </a:spcBef>
              <a:spcAft>
                <a:spcPts val="0"/>
              </a:spcAft>
              <a:buSzPts val="1800"/>
              <a:buChar char="🠶"/>
              <a:defRPr/>
            </a:lvl1pPr>
            <a:lvl2pPr marL="914400" lvl="1" indent="-342900" algn="r" rtl="1">
              <a:spcBef>
                <a:spcPts val="1000"/>
              </a:spcBef>
              <a:spcAft>
                <a:spcPts val="0"/>
              </a:spcAft>
              <a:buSzPts val="1800"/>
              <a:buChar char="🠶"/>
              <a:defRPr/>
            </a:lvl2pPr>
            <a:lvl3pPr marL="1371600" lvl="2" indent="-342900" algn="r" rtl="1">
              <a:spcBef>
                <a:spcPts val="1000"/>
              </a:spcBef>
              <a:spcAft>
                <a:spcPts val="0"/>
              </a:spcAft>
              <a:buSzPts val="1800"/>
              <a:buChar char="🠶"/>
              <a:defRPr/>
            </a:lvl3pPr>
            <a:lvl4pPr marL="1828800" lvl="3" indent="-342900" algn="r" rtl="1">
              <a:spcBef>
                <a:spcPts val="1000"/>
              </a:spcBef>
              <a:spcAft>
                <a:spcPts val="0"/>
              </a:spcAft>
              <a:buSzPts val="1800"/>
              <a:buChar char="🠶"/>
              <a:defRPr/>
            </a:lvl4pPr>
            <a:lvl5pPr marL="2286000" lvl="4" indent="-342900" algn="r" rtl="1">
              <a:spcBef>
                <a:spcPts val="1000"/>
              </a:spcBef>
              <a:spcAft>
                <a:spcPts val="0"/>
              </a:spcAft>
              <a:buSzPts val="1800"/>
              <a:buChar char="🠶"/>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78" name="Google Shape;78;p3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1"/>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82"/>
        <p:cNvGrpSpPr/>
        <p:nvPr/>
      </p:nvGrpSpPr>
      <p:grpSpPr>
        <a:xfrm>
          <a:off x="0" y="0"/>
          <a:ext cx="0" cy="0"/>
          <a:chOff x="0" y="0"/>
          <a:chExt cx="0" cy="0"/>
        </a:xfrm>
      </p:grpSpPr>
      <p:sp>
        <p:nvSpPr>
          <p:cNvPr id="83" name="Google Shape;83;p32"/>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rtl="1">
              <a:spcBef>
                <a:spcPts val="0"/>
              </a:spcBef>
              <a:spcAft>
                <a:spcPts val="0"/>
              </a:spcAft>
              <a:buClr>
                <a:srgbClr val="262626"/>
              </a:buClr>
              <a:buSzPts val="1800"/>
              <a:buNone/>
              <a:defRPr/>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84" name="Google Shape;84;p3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2"/>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2"/>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88"/>
        <p:cNvGrpSpPr/>
        <p:nvPr/>
      </p:nvGrpSpPr>
      <p:grpSpPr>
        <a:xfrm>
          <a:off x="0" y="0"/>
          <a:ext cx="0" cy="0"/>
          <a:chOff x="0" y="0"/>
          <a:chExt cx="0" cy="0"/>
        </a:xfrm>
      </p:grpSpPr>
      <p:sp>
        <p:nvSpPr>
          <p:cNvPr id="89" name="Google Shape;89;p33"/>
          <p:cNvSpPr txBox="1">
            <a:spLocks noGrp="1"/>
          </p:cNvSpPr>
          <p:nvPr>
            <p:ph type="title"/>
          </p:nvPr>
        </p:nvSpPr>
        <p:spPr>
          <a:xfrm>
            <a:off x="2589212" y="446088"/>
            <a:ext cx="3505199" cy="976312"/>
          </a:xfrm>
          <a:prstGeom prst="rect">
            <a:avLst/>
          </a:prstGeom>
          <a:noFill/>
          <a:ln>
            <a:noFill/>
          </a:ln>
        </p:spPr>
        <p:txBody>
          <a:bodyPr spcFirstLastPara="1" wrap="square" lIns="91425" tIns="45700" rIns="91425" bIns="45700" anchor="b" anchorCtr="0">
            <a:normAutofit/>
          </a:bodyPr>
          <a:lstStyle>
            <a:lvl1pPr lvl="0" algn="l" rtl="1">
              <a:spcBef>
                <a:spcPts val="0"/>
              </a:spcBef>
              <a:spcAft>
                <a:spcPts val="0"/>
              </a:spcAft>
              <a:buClr>
                <a:srgbClr val="262626"/>
              </a:buClr>
              <a:buSzPts val="2000"/>
              <a:buFont typeface="Century Gothic"/>
              <a:buNone/>
              <a:defRPr sz="2000" b="0"/>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90" name="Google Shape;90;p33"/>
          <p:cNvSpPr txBox="1">
            <a:spLocks noGrp="1"/>
          </p:cNvSpPr>
          <p:nvPr>
            <p:ph type="body" idx="1"/>
          </p:nvPr>
        </p:nvSpPr>
        <p:spPr>
          <a:xfrm>
            <a:off x="6323012" y="446088"/>
            <a:ext cx="5181600" cy="5414963"/>
          </a:xfrm>
          <a:prstGeom prst="rect">
            <a:avLst/>
          </a:prstGeom>
          <a:noFill/>
          <a:ln>
            <a:noFill/>
          </a:ln>
        </p:spPr>
        <p:txBody>
          <a:bodyPr spcFirstLastPara="1" wrap="square" lIns="91425" tIns="45700" rIns="91425" bIns="45700" anchor="ctr" anchorCtr="0">
            <a:normAutofit/>
          </a:bodyPr>
          <a:lstStyle>
            <a:lvl1pPr marL="457200" lvl="0" indent="-342900" algn="r" rtl="1">
              <a:spcBef>
                <a:spcPts val="1000"/>
              </a:spcBef>
              <a:spcAft>
                <a:spcPts val="0"/>
              </a:spcAft>
              <a:buSzPts val="1800"/>
              <a:buChar char="🠶"/>
              <a:defRPr/>
            </a:lvl1pPr>
            <a:lvl2pPr marL="914400" lvl="1" indent="-342900" algn="r" rtl="1">
              <a:spcBef>
                <a:spcPts val="1000"/>
              </a:spcBef>
              <a:spcAft>
                <a:spcPts val="0"/>
              </a:spcAft>
              <a:buSzPts val="1800"/>
              <a:buChar char="🠶"/>
              <a:defRPr/>
            </a:lvl2pPr>
            <a:lvl3pPr marL="1371600" lvl="2" indent="-342900" algn="r" rtl="1">
              <a:spcBef>
                <a:spcPts val="1000"/>
              </a:spcBef>
              <a:spcAft>
                <a:spcPts val="0"/>
              </a:spcAft>
              <a:buSzPts val="1800"/>
              <a:buChar char="🠶"/>
              <a:defRPr/>
            </a:lvl3pPr>
            <a:lvl4pPr marL="1828800" lvl="3" indent="-342900" algn="r" rtl="1">
              <a:spcBef>
                <a:spcPts val="1000"/>
              </a:spcBef>
              <a:spcAft>
                <a:spcPts val="0"/>
              </a:spcAft>
              <a:buSzPts val="1800"/>
              <a:buChar char="🠶"/>
              <a:defRPr/>
            </a:lvl4pPr>
            <a:lvl5pPr marL="2286000" lvl="4" indent="-342900" algn="r" rtl="1">
              <a:spcBef>
                <a:spcPts val="1000"/>
              </a:spcBef>
              <a:spcAft>
                <a:spcPts val="0"/>
              </a:spcAft>
              <a:buSzPts val="1800"/>
              <a:buChar char="🠶"/>
              <a:defRPr/>
            </a:lvl5pPr>
            <a:lvl6pPr marL="2743200" lvl="5" indent="-342900" algn="r" rtl="1">
              <a:spcBef>
                <a:spcPts val="1000"/>
              </a:spcBef>
              <a:spcAft>
                <a:spcPts val="0"/>
              </a:spcAft>
              <a:buSzPts val="1800"/>
              <a:buChar char="🠶"/>
              <a:defRPr/>
            </a:lvl6pPr>
            <a:lvl7pPr marL="3200400" lvl="6" indent="-342900" algn="r" rtl="1">
              <a:spcBef>
                <a:spcPts val="1000"/>
              </a:spcBef>
              <a:spcAft>
                <a:spcPts val="0"/>
              </a:spcAft>
              <a:buSzPts val="1800"/>
              <a:buChar char="🠶"/>
              <a:defRPr/>
            </a:lvl7pPr>
            <a:lvl8pPr marL="3657600" lvl="7" indent="-342900" algn="r" rtl="1">
              <a:spcBef>
                <a:spcPts val="1000"/>
              </a:spcBef>
              <a:spcAft>
                <a:spcPts val="0"/>
              </a:spcAft>
              <a:buSzPts val="1800"/>
              <a:buChar char="🠶"/>
              <a:defRPr/>
            </a:lvl8pPr>
            <a:lvl9pPr marL="4114800" lvl="8" indent="-342900" algn="r" rtl="1">
              <a:spcBef>
                <a:spcPts val="1000"/>
              </a:spcBef>
              <a:spcAft>
                <a:spcPts val="0"/>
              </a:spcAft>
              <a:buSzPts val="1800"/>
              <a:buChar char="🠶"/>
              <a:defRPr/>
            </a:lvl9pPr>
          </a:lstStyle>
          <a:p>
            <a:endParaRPr/>
          </a:p>
        </p:txBody>
      </p:sp>
      <p:sp>
        <p:nvSpPr>
          <p:cNvPr id="91" name="Google Shape;91;p33"/>
          <p:cNvSpPr txBox="1">
            <a:spLocks noGrp="1"/>
          </p:cNvSpPr>
          <p:nvPr>
            <p:ph type="body" idx="2"/>
          </p:nvPr>
        </p:nvSpPr>
        <p:spPr>
          <a:xfrm>
            <a:off x="2589212" y="1598613"/>
            <a:ext cx="3505199" cy="4262436"/>
          </a:xfrm>
          <a:prstGeom prst="rect">
            <a:avLst/>
          </a:prstGeom>
          <a:noFill/>
          <a:ln>
            <a:noFill/>
          </a:ln>
        </p:spPr>
        <p:txBody>
          <a:bodyPr spcFirstLastPara="1" wrap="square" lIns="91425" tIns="45700" rIns="91425" bIns="45700" anchor="t" anchorCtr="0">
            <a:normAutofit/>
          </a:bodyPr>
          <a:lstStyle>
            <a:lvl1pPr marL="457200" lvl="0" indent="-228600" algn="r" rtl="1">
              <a:spcBef>
                <a:spcPts val="1000"/>
              </a:spcBef>
              <a:spcAft>
                <a:spcPts val="0"/>
              </a:spcAft>
              <a:buSzPts val="1400"/>
              <a:buNone/>
              <a:defRPr sz="1400"/>
            </a:lvl1pPr>
            <a:lvl2pPr marL="914400" lvl="1" indent="-228600" algn="r" rtl="1">
              <a:spcBef>
                <a:spcPts val="1000"/>
              </a:spcBef>
              <a:spcAft>
                <a:spcPts val="0"/>
              </a:spcAft>
              <a:buSzPts val="1200"/>
              <a:buNone/>
              <a:defRPr sz="1200"/>
            </a:lvl2pPr>
            <a:lvl3pPr marL="1371600" lvl="2" indent="-228600" algn="r" rtl="1">
              <a:spcBef>
                <a:spcPts val="1000"/>
              </a:spcBef>
              <a:spcAft>
                <a:spcPts val="0"/>
              </a:spcAft>
              <a:buSzPts val="1000"/>
              <a:buNone/>
              <a:defRPr sz="1000"/>
            </a:lvl3pPr>
            <a:lvl4pPr marL="1828800" lvl="3" indent="-228600" algn="r" rtl="1">
              <a:spcBef>
                <a:spcPts val="1000"/>
              </a:spcBef>
              <a:spcAft>
                <a:spcPts val="0"/>
              </a:spcAft>
              <a:buSzPts val="900"/>
              <a:buNone/>
              <a:defRPr sz="900"/>
            </a:lvl4pPr>
            <a:lvl5pPr marL="2286000" lvl="4" indent="-228600" algn="r" rtl="1">
              <a:spcBef>
                <a:spcPts val="1000"/>
              </a:spcBef>
              <a:spcAft>
                <a:spcPts val="0"/>
              </a:spcAft>
              <a:buSzPts val="900"/>
              <a:buNone/>
              <a:defRPr sz="900"/>
            </a:lvl5pPr>
            <a:lvl6pPr marL="2743200" lvl="5" indent="-228600" algn="r" rtl="1">
              <a:spcBef>
                <a:spcPts val="1000"/>
              </a:spcBef>
              <a:spcAft>
                <a:spcPts val="0"/>
              </a:spcAft>
              <a:buSzPts val="900"/>
              <a:buNone/>
              <a:defRPr sz="900"/>
            </a:lvl6pPr>
            <a:lvl7pPr marL="3200400" lvl="6" indent="-228600" algn="r" rtl="1">
              <a:spcBef>
                <a:spcPts val="1000"/>
              </a:spcBef>
              <a:spcAft>
                <a:spcPts val="0"/>
              </a:spcAft>
              <a:buSzPts val="900"/>
              <a:buNone/>
              <a:defRPr sz="900"/>
            </a:lvl7pPr>
            <a:lvl8pPr marL="3657600" lvl="7" indent="-228600" algn="r" rtl="1">
              <a:spcBef>
                <a:spcPts val="1000"/>
              </a:spcBef>
              <a:spcAft>
                <a:spcPts val="0"/>
              </a:spcAft>
              <a:buSzPts val="900"/>
              <a:buNone/>
              <a:defRPr sz="900"/>
            </a:lvl8pPr>
            <a:lvl9pPr marL="4114800" lvl="8" indent="-228600" algn="r" rtl="1">
              <a:spcBef>
                <a:spcPts val="1000"/>
              </a:spcBef>
              <a:spcAft>
                <a:spcPts val="0"/>
              </a:spcAft>
              <a:buSzPts val="900"/>
              <a:buNone/>
              <a:defRPr sz="900"/>
            </a:lvl9pPr>
          </a:lstStyle>
          <a:p>
            <a:endParaRPr/>
          </a:p>
        </p:txBody>
      </p:sp>
      <p:sp>
        <p:nvSpPr>
          <p:cNvPr id="92" name="Google Shape;92;p33"/>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3"/>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96"/>
        <p:cNvGrpSpPr/>
        <p:nvPr/>
      </p:nvGrpSpPr>
      <p:grpSpPr>
        <a:xfrm>
          <a:off x="0" y="0"/>
          <a:ext cx="0" cy="0"/>
          <a:chOff x="0" y="0"/>
          <a:chExt cx="0" cy="0"/>
        </a:xfrm>
      </p:grpSpPr>
      <p:sp>
        <p:nvSpPr>
          <p:cNvPr id="97" name="Google Shape;97;p34"/>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rtl="1">
              <a:spcBef>
                <a:spcPts val="0"/>
              </a:spcBef>
              <a:spcAft>
                <a:spcPts val="0"/>
              </a:spcAft>
              <a:buClr>
                <a:srgbClr val="262626"/>
              </a:buClr>
              <a:buSzPts val="2400"/>
              <a:buFont typeface="Century Gothic"/>
              <a:buNone/>
              <a:defRPr sz="2400" b="0"/>
            </a:lvl1pPr>
            <a:lvl2pPr lvl="1" algn="l" rtl="1">
              <a:spcBef>
                <a:spcPts val="0"/>
              </a:spcBef>
              <a:spcAft>
                <a:spcPts val="0"/>
              </a:spcAft>
              <a:buSzPts val="1400"/>
              <a:buNone/>
              <a:defRPr/>
            </a:lvl2pPr>
            <a:lvl3pPr lvl="2" algn="l" rtl="1">
              <a:spcBef>
                <a:spcPts val="0"/>
              </a:spcBef>
              <a:spcAft>
                <a:spcPts val="0"/>
              </a:spcAft>
              <a:buSzPts val="1400"/>
              <a:buNone/>
              <a:defRPr/>
            </a:lvl3pPr>
            <a:lvl4pPr lvl="3" algn="l" rtl="1">
              <a:spcBef>
                <a:spcPts val="0"/>
              </a:spcBef>
              <a:spcAft>
                <a:spcPts val="0"/>
              </a:spcAft>
              <a:buSzPts val="1400"/>
              <a:buNone/>
              <a:defRPr/>
            </a:lvl4pPr>
            <a:lvl5pPr lvl="4" algn="l" rtl="1">
              <a:spcBef>
                <a:spcPts val="0"/>
              </a:spcBef>
              <a:spcAft>
                <a:spcPts val="0"/>
              </a:spcAft>
              <a:buSzPts val="1400"/>
              <a:buNone/>
              <a:defRPr/>
            </a:lvl5pPr>
            <a:lvl6pPr lvl="5" algn="l" rtl="1">
              <a:spcBef>
                <a:spcPts val="0"/>
              </a:spcBef>
              <a:spcAft>
                <a:spcPts val="0"/>
              </a:spcAft>
              <a:buSzPts val="1400"/>
              <a:buNone/>
              <a:defRPr/>
            </a:lvl6pPr>
            <a:lvl7pPr lvl="6" algn="l" rtl="1">
              <a:spcBef>
                <a:spcPts val="0"/>
              </a:spcBef>
              <a:spcAft>
                <a:spcPts val="0"/>
              </a:spcAft>
              <a:buSzPts val="1400"/>
              <a:buNone/>
              <a:defRPr/>
            </a:lvl7pPr>
            <a:lvl8pPr lvl="7" algn="l" rtl="1">
              <a:spcBef>
                <a:spcPts val="0"/>
              </a:spcBef>
              <a:spcAft>
                <a:spcPts val="0"/>
              </a:spcAft>
              <a:buSzPts val="1400"/>
              <a:buNone/>
              <a:defRPr/>
            </a:lvl8pPr>
            <a:lvl9pPr lvl="8" algn="l" rtl="1">
              <a:spcBef>
                <a:spcPts val="0"/>
              </a:spcBef>
              <a:spcAft>
                <a:spcPts val="0"/>
              </a:spcAft>
              <a:buSzPts val="1400"/>
              <a:buNone/>
              <a:defRPr/>
            </a:lvl9pPr>
          </a:lstStyle>
          <a:p>
            <a:endParaRPr/>
          </a:p>
        </p:txBody>
      </p:sp>
      <p:sp>
        <p:nvSpPr>
          <p:cNvPr id="98" name="Google Shape;98;p34"/>
          <p:cNvSpPr>
            <a:spLocks noGrp="1"/>
          </p:cNvSpPr>
          <p:nvPr>
            <p:ph type="pic" idx="2"/>
          </p:nvPr>
        </p:nvSpPr>
        <p:spPr>
          <a:xfrm>
            <a:off x="2589212" y="634965"/>
            <a:ext cx="8915400" cy="3854970"/>
          </a:xfrm>
          <a:prstGeom prst="rect">
            <a:avLst/>
          </a:prstGeom>
          <a:noFill/>
          <a:ln>
            <a:noFill/>
          </a:ln>
        </p:spPr>
      </p:sp>
      <p:sp>
        <p:nvSpPr>
          <p:cNvPr id="99" name="Google Shape;99;p34"/>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r" rtl="1">
              <a:spcBef>
                <a:spcPts val="1000"/>
              </a:spcBef>
              <a:spcAft>
                <a:spcPts val="0"/>
              </a:spcAft>
              <a:buSzPts val="1200"/>
              <a:buNone/>
              <a:defRPr sz="1200"/>
            </a:lvl1pPr>
            <a:lvl2pPr marL="914400" lvl="1" indent="-228600" algn="r" rtl="1">
              <a:spcBef>
                <a:spcPts val="1000"/>
              </a:spcBef>
              <a:spcAft>
                <a:spcPts val="0"/>
              </a:spcAft>
              <a:buSzPts val="1200"/>
              <a:buNone/>
              <a:defRPr sz="1200"/>
            </a:lvl2pPr>
            <a:lvl3pPr marL="1371600" lvl="2" indent="-228600" algn="r" rtl="1">
              <a:spcBef>
                <a:spcPts val="1000"/>
              </a:spcBef>
              <a:spcAft>
                <a:spcPts val="0"/>
              </a:spcAft>
              <a:buSzPts val="1000"/>
              <a:buNone/>
              <a:defRPr sz="1000"/>
            </a:lvl3pPr>
            <a:lvl4pPr marL="1828800" lvl="3" indent="-228600" algn="r" rtl="1">
              <a:spcBef>
                <a:spcPts val="1000"/>
              </a:spcBef>
              <a:spcAft>
                <a:spcPts val="0"/>
              </a:spcAft>
              <a:buSzPts val="900"/>
              <a:buNone/>
              <a:defRPr sz="900"/>
            </a:lvl4pPr>
            <a:lvl5pPr marL="2286000" lvl="4" indent="-228600" algn="r" rtl="1">
              <a:spcBef>
                <a:spcPts val="1000"/>
              </a:spcBef>
              <a:spcAft>
                <a:spcPts val="0"/>
              </a:spcAft>
              <a:buSzPts val="900"/>
              <a:buNone/>
              <a:defRPr sz="900"/>
            </a:lvl5pPr>
            <a:lvl6pPr marL="2743200" lvl="5" indent="-228600" algn="r" rtl="1">
              <a:spcBef>
                <a:spcPts val="1000"/>
              </a:spcBef>
              <a:spcAft>
                <a:spcPts val="0"/>
              </a:spcAft>
              <a:buSzPts val="900"/>
              <a:buNone/>
              <a:defRPr sz="900"/>
            </a:lvl6pPr>
            <a:lvl7pPr marL="3200400" lvl="6" indent="-228600" algn="r" rtl="1">
              <a:spcBef>
                <a:spcPts val="1000"/>
              </a:spcBef>
              <a:spcAft>
                <a:spcPts val="0"/>
              </a:spcAft>
              <a:buSzPts val="900"/>
              <a:buNone/>
              <a:defRPr sz="900"/>
            </a:lvl7pPr>
            <a:lvl8pPr marL="3657600" lvl="7" indent="-228600" algn="r" rtl="1">
              <a:spcBef>
                <a:spcPts val="1000"/>
              </a:spcBef>
              <a:spcAft>
                <a:spcPts val="0"/>
              </a:spcAft>
              <a:buSzPts val="900"/>
              <a:buNone/>
              <a:defRPr sz="900"/>
            </a:lvl8pPr>
            <a:lvl9pPr marL="4114800" lvl="8" indent="-228600" algn="r" rtl="1">
              <a:spcBef>
                <a:spcPts val="1000"/>
              </a:spcBef>
              <a:spcAft>
                <a:spcPts val="0"/>
              </a:spcAft>
              <a:buSzPts val="900"/>
              <a:buNone/>
              <a:defRPr sz="900"/>
            </a:lvl9pPr>
          </a:lstStyle>
          <a:p>
            <a:endParaRPr/>
          </a:p>
        </p:txBody>
      </p:sp>
      <p:sp>
        <p:nvSpPr>
          <p:cNvPr id="100" name="Google Shape;100;p3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4"/>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4"/>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transition advTm="9000">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5"/>
        <p:cNvGrpSpPr/>
        <p:nvPr/>
      </p:nvGrpSpPr>
      <p:grpSpPr>
        <a:xfrm>
          <a:off x="0" y="0"/>
          <a:ext cx="0" cy="0"/>
          <a:chOff x="0" y="0"/>
          <a:chExt cx="0" cy="0"/>
        </a:xfrm>
      </p:grpSpPr>
      <p:grpSp>
        <p:nvGrpSpPr>
          <p:cNvPr id="6" name="Google Shape;6;p25"/>
          <p:cNvGrpSpPr/>
          <p:nvPr/>
        </p:nvGrpSpPr>
        <p:grpSpPr>
          <a:xfrm>
            <a:off x="1" y="228600"/>
            <a:ext cx="2851516" cy="6638628"/>
            <a:chOff x="2487613" y="285750"/>
            <a:chExt cx="2428875" cy="5654676"/>
          </a:xfrm>
        </p:grpSpPr>
        <p:sp>
          <p:nvSpPr>
            <p:cNvPr id="7" name="Google Shape;7;p25"/>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25"/>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25"/>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5"/>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5"/>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5"/>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5"/>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5"/>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5"/>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5"/>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5"/>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5"/>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5"/>
          <p:cNvGrpSpPr/>
          <p:nvPr/>
        </p:nvGrpSpPr>
        <p:grpSpPr>
          <a:xfrm>
            <a:off x="27221" y="-786"/>
            <a:ext cx="2356674" cy="6854039"/>
            <a:chOff x="6627813" y="194833"/>
            <a:chExt cx="1952625" cy="5678918"/>
          </a:xfrm>
        </p:grpSpPr>
        <p:sp>
          <p:nvSpPr>
            <p:cNvPr id="20" name="Google Shape;20;p25"/>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5"/>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5"/>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5"/>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5"/>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5"/>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5"/>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5"/>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5"/>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5"/>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5"/>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5"/>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5"/>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5"/>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marR="0" lvl="0" algn="l" rtl="1">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1">
              <a:spcBef>
                <a:spcPts val="0"/>
              </a:spcBef>
              <a:spcAft>
                <a:spcPts val="0"/>
              </a:spcAft>
              <a:buSzPts val="1400"/>
              <a:buNone/>
              <a:defRPr sz="1800" b="0" i="0" u="none" strike="noStrike" cap="none">
                <a:solidFill>
                  <a:schemeClr val="dk2"/>
                </a:solidFill>
              </a:defRPr>
            </a:lvl2pPr>
            <a:lvl3pPr marR="0" lvl="2" algn="l" rtl="1">
              <a:spcBef>
                <a:spcPts val="0"/>
              </a:spcBef>
              <a:spcAft>
                <a:spcPts val="0"/>
              </a:spcAft>
              <a:buSzPts val="1400"/>
              <a:buNone/>
              <a:defRPr sz="1800" b="0" i="0" u="none" strike="noStrike" cap="none">
                <a:solidFill>
                  <a:schemeClr val="dk2"/>
                </a:solidFill>
              </a:defRPr>
            </a:lvl3pPr>
            <a:lvl4pPr marR="0" lvl="3" algn="l" rtl="1">
              <a:spcBef>
                <a:spcPts val="0"/>
              </a:spcBef>
              <a:spcAft>
                <a:spcPts val="0"/>
              </a:spcAft>
              <a:buSzPts val="1400"/>
              <a:buNone/>
              <a:defRPr sz="1800" b="0" i="0" u="none" strike="noStrike" cap="none">
                <a:solidFill>
                  <a:schemeClr val="dk2"/>
                </a:solidFill>
              </a:defRPr>
            </a:lvl4pPr>
            <a:lvl5pPr marR="0" lvl="4" algn="l" rtl="1">
              <a:spcBef>
                <a:spcPts val="0"/>
              </a:spcBef>
              <a:spcAft>
                <a:spcPts val="0"/>
              </a:spcAft>
              <a:buSzPts val="1400"/>
              <a:buNone/>
              <a:defRPr sz="1800" b="0" i="0" u="none" strike="noStrike" cap="none">
                <a:solidFill>
                  <a:schemeClr val="dk2"/>
                </a:solidFill>
              </a:defRPr>
            </a:lvl5pPr>
            <a:lvl6pPr marR="0" lvl="5" algn="l" rtl="1">
              <a:spcBef>
                <a:spcPts val="0"/>
              </a:spcBef>
              <a:spcAft>
                <a:spcPts val="0"/>
              </a:spcAft>
              <a:buSzPts val="1400"/>
              <a:buNone/>
              <a:defRPr sz="1800" b="0" i="0" u="none" strike="noStrike" cap="none">
                <a:solidFill>
                  <a:schemeClr val="dk2"/>
                </a:solidFill>
              </a:defRPr>
            </a:lvl6pPr>
            <a:lvl7pPr marR="0" lvl="6" algn="l" rtl="1">
              <a:spcBef>
                <a:spcPts val="0"/>
              </a:spcBef>
              <a:spcAft>
                <a:spcPts val="0"/>
              </a:spcAft>
              <a:buSzPts val="1400"/>
              <a:buNone/>
              <a:defRPr sz="1800" b="0" i="0" u="none" strike="noStrike" cap="none">
                <a:solidFill>
                  <a:schemeClr val="dk2"/>
                </a:solidFill>
              </a:defRPr>
            </a:lvl7pPr>
            <a:lvl8pPr marR="0" lvl="7" algn="l" rtl="1">
              <a:spcBef>
                <a:spcPts val="0"/>
              </a:spcBef>
              <a:spcAft>
                <a:spcPts val="0"/>
              </a:spcAft>
              <a:buSzPts val="1400"/>
              <a:buNone/>
              <a:defRPr sz="1800" b="0" i="0" u="none" strike="noStrike" cap="none">
                <a:solidFill>
                  <a:schemeClr val="dk2"/>
                </a:solidFill>
              </a:defRPr>
            </a:lvl8pPr>
            <a:lvl9pPr marR="0" lvl="8" algn="l" rtl="1">
              <a:spcBef>
                <a:spcPts val="0"/>
              </a:spcBef>
              <a:spcAft>
                <a:spcPts val="0"/>
              </a:spcAft>
              <a:buSzPts val="1400"/>
              <a:buNone/>
              <a:defRPr sz="1800" b="0" i="0" u="none" strike="noStrike" cap="none">
                <a:solidFill>
                  <a:schemeClr val="dk2"/>
                </a:solidFill>
              </a:defRPr>
            </a:lvl9pPr>
          </a:lstStyle>
          <a:p>
            <a:endParaRPr/>
          </a:p>
        </p:txBody>
      </p:sp>
      <p:sp>
        <p:nvSpPr>
          <p:cNvPr id="34" name="Google Shape;34;p25"/>
          <p:cNvSpPr txBox="1">
            <a:spLocks noGrp="1"/>
          </p:cNvSpPr>
          <p:nvPr>
            <p:ph type="body" idx="1"/>
          </p:nvPr>
        </p:nvSpPr>
        <p:spPr>
          <a:xfrm>
            <a:off x="2589212" y="2133600"/>
            <a:ext cx="8915400" cy="3886200"/>
          </a:xfrm>
          <a:prstGeom prst="rect">
            <a:avLst/>
          </a:prstGeom>
          <a:noFill/>
          <a:ln>
            <a:noFill/>
          </a:ln>
        </p:spPr>
        <p:txBody>
          <a:bodyPr spcFirstLastPara="1" wrap="square" lIns="91425" tIns="45700" rIns="91425" bIns="45700" anchor="t" anchorCtr="0">
            <a:normAutofit/>
          </a:bodyPr>
          <a:lstStyle>
            <a:lvl1pPr marL="457200" marR="0" lvl="0" indent="-342900" algn="r" rtl="1">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r" rtl="1">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r" rtl="1">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r" rtl="1">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r" rtl="1">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r" rtl="1">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r" rtl="1">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r" rtl="1">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r" rtl="1">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5" name="Google Shape;35;p2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2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 name="Google Shape;37;p2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advTm="9000">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 descr="עבודת הקורבנות היא פתח לאהבה בזוגיות"/>
          <p:cNvPicPr preferRelativeResize="0"/>
          <p:nvPr/>
        </p:nvPicPr>
        <p:blipFill rotWithShape="1">
          <a:blip r:embed="rId3">
            <a:alphaModFix/>
          </a:blip>
          <a:srcRect/>
          <a:stretch/>
        </p:blipFill>
        <p:spPr>
          <a:xfrm>
            <a:off x="4790471" y="11584"/>
            <a:ext cx="7401529" cy="6846415"/>
          </a:xfrm>
          <a:prstGeom prst="rect">
            <a:avLst/>
          </a:prstGeom>
          <a:noFill/>
          <a:ln>
            <a:noFill/>
          </a:ln>
        </p:spPr>
      </p:pic>
      <p:sp>
        <p:nvSpPr>
          <p:cNvPr id="165" name="Google Shape;165;p1"/>
          <p:cNvSpPr txBox="1">
            <a:spLocks noGrp="1"/>
          </p:cNvSpPr>
          <p:nvPr>
            <p:ph type="subTitle" idx="1"/>
          </p:nvPr>
        </p:nvSpPr>
        <p:spPr>
          <a:xfrm>
            <a:off x="696605" y="150788"/>
            <a:ext cx="3465962" cy="2442287"/>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1">
              <a:spcBef>
                <a:spcPts val="0"/>
              </a:spcBef>
              <a:spcAft>
                <a:spcPts val="0"/>
              </a:spcAft>
              <a:buSzPct val="100000"/>
              <a:buNone/>
            </a:pPr>
            <a:r>
              <a:rPr lang="iw-IL" sz="3600" b="1">
                <a:solidFill>
                  <a:schemeClr val="accent2"/>
                </a:solidFill>
                <a:latin typeface="Gisha"/>
                <a:ea typeface="Gisha"/>
                <a:cs typeface="Gisha"/>
                <a:sym typeface="Gisha"/>
              </a:rPr>
              <a:t>תחנה 3</a:t>
            </a:r>
            <a:endParaRPr/>
          </a:p>
          <a:p>
            <a:pPr marL="0" lvl="0" indent="0" algn="ctr" rtl="1">
              <a:spcBef>
                <a:spcPts val="1000"/>
              </a:spcBef>
              <a:spcAft>
                <a:spcPts val="0"/>
              </a:spcAft>
              <a:buSzPct val="100000"/>
              <a:buNone/>
            </a:pPr>
            <a:r>
              <a:rPr lang="iw-IL" sz="3600" b="1">
                <a:solidFill>
                  <a:schemeClr val="dk1"/>
                </a:solidFill>
                <a:latin typeface="Gisha"/>
                <a:ea typeface="Gisha"/>
                <a:cs typeface="Gisha"/>
                <a:sym typeface="Gisha"/>
              </a:rPr>
              <a:t>ביום העיון בויקרא:</a:t>
            </a:r>
            <a:endParaRPr/>
          </a:p>
          <a:p>
            <a:pPr marL="0" lvl="0" indent="0" algn="ctr" rtl="1">
              <a:spcBef>
                <a:spcPts val="1000"/>
              </a:spcBef>
              <a:spcAft>
                <a:spcPts val="0"/>
              </a:spcAft>
              <a:buSzPct val="100000"/>
              <a:buNone/>
            </a:pPr>
            <a:r>
              <a:rPr lang="iw-IL" sz="3600" b="1">
                <a:solidFill>
                  <a:schemeClr val="accent2"/>
                </a:solidFill>
                <a:latin typeface="Gisha"/>
                <a:ea typeface="Gisha"/>
                <a:cs typeface="Gisha"/>
                <a:sym typeface="Gisha"/>
              </a:rPr>
              <a:t>הזדמנות להתקרב!</a:t>
            </a:r>
            <a:endParaRPr/>
          </a:p>
          <a:p>
            <a:pPr marL="0" lvl="0" indent="0" algn="l" rtl="1">
              <a:spcBef>
                <a:spcPts val="1000"/>
              </a:spcBef>
              <a:spcAft>
                <a:spcPts val="0"/>
              </a:spcAft>
              <a:buSzPct val="100000"/>
              <a:buNone/>
            </a:pPr>
            <a:endParaRPr/>
          </a:p>
        </p:txBody>
      </p:sp>
      <p:sp>
        <p:nvSpPr>
          <p:cNvPr id="166" name="Google Shape;166;p1"/>
          <p:cNvSpPr txBox="1"/>
          <p:nvPr/>
        </p:nvSpPr>
        <p:spPr>
          <a:xfrm>
            <a:off x="870475" y="2881149"/>
            <a:ext cx="3457800" cy="3293169"/>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e-IL" sz="2800" b="1" i="0" u="none" strike="noStrike" cap="none" dirty="0">
                <a:solidFill>
                  <a:schemeClr val="lt1"/>
                </a:solidFill>
                <a:latin typeface="Gisha"/>
                <a:ea typeface="Gisha"/>
                <a:cs typeface="Gisha"/>
                <a:sym typeface="Gisha"/>
              </a:rPr>
              <a:t>תחנה 3 בקבוצה עד 4 בנות</a:t>
            </a:r>
            <a:endParaRPr dirty="0"/>
          </a:p>
          <a:p>
            <a:pPr marL="0" marR="0" lvl="0" indent="0" algn="ctr" rtl="1">
              <a:spcBef>
                <a:spcPts val="0"/>
              </a:spcBef>
              <a:spcAft>
                <a:spcPts val="0"/>
              </a:spcAft>
              <a:buNone/>
            </a:pPr>
            <a:r>
              <a:rPr lang="iw-IL" sz="2800" b="1" i="0" u="none" strike="noStrike" cap="none" dirty="0">
                <a:solidFill>
                  <a:schemeClr val="dk1"/>
                </a:solidFill>
                <a:latin typeface="Gisha"/>
                <a:ea typeface="Gisha"/>
                <a:cs typeface="Gisha"/>
                <a:sym typeface="Gisha"/>
              </a:rPr>
              <a:t>מה אני לוקחת?</a:t>
            </a:r>
            <a:endParaRPr dirty="0"/>
          </a:p>
          <a:p>
            <a:pPr marL="342900" marR="0" lvl="0" indent="-342900" algn="r" rtl="1">
              <a:spcBef>
                <a:spcPts val="0"/>
              </a:spcBef>
              <a:spcAft>
                <a:spcPts val="0"/>
              </a:spcAft>
              <a:buClr>
                <a:schemeClr val="lt1"/>
              </a:buClr>
              <a:buSzPts val="2400"/>
              <a:buFont typeface="Arial"/>
              <a:buChar char="•"/>
            </a:pPr>
            <a:r>
              <a:rPr lang="iw-IL" sz="2400" b="1" i="0" u="none" strike="noStrike" cap="none" dirty="0">
                <a:solidFill>
                  <a:schemeClr val="lt1"/>
                </a:solidFill>
                <a:latin typeface="Gisha"/>
                <a:ea typeface="Gisha"/>
                <a:cs typeface="Gisha"/>
                <a:sym typeface="Gisha"/>
              </a:rPr>
              <a:t>יצירת תמונה בAI</a:t>
            </a:r>
            <a:endParaRPr sz="2400" b="1" i="0" u="none" strike="noStrike" cap="none" dirty="0">
              <a:solidFill>
                <a:schemeClr val="lt1"/>
              </a:solidFill>
              <a:latin typeface="Gisha"/>
              <a:ea typeface="Gisha"/>
              <a:cs typeface="Gisha"/>
              <a:sym typeface="Gisha"/>
            </a:endParaRPr>
          </a:p>
          <a:p>
            <a:pPr marL="342900" marR="0" lvl="0" indent="-342900" algn="r" rtl="1">
              <a:spcBef>
                <a:spcPts val="0"/>
              </a:spcBef>
              <a:spcAft>
                <a:spcPts val="0"/>
              </a:spcAft>
              <a:buClr>
                <a:schemeClr val="lt1"/>
              </a:buClr>
              <a:buSzPts val="2400"/>
              <a:buFont typeface="Arial"/>
              <a:buChar char="•"/>
            </a:pPr>
            <a:r>
              <a:rPr lang="iw-IL" sz="2400" b="1" i="0" u="none" strike="noStrike" cap="none" dirty="0">
                <a:solidFill>
                  <a:schemeClr val="lt1"/>
                </a:solidFill>
                <a:latin typeface="Gisha"/>
                <a:ea typeface="Gisha"/>
                <a:cs typeface="Gisha"/>
                <a:sym typeface="Gisha"/>
              </a:rPr>
              <a:t>כתיבת מסר </a:t>
            </a:r>
            <a:endParaRPr dirty="0"/>
          </a:p>
          <a:p>
            <a:pPr marL="342900" marR="0" lvl="0" indent="-342900" algn="r" rtl="1">
              <a:spcBef>
                <a:spcPts val="0"/>
              </a:spcBef>
              <a:spcAft>
                <a:spcPts val="0"/>
              </a:spcAft>
              <a:buClr>
                <a:schemeClr val="lt1"/>
              </a:buClr>
              <a:buSzPts val="2400"/>
              <a:buFont typeface="Arial"/>
              <a:buChar char="•"/>
            </a:pPr>
            <a:r>
              <a:rPr lang="iw-IL" sz="2400" b="1" i="0" u="none" strike="noStrike" cap="none" dirty="0">
                <a:solidFill>
                  <a:schemeClr val="lt1"/>
                </a:solidFill>
                <a:latin typeface="Gisha"/>
                <a:ea typeface="Gisha"/>
                <a:cs typeface="Gisha"/>
                <a:sym typeface="Gisha"/>
              </a:rPr>
              <a:t>מאיזה קרבן המסר נלמד? פירוט קצר</a:t>
            </a:r>
            <a:endParaRPr dirty="0"/>
          </a:p>
          <a:p>
            <a:pPr marL="0" marR="0" lvl="0" indent="0" algn="ctr" rtl="0">
              <a:spcBef>
                <a:spcPts val="0"/>
              </a:spcBef>
              <a:spcAft>
                <a:spcPts val="0"/>
              </a:spcAft>
              <a:buNone/>
            </a:pPr>
            <a:endParaRPr sz="2800" b="1" i="0" u="none" strike="noStrike" cap="none" dirty="0">
              <a:solidFill>
                <a:schemeClr val="dk1"/>
              </a:solidFill>
              <a:latin typeface="Gisha"/>
              <a:ea typeface="Gisha"/>
              <a:cs typeface="Gisha"/>
              <a:sym typeface="Gisha"/>
            </a:endParaRPr>
          </a:p>
        </p:txBody>
      </p:sp>
    </p:spTree>
  </p:cSld>
  <p:clrMapOvr>
    <a:masterClrMapping/>
  </p:clrMapOvr>
  <p:transition advTm="9000">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9"/>
          <p:cNvPicPr preferRelativeResize="0"/>
          <p:nvPr/>
        </p:nvPicPr>
        <p:blipFill>
          <a:blip r:embed="rId3">
            <a:alphaModFix/>
          </a:blip>
          <a:stretch>
            <a:fillRect/>
          </a:stretch>
        </p:blipFill>
        <p:spPr>
          <a:xfrm>
            <a:off x="920350" y="1400175"/>
            <a:ext cx="5080400" cy="5080400"/>
          </a:xfrm>
          <a:prstGeom prst="rect">
            <a:avLst/>
          </a:prstGeom>
          <a:noFill/>
          <a:ln>
            <a:noFill/>
          </a:ln>
        </p:spPr>
      </p:pic>
      <p:sp>
        <p:nvSpPr>
          <p:cNvPr id="231" name="Google Shape;231;p9"/>
          <p:cNvSpPr txBox="1"/>
          <p:nvPr/>
        </p:nvSpPr>
        <p:spPr>
          <a:xfrm>
            <a:off x="6893725" y="1321600"/>
            <a:ext cx="3893400" cy="4393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200">
                <a:solidFill>
                  <a:srgbClr val="3F3F3F"/>
                </a:solidFill>
                <a:latin typeface="Century Gothic"/>
                <a:ea typeface="Century Gothic"/>
                <a:cs typeface="Century Gothic"/>
                <a:sym typeface="Century Gothic"/>
              </a:rPr>
              <a:t>ערך שהתחברנו עליו מהקורבנות זה הודאה לקב"ה דרך קרבנות נדבות.</a:t>
            </a:r>
            <a:endParaRPr sz="32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3200">
                <a:solidFill>
                  <a:srgbClr val="3F3F3F"/>
                </a:solidFill>
                <a:latin typeface="Century Gothic"/>
                <a:ea typeface="Century Gothic"/>
                <a:cs typeface="Century Gothic"/>
                <a:sym typeface="Century Gothic"/>
              </a:rPr>
              <a:t>בתמונה רואים יונה שהיא סמל לשלום ואחדות שמזכיר את התודעה לה'. ורואים איש עם הידיים מתפלל ומודה לה'. </a:t>
            </a:r>
            <a:endParaRPr sz="3200">
              <a:solidFill>
                <a:srgbClr val="3F3F3F"/>
              </a:solidFill>
              <a:latin typeface="Century Gothic"/>
              <a:ea typeface="Century Gothic"/>
              <a:cs typeface="Century Gothic"/>
              <a:sym typeface="Century Gothic"/>
            </a:endParaRPr>
          </a:p>
        </p:txBody>
      </p:sp>
      <p:sp>
        <p:nvSpPr>
          <p:cNvPr id="232" name="Google Shape;232;p9"/>
          <p:cNvSpPr txBox="1"/>
          <p:nvPr/>
        </p:nvSpPr>
        <p:spPr>
          <a:xfrm>
            <a:off x="1312606" y="553650"/>
            <a:ext cx="9599594" cy="571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400" dirty="0">
                <a:solidFill>
                  <a:srgbClr val="3F3F3F"/>
                </a:solidFill>
                <a:latin typeface="Century Gothic"/>
                <a:ea typeface="Century Gothic"/>
                <a:cs typeface="Century Gothic"/>
                <a:sym typeface="Century Gothic"/>
              </a:rPr>
              <a:t>תודה לה' </a:t>
            </a:r>
            <a:r>
              <a:rPr lang="iw-IL" sz="2100" dirty="0">
                <a:solidFill>
                  <a:srgbClr val="3F3F3F"/>
                </a:solidFill>
                <a:latin typeface="Century Gothic"/>
                <a:ea typeface="Century Gothic"/>
                <a:cs typeface="Century Gothic"/>
                <a:sym typeface="Century Gothic"/>
              </a:rPr>
              <a:t>מגישות: רוני תמרי, שני בלקמן, איילת ווליצקי, עדי ברוס, מעיין גולדברג.</a:t>
            </a:r>
            <a:endParaRPr sz="2100" dirty="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10"/>
          <p:cNvPicPr preferRelativeResize="0"/>
          <p:nvPr/>
        </p:nvPicPr>
        <p:blipFill>
          <a:blip r:embed="rId3">
            <a:alphaModFix/>
          </a:blip>
          <a:stretch>
            <a:fillRect/>
          </a:stretch>
        </p:blipFill>
        <p:spPr>
          <a:xfrm>
            <a:off x="5667300" y="199875"/>
            <a:ext cx="6210424" cy="6210424"/>
          </a:xfrm>
          <a:prstGeom prst="rect">
            <a:avLst/>
          </a:prstGeom>
          <a:noFill/>
          <a:ln>
            <a:noFill/>
          </a:ln>
        </p:spPr>
      </p:pic>
      <p:sp>
        <p:nvSpPr>
          <p:cNvPr id="238" name="Google Shape;238;p10"/>
          <p:cNvSpPr txBox="1"/>
          <p:nvPr/>
        </p:nvSpPr>
        <p:spPr>
          <a:xfrm>
            <a:off x="807225" y="786875"/>
            <a:ext cx="4110600" cy="569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400" b="1">
                <a:solidFill>
                  <a:srgbClr val="3F3F3F"/>
                </a:solidFill>
                <a:latin typeface="Century Gothic"/>
                <a:ea typeface="Century Gothic"/>
                <a:cs typeface="Century Gothic"/>
                <a:sym typeface="Century Gothic"/>
              </a:rPr>
              <a:t>אוריאן אוחנה ויעל בן ישי</a:t>
            </a:r>
            <a:endParaRPr sz="2400" b="1">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20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20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20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20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20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3200" b="1">
                <a:solidFill>
                  <a:srgbClr val="3F3F3F"/>
                </a:solidFill>
                <a:latin typeface="Century Gothic"/>
                <a:ea typeface="Century Gothic"/>
                <a:cs typeface="Century Gothic"/>
                <a:sym typeface="Century Gothic"/>
              </a:rPr>
              <a:t>יהודי בא לבית המקדש אחרי שחטא והוא מתחרט על זה מול הכהן הגדול ועושה ווידוי והביא בקר (קורבן חטאת</a:t>
            </a:r>
            <a:r>
              <a:rPr lang="iw-IL" sz="2000">
                <a:solidFill>
                  <a:srgbClr val="3F3F3F"/>
                </a:solidFill>
                <a:latin typeface="Century Gothic"/>
                <a:ea typeface="Century Gothic"/>
                <a:cs typeface="Century Gothic"/>
                <a:sym typeface="Century Gothic"/>
              </a:rPr>
              <a:t>)</a:t>
            </a:r>
            <a:endParaRPr sz="200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2"/>
          <p:cNvPicPr preferRelativeResize="0"/>
          <p:nvPr/>
        </p:nvPicPr>
        <p:blipFill rotWithShape="1">
          <a:blip r:embed="rId3">
            <a:alphaModFix/>
          </a:blip>
          <a:srcRect l="-4732" t="-5170" r="-4820" b="-4382"/>
          <a:stretch/>
        </p:blipFill>
        <p:spPr>
          <a:xfrm>
            <a:off x="152400" y="152400"/>
            <a:ext cx="6553201" cy="6553201"/>
          </a:xfrm>
          <a:prstGeom prst="rect">
            <a:avLst/>
          </a:prstGeom>
          <a:noFill/>
          <a:ln>
            <a:noFill/>
          </a:ln>
        </p:spPr>
      </p:pic>
      <p:sp>
        <p:nvSpPr>
          <p:cNvPr id="244" name="Google Shape;244;p12"/>
          <p:cNvSpPr txBox="1"/>
          <p:nvPr/>
        </p:nvSpPr>
        <p:spPr>
          <a:xfrm>
            <a:off x="7455725" y="1163975"/>
            <a:ext cx="3953400" cy="2349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000" b="1">
                <a:solidFill>
                  <a:srgbClr val="3F3F3F"/>
                </a:solidFill>
                <a:latin typeface="Century Gothic"/>
                <a:ea typeface="Century Gothic"/>
                <a:cs typeface="Century Gothic"/>
                <a:sym typeface="Century Gothic"/>
              </a:rPr>
              <a:t>שרה שויקה, הדס אברמזון, זיו גולדנר, ענבל סמואל</a:t>
            </a:r>
            <a:endParaRPr sz="3000" b="1">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2400" b="1">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2000">
                <a:solidFill>
                  <a:srgbClr val="3F3F3F"/>
                </a:solidFill>
                <a:latin typeface="Century Gothic"/>
                <a:ea typeface="Century Gothic"/>
                <a:cs typeface="Century Gothic"/>
                <a:sym typeface="Century Gothic"/>
              </a:rPr>
              <a:t>אישה בבית המקדש מקריבה קרבן שלמי תודה לאחר שהחלימה ממחלה קשה מאוד.</a:t>
            </a:r>
            <a:endParaRPr sz="200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1"/>
          <p:cNvSpPr txBox="1"/>
          <p:nvPr/>
        </p:nvSpPr>
        <p:spPr>
          <a:xfrm>
            <a:off x="-1445725" y="370700"/>
            <a:ext cx="7562400" cy="834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600">
                <a:solidFill>
                  <a:srgbClr val="3F3F3F"/>
                </a:solidFill>
                <a:latin typeface="Century Gothic"/>
                <a:ea typeface="Century Gothic"/>
                <a:cs typeface="Century Gothic"/>
                <a:sym typeface="Century Gothic"/>
              </a:rPr>
              <a:t>חן אליאסיאן ואילת שאום</a:t>
            </a:r>
            <a:endParaRPr sz="3600">
              <a:solidFill>
                <a:srgbClr val="3F3F3F"/>
              </a:solidFill>
              <a:latin typeface="Century Gothic"/>
              <a:ea typeface="Century Gothic"/>
              <a:cs typeface="Century Gothic"/>
              <a:sym typeface="Century Gothic"/>
            </a:endParaRPr>
          </a:p>
        </p:txBody>
      </p:sp>
      <p:sp>
        <p:nvSpPr>
          <p:cNvPr id="250" name="Google Shape;250;p11"/>
          <p:cNvSpPr txBox="1"/>
          <p:nvPr/>
        </p:nvSpPr>
        <p:spPr>
          <a:xfrm>
            <a:off x="7432600" y="2669050"/>
            <a:ext cx="500400" cy="53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F3F3F"/>
              </a:solidFill>
              <a:latin typeface="Century Gothic"/>
              <a:ea typeface="Century Gothic"/>
              <a:cs typeface="Century Gothic"/>
              <a:sym typeface="Century Gothic"/>
            </a:endParaRPr>
          </a:p>
        </p:txBody>
      </p:sp>
      <p:sp>
        <p:nvSpPr>
          <p:cNvPr id="251" name="Google Shape;251;p11"/>
          <p:cNvSpPr txBox="1"/>
          <p:nvPr/>
        </p:nvSpPr>
        <p:spPr>
          <a:xfrm>
            <a:off x="2205850" y="1395238"/>
            <a:ext cx="3744000" cy="2928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600">
                <a:solidFill>
                  <a:srgbClr val="3F3F3F"/>
                </a:solidFill>
                <a:latin typeface="Century Gothic"/>
                <a:ea typeface="Century Gothic"/>
                <a:cs typeface="Century Gothic"/>
                <a:sym typeface="Century Gothic"/>
              </a:rPr>
              <a:t>המסר- העני שמח בחלקו ולמרות שאין לו הרבה הוא רוצה להביא קרבן מנחה לה'.</a:t>
            </a:r>
            <a:endParaRPr sz="3600">
              <a:solidFill>
                <a:srgbClr val="3F3F3F"/>
              </a:solidFill>
              <a:latin typeface="Century Gothic"/>
              <a:ea typeface="Century Gothic"/>
              <a:cs typeface="Century Gothic"/>
              <a:sym typeface="Century Gothic"/>
            </a:endParaRPr>
          </a:p>
        </p:txBody>
      </p:sp>
      <p:sp>
        <p:nvSpPr>
          <p:cNvPr id="252" name="Google Shape;252;p11"/>
          <p:cNvSpPr txBox="1"/>
          <p:nvPr/>
        </p:nvSpPr>
        <p:spPr>
          <a:xfrm>
            <a:off x="3336250" y="4930500"/>
            <a:ext cx="2613600" cy="1093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100">
                <a:solidFill>
                  <a:srgbClr val="3F3F3F"/>
                </a:solidFill>
                <a:latin typeface="Century Gothic"/>
                <a:ea typeface="Century Gothic"/>
                <a:cs typeface="Century Gothic"/>
                <a:sym typeface="Century Gothic"/>
              </a:rPr>
              <a:t>קרבן מנחה</a:t>
            </a:r>
            <a:endParaRPr sz="3100">
              <a:solidFill>
                <a:srgbClr val="3F3F3F"/>
              </a:solidFill>
              <a:latin typeface="Century Gothic"/>
              <a:ea typeface="Century Gothic"/>
              <a:cs typeface="Century Gothic"/>
              <a:sym typeface="Century Gothic"/>
            </a:endParaRPr>
          </a:p>
        </p:txBody>
      </p:sp>
      <p:pic>
        <p:nvPicPr>
          <p:cNvPr id="253" name="Google Shape;253;p11"/>
          <p:cNvPicPr preferRelativeResize="0"/>
          <p:nvPr/>
        </p:nvPicPr>
        <p:blipFill>
          <a:blip r:embed="rId3">
            <a:alphaModFix/>
          </a:blip>
          <a:stretch>
            <a:fillRect/>
          </a:stretch>
        </p:blipFill>
        <p:spPr>
          <a:xfrm>
            <a:off x="6242225" y="0"/>
            <a:ext cx="5949774" cy="5949774"/>
          </a:xfrm>
          <a:prstGeom prst="rect">
            <a:avLst/>
          </a:prstGeom>
          <a:noFill/>
          <a:ln>
            <a:noFill/>
          </a:ln>
        </p:spPr>
      </p:pic>
    </p:spTree>
  </p:cSld>
  <p:clrMapOvr>
    <a:masterClrMapping/>
  </p:clrMapOvr>
  <p:transition advTm="9000">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txBox="1"/>
          <p:nvPr/>
        </p:nvSpPr>
        <p:spPr>
          <a:xfrm>
            <a:off x="9900050" y="2718775"/>
            <a:ext cx="2318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rgbClr val="3F3F3F"/>
              </a:solidFill>
              <a:latin typeface="Century Gothic"/>
              <a:ea typeface="Century Gothic"/>
              <a:cs typeface="Century Gothic"/>
              <a:sym typeface="Century Gothic"/>
            </a:endParaRPr>
          </a:p>
        </p:txBody>
      </p:sp>
      <p:sp>
        <p:nvSpPr>
          <p:cNvPr id="259" name="Google Shape;259;p13"/>
          <p:cNvSpPr txBox="1"/>
          <p:nvPr/>
        </p:nvSpPr>
        <p:spPr>
          <a:xfrm>
            <a:off x="8817875" y="290150"/>
            <a:ext cx="2592300" cy="3460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800">
                <a:solidFill>
                  <a:srgbClr val="3F3F3F"/>
                </a:solidFill>
                <a:latin typeface="Century Gothic"/>
                <a:ea typeface="Century Gothic"/>
                <a:cs typeface="Century Gothic"/>
                <a:sym typeface="Century Gothic"/>
              </a:rPr>
              <a:t>ניצן סובל ותמר אלפסי</a:t>
            </a:r>
            <a:endParaRPr sz="18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1800">
              <a:solidFill>
                <a:srgbClr val="3F3F3F"/>
              </a:solidFill>
              <a:latin typeface="Century Gothic"/>
              <a:ea typeface="Century Gothic"/>
              <a:cs typeface="Century Gothic"/>
              <a:sym typeface="Century Gothic"/>
            </a:endParaRPr>
          </a:p>
        </p:txBody>
      </p:sp>
      <p:pic>
        <p:nvPicPr>
          <p:cNvPr id="260" name="Google Shape;260;p13"/>
          <p:cNvPicPr preferRelativeResize="0"/>
          <p:nvPr/>
        </p:nvPicPr>
        <p:blipFill>
          <a:blip r:embed="rId3">
            <a:alphaModFix/>
          </a:blip>
          <a:stretch>
            <a:fillRect/>
          </a:stretch>
        </p:blipFill>
        <p:spPr>
          <a:xfrm>
            <a:off x="5580025" y="381000"/>
            <a:ext cx="6096000" cy="6096000"/>
          </a:xfrm>
          <a:prstGeom prst="rect">
            <a:avLst/>
          </a:prstGeom>
          <a:noFill/>
          <a:ln>
            <a:noFill/>
          </a:ln>
        </p:spPr>
      </p:pic>
      <p:sp>
        <p:nvSpPr>
          <p:cNvPr id="261" name="Google Shape;261;p13"/>
          <p:cNvSpPr txBox="1"/>
          <p:nvPr/>
        </p:nvSpPr>
        <p:spPr>
          <a:xfrm>
            <a:off x="1841875" y="1038500"/>
            <a:ext cx="3429000" cy="1939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300">
                <a:solidFill>
                  <a:srgbClr val="3F3F3F"/>
                </a:solidFill>
                <a:latin typeface="Century Gothic"/>
                <a:ea typeface="Century Gothic"/>
                <a:cs typeface="Century Gothic"/>
                <a:sym typeface="Century Gothic"/>
              </a:rPr>
              <a:t>הדס פרקש וכרמל פינסקי</a:t>
            </a:r>
            <a:endParaRPr sz="23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23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2300">
                <a:solidFill>
                  <a:srgbClr val="3F3F3F"/>
                </a:solidFill>
                <a:latin typeface="Century Gothic"/>
                <a:ea typeface="Century Gothic"/>
                <a:cs typeface="Century Gothic"/>
                <a:sym typeface="Century Gothic"/>
              </a:rPr>
              <a:t>כל המשפחה אוכלת קורבן שלמים וחוגגים ביחד.</a:t>
            </a:r>
            <a:endParaRPr sz="23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23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180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4"/>
          <p:cNvPicPr preferRelativeResize="0"/>
          <p:nvPr/>
        </p:nvPicPr>
        <p:blipFill>
          <a:blip r:embed="rId3">
            <a:alphaModFix/>
          </a:blip>
          <a:stretch>
            <a:fillRect/>
          </a:stretch>
        </p:blipFill>
        <p:spPr>
          <a:xfrm>
            <a:off x="6762300" y="0"/>
            <a:ext cx="5429701" cy="5429701"/>
          </a:xfrm>
          <a:prstGeom prst="rect">
            <a:avLst/>
          </a:prstGeom>
          <a:noFill/>
          <a:ln>
            <a:noFill/>
          </a:ln>
        </p:spPr>
      </p:pic>
      <p:sp>
        <p:nvSpPr>
          <p:cNvPr id="267" name="Google Shape;267;p14"/>
          <p:cNvSpPr txBox="1"/>
          <p:nvPr/>
        </p:nvSpPr>
        <p:spPr>
          <a:xfrm>
            <a:off x="2631550" y="1694575"/>
            <a:ext cx="3817800" cy="76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F3F3F"/>
              </a:solidFill>
              <a:latin typeface="Century Gothic"/>
              <a:ea typeface="Century Gothic"/>
              <a:cs typeface="Century Gothic"/>
              <a:sym typeface="Century Gothic"/>
            </a:endParaRPr>
          </a:p>
        </p:txBody>
      </p:sp>
      <p:sp>
        <p:nvSpPr>
          <p:cNvPr id="268" name="Google Shape;268;p14"/>
          <p:cNvSpPr txBox="1"/>
          <p:nvPr/>
        </p:nvSpPr>
        <p:spPr>
          <a:xfrm>
            <a:off x="1958625" y="1036700"/>
            <a:ext cx="4067100" cy="957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800" b="1">
                <a:solidFill>
                  <a:srgbClr val="3F3F3F"/>
                </a:solidFill>
                <a:latin typeface="Century Gothic"/>
                <a:ea typeface="Century Gothic"/>
                <a:cs typeface="Century Gothic"/>
                <a:sym typeface="Century Gothic"/>
              </a:rPr>
              <a:t> הסבר- </a:t>
            </a:r>
            <a:r>
              <a:rPr lang="iw-IL" sz="1800">
                <a:solidFill>
                  <a:srgbClr val="3F3F3F"/>
                </a:solidFill>
                <a:latin typeface="Century Gothic"/>
                <a:ea typeface="Century Gothic"/>
                <a:cs typeface="Century Gothic"/>
                <a:sym typeface="Century Gothic"/>
              </a:rPr>
              <a:t>בתמונה זאת רואים אנשים שחטאו ומקריבים קורבן עולה כדי לכפר על חטאיהם. </a:t>
            </a:r>
            <a:endParaRPr sz="1800">
              <a:solidFill>
                <a:srgbClr val="3F3F3F"/>
              </a:solidFill>
              <a:latin typeface="Century Gothic"/>
              <a:ea typeface="Century Gothic"/>
              <a:cs typeface="Century Gothic"/>
              <a:sym typeface="Century Gothic"/>
            </a:endParaRPr>
          </a:p>
        </p:txBody>
      </p:sp>
      <p:sp>
        <p:nvSpPr>
          <p:cNvPr id="269" name="Google Shape;269;p14"/>
          <p:cNvSpPr txBox="1"/>
          <p:nvPr/>
        </p:nvSpPr>
        <p:spPr>
          <a:xfrm>
            <a:off x="1799175" y="2153200"/>
            <a:ext cx="4386000" cy="648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800" b="1">
                <a:solidFill>
                  <a:srgbClr val="3F3F3F"/>
                </a:solidFill>
                <a:latin typeface="Century Gothic"/>
                <a:ea typeface="Century Gothic"/>
                <a:cs typeface="Century Gothic"/>
                <a:sym typeface="Century Gothic"/>
              </a:rPr>
              <a:t>שיראל פרוליך, מירב אוחנה, מעיין בינדר, נעם מושקין</a:t>
            </a:r>
            <a:endParaRPr sz="1800" b="1">
              <a:solidFill>
                <a:srgbClr val="3F3F3F"/>
              </a:solidFill>
              <a:latin typeface="Century Gothic"/>
              <a:ea typeface="Century Gothic"/>
              <a:cs typeface="Century Gothic"/>
              <a:sym typeface="Century Gothic"/>
            </a:endParaRPr>
          </a:p>
        </p:txBody>
      </p:sp>
      <p:sp>
        <p:nvSpPr>
          <p:cNvPr id="270" name="Google Shape;270;p14"/>
          <p:cNvSpPr txBox="1"/>
          <p:nvPr/>
        </p:nvSpPr>
        <p:spPr>
          <a:xfrm>
            <a:off x="2477125" y="488400"/>
            <a:ext cx="2023500" cy="388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800" b="1">
                <a:solidFill>
                  <a:srgbClr val="3F3F3F"/>
                </a:solidFill>
                <a:latin typeface="Century Gothic"/>
                <a:ea typeface="Century Gothic"/>
                <a:cs typeface="Century Gothic"/>
                <a:sym typeface="Century Gothic"/>
              </a:rPr>
              <a:t>קורבן עולה</a:t>
            </a:r>
            <a:endParaRPr sz="1800" b="1">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6"/>
          <p:cNvPicPr preferRelativeResize="0"/>
          <p:nvPr/>
        </p:nvPicPr>
        <p:blipFill>
          <a:blip r:embed="rId3">
            <a:alphaModFix/>
          </a:blip>
          <a:stretch>
            <a:fillRect/>
          </a:stretch>
        </p:blipFill>
        <p:spPr>
          <a:xfrm>
            <a:off x="0" y="0"/>
            <a:ext cx="6705600" cy="6705600"/>
          </a:xfrm>
          <a:prstGeom prst="rect">
            <a:avLst/>
          </a:prstGeom>
          <a:noFill/>
          <a:ln>
            <a:noFill/>
          </a:ln>
        </p:spPr>
      </p:pic>
      <p:sp>
        <p:nvSpPr>
          <p:cNvPr id="276" name="Google Shape;276;p16"/>
          <p:cNvSpPr txBox="1"/>
          <p:nvPr/>
        </p:nvSpPr>
        <p:spPr>
          <a:xfrm>
            <a:off x="7871125" y="506550"/>
            <a:ext cx="3740700" cy="5124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800">
                <a:solidFill>
                  <a:srgbClr val="3F3F3F"/>
                </a:solidFill>
                <a:latin typeface="Century Gothic"/>
                <a:ea typeface="Century Gothic"/>
                <a:cs typeface="Century Gothic"/>
                <a:sym typeface="Century Gothic"/>
              </a:rPr>
              <a:t>מור דנינו והלל אביטן</a:t>
            </a:r>
            <a:endParaRPr sz="28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28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2800">
                <a:solidFill>
                  <a:srgbClr val="3F3F3F"/>
                </a:solidFill>
                <a:latin typeface="Century Gothic"/>
                <a:ea typeface="Century Gothic"/>
                <a:cs typeface="Century Gothic"/>
                <a:sym typeface="Century Gothic"/>
              </a:rPr>
              <a:t>עשינו את קורבן מנחה ואנחנו רוצות לייצג בתמונה את העני שמביא סולת לה' בשמחה רבה שהוא יכול לתרום משהו מעצמו למרות היותו עני.</a:t>
            </a:r>
            <a:endParaRPr sz="280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7"/>
          <p:cNvPicPr preferRelativeResize="0"/>
          <p:nvPr/>
        </p:nvPicPr>
        <p:blipFill>
          <a:blip r:embed="rId3">
            <a:alphaModFix/>
          </a:blip>
          <a:stretch>
            <a:fillRect/>
          </a:stretch>
        </p:blipFill>
        <p:spPr>
          <a:xfrm>
            <a:off x="5513800" y="464350"/>
            <a:ext cx="6156700" cy="6156700"/>
          </a:xfrm>
          <a:prstGeom prst="rect">
            <a:avLst/>
          </a:prstGeom>
          <a:noFill/>
          <a:ln>
            <a:noFill/>
          </a:ln>
        </p:spPr>
      </p:pic>
      <p:sp>
        <p:nvSpPr>
          <p:cNvPr id="282" name="Google Shape;282;p17"/>
          <p:cNvSpPr txBox="1"/>
          <p:nvPr/>
        </p:nvSpPr>
        <p:spPr>
          <a:xfrm>
            <a:off x="839400" y="1500200"/>
            <a:ext cx="3929100" cy="5121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400">
                <a:solidFill>
                  <a:srgbClr val="3F3F3F"/>
                </a:solidFill>
                <a:latin typeface="Century Gothic"/>
                <a:ea typeface="Century Gothic"/>
                <a:cs typeface="Century Gothic"/>
                <a:sym typeface="Century Gothic"/>
              </a:rPr>
              <a:t> קורבן שלמים:</a:t>
            </a:r>
            <a:endParaRPr sz="24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2400">
                <a:solidFill>
                  <a:srgbClr val="3F3F3F"/>
                </a:solidFill>
                <a:latin typeface="Century Gothic"/>
                <a:ea typeface="Century Gothic"/>
                <a:cs typeface="Century Gothic"/>
                <a:sym typeface="Century Gothic"/>
              </a:rPr>
              <a:t>התמונה מייצגת משפחה עשירה שעולה להקריב קורבן שלמים כי היא רוצה לחגוג את הקרבה שלה לה'.</a:t>
            </a:r>
            <a:endParaRPr sz="24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2400">
                <a:solidFill>
                  <a:srgbClr val="3F3F3F"/>
                </a:solidFill>
                <a:latin typeface="Century Gothic"/>
                <a:ea typeface="Century Gothic"/>
                <a:cs typeface="Century Gothic"/>
                <a:sym typeface="Century Gothic"/>
              </a:rPr>
              <a:t>מגישות: אגם גרמיי, שליו אקוע</a:t>
            </a:r>
            <a:endParaRPr sz="240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8"/>
          <p:cNvPicPr preferRelativeResize="0"/>
          <p:nvPr/>
        </p:nvPicPr>
        <p:blipFill>
          <a:blip r:embed="rId3">
            <a:alphaModFix/>
          </a:blip>
          <a:stretch>
            <a:fillRect/>
          </a:stretch>
        </p:blipFill>
        <p:spPr>
          <a:xfrm>
            <a:off x="152375" y="152400"/>
            <a:ext cx="6553201" cy="6553201"/>
          </a:xfrm>
          <a:prstGeom prst="rect">
            <a:avLst/>
          </a:prstGeom>
          <a:noFill/>
          <a:ln>
            <a:noFill/>
          </a:ln>
        </p:spPr>
      </p:pic>
      <p:sp>
        <p:nvSpPr>
          <p:cNvPr id="288" name="Google Shape;288;p18"/>
          <p:cNvSpPr txBox="1"/>
          <p:nvPr/>
        </p:nvSpPr>
        <p:spPr>
          <a:xfrm>
            <a:off x="9678800" y="408975"/>
            <a:ext cx="2327700" cy="6165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200">
                <a:solidFill>
                  <a:srgbClr val="3F3F3F"/>
                </a:solidFill>
                <a:latin typeface="Century Gothic"/>
                <a:ea typeface="Century Gothic"/>
                <a:cs typeface="Century Gothic"/>
                <a:sym typeface="Century Gothic"/>
              </a:rPr>
              <a:t>כרמל שרון</a:t>
            </a:r>
            <a:endParaRPr sz="32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2000">
                <a:solidFill>
                  <a:srgbClr val="3F3F3F"/>
                </a:solidFill>
                <a:latin typeface="Century Gothic"/>
                <a:ea typeface="Century Gothic"/>
                <a:cs typeface="Century Gothic"/>
                <a:sym typeface="Century Gothic"/>
              </a:rPr>
              <a:t>איש מתחנן לאלוקים שיסלח לו על החטא שעשה.</a:t>
            </a:r>
            <a:endParaRPr sz="20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2000">
                <a:solidFill>
                  <a:srgbClr val="3F3F3F"/>
                </a:solidFill>
                <a:latin typeface="Century Gothic"/>
                <a:ea typeface="Century Gothic"/>
                <a:cs typeface="Century Gothic"/>
                <a:sym typeface="Century Gothic"/>
              </a:rPr>
              <a:t>הוא מקריב קורבן חטאת.</a:t>
            </a:r>
            <a:endParaRPr sz="200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9"/>
          <p:cNvSpPr txBox="1"/>
          <p:nvPr/>
        </p:nvSpPr>
        <p:spPr>
          <a:xfrm>
            <a:off x="1851650" y="720100"/>
            <a:ext cx="4183500" cy="51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w-IL" sz="2000">
                <a:solidFill>
                  <a:schemeClr val="dk1"/>
                </a:solidFill>
              </a:rPr>
              <a:t>קורבן עולה</a:t>
            </a:r>
            <a:endParaRPr sz="2000">
              <a:solidFill>
                <a:schemeClr val="dk1"/>
              </a:solidFill>
            </a:endParaRPr>
          </a:p>
          <a:p>
            <a:pPr marL="0" lvl="0" indent="0" algn="l" rtl="0">
              <a:spcBef>
                <a:spcPts val="0"/>
              </a:spcBef>
              <a:spcAft>
                <a:spcPts val="0"/>
              </a:spcAft>
              <a:buClr>
                <a:schemeClr val="dk1"/>
              </a:buClr>
              <a:buSzPts val="1100"/>
              <a:buFont typeface="Arial"/>
              <a:buNone/>
            </a:pPr>
            <a:r>
              <a:rPr lang="iw-IL" sz="2000">
                <a:solidFill>
                  <a:schemeClr val="dk1"/>
                </a:solidFill>
              </a:rPr>
              <a:t>מגישות לאה אליהו, יעל פריד ואביטל דורון</a:t>
            </a:r>
            <a:endParaRPr sz="2000">
              <a:solidFill>
                <a:schemeClr val="dk1"/>
              </a:solidFill>
            </a:endParaRPr>
          </a:p>
          <a:p>
            <a:pPr marL="0" lvl="0" indent="0" algn="l" rtl="0">
              <a:spcBef>
                <a:spcPts val="0"/>
              </a:spcBef>
              <a:spcAft>
                <a:spcPts val="0"/>
              </a:spcAft>
              <a:buClr>
                <a:schemeClr val="dk1"/>
              </a:buClr>
              <a:buSzPts val="1100"/>
              <a:buFont typeface="Arial"/>
              <a:buNone/>
            </a:pPr>
            <a:endParaRPr sz="2000">
              <a:solidFill>
                <a:schemeClr val="dk1"/>
              </a:solidFill>
            </a:endParaRPr>
          </a:p>
          <a:p>
            <a:pPr marL="0" lvl="0" indent="0" algn="l" rtl="0">
              <a:spcBef>
                <a:spcPts val="0"/>
              </a:spcBef>
              <a:spcAft>
                <a:spcPts val="0"/>
              </a:spcAft>
              <a:buClr>
                <a:schemeClr val="dk1"/>
              </a:buClr>
              <a:buSzPts val="1100"/>
              <a:buFont typeface="Arial"/>
              <a:buNone/>
            </a:pPr>
            <a:r>
              <a:rPr lang="iw-IL" sz="2000">
                <a:solidFill>
                  <a:schemeClr val="dk1"/>
                </a:solidFill>
              </a:rPr>
              <a:t>התמונה מתארת אדם עני בבית המקדש שמביא קורבן עולה (2 יונים) להקריבו על חטא שעשה</a:t>
            </a:r>
            <a:endParaRPr sz="2000">
              <a:solidFill>
                <a:schemeClr val="dk1"/>
              </a:solidFill>
            </a:endParaRPr>
          </a:p>
          <a:p>
            <a:pPr marL="0" lvl="0" indent="0" algn="l" rtl="0">
              <a:spcBef>
                <a:spcPts val="0"/>
              </a:spcBef>
              <a:spcAft>
                <a:spcPts val="0"/>
              </a:spcAft>
              <a:buClr>
                <a:schemeClr val="dk1"/>
              </a:buClr>
              <a:buSzPts val="1100"/>
              <a:buFont typeface="Arial"/>
              <a:buNone/>
            </a:pPr>
            <a:endParaRPr sz="2000">
              <a:solidFill>
                <a:schemeClr val="dk1"/>
              </a:solidFill>
            </a:endParaRPr>
          </a:p>
          <a:p>
            <a:pPr marL="0" lvl="0" indent="0" algn="l" rtl="0">
              <a:spcBef>
                <a:spcPts val="0"/>
              </a:spcBef>
              <a:spcAft>
                <a:spcPts val="0"/>
              </a:spcAft>
              <a:buNone/>
            </a:pPr>
            <a:r>
              <a:rPr lang="iw-IL" sz="2000">
                <a:solidFill>
                  <a:schemeClr val="dk1"/>
                </a:solidFill>
              </a:rPr>
              <a:t>בחרנו לעשות תמונה זו מכיוון שזה מדגים שגם אנשים עניים בלי הרבה רכוש יכלו להביא קורבן מרצונם החופשי למרות שאין להם הרבה</a:t>
            </a:r>
            <a:endParaRPr sz="1800">
              <a:solidFill>
                <a:srgbClr val="3F3F3F"/>
              </a:solidFill>
              <a:latin typeface="Century Gothic"/>
              <a:ea typeface="Century Gothic"/>
              <a:cs typeface="Century Gothic"/>
              <a:sym typeface="Century Gothic"/>
            </a:endParaRPr>
          </a:p>
        </p:txBody>
      </p:sp>
      <p:pic>
        <p:nvPicPr>
          <p:cNvPr id="294" name="Google Shape;294;p19"/>
          <p:cNvPicPr preferRelativeResize="0"/>
          <p:nvPr/>
        </p:nvPicPr>
        <p:blipFill>
          <a:blip r:embed="rId3">
            <a:alphaModFix/>
          </a:blip>
          <a:stretch>
            <a:fillRect/>
          </a:stretch>
        </p:blipFill>
        <p:spPr>
          <a:xfrm>
            <a:off x="6187550" y="152400"/>
            <a:ext cx="5852049" cy="5692286"/>
          </a:xfrm>
          <a:prstGeom prst="rect">
            <a:avLst/>
          </a:prstGeom>
          <a:noFill/>
          <a:ln>
            <a:noFill/>
          </a:ln>
        </p:spPr>
      </p:pic>
    </p:spTree>
  </p:cSld>
  <p:clrMapOvr>
    <a:masterClrMapping/>
  </p:clrMapOvr>
  <p:transition advTm="9000">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 descr="אני מורה לתורה בכיתה ט מבקשת תמונה בה יש איש עצוב ומושפל, איש עסקים מצליח, אישה שמחה עם תינוק בידיים ואיש עני עם בגדים קרועים ומסביב פרה כבשה שני יונים, איילים וסולת. כולם נפגשים יחד בחצר בירושלים בתקופת בית שני"/>
          <p:cNvPicPr preferRelativeResize="0"/>
          <p:nvPr/>
        </p:nvPicPr>
        <p:blipFill rotWithShape="1">
          <a:blip r:embed="rId3">
            <a:alphaModFix/>
          </a:blip>
          <a:srcRect t="5539"/>
          <a:stretch/>
        </p:blipFill>
        <p:spPr>
          <a:xfrm>
            <a:off x="4915941" y="189914"/>
            <a:ext cx="6858000" cy="6478172"/>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sp>
        <p:nvSpPr>
          <p:cNvPr id="172" name="Google Shape;172;p2"/>
          <p:cNvSpPr txBox="1"/>
          <p:nvPr/>
        </p:nvSpPr>
        <p:spPr>
          <a:xfrm>
            <a:off x="1514975" y="0"/>
            <a:ext cx="3196200" cy="194970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b="1" i="0" u="none" strike="noStrike" cap="none" dirty="0">
                <a:solidFill>
                  <a:schemeClr val="accent2"/>
                </a:solidFill>
                <a:latin typeface="Gisha"/>
                <a:ea typeface="Gisha"/>
                <a:cs typeface="Gisha"/>
                <a:sym typeface="Gisha"/>
              </a:rPr>
              <a:t>"דאחד </a:t>
            </a:r>
            <a:r>
              <a:rPr lang="he-IL" sz="2000" b="1" i="0" u="none" strike="noStrike" cap="none" dirty="0">
                <a:solidFill>
                  <a:schemeClr val="accent2"/>
                </a:solidFill>
                <a:latin typeface="Gisha"/>
                <a:ea typeface="Gisha"/>
                <a:cs typeface="Gisha"/>
                <a:sym typeface="Gisha"/>
              </a:rPr>
              <a:t>(</a:t>
            </a:r>
            <a:r>
              <a:rPr lang="iw-IL" sz="2000" b="1" i="0" u="none" strike="noStrike" cap="none" dirty="0">
                <a:solidFill>
                  <a:schemeClr val="accent2"/>
                </a:solidFill>
                <a:latin typeface="Gisha"/>
                <a:ea typeface="Gisha"/>
                <a:cs typeface="Gisha"/>
                <a:sym typeface="Gisha"/>
              </a:rPr>
              <a:t>שאחד</a:t>
            </a:r>
            <a:r>
              <a:rPr lang="he-IL" sz="2000" b="1" i="0" u="none" strike="noStrike" cap="none" dirty="0">
                <a:solidFill>
                  <a:schemeClr val="accent2"/>
                </a:solidFill>
                <a:latin typeface="Gisha"/>
                <a:ea typeface="Gisha"/>
                <a:cs typeface="Gisha"/>
                <a:sym typeface="Gisha"/>
              </a:rPr>
              <a:t>) </a:t>
            </a:r>
            <a:r>
              <a:rPr lang="iw-IL" sz="2400" b="1" i="0" u="none" strike="noStrike" cap="none" dirty="0">
                <a:solidFill>
                  <a:schemeClr val="accent2"/>
                </a:solidFill>
                <a:latin typeface="Gisha"/>
                <a:ea typeface="Gisha"/>
                <a:cs typeface="Gisha"/>
                <a:sym typeface="Gisha"/>
              </a:rPr>
              <a:t>המרבה ואחד הממעיט שווין, ובלבד שיכוין לבו לשמים".</a:t>
            </a:r>
            <a:endParaRPr dirty="0"/>
          </a:p>
          <a:p>
            <a:pPr marL="0" marR="0" lvl="0" indent="0" algn="ctr" rtl="1">
              <a:spcBef>
                <a:spcPts val="800"/>
              </a:spcBef>
              <a:spcAft>
                <a:spcPts val="0"/>
              </a:spcAft>
              <a:buNone/>
            </a:pPr>
            <a:r>
              <a:rPr lang="iw-IL" sz="1800" b="1" i="0" u="none" strike="noStrike" cap="none" dirty="0">
                <a:solidFill>
                  <a:schemeClr val="dk1"/>
                </a:solidFill>
                <a:latin typeface="Gisha"/>
                <a:ea typeface="Gisha"/>
                <a:cs typeface="Gisha"/>
                <a:sym typeface="Gisha"/>
              </a:rPr>
              <a:t>ר' יוסף בכור שור</a:t>
            </a:r>
            <a:endParaRPr sz="1800" b="1" i="0" u="none" strike="noStrike" cap="none" dirty="0">
              <a:solidFill>
                <a:schemeClr val="dk1"/>
              </a:solidFill>
              <a:latin typeface="Gisha"/>
              <a:ea typeface="Gisha"/>
              <a:cs typeface="Gisha"/>
              <a:sym typeface="Gisha"/>
            </a:endParaRPr>
          </a:p>
        </p:txBody>
      </p:sp>
      <p:pic>
        <p:nvPicPr>
          <p:cNvPr id="173" name="Google Shape;173;p2" descr="מתי צריך להשתמש בשלטים לבניין | עדן חותמות"/>
          <p:cNvPicPr preferRelativeResize="0"/>
          <p:nvPr/>
        </p:nvPicPr>
        <p:blipFill rotWithShape="1">
          <a:blip r:embed="rId4">
            <a:alphaModFix/>
          </a:blip>
          <a:srcRect/>
          <a:stretch/>
        </p:blipFill>
        <p:spPr>
          <a:xfrm rot="-827691">
            <a:off x="717451" y="2346764"/>
            <a:ext cx="3954696" cy="4515821"/>
          </a:xfrm>
          <a:prstGeom prst="rect">
            <a:avLst/>
          </a:prstGeom>
          <a:noFill/>
          <a:ln>
            <a:noFill/>
          </a:ln>
        </p:spPr>
      </p:pic>
      <p:sp>
        <p:nvSpPr>
          <p:cNvPr id="174" name="Google Shape;174;p2"/>
          <p:cNvSpPr txBox="1"/>
          <p:nvPr/>
        </p:nvSpPr>
        <p:spPr>
          <a:xfrm rot="-813142">
            <a:off x="845527" y="2997806"/>
            <a:ext cx="3317060" cy="178553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200" b="0" i="0" u="none" strike="noStrike" cap="none" dirty="0">
                <a:solidFill>
                  <a:schemeClr val="dk1"/>
                </a:solidFill>
                <a:latin typeface="Arial"/>
                <a:ea typeface="Arial"/>
                <a:cs typeface="Arial"/>
                <a:sym typeface="Arial"/>
              </a:rPr>
              <a:t>ה'</a:t>
            </a:r>
            <a:r>
              <a:rPr lang="he-IL" sz="2200" b="0" i="0" u="none" strike="noStrike" cap="none" dirty="0">
                <a:solidFill>
                  <a:schemeClr val="dk1"/>
                </a:solidFill>
                <a:latin typeface="Arial"/>
                <a:ea typeface="Arial"/>
                <a:cs typeface="Arial"/>
                <a:sym typeface="Arial"/>
              </a:rPr>
              <a:t> </a:t>
            </a:r>
            <a:r>
              <a:rPr lang="iw-IL" sz="2200" b="0" i="0" u="none" strike="noStrike" cap="none" dirty="0">
                <a:solidFill>
                  <a:schemeClr val="dk1"/>
                </a:solidFill>
                <a:latin typeface="Arial"/>
                <a:ea typeface="Arial"/>
                <a:cs typeface="Arial"/>
                <a:sym typeface="Arial"/>
              </a:rPr>
              <a:t>דורש צדק </a:t>
            </a:r>
            <a:endParaRPr dirty="0"/>
          </a:p>
          <a:p>
            <a:pPr marL="0" marR="0" lvl="0" indent="0" algn="ctr" rtl="1">
              <a:spcBef>
                <a:spcPts val="0"/>
              </a:spcBef>
              <a:spcAft>
                <a:spcPts val="0"/>
              </a:spcAft>
              <a:buNone/>
            </a:pPr>
            <a:r>
              <a:rPr lang="iw-IL" sz="2200" b="0" i="0" u="none" strike="noStrike" cap="none" dirty="0">
                <a:solidFill>
                  <a:schemeClr val="dk1"/>
                </a:solidFill>
                <a:latin typeface="Arial"/>
                <a:ea typeface="Arial"/>
                <a:cs typeface="Arial"/>
                <a:sym typeface="Arial"/>
              </a:rPr>
              <a:t>חברתי ורוחני!</a:t>
            </a:r>
            <a:endParaRPr dirty="0"/>
          </a:p>
          <a:p>
            <a:pPr marL="0" marR="0" lvl="0" indent="0" algn="ctr" rtl="1">
              <a:spcBef>
                <a:spcPts val="0"/>
              </a:spcBef>
              <a:spcAft>
                <a:spcPts val="0"/>
              </a:spcAft>
              <a:buNone/>
            </a:pPr>
            <a:r>
              <a:rPr lang="iw-IL" sz="2200" b="0" i="0" u="none" strike="noStrike" cap="none" dirty="0">
                <a:solidFill>
                  <a:schemeClr val="dk1"/>
                </a:solidFill>
                <a:latin typeface="Arial"/>
                <a:ea typeface="Arial"/>
                <a:cs typeface="Arial"/>
                <a:sym typeface="Arial"/>
              </a:rPr>
              <a:t>כולם שווים לפני ה</a:t>
            </a:r>
            <a:r>
              <a:rPr lang="he-IL" sz="2200" b="0" i="0" u="none" strike="noStrike" cap="none" dirty="0">
                <a:solidFill>
                  <a:schemeClr val="dk1"/>
                </a:solidFill>
                <a:latin typeface="Arial"/>
                <a:ea typeface="Arial"/>
                <a:cs typeface="Arial"/>
                <a:sym typeface="Arial"/>
              </a:rPr>
              <a:t>' </a:t>
            </a:r>
            <a:r>
              <a:rPr lang="iw-IL" sz="2200" b="0" i="0" u="none" strike="noStrike" cap="none" dirty="0">
                <a:solidFill>
                  <a:schemeClr val="dk1"/>
                </a:solidFill>
                <a:latin typeface="Arial"/>
                <a:ea typeface="Arial"/>
                <a:cs typeface="Arial"/>
                <a:sym typeface="Arial"/>
              </a:rPr>
              <a:t>!</a:t>
            </a:r>
            <a:r>
              <a:rPr lang="he-IL" sz="2200" b="0" i="0" u="none" strike="noStrike" cap="none" dirty="0">
                <a:solidFill>
                  <a:schemeClr val="dk1"/>
                </a:solidFill>
                <a:latin typeface="Arial"/>
                <a:ea typeface="Arial"/>
                <a:cs typeface="Arial"/>
                <a:sym typeface="Arial"/>
              </a:rPr>
              <a:t> ע</a:t>
            </a:r>
            <a:r>
              <a:rPr lang="iw-IL" sz="2200" b="0" i="0" u="none" strike="noStrike" cap="none" dirty="0">
                <a:solidFill>
                  <a:schemeClr val="dk1"/>
                </a:solidFill>
                <a:latin typeface="Arial"/>
                <a:ea typeface="Arial"/>
                <a:cs typeface="Arial"/>
                <a:sym typeface="Arial"/>
              </a:rPr>
              <a:t>ני, יולדת ואיש עסקים. </a:t>
            </a:r>
            <a:endParaRPr dirty="0"/>
          </a:p>
          <a:p>
            <a:pPr marL="0" marR="0" lvl="0" indent="0" algn="ctr" rtl="1">
              <a:spcBef>
                <a:spcPts val="0"/>
              </a:spcBef>
              <a:spcAft>
                <a:spcPts val="0"/>
              </a:spcAft>
              <a:buNone/>
            </a:pPr>
            <a:r>
              <a:rPr lang="iw-IL" sz="2200" b="0" i="0" u="none" strike="noStrike" cap="none" dirty="0">
                <a:solidFill>
                  <a:schemeClr val="dk1"/>
                </a:solidFill>
                <a:latin typeface="Arial"/>
                <a:ea typeface="Arial"/>
                <a:cs typeface="Arial"/>
                <a:sym typeface="Arial"/>
              </a:rPr>
              <a:t>העיקר הכוונה שלהם!</a:t>
            </a:r>
            <a:endParaRPr dirty="0"/>
          </a:p>
        </p:txBody>
      </p:sp>
      <p:sp>
        <p:nvSpPr>
          <p:cNvPr id="175" name="Google Shape;175;p2"/>
          <p:cNvSpPr txBox="1"/>
          <p:nvPr/>
        </p:nvSpPr>
        <p:spPr>
          <a:xfrm>
            <a:off x="171382" y="6100549"/>
            <a:ext cx="27704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2400" b="0" i="0" u="none" strike="noStrike" cap="none">
                <a:solidFill>
                  <a:schemeClr val="dk1"/>
                </a:solidFill>
                <a:latin typeface="Century Gothic"/>
                <a:ea typeface="Century Gothic"/>
                <a:cs typeface="Century Gothic"/>
                <a:sym typeface="Century Gothic"/>
              </a:rPr>
              <a:t>מגישות: צוות תנ"ך ט</a:t>
            </a:r>
            <a:endParaRPr/>
          </a:p>
        </p:txBody>
      </p:sp>
      <p:sp>
        <p:nvSpPr>
          <p:cNvPr id="176" name="Google Shape;176;p2"/>
          <p:cNvSpPr/>
          <p:nvPr/>
        </p:nvSpPr>
        <p:spPr>
          <a:xfrm>
            <a:off x="9763404" y="176268"/>
            <a:ext cx="1827220" cy="997442"/>
          </a:xfrm>
          <a:prstGeom prst="wedgeEllipseCallout">
            <a:avLst>
              <a:gd name="adj1" fmla="val -47863"/>
              <a:gd name="adj2" fmla="val 66066"/>
            </a:avLst>
          </a:prstGeom>
          <a:solidFill>
            <a:srgbClr val="FFC000"/>
          </a:solidFill>
          <a:ln w="15875" cap="rnd" cmpd="sng">
            <a:solidFill>
              <a:srgbClr val="A25B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000" b="1">
                <a:solidFill>
                  <a:schemeClr val="dk1"/>
                </a:solidFill>
                <a:latin typeface="Arial"/>
                <a:ea typeface="Arial"/>
                <a:cs typeface="Arial"/>
                <a:sym typeface="Arial"/>
              </a:rPr>
              <a:t>לדוגמא:</a:t>
            </a:r>
            <a:endParaRPr/>
          </a:p>
        </p:txBody>
      </p:sp>
    </p:spTree>
  </p:cSld>
  <p:clrMapOvr>
    <a:masterClrMapping/>
  </p:clrMapOvr>
  <p:transition advTm="9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20"/>
          <p:cNvPicPr preferRelativeResize="0"/>
          <p:nvPr/>
        </p:nvPicPr>
        <p:blipFill>
          <a:blip r:embed="rId3">
            <a:alphaModFix/>
          </a:blip>
          <a:stretch>
            <a:fillRect/>
          </a:stretch>
        </p:blipFill>
        <p:spPr>
          <a:xfrm>
            <a:off x="152400" y="152400"/>
            <a:ext cx="6096000" cy="6096000"/>
          </a:xfrm>
          <a:prstGeom prst="rect">
            <a:avLst/>
          </a:prstGeom>
          <a:noFill/>
          <a:ln>
            <a:noFill/>
          </a:ln>
        </p:spPr>
      </p:pic>
      <p:sp>
        <p:nvSpPr>
          <p:cNvPr id="300" name="Google Shape;300;p20"/>
          <p:cNvSpPr txBox="1"/>
          <p:nvPr/>
        </p:nvSpPr>
        <p:spPr>
          <a:xfrm>
            <a:off x="5966450" y="857250"/>
            <a:ext cx="6000900" cy="4972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100" b="1">
                <a:solidFill>
                  <a:srgbClr val="3F3F3F"/>
                </a:solidFill>
                <a:latin typeface="Century Gothic"/>
                <a:ea typeface="Century Gothic"/>
                <a:cs typeface="Century Gothic"/>
                <a:sym typeface="Century Gothic"/>
              </a:rPr>
              <a:t>איילת חן דניאל אביה אליהו ולירן לביא</a:t>
            </a:r>
            <a:endParaRPr sz="3100" b="1">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3100" b="1">
                <a:solidFill>
                  <a:srgbClr val="3F3F3F"/>
                </a:solidFill>
                <a:latin typeface="Century Gothic"/>
                <a:ea typeface="Century Gothic"/>
                <a:cs typeface="Century Gothic"/>
                <a:sym typeface="Century Gothic"/>
              </a:rPr>
              <a:t>קרבן שלמים-</a:t>
            </a:r>
            <a:endParaRPr sz="3100" b="1">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3100" b="1">
                <a:solidFill>
                  <a:srgbClr val="3F3F3F"/>
                </a:solidFill>
                <a:latin typeface="Century Gothic"/>
                <a:ea typeface="Century Gothic"/>
                <a:cs typeface="Century Gothic"/>
                <a:sym typeface="Century Gothic"/>
              </a:rPr>
              <a:t>אנחנו אוהבות את הערך של קורבן שלמים. הערך הוא אחדות ושכולם אוכלים יחד ובשמחה.</a:t>
            </a:r>
            <a:endParaRPr sz="3100" b="1">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3100" b="1">
                <a:solidFill>
                  <a:srgbClr val="3F3F3F"/>
                </a:solidFill>
                <a:latin typeface="Century Gothic"/>
                <a:ea typeface="Century Gothic"/>
                <a:cs typeface="Century Gothic"/>
                <a:sym typeface="Century Gothic"/>
              </a:rPr>
              <a:t>התמונה מתארת אנשים אוכלים יחד את הקרבן בשמחה</a:t>
            </a:r>
            <a:endParaRPr sz="3100" b="1">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1"/>
          <p:cNvPicPr preferRelativeResize="0"/>
          <p:nvPr/>
        </p:nvPicPr>
        <p:blipFill>
          <a:blip r:embed="rId3">
            <a:alphaModFix/>
          </a:blip>
          <a:stretch>
            <a:fillRect/>
          </a:stretch>
        </p:blipFill>
        <p:spPr>
          <a:xfrm>
            <a:off x="5535425" y="471450"/>
            <a:ext cx="6096000" cy="6096000"/>
          </a:xfrm>
          <a:prstGeom prst="rect">
            <a:avLst/>
          </a:prstGeom>
          <a:noFill/>
          <a:ln>
            <a:noFill/>
          </a:ln>
        </p:spPr>
      </p:pic>
      <p:sp>
        <p:nvSpPr>
          <p:cNvPr id="306" name="Google Shape;306;p21"/>
          <p:cNvSpPr txBox="1"/>
          <p:nvPr/>
        </p:nvSpPr>
        <p:spPr>
          <a:xfrm>
            <a:off x="1285875" y="642950"/>
            <a:ext cx="3161100" cy="5143500"/>
          </a:xfrm>
          <a:prstGeom prst="rect">
            <a:avLst/>
          </a:prstGeom>
          <a:noFill/>
          <a:ln>
            <a:noFill/>
          </a:ln>
        </p:spPr>
        <p:txBody>
          <a:bodyPr spcFirstLastPara="1" wrap="square" lIns="91425" tIns="91425" rIns="90000" bIns="91425" anchor="t" anchorCtr="0">
            <a:noAutofit/>
          </a:bodyPr>
          <a:lstStyle/>
          <a:p>
            <a:pPr marL="0" lvl="0" indent="0" algn="r" rtl="1">
              <a:spcBef>
                <a:spcPts val="0"/>
              </a:spcBef>
              <a:spcAft>
                <a:spcPts val="0"/>
              </a:spcAft>
              <a:buNone/>
            </a:pPr>
            <a:r>
              <a:rPr lang="iw-IL" sz="3300">
                <a:solidFill>
                  <a:srgbClr val="3F3F3F"/>
                </a:solidFill>
                <a:latin typeface="Alef"/>
                <a:ea typeface="Alef"/>
                <a:cs typeface="Alef"/>
                <a:sym typeface="Alef"/>
              </a:rPr>
              <a:t>קורבן עולה</a:t>
            </a:r>
            <a:endParaRPr sz="3300">
              <a:solidFill>
                <a:srgbClr val="3F3F3F"/>
              </a:solidFill>
              <a:latin typeface="Alef"/>
              <a:ea typeface="Alef"/>
              <a:cs typeface="Alef"/>
              <a:sym typeface="Alef"/>
            </a:endParaRPr>
          </a:p>
          <a:p>
            <a:pPr marL="0" lvl="0" indent="0" algn="r" rtl="1">
              <a:spcBef>
                <a:spcPts val="0"/>
              </a:spcBef>
              <a:spcAft>
                <a:spcPts val="0"/>
              </a:spcAft>
              <a:buNone/>
            </a:pPr>
            <a:r>
              <a:rPr lang="iw-IL" sz="2200">
                <a:solidFill>
                  <a:srgbClr val="3F3F3F"/>
                </a:solidFill>
                <a:latin typeface="Alef"/>
                <a:ea typeface="Alef"/>
                <a:cs typeface="Alef"/>
                <a:sym typeface="Alef"/>
              </a:rPr>
              <a:t>קורבן עולה נשרף עולה רק לה' וזה מבטא מסירות שלמה,קרבה ויראה לה'.</a:t>
            </a:r>
            <a:endParaRPr sz="2200">
              <a:solidFill>
                <a:srgbClr val="3F3F3F"/>
              </a:solidFill>
              <a:latin typeface="Alef"/>
              <a:ea typeface="Alef"/>
              <a:cs typeface="Alef"/>
              <a:sym typeface="Alef"/>
            </a:endParaRPr>
          </a:p>
          <a:p>
            <a:pPr marL="0" lvl="0" indent="0" algn="r" rtl="1">
              <a:spcBef>
                <a:spcPts val="0"/>
              </a:spcBef>
              <a:spcAft>
                <a:spcPts val="0"/>
              </a:spcAft>
              <a:buNone/>
            </a:pPr>
            <a:endParaRPr sz="2200">
              <a:solidFill>
                <a:srgbClr val="3F3F3F"/>
              </a:solidFill>
              <a:latin typeface="Alef"/>
              <a:ea typeface="Alef"/>
              <a:cs typeface="Alef"/>
              <a:sym typeface="Alef"/>
            </a:endParaRPr>
          </a:p>
          <a:p>
            <a:pPr marL="0" lvl="0" indent="0" algn="r" rtl="1">
              <a:spcBef>
                <a:spcPts val="0"/>
              </a:spcBef>
              <a:spcAft>
                <a:spcPts val="0"/>
              </a:spcAft>
              <a:buNone/>
            </a:pPr>
            <a:endParaRPr sz="2200">
              <a:solidFill>
                <a:srgbClr val="3F3F3F"/>
              </a:solidFill>
              <a:latin typeface="Alef"/>
              <a:ea typeface="Alef"/>
              <a:cs typeface="Alef"/>
              <a:sym typeface="Alef"/>
            </a:endParaRPr>
          </a:p>
          <a:p>
            <a:pPr marL="0" lvl="0" indent="0" algn="r" rtl="1">
              <a:spcBef>
                <a:spcPts val="0"/>
              </a:spcBef>
              <a:spcAft>
                <a:spcPts val="0"/>
              </a:spcAft>
              <a:buNone/>
            </a:pPr>
            <a:r>
              <a:rPr lang="iw-IL" sz="2200">
                <a:solidFill>
                  <a:srgbClr val="3F3F3F"/>
                </a:solidFill>
                <a:latin typeface="Alef"/>
                <a:ea typeface="Alef"/>
                <a:cs typeface="Alef"/>
                <a:sym typeface="Alef"/>
              </a:rPr>
              <a:t>מגישות:דקל פתיחי המלכה  נסיה אדירי המלכה ואסתי פולץ.</a:t>
            </a:r>
            <a:endParaRPr sz="2200">
              <a:solidFill>
                <a:srgbClr val="3F3F3F"/>
              </a:solidFill>
              <a:latin typeface="Alef"/>
              <a:ea typeface="Alef"/>
              <a:cs typeface="Alef"/>
              <a:sym typeface="Alef"/>
            </a:endParaRPr>
          </a:p>
        </p:txBody>
      </p:sp>
    </p:spTree>
  </p:cSld>
  <p:clrMapOvr>
    <a:masterClrMapping/>
  </p:clrMapOvr>
  <p:transition advTm="9000">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23"/>
          <p:cNvPicPr preferRelativeResize="0"/>
          <p:nvPr/>
        </p:nvPicPr>
        <p:blipFill>
          <a:blip r:embed="rId3">
            <a:alphaModFix/>
          </a:blip>
          <a:stretch>
            <a:fillRect/>
          </a:stretch>
        </p:blipFill>
        <p:spPr>
          <a:xfrm>
            <a:off x="165000" y="381000"/>
            <a:ext cx="6096000" cy="6096000"/>
          </a:xfrm>
          <a:prstGeom prst="rect">
            <a:avLst/>
          </a:prstGeom>
          <a:noFill/>
          <a:ln>
            <a:noFill/>
          </a:ln>
        </p:spPr>
      </p:pic>
      <p:sp>
        <p:nvSpPr>
          <p:cNvPr id="312" name="Google Shape;312;p23"/>
          <p:cNvSpPr txBox="1"/>
          <p:nvPr/>
        </p:nvSpPr>
        <p:spPr>
          <a:xfrm>
            <a:off x="7609875" y="1133250"/>
            <a:ext cx="3447900" cy="453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200">
                <a:solidFill>
                  <a:srgbClr val="3F3F3F"/>
                </a:solidFill>
                <a:latin typeface="Century Gothic"/>
                <a:ea typeface="Century Gothic"/>
                <a:cs typeface="Century Gothic"/>
                <a:sym typeface="Century Gothic"/>
              </a:rPr>
              <a:t>ניצן סובל ותמר אלפסי:</a:t>
            </a:r>
            <a:endParaRPr sz="32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3200">
                <a:solidFill>
                  <a:srgbClr val="3F3F3F"/>
                </a:solidFill>
                <a:latin typeface="Century Gothic"/>
                <a:ea typeface="Century Gothic"/>
                <a:cs typeface="Century Gothic"/>
                <a:sym typeface="Century Gothic"/>
              </a:rPr>
              <a:t>רואים פה אנשים שיושבים בתוך בית המקדש ואוכלים את קורבן שלמים</a:t>
            </a:r>
            <a:endParaRPr sz="320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2"/>
          <p:cNvSpPr txBox="1"/>
          <p:nvPr/>
        </p:nvSpPr>
        <p:spPr>
          <a:xfrm>
            <a:off x="4126600" y="805675"/>
            <a:ext cx="5511900" cy="4617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iw-IL" sz="1800">
                <a:solidFill>
                  <a:srgbClr val="3F3F3F"/>
                </a:solidFill>
                <a:latin typeface="Century Gothic"/>
                <a:ea typeface="Century Gothic"/>
                <a:cs typeface="Century Gothic"/>
                <a:sym typeface="Century Gothic"/>
              </a:rPr>
              <a:t>מעין אגרסט נעם יבגי וכנרת כהן</a:t>
            </a:r>
            <a:endParaRPr sz="1800">
              <a:solidFill>
                <a:srgbClr val="3F3F3F"/>
              </a:solidFill>
              <a:latin typeface="Century Gothic"/>
              <a:ea typeface="Century Gothic"/>
              <a:cs typeface="Century Gothic"/>
              <a:sym typeface="Century Gothic"/>
            </a:endParaRPr>
          </a:p>
        </p:txBody>
      </p:sp>
      <p:sp>
        <p:nvSpPr>
          <p:cNvPr id="318" name="Google Shape;318;p22"/>
          <p:cNvSpPr txBox="1"/>
          <p:nvPr/>
        </p:nvSpPr>
        <p:spPr>
          <a:xfrm>
            <a:off x="2525075" y="3566550"/>
            <a:ext cx="2367900" cy="1857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800">
                <a:solidFill>
                  <a:srgbClr val="3F3F3F"/>
                </a:solidFill>
                <a:latin typeface="Century Gothic"/>
                <a:ea typeface="Century Gothic"/>
                <a:cs typeface="Century Gothic"/>
                <a:sym typeface="Century Gothic"/>
              </a:rPr>
              <a:t>קרבן שלמים</a:t>
            </a:r>
            <a:endParaRPr sz="18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1800">
                <a:solidFill>
                  <a:srgbClr val="3F3F3F"/>
                </a:solidFill>
                <a:latin typeface="Century Gothic"/>
                <a:ea typeface="Century Gothic"/>
                <a:cs typeface="Century Gothic"/>
                <a:sym typeface="Century Gothic"/>
              </a:rPr>
              <a:t>משפחה יושבת ואוכלת בבית מקדש בשר</a:t>
            </a:r>
            <a:br>
              <a:rPr lang="iw-IL" sz="1800">
                <a:solidFill>
                  <a:srgbClr val="3F3F3F"/>
                </a:solidFill>
                <a:latin typeface="Century Gothic"/>
                <a:ea typeface="Century Gothic"/>
                <a:cs typeface="Century Gothic"/>
                <a:sym typeface="Century Gothic"/>
              </a:rPr>
            </a:br>
            <a:r>
              <a:rPr lang="iw-IL" sz="1800">
                <a:solidFill>
                  <a:srgbClr val="3F3F3F"/>
                </a:solidFill>
                <a:latin typeface="Century Gothic"/>
                <a:ea typeface="Century Gothic"/>
                <a:cs typeface="Century Gothic"/>
                <a:sym typeface="Century Gothic"/>
              </a:rPr>
              <a:t>ולידם גם הכהן אוכל בשר</a:t>
            </a:r>
            <a:endParaRPr sz="180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4"/>
          <p:cNvSpPr txBox="1"/>
          <p:nvPr/>
        </p:nvSpPr>
        <p:spPr>
          <a:xfrm>
            <a:off x="8703575" y="650175"/>
            <a:ext cx="2537700" cy="4739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800">
                <a:solidFill>
                  <a:srgbClr val="3F3F3F"/>
                </a:solidFill>
                <a:latin typeface="Century Gothic"/>
                <a:ea typeface="Century Gothic"/>
                <a:cs typeface="Century Gothic"/>
                <a:sym typeface="Century Gothic"/>
              </a:rPr>
              <a:t>יעלה אריכא</a:t>
            </a:r>
            <a:endParaRPr sz="38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2600">
                <a:solidFill>
                  <a:srgbClr val="3F3F3F"/>
                </a:solidFill>
                <a:latin typeface="Century Gothic"/>
                <a:ea typeface="Century Gothic"/>
                <a:cs typeface="Century Gothic"/>
                <a:sym typeface="Century Gothic"/>
              </a:rPr>
              <a:t>ההורים הלכו להקריב קרבן שלמים על שבנם הקטן נרפא ממחלה קשה ומסכנת חיים אחריי הלידה הארוכה והמסובכת שלו.</a:t>
            </a:r>
            <a:endParaRPr sz="26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26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3800">
              <a:solidFill>
                <a:srgbClr val="3F3F3F"/>
              </a:solidFill>
              <a:latin typeface="Century Gothic"/>
              <a:ea typeface="Century Gothic"/>
              <a:cs typeface="Century Gothic"/>
              <a:sym typeface="Century Gothic"/>
            </a:endParaRPr>
          </a:p>
        </p:txBody>
      </p:sp>
      <p:pic>
        <p:nvPicPr>
          <p:cNvPr id="324" name="Google Shape;324;p24"/>
          <p:cNvPicPr preferRelativeResize="0"/>
          <p:nvPr/>
        </p:nvPicPr>
        <p:blipFill>
          <a:blip r:embed="rId3">
            <a:alphaModFix/>
          </a:blip>
          <a:stretch>
            <a:fillRect/>
          </a:stretch>
        </p:blipFill>
        <p:spPr>
          <a:xfrm>
            <a:off x="157300" y="94375"/>
            <a:ext cx="6553201" cy="6553201"/>
          </a:xfrm>
          <a:prstGeom prst="rect">
            <a:avLst/>
          </a:prstGeom>
          <a:noFill/>
          <a:ln>
            <a:noFill/>
          </a:ln>
        </p:spPr>
      </p:pic>
    </p:spTree>
  </p:cSld>
  <p:clrMapOvr>
    <a:masterClrMapping/>
  </p:clrMapOvr>
  <p:transition advTm="9000">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4"/>
          <p:cNvPicPr preferRelativeResize="0"/>
          <p:nvPr/>
        </p:nvPicPr>
        <p:blipFill>
          <a:blip r:embed="rId3">
            <a:alphaModFix/>
          </a:blip>
          <a:stretch>
            <a:fillRect/>
          </a:stretch>
        </p:blipFill>
        <p:spPr>
          <a:xfrm>
            <a:off x="5393875" y="234050"/>
            <a:ext cx="6553201" cy="6553201"/>
          </a:xfrm>
          <a:prstGeom prst="rect">
            <a:avLst/>
          </a:prstGeom>
          <a:noFill/>
          <a:ln>
            <a:noFill/>
          </a:ln>
        </p:spPr>
      </p:pic>
      <p:sp>
        <p:nvSpPr>
          <p:cNvPr id="182" name="Google Shape;182;p4"/>
          <p:cNvSpPr txBox="1"/>
          <p:nvPr/>
        </p:nvSpPr>
        <p:spPr>
          <a:xfrm rot="-407914">
            <a:off x="636879" y="3788089"/>
            <a:ext cx="3134843" cy="2710305"/>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600">
                <a:solidFill>
                  <a:schemeClr val="dk1"/>
                </a:solidFill>
                <a:latin typeface="Century Gothic"/>
                <a:ea typeface="Century Gothic"/>
                <a:cs typeface="Century Gothic"/>
                <a:sym typeface="Century Gothic"/>
              </a:rPr>
              <a:t>קרבן שלמים הוא חגיגה עם כל המשפחה של בעלי הקרבן.</a:t>
            </a:r>
            <a:endParaRPr sz="3600">
              <a:solidFill>
                <a:schemeClr val="dk1"/>
              </a:solidFill>
              <a:latin typeface="Century Gothic"/>
              <a:ea typeface="Century Gothic"/>
              <a:cs typeface="Century Gothic"/>
              <a:sym typeface="Century Gothic"/>
            </a:endParaRPr>
          </a:p>
        </p:txBody>
      </p:sp>
      <p:sp>
        <p:nvSpPr>
          <p:cNvPr id="183" name="Google Shape;183;p4"/>
          <p:cNvSpPr txBox="1"/>
          <p:nvPr/>
        </p:nvSpPr>
        <p:spPr>
          <a:xfrm>
            <a:off x="1665525" y="234050"/>
            <a:ext cx="3433200" cy="979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400">
                <a:solidFill>
                  <a:schemeClr val="dk1"/>
                </a:solidFill>
                <a:latin typeface="Century Gothic"/>
                <a:ea typeface="Century Gothic"/>
                <a:cs typeface="Century Gothic"/>
                <a:sym typeface="Century Gothic"/>
              </a:rPr>
              <a:t>מעיין וודג'ה, אלה סביץ, שלוה הופמן</a:t>
            </a:r>
            <a:endParaRPr sz="2400">
              <a:solidFill>
                <a:schemeClr val="dk1"/>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g2ab7a2a5ba5_20_0"/>
          <p:cNvPicPr preferRelativeResize="0"/>
          <p:nvPr/>
        </p:nvPicPr>
        <p:blipFill>
          <a:blip r:embed="rId3">
            <a:alphaModFix/>
          </a:blip>
          <a:stretch>
            <a:fillRect/>
          </a:stretch>
        </p:blipFill>
        <p:spPr>
          <a:xfrm>
            <a:off x="3002800" y="0"/>
            <a:ext cx="4479276" cy="4592351"/>
          </a:xfrm>
          <a:prstGeom prst="rect">
            <a:avLst/>
          </a:prstGeom>
          <a:noFill/>
          <a:ln>
            <a:noFill/>
          </a:ln>
        </p:spPr>
      </p:pic>
      <p:pic>
        <p:nvPicPr>
          <p:cNvPr id="189" name="Google Shape;189;g2ab7a2a5ba5_20_0"/>
          <p:cNvPicPr preferRelativeResize="0"/>
          <p:nvPr/>
        </p:nvPicPr>
        <p:blipFill>
          <a:blip r:embed="rId4">
            <a:alphaModFix/>
          </a:blip>
          <a:stretch>
            <a:fillRect/>
          </a:stretch>
        </p:blipFill>
        <p:spPr>
          <a:xfrm>
            <a:off x="7482075" y="0"/>
            <a:ext cx="4709924" cy="4592351"/>
          </a:xfrm>
          <a:prstGeom prst="rect">
            <a:avLst/>
          </a:prstGeom>
          <a:noFill/>
          <a:ln>
            <a:noFill/>
          </a:ln>
        </p:spPr>
      </p:pic>
      <p:sp>
        <p:nvSpPr>
          <p:cNvPr id="190" name="Google Shape;190;g2ab7a2a5ba5_20_0"/>
          <p:cNvSpPr txBox="1"/>
          <p:nvPr/>
        </p:nvSpPr>
        <p:spPr>
          <a:xfrm>
            <a:off x="318825" y="5006125"/>
            <a:ext cx="11477700" cy="14991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700" b="1" dirty="0">
                <a:solidFill>
                  <a:srgbClr val="3F3F3F"/>
                </a:solidFill>
                <a:latin typeface="Century Gothic"/>
                <a:ea typeface="Century Gothic"/>
                <a:cs typeface="Century Gothic"/>
                <a:sym typeface="Century Gothic"/>
              </a:rPr>
              <a:t>שמחה דרג'ה ואסתר מזנגיה</a:t>
            </a:r>
            <a:endParaRPr sz="2700" b="1" dirty="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2700" dirty="0">
                <a:solidFill>
                  <a:srgbClr val="3F3F3F"/>
                </a:solidFill>
                <a:latin typeface="Century Gothic"/>
                <a:ea typeface="Century Gothic"/>
                <a:cs typeface="Century Gothic"/>
                <a:sym typeface="Century Gothic"/>
              </a:rPr>
              <a:t>תמונה זו מדברת על קורבן אשם במקרה זה אשם גזילות, שני אנשים רבים על כסף </a:t>
            </a:r>
            <a:r>
              <a:rPr lang="he-IL" sz="2700" dirty="0">
                <a:solidFill>
                  <a:srgbClr val="3F3F3F"/>
                </a:solidFill>
                <a:latin typeface="Century Gothic"/>
                <a:ea typeface="Century Gothic"/>
                <a:cs typeface="Century Gothic"/>
                <a:sym typeface="Century Gothic"/>
              </a:rPr>
              <a:t>(</a:t>
            </a:r>
            <a:r>
              <a:rPr lang="iw-IL" sz="2700" dirty="0">
                <a:solidFill>
                  <a:srgbClr val="3F3F3F"/>
                </a:solidFill>
                <a:latin typeface="Century Gothic"/>
                <a:ea typeface="Century Gothic"/>
                <a:cs typeface="Century Gothic"/>
                <a:sym typeface="Century Gothic"/>
              </a:rPr>
              <a:t>אחד מהם לא שילם</a:t>
            </a:r>
            <a:r>
              <a:rPr lang="he-IL" sz="2700" dirty="0">
                <a:solidFill>
                  <a:srgbClr val="3F3F3F"/>
                </a:solidFill>
                <a:latin typeface="Century Gothic"/>
                <a:ea typeface="Century Gothic"/>
                <a:cs typeface="Century Gothic"/>
                <a:sym typeface="Century Gothic"/>
              </a:rPr>
              <a:t>) </a:t>
            </a:r>
            <a:r>
              <a:rPr lang="iw-IL" sz="2700" dirty="0">
                <a:solidFill>
                  <a:srgbClr val="3F3F3F"/>
                </a:solidFill>
                <a:latin typeface="Century Gothic"/>
                <a:ea typeface="Century Gothic"/>
                <a:cs typeface="Century Gothic"/>
                <a:sym typeface="Century Gothic"/>
              </a:rPr>
              <a:t>ולאחר מכן רואים אחד מהם מחזיר לשני כסף + חומש איל האשם בנוסף לקורבן שמקריב</a:t>
            </a:r>
            <a:endParaRPr sz="2700" dirty="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
          <p:cNvPicPr preferRelativeResize="0"/>
          <p:nvPr/>
        </p:nvPicPr>
        <p:blipFill>
          <a:blip r:embed="rId3">
            <a:alphaModFix/>
          </a:blip>
          <a:stretch>
            <a:fillRect/>
          </a:stretch>
        </p:blipFill>
        <p:spPr>
          <a:xfrm>
            <a:off x="5690775" y="381000"/>
            <a:ext cx="6096000" cy="6096000"/>
          </a:xfrm>
          <a:prstGeom prst="rect">
            <a:avLst/>
          </a:prstGeom>
          <a:noFill/>
          <a:ln>
            <a:noFill/>
          </a:ln>
        </p:spPr>
      </p:pic>
      <p:sp>
        <p:nvSpPr>
          <p:cNvPr id="196" name="Google Shape;196;p3"/>
          <p:cNvSpPr txBox="1"/>
          <p:nvPr/>
        </p:nvSpPr>
        <p:spPr>
          <a:xfrm>
            <a:off x="1319625" y="1059700"/>
            <a:ext cx="3999000" cy="3738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700">
                <a:solidFill>
                  <a:srgbClr val="3F3F3F"/>
                </a:solidFill>
                <a:latin typeface="Century Gothic"/>
                <a:ea typeface="Century Gothic"/>
                <a:cs typeface="Century Gothic"/>
                <a:sym typeface="Century Gothic"/>
              </a:rPr>
              <a:t>התמונה בהשראת קורבן מנחה שמיועדת לעני שרוצה להביא קורבן רואים שהעני שמח בכך שהוא מביא קורבן בכוונה גדולה</a:t>
            </a:r>
            <a:endParaRPr sz="27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2700">
                <a:solidFill>
                  <a:srgbClr val="3F3F3F"/>
                </a:solidFill>
                <a:latin typeface="Century Gothic"/>
                <a:ea typeface="Century Gothic"/>
                <a:cs typeface="Century Gothic"/>
                <a:sym typeface="Century Gothic"/>
              </a:rPr>
              <a:t>כל אדם יכול להביא קורבן בין אם הוא עשיר או עני וזה מתקבל באהבה ומתקבל אצל ה'</a:t>
            </a:r>
            <a:endParaRPr sz="2700">
              <a:solidFill>
                <a:srgbClr val="3F3F3F"/>
              </a:solidFill>
              <a:latin typeface="Century Gothic"/>
              <a:ea typeface="Century Gothic"/>
              <a:cs typeface="Century Gothic"/>
              <a:sym typeface="Century Gothic"/>
            </a:endParaRPr>
          </a:p>
        </p:txBody>
      </p:sp>
      <p:sp>
        <p:nvSpPr>
          <p:cNvPr id="197" name="Google Shape;197;p3"/>
          <p:cNvSpPr txBox="1"/>
          <p:nvPr/>
        </p:nvSpPr>
        <p:spPr>
          <a:xfrm>
            <a:off x="2239325" y="5138500"/>
            <a:ext cx="2759100" cy="639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500">
                <a:solidFill>
                  <a:srgbClr val="3F3F3F"/>
                </a:solidFill>
                <a:latin typeface="Century Gothic"/>
                <a:ea typeface="Century Gothic"/>
                <a:cs typeface="Century Gothic"/>
                <a:sym typeface="Century Gothic"/>
              </a:rPr>
              <a:t>איילה נבון, אביבה קורי, צופיה פרידמן</a:t>
            </a:r>
            <a:endParaRPr sz="250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5"/>
          <p:cNvSpPr txBox="1"/>
          <p:nvPr/>
        </p:nvSpPr>
        <p:spPr>
          <a:xfrm>
            <a:off x="6054000" y="137150"/>
            <a:ext cx="6138000" cy="1182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500">
                <a:solidFill>
                  <a:srgbClr val="3F3F3F"/>
                </a:solidFill>
                <a:latin typeface="Century Gothic"/>
                <a:ea typeface="Century Gothic"/>
                <a:cs typeface="Century Gothic"/>
                <a:sym typeface="Century Gothic"/>
              </a:rPr>
              <a:t>שוהם איבגי ותמר קאופמן</a:t>
            </a:r>
            <a:endParaRPr sz="3500">
              <a:solidFill>
                <a:srgbClr val="3F3F3F"/>
              </a:solidFill>
              <a:latin typeface="Century Gothic"/>
              <a:ea typeface="Century Gothic"/>
              <a:cs typeface="Century Gothic"/>
              <a:sym typeface="Century Gothic"/>
            </a:endParaRPr>
          </a:p>
        </p:txBody>
      </p:sp>
      <p:pic>
        <p:nvPicPr>
          <p:cNvPr id="203" name="Google Shape;203;p5"/>
          <p:cNvPicPr preferRelativeResize="0"/>
          <p:nvPr/>
        </p:nvPicPr>
        <p:blipFill>
          <a:blip r:embed="rId3">
            <a:alphaModFix/>
          </a:blip>
          <a:stretch>
            <a:fillRect/>
          </a:stretch>
        </p:blipFill>
        <p:spPr>
          <a:xfrm>
            <a:off x="380825" y="165600"/>
            <a:ext cx="6137999" cy="6137999"/>
          </a:xfrm>
          <a:prstGeom prst="rect">
            <a:avLst/>
          </a:prstGeom>
          <a:noFill/>
          <a:ln>
            <a:noFill/>
          </a:ln>
        </p:spPr>
      </p:pic>
      <p:sp>
        <p:nvSpPr>
          <p:cNvPr id="204" name="Google Shape;204;p5"/>
          <p:cNvSpPr txBox="1"/>
          <p:nvPr/>
        </p:nvSpPr>
        <p:spPr>
          <a:xfrm>
            <a:off x="7218050" y="1714500"/>
            <a:ext cx="5006400" cy="3200846"/>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iw-IL" sz="3400" dirty="0">
                <a:solidFill>
                  <a:srgbClr val="3F3F3F"/>
                </a:solidFill>
                <a:latin typeface="Century Gothic"/>
                <a:ea typeface="Century Gothic"/>
                <a:cs typeface="Century Gothic"/>
                <a:sym typeface="Century Gothic"/>
              </a:rPr>
              <a:t>זה אדם שמח כי הוא </a:t>
            </a:r>
            <a:r>
              <a:rPr lang="iw-IL" sz="3500" dirty="0">
                <a:solidFill>
                  <a:srgbClr val="3F3F3F"/>
                </a:solidFill>
                <a:latin typeface="Century Gothic"/>
                <a:ea typeface="Century Gothic"/>
                <a:cs typeface="Century Gothic"/>
                <a:sym typeface="Century Gothic"/>
              </a:rPr>
              <a:t>בעצם מודה לה' כי הוא רוצה קירבה אז הוא רוצה להקריב בקר כקורבן שלמים</a:t>
            </a:r>
            <a:r>
              <a:rPr lang="he-IL" sz="3500" dirty="0">
                <a:solidFill>
                  <a:srgbClr val="3F3F3F"/>
                </a:solidFill>
                <a:latin typeface="Century Gothic"/>
                <a:ea typeface="Century Gothic"/>
                <a:cs typeface="Century Gothic"/>
                <a:sym typeface="Century Gothic"/>
              </a:rPr>
              <a:t> </a:t>
            </a:r>
            <a:r>
              <a:rPr lang="he-IL" sz="2800" dirty="0">
                <a:solidFill>
                  <a:srgbClr val="3F3F3F"/>
                </a:solidFill>
                <a:latin typeface="Century Gothic"/>
                <a:ea typeface="Century Gothic"/>
                <a:cs typeface="Century Gothic"/>
                <a:sym typeface="Century Gothic"/>
              </a:rPr>
              <a:t>(</a:t>
            </a:r>
            <a:r>
              <a:rPr lang="iw-IL" sz="2800" dirty="0">
                <a:solidFill>
                  <a:srgbClr val="3F3F3F"/>
                </a:solidFill>
                <a:latin typeface="Century Gothic"/>
                <a:ea typeface="Century Gothic"/>
                <a:cs typeface="Century Gothic"/>
                <a:sym typeface="Century Gothic"/>
              </a:rPr>
              <a:t>זה אמור להיות פרה מלאה אבל הAI לא עשה לנו את זה</a:t>
            </a:r>
            <a:r>
              <a:rPr lang="he-IL" sz="2800" dirty="0">
                <a:solidFill>
                  <a:srgbClr val="3F3F3F"/>
                </a:solidFill>
                <a:latin typeface="Century Gothic"/>
                <a:ea typeface="Century Gothic"/>
                <a:cs typeface="Century Gothic"/>
                <a:sym typeface="Century Gothic"/>
              </a:rPr>
              <a:t>)</a:t>
            </a:r>
            <a:endParaRPr sz="2800" dirty="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6"/>
          <p:cNvSpPr txBox="1"/>
          <p:nvPr/>
        </p:nvSpPr>
        <p:spPr>
          <a:xfrm>
            <a:off x="3495300" y="0"/>
            <a:ext cx="8696700" cy="7695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iw-IL" sz="3800">
                <a:solidFill>
                  <a:srgbClr val="3F3F3F"/>
                </a:solidFill>
                <a:latin typeface="Century Gothic"/>
                <a:ea typeface="Century Gothic"/>
                <a:cs typeface="Century Gothic"/>
                <a:sym typeface="Century Gothic"/>
              </a:rPr>
              <a:t>שרה איגעל ואורה שניידר </a:t>
            </a:r>
            <a:endParaRPr sz="3800">
              <a:solidFill>
                <a:srgbClr val="3F3F3F"/>
              </a:solidFill>
              <a:latin typeface="Century Gothic"/>
              <a:ea typeface="Century Gothic"/>
              <a:cs typeface="Century Gothic"/>
              <a:sym typeface="Century Gothic"/>
            </a:endParaRPr>
          </a:p>
        </p:txBody>
      </p:sp>
      <p:pic>
        <p:nvPicPr>
          <p:cNvPr id="210" name="Google Shape;210;p6"/>
          <p:cNvPicPr preferRelativeResize="0"/>
          <p:nvPr/>
        </p:nvPicPr>
        <p:blipFill>
          <a:blip r:embed="rId3">
            <a:alphaModFix/>
          </a:blip>
          <a:stretch>
            <a:fillRect/>
          </a:stretch>
        </p:blipFill>
        <p:spPr>
          <a:xfrm>
            <a:off x="0" y="0"/>
            <a:ext cx="6857999" cy="6857999"/>
          </a:xfrm>
          <a:prstGeom prst="rect">
            <a:avLst/>
          </a:prstGeom>
          <a:noFill/>
          <a:ln>
            <a:noFill/>
          </a:ln>
        </p:spPr>
      </p:pic>
      <p:sp>
        <p:nvSpPr>
          <p:cNvPr id="211" name="Google Shape;211;p6"/>
          <p:cNvSpPr txBox="1"/>
          <p:nvPr/>
        </p:nvSpPr>
        <p:spPr>
          <a:xfrm>
            <a:off x="7520600" y="1308650"/>
            <a:ext cx="3694200" cy="43731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200" dirty="0">
                <a:solidFill>
                  <a:srgbClr val="3F3F3F"/>
                </a:solidFill>
                <a:latin typeface="Century Gothic"/>
                <a:ea typeface="Century Gothic"/>
                <a:cs typeface="Century Gothic"/>
                <a:sym typeface="Century Gothic"/>
              </a:rPr>
              <a:t>כאן רואים מלך יושב על כיסא מלכות ששתי אנשים מביאים לו מתנות. אחד עני ואחד עשיר. אבל המלך שמח עם שני המתנות שהוא מקבל .כמו בקרבן מנחה שבו ה' שמח גם במה שהעני מביא</a:t>
            </a:r>
            <a:endParaRPr sz="2200" dirty="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2200" dirty="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2500" i="1" dirty="0">
                <a:solidFill>
                  <a:srgbClr val="3F3F3F"/>
                </a:solidFill>
                <a:latin typeface="Century Gothic"/>
                <a:ea typeface="Century Gothic"/>
                <a:cs typeface="Century Gothic"/>
                <a:sym typeface="Century Gothic"/>
              </a:rPr>
              <a:t>בעיני </a:t>
            </a:r>
            <a:r>
              <a:rPr lang="he-IL" sz="2500" i="1" dirty="0">
                <a:solidFill>
                  <a:srgbClr val="3F3F3F"/>
                </a:solidFill>
                <a:latin typeface="Century Gothic"/>
                <a:ea typeface="Century Gothic"/>
                <a:cs typeface="Century Gothic"/>
                <a:sym typeface="Century Gothic"/>
              </a:rPr>
              <a:t>ה' </a:t>
            </a:r>
            <a:r>
              <a:rPr lang="iw-IL" sz="2500" i="1" dirty="0">
                <a:solidFill>
                  <a:srgbClr val="3F3F3F"/>
                </a:solidFill>
                <a:latin typeface="Century Gothic"/>
                <a:ea typeface="Century Gothic"/>
                <a:cs typeface="Century Gothic"/>
                <a:sym typeface="Century Gothic"/>
              </a:rPr>
              <a:t>כל מתנה שווה גם מי העני וגם מהעשיר</a:t>
            </a:r>
            <a:endParaRPr sz="2500" i="1" dirty="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7"/>
          <p:cNvSpPr txBox="1"/>
          <p:nvPr/>
        </p:nvSpPr>
        <p:spPr>
          <a:xfrm>
            <a:off x="1772950" y="603975"/>
            <a:ext cx="9780600" cy="701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200">
                <a:solidFill>
                  <a:srgbClr val="3F3F3F"/>
                </a:solidFill>
                <a:latin typeface="Century Gothic"/>
                <a:ea typeface="Century Gothic"/>
                <a:cs typeface="Century Gothic"/>
                <a:sym typeface="Century Gothic"/>
              </a:rPr>
              <a:t>אילה אלוני ואורה מעין</a:t>
            </a:r>
            <a:endParaRPr sz="3200">
              <a:solidFill>
                <a:srgbClr val="3F3F3F"/>
              </a:solidFill>
              <a:latin typeface="Century Gothic"/>
              <a:ea typeface="Century Gothic"/>
              <a:cs typeface="Century Gothic"/>
              <a:sym typeface="Century Gothic"/>
            </a:endParaRPr>
          </a:p>
        </p:txBody>
      </p:sp>
      <p:pic>
        <p:nvPicPr>
          <p:cNvPr id="217" name="Google Shape;217;p7"/>
          <p:cNvPicPr preferRelativeResize="0"/>
          <p:nvPr/>
        </p:nvPicPr>
        <p:blipFill>
          <a:blip r:embed="rId3">
            <a:alphaModFix/>
          </a:blip>
          <a:stretch>
            <a:fillRect/>
          </a:stretch>
        </p:blipFill>
        <p:spPr>
          <a:xfrm>
            <a:off x="0" y="0"/>
            <a:ext cx="6857999" cy="6857999"/>
          </a:xfrm>
          <a:prstGeom prst="rect">
            <a:avLst/>
          </a:prstGeom>
          <a:noFill/>
          <a:ln>
            <a:noFill/>
          </a:ln>
        </p:spPr>
      </p:pic>
      <p:sp>
        <p:nvSpPr>
          <p:cNvPr id="218" name="Google Shape;218;p7"/>
          <p:cNvSpPr txBox="1"/>
          <p:nvPr/>
        </p:nvSpPr>
        <p:spPr>
          <a:xfrm>
            <a:off x="7286625" y="1636575"/>
            <a:ext cx="4266900" cy="4968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000" dirty="0">
                <a:solidFill>
                  <a:srgbClr val="3F3F3F"/>
                </a:solidFill>
                <a:latin typeface="Century Gothic"/>
                <a:ea typeface="Century Gothic"/>
                <a:cs typeface="Century Gothic"/>
                <a:sym typeface="Century Gothic"/>
              </a:rPr>
              <a:t>לקחנו את קרבן שלמים ויצרנו ממנו תמונה.</a:t>
            </a:r>
            <a:endParaRPr sz="3000" dirty="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3000" dirty="0">
                <a:solidFill>
                  <a:srgbClr val="3F3F3F"/>
                </a:solidFill>
                <a:latin typeface="Century Gothic"/>
                <a:ea typeface="Century Gothic"/>
                <a:cs typeface="Century Gothic"/>
                <a:sym typeface="Century Gothic"/>
              </a:rPr>
              <a:t>בחרנו בזה כי זה מאחד, כולם אוכלים מהקרבן, ויש הרבה סוגים של הקרבן שאפשר להביא </a:t>
            </a:r>
            <a:r>
              <a:rPr lang="he-IL" sz="3000" dirty="0">
                <a:solidFill>
                  <a:srgbClr val="3F3F3F"/>
                </a:solidFill>
                <a:latin typeface="Century Gothic"/>
                <a:ea typeface="Century Gothic"/>
                <a:cs typeface="Century Gothic"/>
                <a:sym typeface="Century Gothic"/>
              </a:rPr>
              <a:t>(</a:t>
            </a:r>
            <a:r>
              <a:rPr lang="iw-IL" sz="3000" dirty="0">
                <a:solidFill>
                  <a:srgbClr val="3F3F3F"/>
                </a:solidFill>
                <a:latin typeface="Century Gothic"/>
                <a:ea typeface="Century Gothic"/>
                <a:cs typeface="Century Gothic"/>
                <a:sym typeface="Century Gothic"/>
              </a:rPr>
              <a:t>כבשים, עזים, פרים ופרות</a:t>
            </a:r>
            <a:r>
              <a:rPr lang="he-IL" sz="3000" dirty="0">
                <a:solidFill>
                  <a:srgbClr val="3F3F3F"/>
                </a:solidFill>
                <a:latin typeface="Century Gothic"/>
                <a:ea typeface="Century Gothic"/>
                <a:cs typeface="Century Gothic"/>
                <a:sym typeface="Century Gothic"/>
              </a:rPr>
              <a:t>).</a:t>
            </a:r>
            <a:r>
              <a:rPr lang="iw-IL" sz="3000" dirty="0">
                <a:solidFill>
                  <a:srgbClr val="3F3F3F"/>
                </a:solidFill>
                <a:latin typeface="Century Gothic"/>
                <a:ea typeface="Century Gothic"/>
                <a:cs typeface="Century Gothic"/>
                <a:sym typeface="Century Gothic"/>
              </a:rPr>
              <a:t> </a:t>
            </a:r>
            <a:endParaRPr sz="3000" dirty="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8"/>
          <p:cNvPicPr preferRelativeResize="0"/>
          <p:nvPr/>
        </p:nvPicPr>
        <p:blipFill>
          <a:blip r:embed="rId3">
            <a:alphaModFix/>
          </a:blip>
          <a:stretch>
            <a:fillRect/>
          </a:stretch>
        </p:blipFill>
        <p:spPr>
          <a:xfrm>
            <a:off x="5758825" y="381000"/>
            <a:ext cx="6096000" cy="6096000"/>
          </a:xfrm>
          <a:prstGeom prst="rect">
            <a:avLst/>
          </a:prstGeom>
          <a:noFill/>
          <a:ln>
            <a:noFill/>
          </a:ln>
        </p:spPr>
      </p:pic>
      <p:sp>
        <p:nvSpPr>
          <p:cNvPr id="224" name="Google Shape;224;p8"/>
          <p:cNvSpPr txBox="1"/>
          <p:nvPr/>
        </p:nvSpPr>
        <p:spPr>
          <a:xfrm>
            <a:off x="1954525" y="548650"/>
            <a:ext cx="3463200" cy="668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000">
                <a:solidFill>
                  <a:srgbClr val="3F3F3F"/>
                </a:solidFill>
                <a:latin typeface="Century Gothic"/>
                <a:ea typeface="Century Gothic"/>
                <a:cs typeface="Century Gothic"/>
                <a:sym typeface="Century Gothic"/>
              </a:rPr>
              <a:t>רז יהושע ומיכל</a:t>
            </a:r>
            <a:r>
              <a:rPr lang="iw-IL" sz="1800">
                <a:solidFill>
                  <a:srgbClr val="3F3F3F"/>
                </a:solidFill>
                <a:latin typeface="Century Gothic"/>
                <a:ea typeface="Century Gothic"/>
                <a:cs typeface="Century Gothic"/>
                <a:sym typeface="Century Gothic"/>
              </a:rPr>
              <a:t> </a:t>
            </a:r>
            <a:r>
              <a:rPr lang="iw-IL" sz="3000">
                <a:solidFill>
                  <a:srgbClr val="3F3F3F"/>
                </a:solidFill>
                <a:latin typeface="Century Gothic"/>
                <a:ea typeface="Century Gothic"/>
                <a:cs typeface="Century Gothic"/>
                <a:sym typeface="Century Gothic"/>
              </a:rPr>
              <a:t>מועלם</a:t>
            </a:r>
            <a:endParaRPr sz="30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endParaRPr sz="6000">
              <a:solidFill>
                <a:srgbClr val="3F3F3F"/>
              </a:solidFill>
              <a:latin typeface="Century Gothic"/>
              <a:ea typeface="Century Gothic"/>
              <a:cs typeface="Century Gothic"/>
              <a:sym typeface="Century Gothic"/>
            </a:endParaRPr>
          </a:p>
        </p:txBody>
      </p:sp>
      <p:sp>
        <p:nvSpPr>
          <p:cNvPr id="225" name="Google Shape;225;p8"/>
          <p:cNvSpPr txBox="1"/>
          <p:nvPr/>
        </p:nvSpPr>
        <p:spPr>
          <a:xfrm>
            <a:off x="2417425" y="1217350"/>
            <a:ext cx="3000300" cy="48861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800">
                <a:solidFill>
                  <a:srgbClr val="3F3F3F"/>
                </a:solidFill>
                <a:latin typeface="Century Gothic"/>
                <a:ea typeface="Century Gothic"/>
                <a:cs typeface="Century Gothic"/>
                <a:sym typeface="Century Gothic"/>
              </a:rPr>
              <a:t>אנשים מובילים את הצאן כדי להקריב קורבן עולה לה' בבית המקדש בשביל להודות לו.</a:t>
            </a:r>
            <a:endParaRPr sz="2800">
              <a:solidFill>
                <a:srgbClr val="3F3F3F"/>
              </a:solidFill>
              <a:latin typeface="Century Gothic"/>
              <a:ea typeface="Century Gothic"/>
              <a:cs typeface="Century Gothic"/>
              <a:sym typeface="Century Gothic"/>
            </a:endParaRPr>
          </a:p>
          <a:p>
            <a:pPr marL="0" lvl="0" indent="0" algn="r" rtl="1">
              <a:spcBef>
                <a:spcPts val="0"/>
              </a:spcBef>
              <a:spcAft>
                <a:spcPts val="0"/>
              </a:spcAft>
              <a:buNone/>
            </a:pPr>
            <a:r>
              <a:rPr lang="iw-IL" sz="2800">
                <a:solidFill>
                  <a:srgbClr val="3F3F3F"/>
                </a:solidFill>
                <a:latin typeface="Century Gothic"/>
                <a:ea typeface="Century Gothic"/>
                <a:cs typeface="Century Gothic"/>
                <a:sym typeface="Century Gothic"/>
              </a:rPr>
              <a:t>בחרנו בתמונה הזאת כי אחד הדברים שאפשר להקריב בקורבן עולה זה צאן ובתמונה רואים אנשים שמובילים את הצאן לבית המקדש.</a:t>
            </a:r>
            <a:endParaRPr sz="2800">
              <a:solidFill>
                <a:srgbClr val="3F3F3F"/>
              </a:solidFill>
              <a:latin typeface="Century Gothic"/>
              <a:ea typeface="Century Gothic"/>
              <a:cs typeface="Century Gothic"/>
              <a:sym typeface="Century Gothic"/>
            </a:endParaRPr>
          </a:p>
        </p:txBody>
      </p:sp>
    </p:spTree>
  </p:cSld>
  <p:clrMapOvr>
    <a:masterClrMapping/>
  </p:clrMapOvr>
  <p:transition advTm="9000">
    <p:circle/>
  </p:transition>
</p:sld>
</file>

<file path=ppt/theme/theme1.xml><?xml version="1.0" encoding="utf-8"?>
<a:theme xmlns:a="http://schemas.openxmlformats.org/drawingml/2006/main" name="עשן מתפתל">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762</Words>
  <Application>Microsoft Office PowerPoint</Application>
  <PresentationFormat>מסך רחב</PresentationFormat>
  <Paragraphs>89</Paragraphs>
  <Slides>24</Slides>
  <Notes>24</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24</vt:i4>
      </vt:variant>
    </vt:vector>
  </HeadingPairs>
  <TitlesOfParts>
    <vt:vector size="30" baseType="lpstr">
      <vt:lpstr>Gisha</vt:lpstr>
      <vt:lpstr>Noto Sans Symbols</vt:lpstr>
      <vt:lpstr>Century Gothic</vt:lpstr>
      <vt:lpstr>Arial</vt:lpstr>
      <vt:lpstr>Alef</vt:lpstr>
      <vt:lpstr>עשן מתפתל</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מיכל קופרמן</dc:creator>
  <cp:lastModifiedBy>מיכל קופרמן</cp:lastModifiedBy>
  <cp:revision>1</cp:revision>
  <dcterms:created xsi:type="dcterms:W3CDTF">2024-01-02T15:27:54Z</dcterms:created>
  <dcterms:modified xsi:type="dcterms:W3CDTF">2024-01-06T18:59:03Z</dcterms:modified>
</cp:coreProperties>
</file>