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7"/>
  </p:notesMasterIdLst>
  <p:handoutMasterIdLst>
    <p:handoutMasterId r:id="rId28"/>
  </p:handoutMasterIdLst>
  <p:sldIdLst>
    <p:sldId id="257" r:id="rId5"/>
    <p:sldId id="272" r:id="rId6"/>
    <p:sldId id="265" r:id="rId7"/>
    <p:sldId id="273" r:id="rId8"/>
    <p:sldId id="275" r:id="rId9"/>
    <p:sldId id="258" r:id="rId10"/>
    <p:sldId id="267" r:id="rId11"/>
    <p:sldId id="264" r:id="rId12"/>
    <p:sldId id="269" r:id="rId13"/>
    <p:sldId id="276" r:id="rId14"/>
    <p:sldId id="262" r:id="rId15"/>
    <p:sldId id="277" r:id="rId16"/>
    <p:sldId id="278" r:id="rId17"/>
    <p:sldId id="279" r:id="rId18"/>
    <p:sldId id="280" r:id="rId19"/>
    <p:sldId id="281" r:id="rId20"/>
    <p:sldId id="282" r:id="rId21"/>
    <p:sldId id="283" r:id="rId22"/>
    <p:sldId id="284" r:id="rId23"/>
    <p:sldId id="285" r:id="rId24"/>
    <p:sldId id="286" r:id="rId25"/>
    <p:sldId id="287" r:id="rId26"/>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12737-D003-4FE9-948A-127087501978}" v="23" dt="2020-05-02T18:44:18.71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87" autoAdjust="0"/>
    <p:restoredTop sz="94280" autoAdjust="0"/>
  </p:normalViewPr>
  <p:slideViewPr>
    <p:cSldViewPr>
      <p:cViewPr varScale="1">
        <p:scale>
          <a:sx n="76" d="100"/>
          <a:sy n="76" d="100"/>
        </p:scale>
        <p:origin x="104" y="44"/>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נעמי עיני" userId="4ffd0b8735338106" providerId="LiveId" clId="{7E712737-D003-4FE9-948A-127087501978}"/>
    <pc:docChg chg="undo custSel mod addSld modSld">
      <pc:chgData name="נעמי עיני" userId="4ffd0b8735338106" providerId="LiveId" clId="{7E712737-D003-4FE9-948A-127087501978}" dt="2020-05-02T18:46:41.359" v="804" actId="113"/>
      <pc:docMkLst>
        <pc:docMk/>
      </pc:docMkLst>
      <pc:sldChg chg="addSp modSp">
        <pc:chgData name="נעמי עיני" userId="4ffd0b8735338106" providerId="LiveId" clId="{7E712737-D003-4FE9-948A-127087501978}" dt="2020-05-02T18:43:31.275" v="777" actId="14100"/>
        <pc:sldMkLst>
          <pc:docMk/>
          <pc:sldMk cId="2769088315" sldId="262"/>
        </pc:sldMkLst>
        <pc:picChg chg="add mod">
          <ac:chgData name="נעמי עיני" userId="4ffd0b8735338106" providerId="LiveId" clId="{7E712737-D003-4FE9-948A-127087501978}" dt="2020-05-02T18:43:31.275" v="777" actId="14100"/>
          <ac:picMkLst>
            <pc:docMk/>
            <pc:sldMk cId="2769088315" sldId="262"/>
            <ac:picMk id="5" creationId="{ADF14D95-E271-4E5C-A59C-D21752E84D91}"/>
          </ac:picMkLst>
        </pc:picChg>
      </pc:sldChg>
      <pc:sldChg chg="addSp modSp mod modClrScheme chgLayout">
        <pc:chgData name="נעמי עיני" userId="4ffd0b8735338106" providerId="LiveId" clId="{7E712737-D003-4FE9-948A-127087501978}" dt="2020-05-02T18:36:45.091" v="715" actId="14100"/>
        <pc:sldMkLst>
          <pc:docMk/>
          <pc:sldMk cId="1585674921" sldId="265"/>
        </pc:sldMkLst>
        <pc:spChg chg="mod">
          <ac:chgData name="נעמי עיני" userId="4ffd0b8735338106" providerId="LiveId" clId="{7E712737-D003-4FE9-948A-127087501978}" dt="2020-05-02T18:36:25.572" v="710" actId="26606"/>
          <ac:spMkLst>
            <pc:docMk/>
            <pc:sldMk cId="1585674921" sldId="265"/>
            <ac:spMk id="2" creationId="{00000000-0000-0000-0000-000000000000}"/>
          </ac:spMkLst>
        </pc:spChg>
        <pc:spChg chg="mod">
          <ac:chgData name="נעמי עיני" userId="4ffd0b8735338106" providerId="LiveId" clId="{7E712737-D003-4FE9-948A-127087501978}" dt="2020-05-02T18:36:45.091" v="715" actId="14100"/>
          <ac:spMkLst>
            <pc:docMk/>
            <pc:sldMk cId="1585674921" sldId="265"/>
            <ac:spMk id="4" creationId="{F2E21C66-D1E0-4558-A03F-E4835646AD8C}"/>
          </ac:spMkLst>
        </pc:spChg>
        <pc:spChg chg="add mod">
          <ac:chgData name="נעמי עיני" userId="4ffd0b8735338106" providerId="LiveId" clId="{7E712737-D003-4FE9-948A-127087501978}" dt="2020-05-02T18:36:25.572" v="710" actId="26606"/>
          <ac:spMkLst>
            <pc:docMk/>
            <pc:sldMk cId="1585674921" sldId="265"/>
            <ac:spMk id="12" creationId="{AA4EA9FD-F032-44E9-AF8B-462FDFE35774}"/>
          </ac:spMkLst>
        </pc:spChg>
        <pc:spChg chg="add mod">
          <ac:chgData name="נעמי עיני" userId="4ffd0b8735338106" providerId="LiveId" clId="{7E712737-D003-4FE9-948A-127087501978}" dt="2020-05-02T18:36:25.572" v="710" actId="26606"/>
          <ac:spMkLst>
            <pc:docMk/>
            <pc:sldMk cId="1585674921" sldId="265"/>
            <ac:spMk id="14" creationId="{C9DF7E2D-ED78-4417-8F70-89BE719359DD}"/>
          </ac:spMkLst>
        </pc:spChg>
        <pc:picChg chg="add mod">
          <ac:chgData name="נעמי עיני" userId="4ffd0b8735338106" providerId="LiveId" clId="{7E712737-D003-4FE9-948A-127087501978}" dt="2020-05-02T18:36:25.572" v="710" actId="26606"/>
          <ac:picMkLst>
            <pc:docMk/>
            <pc:sldMk cId="1585674921" sldId="265"/>
            <ac:picMk id="7" creationId="{DA76DEC3-E2A9-4496-9735-3A06991C4A28}"/>
          </ac:picMkLst>
        </pc:picChg>
      </pc:sldChg>
      <pc:sldChg chg="addSp modSp mod modClrScheme chgLayout">
        <pc:chgData name="נעמי עיני" userId="4ffd0b8735338106" providerId="LiveId" clId="{7E712737-D003-4FE9-948A-127087501978}" dt="2020-05-02T18:39:33.470" v="729" actId="27636"/>
        <pc:sldMkLst>
          <pc:docMk/>
          <pc:sldMk cId="805031522" sldId="269"/>
        </pc:sldMkLst>
        <pc:spChg chg="mod ord">
          <ac:chgData name="נעמי עיני" userId="4ffd0b8735338106" providerId="LiveId" clId="{7E712737-D003-4FE9-948A-127087501978}" dt="2020-05-02T18:39:33.470" v="729" actId="27636"/>
          <ac:spMkLst>
            <pc:docMk/>
            <pc:sldMk cId="805031522" sldId="269"/>
            <ac:spMk id="2" creationId="{334D7D7C-A7F1-4D84-B1E3-AD897F3D97F0}"/>
          </ac:spMkLst>
        </pc:spChg>
        <pc:spChg chg="add mod">
          <ac:chgData name="נעמי עיני" userId="4ffd0b8735338106" providerId="LiveId" clId="{7E712737-D003-4FE9-948A-127087501978}" dt="2020-05-02T18:39:17.547" v="725" actId="26606"/>
          <ac:spMkLst>
            <pc:docMk/>
            <pc:sldMk cId="805031522" sldId="269"/>
            <ac:spMk id="9" creationId="{1A0E0051-6FC3-4DCA-BE6B-5F490491A989}"/>
          </ac:spMkLst>
        </pc:spChg>
        <pc:picChg chg="add mod">
          <ac:chgData name="נעמי עיני" userId="4ffd0b8735338106" providerId="LiveId" clId="{7E712737-D003-4FE9-948A-127087501978}" dt="2020-05-02T18:39:17.547" v="725" actId="26606"/>
          <ac:picMkLst>
            <pc:docMk/>
            <pc:sldMk cId="805031522" sldId="269"/>
            <ac:picMk id="4" creationId="{9516E0C5-D450-434B-B387-57FE722C3706}"/>
          </ac:picMkLst>
        </pc:picChg>
      </pc:sldChg>
      <pc:sldChg chg="addSp delSp modSp">
        <pc:chgData name="נעמי עיני" userId="4ffd0b8735338106" providerId="LiveId" clId="{7E712737-D003-4FE9-948A-127087501978}" dt="2020-05-02T18:37:41.421" v="721" actId="27636"/>
        <pc:sldMkLst>
          <pc:docMk/>
          <pc:sldMk cId="323130178" sldId="273"/>
        </pc:sldMkLst>
        <pc:spChg chg="del">
          <ac:chgData name="נעמי עיני" userId="4ffd0b8735338106" providerId="LiveId" clId="{7E712737-D003-4FE9-948A-127087501978}" dt="2020-05-02T18:37:29.310" v="717" actId="26606"/>
          <ac:spMkLst>
            <pc:docMk/>
            <pc:sldMk cId="323130178" sldId="273"/>
            <ac:spMk id="2" creationId="{00000000-0000-0000-0000-000000000000}"/>
          </ac:spMkLst>
        </pc:spChg>
        <pc:spChg chg="mod ord">
          <ac:chgData name="נעמי עיני" userId="4ffd0b8735338106" providerId="LiveId" clId="{7E712737-D003-4FE9-948A-127087501978}" dt="2020-05-02T18:37:41.421" v="721" actId="27636"/>
          <ac:spMkLst>
            <pc:docMk/>
            <pc:sldMk cId="323130178" sldId="273"/>
            <ac:spMk id="5" creationId="{00000000-0000-0000-0000-000000000000}"/>
          </ac:spMkLst>
        </pc:spChg>
        <pc:spChg chg="add">
          <ac:chgData name="נעמי עיני" userId="4ffd0b8735338106" providerId="LiveId" clId="{7E712737-D003-4FE9-948A-127087501978}" dt="2020-05-02T18:37:29.310" v="717" actId="26606"/>
          <ac:spMkLst>
            <pc:docMk/>
            <pc:sldMk cId="323130178" sldId="273"/>
            <ac:spMk id="13" creationId="{DC917FF5-86A2-421F-81D3-A82E30CFD40F}"/>
          </ac:spMkLst>
        </pc:spChg>
        <pc:picChg chg="add mod">
          <ac:chgData name="נעמי עיני" userId="4ffd0b8735338106" providerId="LiveId" clId="{7E712737-D003-4FE9-948A-127087501978}" dt="2020-05-02T18:37:29.310" v="717" actId="26606"/>
          <ac:picMkLst>
            <pc:docMk/>
            <pc:sldMk cId="323130178" sldId="273"/>
            <ac:picMk id="8" creationId="{C9DF286C-8A22-476B-9FEF-E7A762B0CCC5}"/>
          </ac:picMkLst>
        </pc:picChg>
      </pc:sldChg>
      <pc:sldChg chg="addSp delSp modSp mod modClrScheme chgLayout">
        <pc:chgData name="נעמי עיני" userId="4ffd0b8735338106" providerId="LiveId" clId="{7E712737-D003-4FE9-948A-127087501978}" dt="2020-05-02T18:42:42.362" v="770" actId="20577"/>
        <pc:sldMkLst>
          <pc:docMk/>
          <pc:sldMk cId="136534381" sldId="276"/>
        </pc:sldMkLst>
        <pc:spChg chg="mod ord">
          <ac:chgData name="נעמי עיני" userId="4ffd0b8735338106" providerId="LiveId" clId="{7E712737-D003-4FE9-948A-127087501978}" dt="2020-05-02T18:42:42.362" v="770" actId="20577"/>
          <ac:spMkLst>
            <pc:docMk/>
            <pc:sldMk cId="136534381" sldId="276"/>
            <ac:spMk id="3" creationId="{00000000-0000-0000-0000-000000000000}"/>
          </ac:spMkLst>
        </pc:spChg>
        <pc:spChg chg="add del mod">
          <ac:chgData name="נעמי עיני" userId="4ffd0b8735338106" providerId="LiveId" clId="{7E712737-D003-4FE9-948A-127087501978}" dt="2020-05-02T18:41:12.878" v="732" actId="26606"/>
          <ac:spMkLst>
            <pc:docMk/>
            <pc:sldMk cId="136534381" sldId="276"/>
            <ac:spMk id="13" creationId="{172A75E8-4586-4876-886D-72731D19AD0C}"/>
          </ac:spMkLst>
        </pc:spChg>
        <pc:spChg chg="add mod">
          <ac:chgData name="נעמי עיני" userId="4ffd0b8735338106" providerId="LiveId" clId="{7E712737-D003-4FE9-948A-127087501978}" dt="2020-05-02T18:41:12.893" v="733" actId="26606"/>
          <ac:spMkLst>
            <pc:docMk/>
            <pc:sldMk cId="136534381" sldId="276"/>
            <ac:spMk id="15" creationId="{0855FDBF-DE2E-4516-B00F-387C902EA821}"/>
          </ac:spMkLst>
        </pc:spChg>
        <pc:picChg chg="add mod">
          <ac:chgData name="נעמי עיני" userId="4ffd0b8735338106" providerId="LiveId" clId="{7E712737-D003-4FE9-948A-127087501978}" dt="2020-05-02T18:41:12.893" v="733" actId="26606"/>
          <ac:picMkLst>
            <pc:docMk/>
            <pc:sldMk cId="136534381" sldId="276"/>
            <ac:picMk id="8" creationId="{1F2CA470-2C93-4764-8894-1F81E0AD1873}"/>
          </ac:picMkLst>
        </pc:picChg>
      </pc:sldChg>
      <pc:sldChg chg="addSp modSp mod modClrScheme chgLayout">
        <pc:chgData name="נעמי עיני" userId="4ffd0b8735338106" providerId="LiveId" clId="{7E712737-D003-4FE9-948A-127087501978}" dt="2020-05-02T18:45:42.614" v="798" actId="27636"/>
        <pc:sldMkLst>
          <pc:docMk/>
          <pc:sldMk cId="2892037574" sldId="278"/>
        </pc:sldMkLst>
        <pc:spChg chg="mod ord">
          <ac:chgData name="נעמי עיני" userId="4ffd0b8735338106" providerId="LiveId" clId="{7E712737-D003-4FE9-948A-127087501978}" dt="2020-05-02T18:45:42.614" v="798" actId="27636"/>
          <ac:spMkLst>
            <pc:docMk/>
            <pc:sldMk cId="2892037574" sldId="278"/>
            <ac:spMk id="5" creationId="{C1755836-917C-485B-9C94-51B82075817E}"/>
          </ac:spMkLst>
        </pc:spChg>
        <pc:spChg chg="add mod">
          <ac:chgData name="נעמי עיני" userId="4ffd0b8735338106" providerId="LiveId" clId="{7E712737-D003-4FE9-948A-127087501978}" dt="2020-05-02T18:44:27.262" v="779" actId="26606"/>
          <ac:spMkLst>
            <pc:docMk/>
            <pc:sldMk cId="2892037574" sldId="278"/>
            <ac:spMk id="12" creationId="{867A608D-F7A9-4D88-A3A9-AC6467307656}"/>
          </ac:spMkLst>
        </pc:spChg>
        <pc:picChg chg="add mod">
          <ac:chgData name="נעמי עיני" userId="4ffd0b8735338106" providerId="LiveId" clId="{7E712737-D003-4FE9-948A-127087501978}" dt="2020-05-02T18:44:27.262" v="779" actId="26606"/>
          <ac:picMkLst>
            <pc:docMk/>
            <pc:sldMk cId="2892037574" sldId="278"/>
            <ac:picMk id="7" creationId="{FFC47EF8-BFD6-4F0D-8274-F6035DEC479C}"/>
          </ac:picMkLst>
        </pc:picChg>
      </pc:sldChg>
      <pc:sldChg chg="modSp">
        <pc:chgData name="נעמי עיני" userId="4ffd0b8735338106" providerId="LiveId" clId="{7E712737-D003-4FE9-948A-127087501978}" dt="2020-05-02T18:45:59.650" v="799" actId="6549"/>
        <pc:sldMkLst>
          <pc:docMk/>
          <pc:sldMk cId="4264243671" sldId="280"/>
        </pc:sldMkLst>
        <pc:spChg chg="mod">
          <ac:chgData name="נעמי עיני" userId="4ffd0b8735338106" providerId="LiveId" clId="{7E712737-D003-4FE9-948A-127087501978}" dt="2020-05-02T18:45:59.650" v="799" actId="6549"/>
          <ac:spMkLst>
            <pc:docMk/>
            <pc:sldMk cId="4264243671" sldId="280"/>
            <ac:spMk id="5" creationId="{62F197D2-6E1F-436F-9BC9-EC8067D0EC04}"/>
          </ac:spMkLst>
        </pc:spChg>
      </pc:sldChg>
      <pc:sldChg chg="addSp delSp modSp new">
        <pc:chgData name="נעמי עיני" userId="4ffd0b8735338106" providerId="LiveId" clId="{7E712737-D003-4FE9-948A-127087501978}" dt="2020-05-02T18:46:12.959" v="801" actId="14100"/>
        <pc:sldMkLst>
          <pc:docMk/>
          <pc:sldMk cId="335272983" sldId="281"/>
        </pc:sldMkLst>
        <pc:spChg chg="mod">
          <ac:chgData name="נעמי עיני" userId="4ffd0b8735338106" providerId="LiveId" clId="{7E712737-D003-4FE9-948A-127087501978}" dt="2020-05-02T18:04:15.578" v="59" actId="14100"/>
          <ac:spMkLst>
            <pc:docMk/>
            <pc:sldMk cId="335272983" sldId="281"/>
            <ac:spMk id="2" creationId="{C7C76FA7-3F54-4604-8B86-42D7586A28AE}"/>
          </ac:spMkLst>
        </pc:spChg>
        <pc:spChg chg="del mod">
          <ac:chgData name="נעמי עיני" userId="4ffd0b8735338106" providerId="LiveId" clId="{7E712737-D003-4FE9-948A-127087501978}" dt="2020-05-02T17:59:12.879" v="10" actId="478"/>
          <ac:spMkLst>
            <pc:docMk/>
            <pc:sldMk cId="335272983" sldId="281"/>
            <ac:spMk id="3" creationId="{D90D5E14-21F2-4F8A-A156-B1633311A412}"/>
          </ac:spMkLst>
        </pc:spChg>
        <pc:spChg chg="add mod">
          <ac:chgData name="נעמי עיני" userId="4ffd0b8735338106" providerId="LiveId" clId="{7E712737-D003-4FE9-948A-127087501978}" dt="2020-05-02T18:01:37.771" v="50" actId="1076"/>
          <ac:spMkLst>
            <pc:docMk/>
            <pc:sldMk cId="335272983" sldId="281"/>
            <ac:spMk id="5" creationId="{CF081C25-D3E0-4609-B0B0-6BD4D98E76E0}"/>
          </ac:spMkLst>
        </pc:spChg>
        <pc:picChg chg="add mod">
          <ac:chgData name="נעמי עיני" userId="4ffd0b8735338106" providerId="LiveId" clId="{7E712737-D003-4FE9-948A-127087501978}" dt="2020-05-02T18:46:12.959" v="801" actId="14100"/>
          <ac:picMkLst>
            <pc:docMk/>
            <pc:sldMk cId="335272983" sldId="281"/>
            <ac:picMk id="12" creationId="{46E7CB54-953E-42E7-871B-396E452076C7}"/>
          </ac:picMkLst>
        </pc:picChg>
        <pc:cxnChg chg="add mod">
          <ac:chgData name="נעמי עיני" userId="4ffd0b8735338106" providerId="LiveId" clId="{7E712737-D003-4FE9-948A-127087501978}" dt="2020-05-02T18:01:41.314" v="51" actId="1076"/>
          <ac:cxnSpMkLst>
            <pc:docMk/>
            <pc:sldMk cId="335272983" sldId="281"/>
            <ac:cxnSpMk id="7" creationId="{4D0DAED7-8097-4912-9E91-A8D7AF6FF701}"/>
          </ac:cxnSpMkLst>
        </pc:cxnChg>
        <pc:cxnChg chg="add mod">
          <ac:chgData name="נעמי עיני" userId="4ffd0b8735338106" providerId="LiveId" clId="{7E712737-D003-4FE9-948A-127087501978}" dt="2020-05-02T18:01:44.219" v="52" actId="1076"/>
          <ac:cxnSpMkLst>
            <pc:docMk/>
            <pc:sldMk cId="335272983" sldId="281"/>
            <ac:cxnSpMk id="10" creationId="{32C70EFB-3653-4131-A77E-6C74A4460B76}"/>
          </ac:cxnSpMkLst>
        </pc:cxnChg>
      </pc:sldChg>
      <pc:sldChg chg="addSp delSp modSp new mod modClrScheme chgLayout">
        <pc:chgData name="נעמי עיני" userId="4ffd0b8735338106" providerId="LiveId" clId="{7E712737-D003-4FE9-948A-127087501978}" dt="2020-05-02T18:09:08.616" v="139" actId="27636"/>
        <pc:sldMkLst>
          <pc:docMk/>
          <pc:sldMk cId="2974511958" sldId="282"/>
        </pc:sldMkLst>
        <pc:spChg chg="mod">
          <ac:chgData name="נעמי עיני" userId="4ffd0b8735338106" providerId="LiveId" clId="{7E712737-D003-4FE9-948A-127087501978}" dt="2020-05-02T18:08:52.717" v="136" actId="26606"/>
          <ac:spMkLst>
            <pc:docMk/>
            <pc:sldMk cId="2974511958" sldId="282"/>
            <ac:spMk id="2" creationId="{06D267B2-7B9B-42C7-9F9A-007338748137}"/>
          </ac:spMkLst>
        </pc:spChg>
        <pc:spChg chg="del">
          <ac:chgData name="נעמי עיני" userId="4ffd0b8735338106" providerId="LiveId" clId="{7E712737-D003-4FE9-948A-127087501978}" dt="2020-05-02T18:08:43.091" v="135" actId="931"/>
          <ac:spMkLst>
            <pc:docMk/>
            <pc:sldMk cId="2974511958" sldId="282"/>
            <ac:spMk id="3" creationId="{C224529C-788E-4887-8085-8C204F528D10}"/>
          </ac:spMkLst>
        </pc:spChg>
        <pc:spChg chg="del">
          <ac:chgData name="נעמי עיני" userId="4ffd0b8735338106" providerId="LiveId" clId="{7E712737-D003-4FE9-948A-127087501978}" dt="2020-05-02T18:08:52.717" v="136" actId="26606"/>
          <ac:spMkLst>
            <pc:docMk/>
            <pc:sldMk cId="2974511958" sldId="282"/>
            <ac:spMk id="4" creationId="{DCC1EFFA-4F3F-4F86-9658-9E0869D67640}"/>
          </ac:spMkLst>
        </pc:spChg>
        <pc:spChg chg="add mod">
          <ac:chgData name="נעמי עיני" userId="4ffd0b8735338106" providerId="LiveId" clId="{7E712737-D003-4FE9-948A-127087501978}" dt="2020-05-02T18:09:08.616" v="139" actId="27636"/>
          <ac:spMkLst>
            <pc:docMk/>
            <pc:sldMk cId="2974511958" sldId="282"/>
            <ac:spMk id="5" creationId="{E78EA463-FC86-4922-8110-B3A41AD3FCB4}"/>
          </ac:spMkLst>
        </pc:spChg>
        <pc:picChg chg="add mod ord">
          <ac:chgData name="נעמי עיני" userId="4ffd0b8735338106" providerId="LiveId" clId="{7E712737-D003-4FE9-948A-127087501978}" dt="2020-05-02T18:08:52.717" v="136" actId="26606"/>
          <ac:picMkLst>
            <pc:docMk/>
            <pc:sldMk cId="2974511958" sldId="282"/>
            <ac:picMk id="7" creationId="{AC518BF2-A74D-4C4D-BE72-3B399E6F3AD0}"/>
          </ac:picMkLst>
        </pc:picChg>
      </pc:sldChg>
      <pc:sldChg chg="addSp delSp modSp new">
        <pc:chgData name="נעמי עיני" userId="4ffd0b8735338106" providerId="LiveId" clId="{7E712737-D003-4FE9-948A-127087501978}" dt="2020-05-02T18:46:41.359" v="804" actId="113"/>
        <pc:sldMkLst>
          <pc:docMk/>
          <pc:sldMk cId="2174127189" sldId="283"/>
        </pc:sldMkLst>
        <pc:spChg chg="del">
          <ac:chgData name="נעמי עיני" userId="4ffd0b8735338106" providerId="LiveId" clId="{7E712737-D003-4FE9-948A-127087501978}" dt="2020-05-02T18:13:53.847" v="256" actId="26606"/>
          <ac:spMkLst>
            <pc:docMk/>
            <pc:sldMk cId="2174127189" sldId="283"/>
            <ac:spMk id="2" creationId="{8F0623DB-6B4C-426E-9AF5-9C3031123685}"/>
          </ac:spMkLst>
        </pc:spChg>
        <pc:spChg chg="del mod">
          <ac:chgData name="נעמי עיני" userId="4ffd0b8735338106" providerId="LiveId" clId="{7E712737-D003-4FE9-948A-127087501978}" dt="2020-05-02T18:13:07.636" v="250" actId="931"/>
          <ac:spMkLst>
            <pc:docMk/>
            <pc:sldMk cId="2174127189" sldId="283"/>
            <ac:spMk id="3" creationId="{59DE284A-A9EF-458B-BB09-5990B2D58F34}"/>
          </ac:spMkLst>
        </pc:spChg>
        <pc:spChg chg="mod ord">
          <ac:chgData name="נעמי עיני" userId="4ffd0b8735338106" providerId="LiveId" clId="{7E712737-D003-4FE9-948A-127087501978}" dt="2020-05-02T18:46:41.359" v="804" actId="113"/>
          <ac:spMkLst>
            <pc:docMk/>
            <pc:sldMk cId="2174127189" sldId="283"/>
            <ac:spMk id="4" creationId="{661F26A8-7C7B-4935-8A27-B253D1386815}"/>
          </ac:spMkLst>
        </pc:spChg>
        <pc:spChg chg="add del mod">
          <ac:chgData name="נעמי עיני" userId="4ffd0b8735338106" providerId="LiveId" clId="{7E712737-D003-4FE9-948A-127087501978}" dt="2020-05-02T18:13:50.499" v="255" actId="931"/>
          <ac:spMkLst>
            <pc:docMk/>
            <pc:sldMk cId="2174127189" sldId="283"/>
            <ac:spMk id="10" creationId="{37B4FE2A-DB65-4E0C-8999-089BFE10F56B}"/>
          </ac:spMkLst>
        </pc:spChg>
        <pc:spChg chg="add">
          <ac:chgData name="נעמי עיני" userId="4ffd0b8735338106" providerId="LiveId" clId="{7E712737-D003-4FE9-948A-127087501978}" dt="2020-05-02T18:13:53.847" v="256" actId="26606"/>
          <ac:spMkLst>
            <pc:docMk/>
            <pc:sldMk cId="2174127189" sldId="283"/>
            <ac:spMk id="17" creationId="{D794AD37-30C4-4814-88F3-AF851D0C92E1}"/>
          </ac:spMkLst>
        </pc:spChg>
        <pc:picChg chg="add del mod">
          <ac:chgData name="נעמי עיני" userId="4ffd0b8735338106" providerId="LiveId" clId="{7E712737-D003-4FE9-948A-127087501978}" dt="2020-05-02T18:13:17.458" v="254" actId="21"/>
          <ac:picMkLst>
            <pc:docMk/>
            <pc:sldMk cId="2174127189" sldId="283"/>
            <ac:picMk id="6" creationId="{DD06B673-8CBD-47C3-BFD7-FB50EFD76DA6}"/>
          </ac:picMkLst>
        </pc:picChg>
        <pc:picChg chg="add del mod">
          <ac:chgData name="נעמי עיני" userId="4ffd0b8735338106" providerId="LiveId" clId="{7E712737-D003-4FE9-948A-127087501978}" dt="2020-05-02T18:13:17.458" v="254" actId="21"/>
          <ac:picMkLst>
            <pc:docMk/>
            <pc:sldMk cId="2174127189" sldId="283"/>
            <ac:picMk id="8" creationId="{9676C04A-BED9-4BB8-A284-D1B6E6BE62B5}"/>
          </ac:picMkLst>
        </pc:picChg>
        <pc:picChg chg="add mod">
          <ac:chgData name="נעמי עיני" userId="4ffd0b8735338106" providerId="LiveId" clId="{7E712737-D003-4FE9-948A-127087501978}" dt="2020-05-02T18:13:53.847" v="256" actId="26606"/>
          <ac:picMkLst>
            <pc:docMk/>
            <pc:sldMk cId="2174127189" sldId="283"/>
            <ac:picMk id="12" creationId="{A06A0ACF-953E-4D08-BBDD-F77B0576C180}"/>
          </ac:picMkLst>
        </pc:picChg>
      </pc:sldChg>
      <pc:sldChg chg="addSp delSp modSp new">
        <pc:chgData name="נעמי עיני" userId="4ffd0b8735338106" providerId="LiveId" clId="{7E712737-D003-4FE9-948A-127087501978}" dt="2020-05-02T18:18:27.223" v="322" actId="14100"/>
        <pc:sldMkLst>
          <pc:docMk/>
          <pc:sldMk cId="250698144" sldId="284"/>
        </pc:sldMkLst>
        <pc:spChg chg="mod">
          <ac:chgData name="נעמי עיני" userId="4ffd0b8735338106" providerId="LiveId" clId="{7E712737-D003-4FE9-948A-127087501978}" dt="2020-05-02T18:18:14.002" v="319" actId="14100"/>
          <ac:spMkLst>
            <pc:docMk/>
            <pc:sldMk cId="250698144" sldId="284"/>
            <ac:spMk id="2" creationId="{3CB2B20E-0A43-411D-84C1-DB45FCADB0D6}"/>
          </ac:spMkLst>
        </pc:spChg>
        <pc:spChg chg="del mod">
          <ac:chgData name="נעמי עיני" userId="4ffd0b8735338106" providerId="LiveId" clId="{7E712737-D003-4FE9-948A-127087501978}" dt="2020-05-02T18:17:58.878" v="317" actId="931"/>
          <ac:spMkLst>
            <pc:docMk/>
            <pc:sldMk cId="250698144" sldId="284"/>
            <ac:spMk id="3" creationId="{DD7A41D6-D772-4B19-A38E-8BCBBBC65589}"/>
          </ac:spMkLst>
        </pc:spChg>
        <pc:spChg chg="mod">
          <ac:chgData name="נעמי עיני" userId="4ffd0b8735338106" providerId="LiveId" clId="{7E712737-D003-4FE9-948A-127087501978}" dt="2020-05-02T18:18:27.223" v="322" actId="14100"/>
          <ac:spMkLst>
            <pc:docMk/>
            <pc:sldMk cId="250698144" sldId="284"/>
            <ac:spMk id="4" creationId="{F8770956-602D-42EF-A0BD-7E7ADF488264}"/>
          </ac:spMkLst>
        </pc:spChg>
        <pc:picChg chg="add mod ord">
          <ac:chgData name="נעמי עיני" userId="4ffd0b8735338106" providerId="LiveId" clId="{7E712737-D003-4FE9-948A-127087501978}" dt="2020-05-02T18:18:07.585" v="318" actId="26606"/>
          <ac:picMkLst>
            <pc:docMk/>
            <pc:sldMk cId="250698144" sldId="284"/>
            <ac:picMk id="6" creationId="{9E12011B-DE25-403D-B3F4-DC0AB4C09059}"/>
          </ac:picMkLst>
        </pc:picChg>
      </pc:sldChg>
      <pc:sldChg chg="addSp modSp new">
        <pc:chgData name="נעמי עיני" userId="4ffd0b8735338106" providerId="LiveId" clId="{7E712737-D003-4FE9-948A-127087501978}" dt="2020-05-02T18:24:23.142" v="490" actId="14100"/>
        <pc:sldMkLst>
          <pc:docMk/>
          <pc:sldMk cId="3529013800" sldId="285"/>
        </pc:sldMkLst>
        <pc:spChg chg="mod">
          <ac:chgData name="נעמי עיני" userId="4ffd0b8735338106" providerId="LiveId" clId="{7E712737-D003-4FE9-948A-127087501978}" dt="2020-05-02T18:22:57.704" v="484" actId="14100"/>
          <ac:spMkLst>
            <pc:docMk/>
            <pc:sldMk cId="3529013800" sldId="285"/>
            <ac:spMk id="2" creationId="{F095B1F8-366C-4C8A-9EA5-A92017C59B71}"/>
          </ac:spMkLst>
        </pc:spChg>
        <pc:spChg chg="mod">
          <ac:chgData name="נעמי עיני" userId="4ffd0b8735338106" providerId="LiveId" clId="{7E712737-D003-4FE9-948A-127087501978}" dt="2020-05-02T18:22:53.650" v="483" actId="14100"/>
          <ac:spMkLst>
            <pc:docMk/>
            <pc:sldMk cId="3529013800" sldId="285"/>
            <ac:spMk id="3" creationId="{EBC7EBBD-AD78-4852-AFFF-1A0A587A6DE4}"/>
          </ac:spMkLst>
        </pc:spChg>
        <pc:spChg chg="mod">
          <ac:chgData name="נעמי עיני" userId="4ffd0b8735338106" providerId="LiveId" clId="{7E712737-D003-4FE9-948A-127087501978}" dt="2020-05-02T18:22:32.728" v="480" actId="27636"/>
          <ac:spMkLst>
            <pc:docMk/>
            <pc:sldMk cId="3529013800" sldId="285"/>
            <ac:spMk id="4" creationId="{9DF85244-E502-4DBD-8226-41065208F0EC}"/>
          </ac:spMkLst>
        </pc:spChg>
        <pc:picChg chg="add mod">
          <ac:chgData name="נעמי עיני" userId="4ffd0b8735338106" providerId="LiveId" clId="{7E712737-D003-4FE9-948A-127087501978}" dt="2020-05-02T18:24:23.142" v="490" actId="14100"/>
          <ac:picMkLst>
            <pc:docMk/>
            <pc:sldMk cId="3529013800" sldId="285"/>
            <ac:picMk id="6" creationId="{AE51FB97-20CA-4C18-9137-339A42CEF5EC}"/>
          </ac:picMkLst>
        </pc:picChg>
      </pc:sldChg>
      <pc:sldChg chg="addSp delSp modSp new">
        <pc:chgData name="נעמי עיני" userId="4ffd0b8735338106" providerId="LiveId" clId="{7E712737-D003-4FE9-948A-127087501978}" dt="2020-05-02T18:31:35.743" v="627" actId="27636"/>
        <pc:sldMkLst>
          <pc:docMk/>
          <pc:sldMk cId="3155847614" sldId="286"/>
        </pc:sldMkLst>
        <pc:spChg chg="mod">
          <ac:chgData name="נעמי עיני" userId="4ffd0b8735338106" providerId="LiveId" clId="{7E712737-D003-4FE9-948A-127087501978}" dt="2020-05-02T18:31:27.183" v="625" actId="14100"/>
          <ac:spMkLst>
            <pc:docMk/>
            <pc:sldMk cId="3155847614" sldId="286"/>
            <ac:spMk id="2" creationId="{2F76ACE1-3CE5-4FF0-893C-B989802DC9B6}"/>
          </ac:spMkLst>
        </pc:spChg>
        <pc:spChg chg="del mod">
          <ac:chgData name="נעמי עיני" userId="4ffd0b8735338106" providerId="LiveId" clId="{7E712737-D003-4FE9-948A-127087501978}" dt="2020-05-02T18:31:19.673" v="623" actId="931"/>
          <ac:spMkLst>
            <pc:docMk/>
            <pc:sldMk cId="3155847614" sldId="286"/>
            <ac:spMk id="3" creationId="{85FE0B47-5FD7-4E9D-88DE-40B2AFCFEA6C}"/>
          </ac:spMkLst>
        </pc:spChg>
        <pc:spChg chg="mod">
          <ac:chgData name="נעמי עיני" userId="4ffd0b8735338106" providerId="LiveId" clId="{7E712737-D003-4FE9-948A-127087501978}" dt="2020-05-02T18:31:35.743" v="627" actId="27636"/>
          <ac:spMkLst>
            <pc:docMk/>
            <pc:sldMk cId="3155847614" sldId="286"/>
            <ac:spMk id="4" creationId="{BE6E8982-7EB4-48A1-983E-9CB5BC50E536}"/>
          </ac:spMkLst>
        </pc:spChg>
        <pc:picChg chg="add mod ord">
          <ac:chgData name="נעמי עיני" userId="4ffd0b8735338106" providerId="LiveId" clId="{7E712737-D003-4FE9-948A-127087501978}" dt="2020-05-02T18:31:22.953" v="624" actId="26606"/>
          <ac:picMkLst>
            <pc:docMk/>
            <pc:sldMk cId="3155847614" sldId="286"/>
            <ac:picMk id="6" creationId="{C1A68932-8B17-495E-96A5-257679C29755}"/>
          </ac:picMkLst>
        </pc:picChg>
      </pc:sldChg>
      <pc:sldChg chg="addSp delSp modSp new">
        <pc:chgData name="נעמי עיני" userId="4ffd0b8735338106" providerId="LiveId" clId="{7E712737-D003-4FE9-948A-127087501978}" dt="2020-05-02T18:35:00.705" v="707" actId="14100"/>
        <pc:sldMkLst>
          <pc:docMk/>
          <pc:sldMk cId="1559392007" sldId="287"/>
        </pc:sldMkLst>
        <pc:spChg chg="mod">
          <ac:chgData name="נעמי עיני" userId="4ffd0b8735338106" providerId="LiveId" clId="{7E712737-D003-4FE9-948A-127087501978}" dt="2020-05-02T18:35:00.705" v="707" actId="14100"/>
          <ac:spMkLst>
            <pc:docMk/>
            <pc:sldMk cId="1559392007" sldId="287"/>
            <ac:spMk id="2" creationId="{6E494E97-ABB7-4051-92F4-76BFB399A06D}"/>
          </ac:spMkLst>
        </pc:spChg>
        <pc:spChg chg="del mod">
          <ac:chgData name="נעמי עיני" userId="4ffd0b8735338106" providerId="LiveId" clId="{7E712737-D003-4FE9-948A-127087501978}" dt="2020-05-02T18:32:34.093" v="685" actId="478"/>
          <ac:spMkLst>
            <pc:docMk/>
            <pc:sldMk cId="1559392007" sldId="287"/>
            <ac:spMk id="3" creationId="{32C8C8CC-AC6E-41BF-A141-00AD21261004}"/>
          </ac:spMkLst>
        </pc:spChg>
        <pc:spChg chg="mod ord">
          <ac:chgData name="נעמי עיני" userId="4ffd0b8735338106" providerId="LiveId" clId="{7E712737-D003-4FE9-948A-127087501978}" dt="2020-05-02T18:34:52.215" v="706" actId="26606"/>
          <ac:spMkLst>
            <pc:docMk/>
            <pc:sldMk cId="1559392007" sldId="287"/>
            <ac:spMk id="4" creationId="{20575DD4-38C9-4722-BD96-0FFAD394322B}"/>
          </ac:spMkLst>
        </pc:spChg>
        <pc:picChg chg="add mod">
          <ac:chgData name="נעמי עיני" userId="4ffd0b8735338106" providerId="LiveId" clId="{7E712737-D003-4FE9-948A-127087501978}" dt="2020-05-02T18:34:52.215" v="706" actId="26606"/>
          <ac:picMkLst>
            <pc:docMk/>
            <pc:sldMk cId="1559392007" sldId="287"/>
            <ac:picMk id="6" creationId="{660293E4-1432-4744-86B6-09D77AE141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884BCA5A-D584-4777-99CE-50D5EF6A133F}" type="datetime8">
              <a:rPr lang="he-IL" smtClean="0">
                <a:latin typeface="Tahoma" panose="020B0604030504040204" pitchFamily="34" charset="0"/>
                <a:ea typeface="Tahoma" panose="020B0604030504040204" pitchFamily="34" charset="0"/>
                <a:cs typeface="Tahoma" panose="020B0604030504040204" pitchFamily="34" charset="0"/>
              </a:rPr>
              <a:pPr algn="l" rtl="1"/>
              <a:t>30 אפריל 20</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4400" y="8685213"/>
            <a:ext cx="29736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9C567D4A-04CB-4EDF-8FB1-342A02FC8EC5}"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36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561AC641-83DD-46C9-9667-FDF20AA0D183}" type="datetime8">
              <a:rPr lang="he-IL" smtClean="0"/>
              <a:pPr/>
              <a:t>30 אפריל 20</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E61351F-DBB1-4664-ADA9-83BC7CB8848D}" type="slidenum">
              <a:rPr lang="he-IL" smtClean="0"/>
              <a:pPr/>
              <a:t>‹#›</a:t>
            </a:fld>
            <a:endParaRPr lang="he-IL"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1</a:t>
            </a:fld>
            <a:endParaRPr lang="he-IL" dirty="0"/>
          </a:p>
        </p:txBody>
      </p:sp>
    </p:spTree>
    <p:extLst>
      <p:ext uri="{BB962C8B-B14F-4D97-AF65-F5344CB8AC3E}">
        <p14:creationId xmlns:p14="http://schemas.microsoft.com/office/powerpoint/2010/main" val="207627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10</a:t>
            </a:fld>
            <a:endParaRPr lang="he-IL" dirty="0"/>
          </a:p>
        </p:txBody>
      </p:sp>
    </p:spTree>
    <p:extLst>
      <p:ext uri="{BB962C8B-B14F-4D97-AF65-F5344CB8AC3E}">
        <p14:creationId xmlns:p14="http://schemas.microsoft.com/office/powerpoint/2010/main" val="280342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rtl="1"/>
            <a:fld id="{A0D00EA6-0821-4AC5-933C-321AA6545349}" type="slidenum">
              <a:rPr lang="en-US" smtClean="0"/>
              <a:t>11</a:t>
            </a:fld>
            <a:endParaRPr lang="en-US" dirty="0"/>
          </a:p>
        </p:txBody>
      </p:sp>
    </p:spTree>
    <p:extLst>
      <p:ext uri="{BB962C8B-B14F-4D97-AF65-F5344CB8AC3E}">
        <p14:creationId xmlns:p14="http://schemas.microsoft.com/office/powerpoint/2010/main" val="401077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2</a:t>
            </a:fld>
            <a:endParaRPr lang="he-IL" dirty="0"/>
          </a:p>
        </p:txBody>
      </p:sp>
    </p:spTree>
    <p:extLst>
      <p:ext uri="{BB962C8B-B14F-4D97-AF65-F5344CB8AC3E}">
        <p14:creationId xmlns:p14="http://schemas.microsoft.com/office/powerpoint/2010/main" val="147263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3</a:t>
            </a:fld>
            <a:endParaRPr lang="he-IL" dirty="0"/>
          </a:p>
        </p:txBody>
      </p:sp>
    </p:spTree>
    <p:extLst>
      <p:ext uri="{BB962C8B-B14F-4D97-AF65-F5344CB8AC3E}">
        <p14:creationId xmlns:p14="http://schemas.microsoft.com/office/powerpoint/2010/main" val="126814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4</a:t>
            </a:fld>
            <a:endParaRPr lang="he-IL" dirty="0"/>
          </a:p>
        </p:txBody>
      </p:sp>
    </p:spTree>
    <p:extLst>
      <p:ext uri="{BB962C8B-B14F-4D97-AF65-F5344CB8AC3E}">
        <p14:creationId xmlns:p14="http://schemas.microsoft.com/office/powerpoint/2010/main" val="11752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5</a:t>
            </a:fld>
            <a:endParaRPr lang="he-IL" dirty="0"/>
          </a:p>
        </p:txBody>
      </p:sp>
    </p:spTree>
    <p:extLst>
      <p:ext uri="{BB962C8B-B14F-4D97-AF65-F5344CB8AC3E}">
        <p14:creationId xmlns:p14="http://schemas.microsoft.com/office/powerpoint/2010/main" val="83300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6</a:t>
            </a:fld>
            <a:endParaRPr lang="he-IL" dirty="0"/>
          </a:p>
        </p:txBody>
      </p:sp>
    </p:spTree>
    <p:extLst>
      <p:ext uri="{BB962C8B-B14F-4D97-AF65-F5344CB8AC3E}">
        <p14:creationId xmlns:p14="http://schemas.microsoft.com/office/powerpoint/2010/main" val="348462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rtl="1"/>
            <a:fld id="{2E61351F-DBB1-4664-ADA9-83BC7CB8848D}" type="slidenum">
              <a:rPr lang="en-US" smtClean="0"/>
              <a:t>7</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8</a:t>
            </a:fld>
            <a:endParaRPr lang="he-IL" dirty="0"/>
          </a:p>
        </p:txBody>
      </p:sp>
    </p:spTree>
    <p:extLst>
      <p:ext uri="{BB962C8B-B14F-4D97-AF65-F5344CB8AC3E}">
        <p14:creationId xmlns:p14="http://schemas.microsoft.com/office/powerpoint/2010/main" val="192960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2E61351F-DBB1-4664-ADA9-83BC7CB8848D}" type="slidenum">
              <a:rPr lang="he-IL" smtClean="0"/>
              <a:t>9</a:t>
            </a:fld>
            <a:endParaRPr lang="he-IL" dirty="0"/>
          </a:p>
        </p:txBody>
      </p:sp>
    </p:spTree>
    <p:extLst>
      <p:ext uri="{BB962C8B-B14F-4D97-AF65-F5344CB8AC3E}">
        <p14:creationId xmlns:p14="http://schemas.microsoft.com/office/powerpoint/2010/main" val="2377069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2439060" y="990600"/>
            <a:ext cx="8458200" cy="3200400"/>
          </a:xfrm>
        </p:spPr>
        <p:txBody>
          <a:bodyPr rtlCol="1">
            <a:normAutofit/>
          </a:bodyPr>
          <a:lstStyle>
            <a:lvl1pPr algn="r" rtl="1">
              <a:defRPr sz="6000"/>
            </a:lvl1pPr>
          </a:lstStyle>
          <a:p>
            <a:pP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2439059" y="4267200"/>
            <a:ext cx="8458200" cy="1371600"/>
          </a:xfrm>
        </p:spPr>
        <p:txBody>
          <a:bodyPr rtlCol="1">
            <a:normAutofit/>
          </a:bodyPr>
          <a:lstStyle>
            <a:lvl1pPr marL="0" indent="0" algn="r" rtl="1">
              <a:spcBef>
                <a:spcPts val="0"/>
              </a:spcBef>
              <a:buNone/>
              <a:defRPr sz="2400">
                <a:solidFill>
                  <a:schemeClr val="tx1"/>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4" name="מציין מיקום של תאריך 3"/>
          <p:cNvSpPr>
            <a:spLocks noGrp="1"/>
          </p:cNvSpPr>
          <p:nvPr>
            <p:ph type="dt" sz="half" idx="10"/>
          </p:nvPr>
        </p:nvSpPr>
        <p:spPr/>
        <p:txBody>
          <a:bodyPr rtlCol="1"/>
          <a:lstStyle>
            <a:lvl1pPr algn="r" rtl="1">
              <a:defRPr sz="1100"/>
            </a:lvl1pPr>
          </a:lstStyle>
          <a:p>
            <a:fld id="{2C74F8FA-5FC2-4757-8E89-C999F5A7EB0D}" type="datetime8">
              <a:rPr lang="he-IL" smtClean="0"/>
              <a:pPr/>
              <a:t>30 אפריל 20</a:t>
            </a:fld>
            <a:endParaRPr lang="he-IL" dirty="0"/>
          </a:p>
        </p:txBody>
      </p:sp>
      <p:sp>
        <p:nvSpPr>
          <p:cNvPr id="5" name="מציין מיקום של כותרת תחתונה 4"/>
          <p:cNvSpPr>
            <a:spLocks noGrp="1"/>
          </p:cNvSpPr>
          <p:nvPr>
            <p:ph type="ftr" sz="quarter" idx="11"/>
          </p:nvPr>
        </p:nvSpPr>
        <p:spPr/>
        <p:txBody>
          <a:bodyPr rtlCol="1"/>
          <a:lstStyle>
            <a:lvl1pPr algn="ctr" rtl="1">
              <a:defRPr sz="1100"/>
            </a:lvl1pPr>
          </a:lstStyle>
          <a:p>
            <a:endParaRPr lang="he-IL" dirty="0"/>
          </a:p>
        </p:txBody>
      </p:sp>
      <p:sp>
        <p:nvSpPr>
          <p:cNvPr id="6" name="מציין מיקום של מספר שקופית 5"/>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rtlCol="1"/>
          <a:lstStyle>
            <a:lvl5pPr algn="r" rtl="1">
              <a:defRPr/>
            </a:lvl5pPr>
            <a:lvl6pPr marL="1600200" algn="r" rtl="1">
              <a:defRPr/>
            </a:lvl6pPr>
            <a:lvl7pPr marL="1874520" algn="r" rtl="1">
              <a:defRPr/>
            </a:lvl7pPr>
            <a:lvl8pPr marL="2148840" algn="r" rtl="1">
              <a:defRPr/>
            </a:lvl8pPr>
            <a:lvl9pPr marL="2423160" algn="r" rtl="1">
              <a:defRPr/>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של תאריך 3"/>
          <p:cNvSpPr>
            <a:spLocks noGrp="1"/>
          </p:cNvSpPr>
          <p:nvPr>
            <p:ph type="dt" sz="half" idx="10"/>
          </p:nvPr>
        </p:nvSpPr>
        <p:spPr/>
        <p:txBody>
          <a:bodyPr rtlCol="1"/>
          <a:lstStyle>
            <a:lvl1pPr algn="r" rtl="1">
              <a:defRPr sz="1100"/>
            </a:lvl1pPr>
          </a:lstStyle>
          <a:p>
            <a:fld id="{502145BE-FD5B-4983-BA8F-51B60EEBFFC4}" type="datetime8">
              <a:rPr lang="he-IL" smtClean="0"/>
              <a:pPr/>
              <a:t>30 אפריל 20</a:t>
            </a:fld>
            <a:endParaRPr lang="he-IL" dirty="0"/>
          </a:p>
        </p:txBody>
      </p:sp>
      <p:sp>
        <p:nvSpPr>
          <p:cNvPr id="5" name="מציין מיקום של כותרת תחתונה 4"/>
          <p:cNvSpPr>
            <a:spLocks noGrp="1"/>
          </p:cNvSpPr>
          <p:nvPr>
            <p:ph type="ftr" sz="quarter" idx="11"/>
          </p:nvPr>
        </p:nvSpPr>
        <p:spPr/>
        <p:txBody>
          <a:bodyPr rtlCol="1"/>
          <a:lstStyle>
            <a:lvl1pPr algn="ctr" rtl="1">
              <a:defRPr sz="1100"/>
            </a:lvl1pPr>
          </a:lstStyle>
          <a:p>
            <a:endParaRPr lang="he-IL" dirty="0"/>
          </a:p>
        </p:txBody>
      </p:sp>
      <p:sp>
        <p:nvSpPr>
          <p:cNvPr id="6" name="מציין מיקום של מספר שקופית 5"/>
          <p:cNvSpPr>
            <a:spLocks noGrp="1"/>
          </p:cNvSpPr>
          <p:nvPr>
            <p:ph type="sldNum" sz="quarter" idx="12"/>
          </p:nvPr>
        </p:nvSpPr>
        <p:spPr/>
        <p:txBody>
          <a:bodyPr rtlCol="1"/>
          <a:lstStyle>
            <a:lvl1pPr algn="r" rtl="1">
              <a:defRPr sz="1100"/>
            </a:lvl1pPr>
          </a:lstStyle>
          <a:p>
            <a:pPr algn="l"/>
            <a:fld id="{81FEFA0A-2F20-4B60-98C6-5FFDA469AA1C}" type="slidenum">
              <a:rPr lang="he-IL" smtClean="0"/>
              <a:pPr algn="l"/>
              <a:t>‹#›</a:t>
            </a:fld>
            <a:endParaRPr lang="he-IL"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752014" y="381000"/>
            <a:ext cx="1904998" cy="5791200"/>
          </a:xfrm>
        </p:spPr>
        <p:txBody>
          <a:bodyPr vert="eaVert" rtlCol="1"/>
          <a:lstStyle>
            <a:lvl1pPr rtl="1">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1293814" y="381000"/>
            <a:ext cx="8305800" cy="5791200"/>
          </a:xfrm>
        </p:spPr>
        <p:txBody>
          <a:bodyPr vert="eaVert" rtlCol="1"/>
          <a:lstStyle>
            <a:lvl5pPr algn="r" rtl="1">
              <a:defRPr/>
            </a:lvl5pPr>
            <a:lvl6pPr algn="r" rtl="1">
              <a:defRPr/>
            </a:lvl6pPr>
            <a:lvl7pPr algn="r" rtl="1">
              <a:defRPr/>
            </a:lvl7pPr>
            <a:lvl8pPr algn="r" rtl="1">
              <a:defRPr/>
            </a:lvl8pPr>
            <a:lvl9pPr algn="r" rtl="1">
              <a:defRPr/>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של תאריך 3"/>
          <p:cNvSpPr>
            <a:spLocks noGrp="1"/>
          </p:cNvSpPr>
          <p:nvPr>
            <p:ph type="dt" sz="half" idx="10"/>
          </p:nvPr>
        </p:nvSpPr>
        <p:spPr/>
        <p:txBody>
          <a:bodyPr rtlCol="1"/>
          <a:lstStyle>
            <a:lvl1pPr algn="r" rtl="1">
              <a:defRPr sz="1100"/>
            </a:lvl1pPr>
          </a:lstStyle>
          <a:p>
            <a:fld id="{6E3E951F-F394-4684-9328-8492A5D3F786}" type="datetime8">
              <a:rPr lang="he-IL" smtClean="0"/>
              <a:pPr/>
              <a:t>30 אפריל 20</a:t>
            </a:fld>
            <a:endParaRPr lang="he-IL" dirty="0"/>
          </a:p>
        </p:txBody>
      </p:sp>
      <p:sp>
        <p:nvSpPr>
          <p:cNvPr id="5" name="מציין מיקום של כותרת תחתונה 4"/>
          <p:cNvSpPr>
            <a:spLocks noGrp="1"/>
          </p:cNvSpPr>
          <p:nvPr>
            <p:ph type="ftr" sz="quarter" idx="11"/>
          </p:nvPr>
        </p:nvSpPr>
        <p:spPr/>
        <p:txBody>
          <a:bodyPr rtlCol="1"/>
          <a:lstStyle>
            <a:lvl1pPr algn="ctr" rtl="1">
              <a:defRPr sz="1100"/>
            </a:lvl1pPr>
          </a:lstStyle>
          <a:p>
            <a:endParaRPr lang="he-IL" dirty="0"/>
          </a:p>
        </p:txBody>
      </p:sp>
      <p:sp>
        <p:nvSpPr>
          <p:cNvPr id="6" name="מציין מיקום של מספר שקופית 5"/>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של תאריך 3"/>
          <p:cNvSpPr>
            <a:spLocks noGrp="1"/>
          </p:cNvSpPr>
          <p:nvPr>
            <p:ph type="dt" sz="half" idx="10"/>
          </p:nvPr>
        </p:nvSpPr>
        <p:spPr/>
        <p:txBody>
          <a:bodyPr rtlCol="1"/>
          <a:lstStyle>
            <a:lvl1pPr algn="r" rtl="1">
              <a:defRPr sz="1100"/>
            </a:lvl1pPr>
          </a:lstStyle>
          <a:p>
            <a:fld id="{08C03E7C-A80C-4813-92F9-97F4036F902F}" type="datetime8">
              <a:rPr lang="he-IL" smtClean="0"/>
              <a:pPr/>
              <a:t>30 אפריל 20</a:t>
            </a:fld>
            <a:endParaRPr lang="he-IL" dirty="0"/>
          </a:p>
        </p:txBody>
      </p:sp>
      <p:sp>
        <p:nvSpPr>
          <p:cNvPr id="5" name="מציין מיקום של כותרת תחתונה 4"/>
          <p:cNvSpPr>
            <a:spLocks noGrp="1"/>
          </p:cNvSpPr>
          <p:nvPr>
            <p:ph type="ftr" sz="quarter" idx="11"/>
          </p:nvPr>
        </p:nvSpPr>
        <p:spPr/>
        <p:txBody>
          <a:bodyPr rtlCol="1"/>
          <a:lstStyle>
            <a:lvl1pPr algn="ctr" rtl="1">
              <a:defRPr sz="1100"/>
            </a:lvl1pPr>
          </a:lstStyle>
          <a:p>
            <a:endParaRPr lang="he-IL" dirty="0"/>
          </a:p>
        </p:txBody>
      </p:sp>
      <p:sp>
        <p:nvSpPr>
          <p:cNvPr id="6" name="מציין מיקום של מספר שקופית 5"/>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439058" y="2057400"/>
            <a:ext cx="8458201" cy="2666999"/>
          </a:xfrm>
        </p:spPr>
        <p:txBody>
          <a:bodyPr rtlCol="1" anchor="b">
            <a:normAutofit/>
          </a:bodyPr>
          <a:lstStyle>
            <a:lvl1pPr algn="r" rtl="1">
              <a:defRPr sz="4800" b="0" i="0" cap="none" baseline="0"/>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2439058" y="4876800"/>
            <a:ext cx="8458201" cy="1143000"/>
          </a:xfrm>
        </p:spPr>
        <p:txBody>
          <a:bodyPr rtlCol="1" anchor="t">
            <a:normAutofit/>
          </a:bodyPr>
          <a:lstStyle>
            <a:lvl1pPr marL="0" indent="0" algn="r" rtl="1">
              <a:spcBef>
                <a:spcPts val="0"/>
              </a:spcBef>
              <a:buNone/>
              <a:defRPr sz="2400">
                <a:solidFill>
                  <a:schemeClr val="tx1"/>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rtlCol="1"/>
          <a:lstStyle>
            <a:lvl1pPr algn="r" rtl="1">
              <a:defRPr sz="1100"/>
            </a:lvl1pPr>
          </a:lstStyle>
          <a:p>
            <a:fld id="{23733D9E-814E-403F-A044-E66E58672228}" type="datetime8">
              <a:rPr lang="he-IL" smtClean="0"/>
              <a:pPr/>
              <a:t>30 אפריל 20</a:t>
            </a:fld>
            <a:endParaRPr lang="he-IL" dirty="0"/>
          </a:p>
        </p:txBody>
      </p:sp>
      <p:sp>
        <p:nvSpPr>
          <p:cNvPr id="5" name="מציין מיקום של כותרת תחתונה 4"/>
          <p:cNvSpPr>
            <a:spLocks noGrp="1"/>
          </p:cNvSpPr>
          <p:nvPr>
            <p:ph type="ftr" sz="quarter" idx="11"/>
          </p:nvPr>
        </p:nvSpPr>
        <p:spPr/>
        <p:txBody>
          <a:bodyPr rtlCol="1"/>
          <a:lstStyle>
            <a:lvl1pPr algn="ctr" rtl="1">
              <a:defRPr sz="1100"/>
            </a:lvl1pPr>
          </a:lstStyle>
          <a:p>
            <a:endParaRPr lang="he-IL" dirty="0"/>
          </a:p>
        </p:txBody>
      </p:sp>
      <p:sp>
        <p:nvSpPr>
          <p:cNvPr id="6" name="מציין מיקום של מספר שקופית 5"/>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293812" y="1676400"/>
            <a:ext cx="4700016" cy="44958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600200" algn="r" rtl="1">
              <a:defRPr sz="1600"/>
            </a:lvl6pPr>
            <a:lvl7pPr marL="1874520" algn="r" rtl="1">
              <a:defRPr sz="1600"/>
            </a:lvl7pPr>
            <a:lvl8pPr marL="2148840" algn="r" rtl="1">
              <a:defRPr sz="1600"/>
            </a:lvl8pPr>
            <a:lvl9pPr marL="2423160" algn="r" rtl="1">
              <a:defRPr sz="160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p:nvPr>
        </p:nvSpPr>
        <p:spPr>
          <a:xfrm>
            <a:off x="6202035" y="1676401"/>
            <a:ext cx="4700016" cy="44958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600200" algn="r" rtl="1">
              <a:defRPr sz="1600"/>
            </a:lvl6pPr>
            <a:lvl7pPr marL="1874520" algn="r" rtl="1">
              <a:defRPr sz="1600"/>
            </a:lvl7pPr>
            <a:lvl8pPr marL="2148840" algn="r" rtl="1">
              <a:defRPr sz="1600"/>
            </a:lvl8pPr>
            <a:lvl9pPr marL="2423160" algn="r" rtl="1">
              <a:defRPr sz="160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תאריך 4"/>
          <p:cNvSpPr>
            <a:spLocks noGrp="1"/>
          </p:cNvSpPr>
          <p:nvPr>
            <p:ph type="dt" sz="half" idx="10"/>
          </p:nvPr>
        </p:nvSpPr>
        <p:spPr/>
        <p:txBody>
          <a:bodyPr rtlCol="1"/>
          <a:lstStyle>
            <a:lvl1pPr algn="r" rtl="1">
              <a:defRPr sz="1100"/>
            </a:lvl1pPr>
          </a:lstStyle>
          <a:p>
            <a:fld id="{AFB89F32-1DFC-4C62-A981-B6071E4BA3AE}" type="datetime8">
              <a:rPr lang="he-IL" smtClean="0"/>
              <a:pPr/>
              <a:t>30 אפריל 20</a:t>
            </a:fld>
            <a:endParaRPr lang="he-IL" dirty="0"/>
          </a:p>
        </p:txBody>
      </p:sp>
      <p:sp>
        <p:nvSpPr>
          <p:cNvPr id="6" name="מציין מיקום של כותרת תחתונה 5"/>
          <p:cNvSpPr>
            <a:spLocks noGrp="1"/>
          </p:cNvSpPr>
          <p:nvPr>
            <p:ph type="ftr" sz="quarter" idx="11"/>
          </p:nvPr>
        </p:nvSpPr>
        <p:spPr/>
        <p:txBody>
          <a:bodyPr rtlCol="1"/>
          <a:lstStyle>
            <a:lvl1pPr algn="ctr" rtl="1">
              <a:defRPr sz="1100"/>
            </a:lvl1pPr>
          </a:lstStyle>
          <a:p>
            <a:endParaRPr lang="he-IL" dirty="0"/>
          </a:p>
        </p:txBody>
      </p:sp>
      <p:sp>
        <p:nvSpPr>
          <p:cNvPr id="7" name="מציין מיקום של מספר שקופית 6"/>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algn="r" rtl="1">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293813" y="1676399"/>
            <a:ext cx="4701142" cy="762001"/>
          </a:xfrm>
        </p:spPr>
        <p:txBody>
          <a:bodyPr rtlCol="1" anchor="ctr">
            <a:noAutofit/>
          </a:bodyP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4" name="מציין מיקום תוכן 3"/>
          <p:cNvSpPr>
            <a:spLocks noGrp="1"/>
          </p:cNvSpPr>
          <p:nvPr>
            <p:ph sz="half" idx="2"/>
          </p:nvPr>
        </p:nvSpPr>
        <p:spPr>
          <a:xfrm>
            <a:off x="1293813" y="2516457"/>
            <a:ext cx="4701142" cy="3655743"/>
          </a:xfrm>
        </p:spPr>
        <p:txBody>
          <a:bodyPr rtlCol="1"/>
          <a:lstStyle>
            <a:lvl1pPr algn="r" rtl="1">
              <a:defRPr sz="2200"/>
            </a:lvl1pPr>
            <a:lvl2pPr algn="r" rtl="1">
              <a:defRPr sz="2000"/>
            </a:lvl2pPr>
            <a:lvl3pPr algn="r" rtl="1">
              <a:defRPr sz="1800"/>
            </a:lvl3pPr>
            <a:lvl4pPr algn="r" rtl="1">
              <a:defRPr sz="1600"/>
            </a:lvl4pPr>
            <a:lvl5pPr algn="r" rtl="1">
              <a:defRPr sz="1600"/>
            </a:lvl5pPr>
            <a:lvl6pPr marL="1600200" algn="r" rtl="1">
              <a:defRPr sz="1600"/>
            </a:lvl6pPr>
            <a:lvl7pPr marL="1874520" algn="r" rtl="1">
              <a:defRPr sz="1600"/>
            </a:lvl7pPr>
            <a:lvl8pPr marL="2148840" algn="r" rtl="1">
              <a:defRPr sz="1600"/>
            </a:lvl8pPr>
            <a:lvl9pPr marL="2423160" algn="r" rtl="1">
              <a:defRPr sz="160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p:nvPr>
        </p:nvSpPr>
        <p:spPr>
          <a:xfrm>
            <a:off x="6191754" y="1676399"/>
            <a:ext cx="4703259" cy="762001"/>
          </a:xfrm>
        </p:spPr>
        <p:txBody>
          <a:bodyPr rtlCol="1" anchor="ctr">
            <a:noAutofit/>
          </a:bodyP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6" name="מציין מיקום תוכן 5"/>
          <p:cNvSpPr>
            <a:spLocks noGrp="1"/>
          </p:cNvSpPr>
          <p:nvPr>
            <p:ph sz="quarter" idx="4"/>
          </p:nvPr>
        </p:nvSpPr>
        <p:spPr>
          <a:xfrm>
            <a:off x="6191754" y="2516457"/>
            <a:ext cx="4703259" cy="3655743"/>
          </a:xfrm>
        </p:spPr>
        <p:txBody>
          <a:bodyPr rtlCol="1"/>
          <a:lstStyle>
            <a:lvl1pPr algn="r" rtl="1">
              <a:defRPr sz="2200"/>
            </a:lvl1pPr>
            <a:lvl2pPr algn="r" rtl="1">
              <a:defRPr sz="2000"/>
            </a:lvl2pPr>
            <a:lvl3pPr algn="r" rtl="1">
              <a:defRPr sz="1800"/>
            </a:lvl3pPr>
            <a:lvl4pPr algn="r" rtl="1">
              <a:defRPr sz="1600"/>
            </a:lvl4pPr>
            <a:lvl5pPr algn="r" rtl="1">
              <a:defRPr sz="1600"/>
            </a:lvl5pPr>
            <a:lvl6pPr marL="1600200" algn="r" rtl="1">
              <a:defRPr sz="1600"/>
            </a:lvl6pPr>
            <a:lvl7pPr marL="1874520" algn="r" rtl="1">
              <a:defRPr sz="1600"/>
            </a:lvl7pPr>
            <a:lvl8pPr marL="2148840" algn="r" rtl="1">
              <a:defRPr sz="1600"/>
            </a:lvl8pPr>
            <a:lvl9pPr marL="2423160" algn="r" rtl="1">
              <a:defRPr sz="160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7" name="מציין מיקום של תאריך 6"/>
          <p:cNvSpPr>
            <a:spLocks noGrp="1"/>
          </p:cNvSpPr>
          <p:nvPr>
            <p:ph type="dt" sz="half" idx="10"/>
          </p:nvPr>
        </p:nvSpPr>
        <p:spPr/>
        <p:txBody>
          <a:bodyPr rtlCol="1"/>
          <a:lstStyle>
            <a:lvl1pPr algn="r" rtl="1">
              <a:defRPr sz="1100"/>
            </a:lvl1pPr>
          </a:lstStyle>
          <a:p>
            <a:fld id="{3CEFD418-B6DF-41F6-B158-22C2F941BCC0}" type="datetime8">
              <a:rPr lang="he-IL" smtClean="0"/>
              <a:pPr/>
              <a:t>30 אפריל 20</a:t>
            </a:fld>
            <a:endParaRPr lang="he-IL" dirty="0"/>
          </a:p>
        </p:txBody>
      </p:sp>
      <p:sp>
        <p:nvSpPr>
          <p:cNvPr id="8" name="מציין מיקום של כותרת תחתונה 7"/>
          <p:cNvSpPr>
            <a:spLocks noGrp="1"/>
          </p:cNvSpPr>
          <p:nvPr>
            <p:ph type="ftr" sz="quarter" idx="11"/>
          </p:nvPr>
        </p:nvSpPr>
        <p:spPr/>
        <p:txBody>
          <a:bodyPr rtlCol="1"/>
          <a:lstStyle>
            <a:lvl1pPr algn="ctr" rtl="1">
              <a:defRPr sz="1100"/>
            </a:lvl1pPr>
          </a:lstStyle>
          <a:p>
            <a:endParaRPr lang="he-IL" dirty="0"/>
          </a:p>
        </p:txBody>
      </p:sp>
      <p:sp>
        <p:nvSpPr>
          <p:cNvPr id="9" name="מציין מיקום של מספר שקופית 8"/>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של תאריך 2"/>
          <p:cNvSpPr>
            <a:spLocks noGrp="1"/>
          </p:cNvSpPr>
          <p:nvPr>
            <p:ph type="dt" sz="half" idx="10"/>
          </p:nvPr>
        </p:nvSpPr>
        <p:spPr/>
        <p:txBody>
          <a:bodyPr rtlCol="1"/>
          <a:lstStyle>
            <a:lvl1pPr algn="r" rtl="1">
              <a:defRPr sz="1100"/>
            </a:lvl1pPr>
          </a:lstStyle>
          <a:p>
            <a:fld id="{67808E63-1058-4379-9593-B325B6F75CD5}" type="datetime8">
              <a:rPr lang="he-IL" smtClean="0"/>
              <a:pPr/>
              <a:t>30 אפריל 20</a:t>
            </a:fld>
            <a:endParaRPr lang="he-IL" dirty="0"/>
          </a:p>
        </p:txBody>
      </p:sp>
      <p:sp>
        <p:nvSpPr>
          <p:cNvPr id="4" name="מציין מיקום של כותרת תחתונה 3"/>
          <p:cNvSpPr>
            <a:spLocks noGrp="1"/>
          </p:cNvSpPr>
          <p:nvPr>
            <p:ph type="ftr" sz="quarter" idx="11"/>
          </p:nvPr>
        </p:nvSpPr>
        <p:spPr/>
        <p:txBody>
          <a:bodyPr rtlCol="1"/>
          <a:lstStyle>
            <a:lvl1pPr algn="ctr" rtl="1">
              <a:defRPr sz="1100"/>
            </a:lvl1pPr>
          </a:lstStyle>
          <a:p>
            <a:endParaRPr lang="he-IL" dirty="0"/>
          </a:p>
        </p:txBody>
      </p:sp>
      <p:sp>
        <p:nvSpPr>
          <p:cNvPr id="5" name="מציין מיקום של מספר שקופית 4"/>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rtlCol="1"/>
          <a:lstStyle>
            <a:lvl1pPr algn="r" rtl="1">
              <a:defRPr sz="1100"/>
            </a:lvl1pPr>
          </a:lstStyle>
          <a:p>
            <a:fld id="{14275670-B736-4E90-A8B1-9BEF1BABCB7A}" type="datetime8">
              <a:rPr lang="he-IL" smtClean="0"/>
              <a:pPr/>
              <a:t>30 אפריל 20</a:t>
            </a:fld>
            <a:endParaRPr lang="he-IL" dirty="0"/>
          </a:p>
        </p:txBody>
      </p:sp>
      <p:sp>
        <p:nvSpPr>
          <p:cNvPr id="3" name="מציין מיקום של כותרת תחתונה 2"/>
          <p:cNvSpPr>
            <a:spLocks noGrp="1"/>
          </p:cNvSpPr>
          <p:nvPr>
            <p:ph type="ftr" sz="quarter" idx="11"/>
          </p:nvPr>
        </p:nvSpPr>
        <p:spPr/>
        <p:txBody>
          <a:bodyPr rtlCol="1"/>
          <a:lstStyle>
            <a:lvl1pPr algn="ctr" rtl="1">
              <a:defRPr sz="1100"/>
            </a:lvl1pPr>
          </a:lstStyle>
          <a:p>
            <a:endParaRPr lang="he-IL" dirty="0"/>
          </a:p>
        </p:txBody>
      </p:sp>
      <p:sp>
        <p:nvSpPr>
          <p:cNvPr id="4" name="מציין מיקום של מספר שקופית 3"/>
          <p:cNvSpPr>
            <a:spLocks noGrp="1"/>
          </p:cNvSpPr>
          <p:nvPr>
            <p:ph type="sldNum" sz="quarter" idx="12"/>
          </p:nvPr>
        </p:nvSpPr>
        <p:spPr/>
        <p:txBody>
          <a:bodyPr rtlCol="1"/>
          <a:lstStyle>
            <a:lvl1pPr algn="r" rtl="1">
              <a:defRPr sz="1100"/>
            </a:lvl1pPr>
          </a:lstStyle>
          <a:p>
            <a:pPr algn="l"/>
            <a:fld id="{81FEFA0A-2F20-4B60-98C6-5FFDA469AA1C}" type="slidenum">
              <a:rPr lang="he-IL" smtClean="0"/>
              <a:pPr algn="l"/>
              <a:t>‹#›</a:t>
            </a:fld>
            <a:endParaRPr lang="he-IL"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5612" y="1676400"/>
            <a:ext cx="3810000" cy="2438400"/>
          </a:xfrm>
        </p:spPr>
        <p:txBody>
          <a:bodyPr rtlCol="1" anchor="b">
            <a:normAutofit/>
          </a:bodyPr>
          <a:lstStyle>
            <a:lvl1pPr algn="r" rtl="1">
              <a:defRPr sz="3200" b="0"/>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4725059" y="685800"/>
            <a:ext cx="6172200" cy="5486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טקסט 3"/>
          <p:cNvSpPr>
            <a:spLocks noGrp="1"/>
          </p:cNvSpPr>
          <p:nvPr>
            <p:ph type="body" sz="half" idx="2"/>
          </p:nvPr>
        </p:nvSpPr>
        <p:spPr>
          <a:xfrm>
            <a:off x="455612" y="4191000"/>
            <a:ext cx="3810000" cy="1524000"/>
          </a:xfrm>
        </p:spPr>
        <p:txBody>
          <a:bodyPr rtlCol="1">
            <a:normAutofit/>
          </a:bodyPr>
          <a:lstStyle>
            <a:lvl1pPr marL="0" indent="0" algn="r" rtl="1">
              <a:buNone/>
              <a:defRPr sz="18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rtlCol="1"/>
          <a:lstStyle>
            <a:lvl1pPr algn="r" rtl="1">
              <a:defRPr sz="1100"/>
            </a:lvl1pPr>
          </a:lstStyle>
          <a:p>
            <a:fld id="{C07D99BB-91A9-4AD9-BD7C-DA85B5C1099C}" type="datetime8">
              <a:rPr lang="he-IL" smtClean="0"/>
              <a:pPr/>
              <a:t>30 אפריל 20</a:t>
            </a:fld>
            <a:endParaRPr lang="he-IL" dirty="0"/>
          </a:p>
        </p:txBody>
      </p:sp>
      <p:sp>
        <p:nvSpPr>
          <p:cNvPr id="6" name="מציין מיקום של כותרת תחתונה 5"/>
          <p:cNvSpPr>
            <a:spLocks noGrp="1"/>
          </p:cNvSpPr>
          <p:nvPr>
            <p:ph type="ftr" sz="quarter" idx="11"/>
          </p:nvPr>
        </p:nvSpPr>
        <p:spPr/>
        <p:txBody>
          <a:bodyPr rtlCol="1"/>
          <a:lstStyle>
            <a:lvl1pPr algn="ctr" rtl="1">
              <a:defRPr sz="1100"/>
            </a:lvl1pPr>
          </a:lstStyle>
          <a:p>
            <a:endParaRPr lang="he-IL" dirty="0"/>
          </a:p>
        </p:txBody>
      </p:sp>
      <p:sp>
        <p:nvSpPr>
          <p:cNvPr id="7" name="מציין מיקום של מספר שקופית 6"/>
          <p:cNvSpPr>
            <a:spLocks noGrp="1"/>
          </p:cNvSpPr>
          <p:nvPr>
            <p:ph type="sldNum" sz="quarter" idx="12"/>
          </p:nvPr>
        </p:nvSpPr>
        <p:spPr/>
        <p:txBody>
          <a:bodyPr rtlCol="1"/>
          <a:lstStyle>
            <a:lvl1pPr algn="l" rtl="1">
              <a:defRPr sz="1100"/>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5612" y="1676400"/>
            <a:ext cx="3810000" cy="2438400"/>
          </a:xfrm>
        </p:spPr>
        <p:txBody>
          <a:bodyPr rtlCol="1" anchor="b">
            <a:noAutofit/>
          </a:bodyPr>
          <a:lstStyle>
            <a:lvl1pPr algn="r" rtl="1">
              <a:defRPr sz="3200" b="0"/>
            </a:lvl1pPr>
          </a:lstStyle>
          <a:p>
            <a:pPr rtl="1"/>
            <a:r>
              <a:rPr lang="he-IL"/>
              <a:t>לחץ כדי לערוך סגנון כותרת של תבנית בסיס</a:t>
            </a:r>
            <a:endParaRPr lang="he-IL"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4875212" y="0"/>
            <a:ext cx="5943601" cy="6858000"/>
          </a:xfrm>
        </p:spPr>
        <p:txBody>
          <a:bodyPr tIns="914400"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455612" y="4191000"/>
            <a:ext cx="3810000" cy="1524000"/>
          </a:xfrm>
        </p:spPr>
        <p:txBody>
          <a:bodyPr rtlCol="1">
            <a:normAutofit/>
          </a:bodyPr>
          <a:lstStyle>
            <a:lvl1pPr marL="0" indent="0" algn="r" rtl="1">
              <a:buNone/>
              <a:defRPr sz="18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מלבן 6"/>
          <p:cNvSpPr/>
          <p:nvPr/>
        </p:nvSpPr>
        <p:spPr>
          <a:xfrm>
            <a:off x="0"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מציין מיקום של כותרת 1"/>
          <p:cNvSpPr>
            <a:spLocks noGrp="1"/>
          </p:cNvSpPr>
          <p:nvPr>
            <p:ph type="title"/>
          </p:nvPr>
        </p:nvSpPr>
        <p:spPr>
          <a:xfrm>
            <a:off x="1293813" y="381000"/>
            <a:ext cx="9601200" cy="1143000"/>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293813" y="1676400"/>
            <a:ext cx="9601200" cy="4495800"/>
          </a:xfrm>
          <a:prstGeom prst="rect">
            <a:avLst/>
          </a:prstGeom>
        </p:spPr>
        <p:txBody>
          <a:bodyPr vert="horz" lIns="91440" tIns="45720" rIns="91440" bIns="45720" rtlCol="1">
            <a:normAutofit/>
          </a:bodyPr>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a:off x="8053200" y="6356351"/>
            <a:ext cx="2844059" cy="365125"/>
          </a:xfrm>
          <a:prstGeom prst="rect">
            <a:avLst/>
          </a:prstGeom>
        </p:spPr>
        <p:txBody>
          <a:bodyPr vert="horz" lIns="91440" tIns="45720" rIns="91440" bIns="45720" rtlCol="1" anchor="ctr"/>
          <a:lstStyle>
            <a:lvl1pPr algn="r" rtl="1">
              <a:defRPr sz="1100">
                <a:solidFill>
                  <a:schemeClr val="tx1">
                    <a:lumMod val="90000"/>
                    <a:lumOff val="10000"/>
                  </a:schemeClr>
                </a:solidFill>
                <a:latin typeface="Tahoma" panose="020B0604030504040204" pitchFamily="34" charset="0"/>
                <a:ea typeface="Tahoma" panose="020B0604030504040204" pitchFamily="34" charset="0"/>
                <a:cs typeface="Tahoma" panose="020B0604030504040204" pitchFamily="34" charset="0"/>
              </a:defRPr>
            </a:lvl1pPr>
          </a:lstStyle>
          <a:p>
            <a:fld id="{29928C2A-1AE3-4D07-80C3-779A1220ED45}" type="datetime8">
              <a:rPr lang="he-IL" smtClean="0"/>
              <a:pPr/>
              <a:t>30 אפריל 20</a:t>
            </a:fld>
            <a:endParaRPr lang="he-IL" dirty="0"/>
          </a:p>
        </p:txBody>
      </p:sp>
      <p:sp>
        <p:nvSpPr>
          <p:cNvPr id="5" name="מציין מיקום של כותרת תחתונה 4"/>
          <p:cNvSpPr>
            <a:spLocks noGrp="1"/>
          </p:cNvSpPr>
          <p:nvPr>
            <p:ph type="ftr" sz="quarter" idx="3"/>
          </p:nvPr>
        </p:nvSpPr>
        <p:spPr>
          <a:xfrm>
            <a:off x="4164515" y="6356351"/>
            <a:ext cx="3859795" cy="365125"/>
          </a:xfrm>
          <a:prstGeom prst="rect">
            <a:avLst/>
          </a:prstGeom>
        </p:spPr>
        <p:txBody>
          <a:bodyPr vert="horz" lIns="91440" tIns="45720" rIns="91440" bIns="45720" rtlCol="1" anchor="ctr"/>
          <a:lstStyle>
            <a:lvl1pPr algn="ctr" rtl="1">
              <a:defRPr sz="1100">
                <a:solidFill>
                  <a:schemeClr val="tx1">
                    <a:lumMod val="90000"/>
                    <a:lumOff val="1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6" name="מציין מיקום של מספר שקופית 5"/>
          <p:cNvSpPr>
            <a:spLocks noGrp="1"/>
          </p:cNvSpPr>
          <p:nvPr>
            <p:ph type="sldNum" sz="quarter" idx="4"/>
          </p:nvPr>
        </p:nvSpPr>
        <p:spPr>
          <a:xfrm>
            <a:off x="1270801" y="6356351"/>
            <a:ext cx="2844000" cy="365125"/>
          </a:xfrm>
          <a:prstGeom prst="rect">
            <a:avLst/>
          </a:prstGeom>
        </p:spPr>
        <p:txBody>
          <a:bodyPr vert="horz" lIns="91440" tIns="45720" rIns="91440" bIns="45720" rtlCol="1" anchor="ctr"/>
          <a:lstStyle>
            <a:lvl1pPr algn="l" rtl="1">
              <a:defRPr sz="1100">
                <a:solidFill>
                  <a:schemeClr val="tx1">
                    <a:lumMod val="90000"/>
                    <a:lumOff val="10000"/>
                  </a:schemeClr>
                </a:solidFill>
                <a:latin typeface="Tahoma" panose="020B0604030504040204" pitchFamily="34" charset="0"/>
                <a:ea typeface="Tahoma" panose="020B0604030504040204" pitchFamily="34" charset="0"/>
                <a:cs typeface="Tahoma" panose="020B0604030504040204" pitchFamily="34" charset="0"/>
              </a:defRPr>
            </a:lvl1pPr>
          </a:lstStyle>
          <a:p>
            <a:fld id="{81FEFA0A-2F20-4B60-98C6-5FFDA469AA1C}" type="slidenum">
              <a:rPr lang="he-IL" smtClean="0"/>
              <a:pPr/>
              <a:t>‹#›</a:t>
            </a:fld>
            <a:endParaRPr lang="he-IL"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sz="3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8600" algn="r" defTabSz="914400" rtl="1" eaLnBrk="1" latinLnBrk="0" hangingPunct="1">
        <a:lnSpc>
          <a:spcPct val="90000"/>
        </a:lnSpc>
        <a:spcBef>
          <a:spcPts val="16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02920" indent="-228600" algn="r" defTabSz="914400" rtl="1" eaLnBrk="1" latinLnBrk="0" hangingPunct="1">
        <a:lnSpc>
          <a:spcPct val="90000"/>
        </a:lnSpc>
        <a:spcBef>
          <a:spcPts val="600"/>
        </a:spcBef>
        <a:buFont typeface="Euphemia"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77240" indent="-228600" algn="r" defTabSz="914400" rtl="1" eaLnBrk="1" latinLnBrk="0" hangingPunct="1">
        <a:lnSpc>
          <a:spcPct val="90000"/>
        </a:lnSpc>
        <a:spcBef>
          <a:spcPts val="600"/>
        </a:spcBef>
        <a:buFont typeface="Euphemia"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51560" indent="-228600" algn="r" defTabSz="914400" rtl="1" eaLnBrk="1" latinLnBrk="0" hangingPunct="1">
        <a:lnSpc>
          <a:spcPct val="90000"/>
        </a:lnSpc>
        <a:spcBef>
          <a:spcPts val="600"/>
        </a:spcBef>
        <a:buFont typeface="Euphemia"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25880" indent="-228600" algn="r" defTabSz="914400" rtl="1" eaLnBrk="1" latinLnBrk="0" hangingPunct="1">
        <a:lnSpc>
          <a:spcPct val="90000"/>
        </a:lnSpc>
        <a:spcBef>
          <a:spcPts val="600"/>
        </a:spcBef>
        <a:buFont typeface="Euphemia"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20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www.youtube.com/watch?v=ZdO34WCwF60"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39060" y="990600"/>
            <a:ext cx="8458200" cy="1371600"/>
          </a:xfrm>
        </p:spPr>
        <p:txBody>
          <a:bodyPr rtlCol="1">
            <a:normAutofit/>
          </a:bodyPr>
          <a:lstStyle/>
          <a:p>
            <a:pPr rtl="1"/>
            <a:r>
              <a:rPr lang="he-IL" sz="4800" dirty="0">
                <a:latin typeface="Tahoma" panose="020B0604030504040204" pitchFamily="34" charset="0"/>
                <a:ea typeface="Tahoma" panose="020B0604030504040204" pitchFamily="34" charset="0"/>
                <a:cs typeface="Tahoma" panose="020B0604030504040204" pitchFamily="34" charset="0"/>
              </a:rPr>
              <a:t>התנהגות- תורשה וסביבה</a:t>
            </a:r>
          </a:p>
        </p:txBody>
      </p:sp>
      <p:sp>
        <p:nvSpPr>
          <p:cNvPr id="3" name="כותרת משנה 2"/>
          <p:cNvSpPr>
            <a:spLocks noGrp="1"/>
          </p:cNvSpPr>
          <p:nvPr>
            <p:ph type="subTitle" idx="1"/>
          </p:nvPr>
        </p:nvSpPr>
        <p:spPr>
          <a:xfrm>
            <a:off x="2439059" y="4267200"/>
            <a:ext cx="8458200" cy="1600200"/>
          </a:xfrm>
        </p:spPr>
        <p:txBody>
          <a:bodyPr rtlCol="1">
            <a:normAutofit fontScale="92500" lnSpcReduction="20000"/>
          </a:bodyPr>
          <a:lstStyle/>
          <a:p>
            <a:r>
              <a:rPr lang="he-IL" dirty="0"/>
              <a:t>מבוא לפסיכולוגיה - מפגש שני</a:t>
            </a:r>
          </a:p>
          <a:p>
            <a:endParaRPr lang="he-IL" dirty="0"/>
          </a:p>
          <a:p>
            <a:endParaRPr lang="he-IL" dirty="0"/>
          </a:p>
          <a:p>
            <a:r>
              <a:rPr lang="he-IL" dirty="0"/>
              <a:t>נעמי (יפה) עיני</a:t>
            </a:r>
          </a:p>
          <a:p>
            <a:endParaRPr lang="he-IL" dirty="0"/>
          </a:p>
          <a:p>
            <a:r>
              <a:rPr lang="en-US" dirty="0"/>
              <a:t>naomieini1@gmail.com</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855FDBF-DE2E-4516-B00F-387C902EA821}"/>
              </a:ext>
            </a:extLst>
          </p:cNvPr>
          <p:cNvSpPr>
            <a:spLocks noGrp="1"/>
          </p:cNvSpPr>
          <p:nvPr>
            <p:ph type="title"/>
          </p:nvPr>
        </p:nvSpPr>
        <p:spPr>
          <a:xfrm>
            <a:off x="1293813" y="381000"/>
            <a:ext cx="9601200" cy="1143000"/>
          </a:xfrm>
        </p:spPr>
        <p:txBody>
          <a:bodyPr/>
          <a:lstStyle/>
          <a:p>
            <a:endParaRPr lang="en-US"/>
          </a:p>
        </p:txBody>
      </p:sp>
      <p:sp>
        <p:nvSpPr>
          <p:cNvPr id="3" name="מציין מיקום תוכן 2"/>
          <p:cNvSpPr>
            <a:spLocks noGrp="1"/>
          </p:cNvSpPr>
          <p:nvPr>
            <p:ph sz="half" idx="1"/>
          </p:nvPr>
        </p:nvSpPr>
        <p:spPr>
          <a:xfrm>
            <a:off x="1293812" y="332656"/>
            <a:ext cx="4700016" cy="5839544"/>
          </a:xfrm>
        </p:spPr>
        <p:txBody>
          <a:bodyPr rtlCol="1">
            <a:normAutofit fontScale="92500"/>
          </a:bodyPr>
          <a:lstStyle/>
          <a:p>
            <a:pPr>
              <a:lnSpc>
                <a:spcPct val="150000"/>
              </a:lnSpc>
            </a:pPr>
            <a:r>
              <a:rPr lang="he-IL" sz="2000" dirty="0"/>
              <a:t>גן שמביא לגובה רב + התפתחות בחברה שבה משחקים כדורסל, האדם ישחק הרבה כדורסל , יהיה חלק מקבוצה, יקבל הדרכה ואימון וישפר את יכולותיו יחווה הצלחות ויקבל חיזוקים, ההערכה העצמית שלו תהיה גבוהה.</a:t>
            </a:r>
          </a:p>
          <a:p>
            <a:pPr>
              <a:lnSpc>
                <a:spcPct val="150000"/>
              </a:lnSpc>
            </a:pPr>
            <a:r>
              <a:rPr lang="he-IL" sz="2000" dirty="0"/>
              <a:t>משינוי (מוטציה) גנטי קטן בשילוב עם הסביבה המתאימה, יכול להיווצר שינוי משמעותי בחיים.</a:t>
            </a:r>
          </a:p>
          <a:p>
            <a:pPr>
              <a:lnSpc>
                <a:spcPct val="150000"/>
              </a:lnSpc>
            </a:pPr>
            <a:r>
              <a:rPr lang="he-IL" sz="2000" dirty="0"/>
              <a:t> אפקט ההכפלה </a:t>
            </a:r>
            <a:r>
              <a:rPr lang="en-US" sz="2000" dirty="0"/>
              <a:t>multiplier effect)</a:t>
            </a:r>
            <a:r>
              <a:rPr lang="he-IL" sz="2000" dirty="0"/>
              <a:t>) : יתרון גנטי ראשוני מתרבה ומשנה את הסביבה וההתנהגות.</a:t>
            </a:r>
          </a:p>
          <a:p>
            <a:pPr rtl="1"/>
            <a:endParaRPr lang="he-IL" sz="2000" dirty="0"/>
          </a:p>
        </p:txBody>
      </p:sp>
      <p:pic>
        <p:nvPicPr>
          <p:cNvPr id="8" name="גרפיקה 7" descr="כדורי ספורט">
            <a:extLst>
              <a:ext uri="{FF2B5EF4-FFF2-40B4-BE49-F238E27FC236}">
                <a16:creationId xmlns:a16="http://schemas.microsoft.com/office/drawing/2014/main" id="{1F2CA470-2C93-4764-8894-1F81E0AD1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4143" y="1676401"/>
            <a:ext cx="4495800" cy="4495800"/>
          </a:xfrm>
          <a:prstGeom prst="rect">
            <a:avLst/>
          </a:prstGeom>
        </p:spPr>
      </p:pic>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942284" y="1676400"/>
            <a:ext cx="6120680" cy="4200872"/>
          </a:xfrm>
        </p:spPr>
        <p:txBody>
          <a:bodyPr rtlCol="1"/>
          <a:lstStyle/>
          <a:p>
            <a:pPr>
              <a:lnSpc>
                <a:spcPct val="150000"/>
              </a:lnSpc>
            </a:pPr>
            <a:br>
              <a:rPr lang="he-IL" sz="2800" dirty="0"/>
            </a:br>
            <a:br>
              <a:rPr lang="he-IL" sz="2800" dirty="0"/>
            </a:br>
            <a:br>
              <a:rPr lang="he-IL" sz="2800" dirty="0"/>
            </a:br>
            <a:br>
              <a:rPr lang="he-IL" sz="2800" dirty="0"/>
            </a:br>
            <a:br>
              <a:rPr lang="he-IL" sz="2800" dirty="0"/>
            </a:br>
            <a:br>
              <a:rPr lang="he-IL" sz="2800" dirty="0"/>
            </a:br>
            <a:br>
              <a:rPr lang="he-IL" sz="2800" dirty="0"/>
            </a:br>
            <a:br>
              <a:rPr lang="he-IL" sz="2800" dirty="0"/>
            </a:br>
            <a:r>
              <a:rPr lang="he-IL" sz="2800" dirty="0"/>
              <a:t>אחת הדרכים ללמוד על תורשתיות של תכונות שונות, היא באמצעות מחקרי תאומים.</a:t>
            </a:r>
            <a:br>
              <a:rPr lang="he-IL" sz="2800" dirty="0"/>
            </a:br>
            <a:r>
              <a:rPr lang="he-IL" sz="2800" dirty="0"/>
              <a:t>שני סוגי תאומים: תאומים </a:t>
            </a:r>
            <a:r>
              <a:rPr lang="he-IL" sz="2800" dirty="0" err="1"/>
              <a:t>מונוזיגוטים</a:t>
            </a:r>
            <a:r>
              <a:rPr lang="he-IL" sz="2800" dirty="0"/>
              <a:t>, תאומים </a:t>
            </a:r>
            <a:r>
              <a:rPr lang="he-IL" sz="2800" dirty="0" err="1"/>
              <a:t>דיזיגוטים</a:t>
            </a:r>
            <a:r>
              <a:rPr lang="he-IL" sz="2800" dirty="0"/>
              <a:t>. </a:t>
            </a:r>
            <a:br>
              <a:rPr lang="he-IL" dirty="0"/>
            </a:b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טקסט 2"/>
          <p:cNvSpPr>
            <a:spLocks noGrp="1"/>
          </p:cNvSpPr>
          <p:nvPr>
            <p:ph type="body" sz="half" idx="2"/>
          </p:nvPr>
        </p:nvSpPr>
        <p:spPr>
          <a:xfrm>
            <a:off x="549796" y="836712"/>
            <a:ext cx="3810000" cy="1524000"/>
          </a:xfrm>
        </p:spPr>
        <p:txBody>
          <a:bodyPr rtlCol="1">
            <a:normAutofit/>
          </a:bodyPr>
          <a:lstStyle/>
          <a:p>
            <a:pPr rtl="1"/>
            <a:r>
              <a:rPr lang="he-IL" sz="4000" dirty="0">
                <a:latin typeface="Tahoma" panose="020B0604030504040204" pitchFamily="34" charset="0"/>
                <a:ea typeface="Tahoma" panose="020B0604030504040204" pitchFamily="34" charset="0"/>
                <a:cs typeface="Tahoma" panose="020B0604030504040204" pitchFamily="34" charset="0"/>
              </a:rPr>
              <a:t>מחקרי תאומים</a:t>
            </a:r>
          </a:p>
        </p:txBody>
      </p:sp>
      <p:pic>
        <p:nvPicPr>
          <p:cNvPr id="5" name="גרפיקה 4" descr="אישה בהריון">
            <a:extLst>
              <a:ext uri="{FF2B5EF4-FFF2-40B4-BE49-F238E27FC236}">
                <a16:creationId xmlns:a16="http://schemas.microsoft.com/office/drawing/2014/main" id="{ADF14D95-E271-4E5C-A59C-D21752E84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844" y="2060848"/>
            <a:ext cx="2448271" cy="3158852"/>
          </a:xfrm>
          <a:prstGeom prst="rect">
            <a:avLst/>
          </a:prstGeom>
        </p:spPr>
      </p:pic>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8DADE5-5CF4-4D97-A7FF-4EE9B05B206A}"/>
              </a:ext>
            </a:extLst>
          </p:cNvPr>
          <p:cNvSpPr>
            <a:spLocks noGrp="1"/>
          </p:cNvSpPr>
          <p:nvPr>
            <p:ph type="title"/>
          </p:nvPr>
        </p:nvSpPr>
        <p:spPr/>
        <p:txBody>
          <a:bodyPr/>
          <a:lstStyle/>
          <a:p>
            <a:endParaRPr lang="he-IL" dirty="0"/>
          </a:p>
        </p:txBody>
      </p:sp>
      <p:sp>
        <p:nvSpPr>
          <p:cNvPr id="4" name="מציין מיקום טקסט 3">
            <a:extLst>
              <a:ext uri="{FF2B5EF4-FFF2-40B4-BE49-F238E27FC236}">
                <a16:creationId xmlns:a16="http://schemas.microsoft.com/office/drawing/2014/main" id="{31A0D327-6124-40B1-B8CE-2AAF0EC49F39}"/>
              </a:ext>
            </a:extLst>
          </p:cNvPr>
          <p:cNvSpPr>
            <a:spLocks noGrp="1"/>
          </p:cNvSpPr>
          <p:nvPr>
            <p:ph type="body" sz="half" idx="2"/>
          </p:nvPr>
        </p:nvSpPr>
        <p:spPr/>
        <p:txBody>
          <a:bodyPr/>
          <a:lstStyle/>
          <a:p>
            <a:endParaRPr lang="he-IL"/>
          </a:p>
        </p:txBody>
      </p:sp>
      <p:pic>
        <p:nvPicPr>
          <p:cNvPr id="8" name="Picture 2">
            <a:extLst>
              <a:ext uri="{FF2B5EF4-FFF2-40B4-BE49-F238E27FC236}">
                <a16:creationId xmlns:a16="http://schemas.microsoft.com/office/drawing/2014/main" id="{759D6BEB-90B0-4AA3-9A9D-80EBEB7A59E7}"/>
              </a:ext>
            </a:extLst>
          </p:cNvPr>
          <p:cNvPicPr>
            <a:picLocks noChangeAspect="1" noChangeArrowheads="1"/>
          </p:cNvPicPr>
          <p:nvPr/>
        </p:nvPicPr>
        <p:blipFill>
          <a:blip r:embed="rId2"/>
          <a:srcRect t="2300" b="2300"/>
          <a:stretch>
            <a:fillRect/>
          </a:stretch>
        </p:blipFill>
        <p:spPr bwMode="auto">
          <a:xfrm>
            <a:off x="430957" y="977307"/>
            <a:ext cx="6248401" cy="4724400"/>
          </a:xfrm>
          <a:prstGeom prst="rect">
            <a:avLst/>
          </a:prstGeom>
          <a:noFill/>
          <a:ln w="9525">
            <a:noFill/>
            <a:miter lim="800000"/>
            <a:headEnd/>
            <a:tailEnd/>
          </a:ln>
          <a:effectLst/>
        </p:spPr>
      </p:pic>
      <p:pic>
        <p:nvPicPr>
          <p:cNvPr id="9" name="תמונה 8">
            <a:extLst>
              <a:ext uri="{FF2B5EF4-FFF2-40B4-BE49-F238E27FC236}">
                <a16:creationId xmlns:a16="http://schemas.microsoft.com/office/drawing/2014/main" id="{AB1C5ED7-E8CF-4B01-9549-948AD9D45642}"/>
              </a:ext>
            </a:extLst>
          </p:cNvPr>
          <p:cNvPicPr>
            <a:picLocks noChangeAspect="1"/>
          </p:cNvPicPr>
          <p:nvPr/>
        </p:nvPicPr>
        <p:blipFill>
          <a:blip r:embed="rId3"/>
          <a:stretch>
            <a:fillRect/>
          </a:stretch>
        </p:blipFill>
        <p:spPr>
          <a:xfrm>
            <a:off x="8614692" y="1200149"/>
            <a:ext cx="2133600" cy="4457701"/>
          </a:xfrm>
          <a:prstGeom prst="rect">
            <a:avLst/>
          </a:prstGeom>
        </p:spPr>
      </p:pic>
    </p:spTree>
    <p:extLst>
      <p:ext uri="{BB962C8B-B14F-4D97-AF65-F5344CB8AC3E}">
        <p14:creationId xmlns:p14="http://schemas.microsoft.com/office/powerpoint/2010/main" val="27893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7A608D-F7A9-4D88-A3A9-AC6467307656}"/>
              </a:ext>
            </a:extLst>
          </p:cNvPr>
          <p:cNvSpPr>
            <a:spLocks noGrp="1"/>
          </p:cNvSpPr>
          <p:nvPr>
            <p:ph type="title"/>
          </p:nvPr>
        </p:nvSpPr>
        <p:spPr>
          <a:xfrm>
            <a:off x="1293813" y="381000"/>
            <a:ext cx="9601200" cy="1143000"/>
          </a:xfrm>
        </p:spPr>
        <p:txBody>
          <a:bodyPr/>
          <a:lstStyle/>
          <a:p>
            <a:endParaRPr lang="en-US" dirty="0"/>
          </a:p>
        </p:txBody>
      </p:sp>
      <p:pic>
        <p:nvPicPr>
          <p:cNvPr id="7" name="גרפיקה 6" descr="מחזור עם אנשים">
            <a:extLst>
              <a:ext uri="{FF2B5EF4-FFF2-40B4-BE49-F238E27FC236}">
                <a16:creationId xmlns:a16="http://schemas.microsoft.com/office/drawing/2014/main" id="{FFC47EF8-BFD6-4F0D-8274-F6035DEC4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5920" y="1676400"/>
            <a:ext cx="4495800" cy="4495800"/>
          </a:xfrm>
          <a:prstGeom prst="rect">
            <a:avLst/>
          </a:prstGeom>
        </p:spPr>
      </p:pic>
      <p:sp>
        <p:nvSpPr>
          <p:cNvPr id="5" name="מלבן 4">
            <a:extLst>
              <a:ext uri="{FF2B5EF4-FFF2-40B4-BE49-F238E27FC236}">
                <a16:creationId xmlns:a16="http://schemas.microsoft.com/office/drawing/2014/main" id="{C1755836-917C-485B-9C94-51B82075817E}"/>
              </a:ext>
            </a:extLst>
          </p:cNvPr>
          <p:cNvSpPr/>
          <p:nvPr/>
        </p:nvSpPr>
        <p:spPr>
          <a:xfrm>
            <a:off x="6202035" y="476672"/>
            <a:ext cx="4700016" cy="6000328"/>
          </a:xfrm>
          <a:prstGeom prst="rect">
            <a:avLst/>
          </a:prstGeom>
        </p:spPr>
        <p:txBody>
          <a:bodyPr vert="horz" lIns="91440" tIns="45720" rIns="91440" bIns="45720" rtlCol="1">
            <a:normAutofit fontScale="92500"/>
          </a:bodyPr>
          <a:lstStyle/>
          <a:p>
            <a:pPr marL="457200" indent="-228600">
              <a:lnSpc>
                <a:spcPct val="150000"/>
              </a:lnSpc>
              <a:spcAft>
                <a:spcPts val="600"/>
              </a:spcAft>
              <a:buFont typeface="Arial" panose="020B0604020202020204" pitchFamily="34" charset="0"/>
              <a:buChar char="•"/>
            </a:pPr>
            <a:r>
              <a:rPr lang="he-IL" sz="2000" dirty="0">
                <a:latin typeface="Tahoma" panose="020B0604030504040204" pitchFamily="34" charset="0"/>
                <a:ea typeface="Tahoma" panose="020B0604030504040204" pitchFamily="34" charset="0"/>
                <a:cs typeface="Tahoma" panose="020B0604030504040204" pitchFamily="34" charset="0"/>
              </a:rPr>
              <a:t>כאשר ימצא שתאומים </a:t>
            </a:r>
            <a:r>
              <a:rPr lang="he-IL" sz="2000" dirty="0" err="1">
                <a:latin typeface="Tahoma" panose="020B0604030504040204" pitchFamily="34" charset="0"/>
                <a:ea typeface="Tahoma" panose="020B0604030504040204" pitchFamily="34" charset="0"/>
                <a:cs typeface="Tahoma" panose="020B0604030504040204" pitchFamily="34" charset="0"/>
              </a:rPr>
              <a:t>דיזיגוטים</a:t>
            </a:r>
            <a:r>
              <a:rPr lang="he-IL" sz="2000" dirty="0">
                <a:latin typeface="Tahoma" panose="020B0604030504040204" pitchFamily="34" charset="0"/>
                <a:ea typeface="Tahoma" panose="020B0604030504040204" pitchFamily="34" charset="0"/>
                <a:cs typeface="Tahoma" panose="020B0604030504040204" pitchFamily="34" charset="0"/>
              </a:rPr>
              <a:t> חולקים דמיון גדול מאוד בתכונה מסוימת, כמעט כמו תאומים </a:t>
            </a:r>
            <a:r>
              <a:rPr lang="he-IL" sz="2000" dirty="0" err="1">
                <a:latin typeface="Tahoma" panose="020B0604030504040204" pitchFamily="34" charset="0"/>
                <a:ea typeface="Tahoma" panose="020B0604030504040204" pitchFamily="34" charset="0"/>
                <a:cs typeface="Tahoma" panose="020B0604030504040204" pitchFamily="34" charset="0"/>
              </a:rPr>
              <a:t>מונוזיגוטים</a:t>
            </a:r>
            <a:r>
              <a:rPr lang="he-IL" sz="2000" dirty="0">
                <a:latin typeface="Tahoma" panose="020B0604030504040204" pitchFamily="34" charset="0"/>
                <a:ea typeface="Tahoma" panose="020B0604030504040204" pitchFamily="34" charset="0"/>
                <a:cs typeface="Tahoma" panose="020B0604030504040204" pitchFamily="34" charset="0"/>
              </a:rPr>
              <a:t>, אזי נאמר שאותה התכונה הנה בעלת </a:t>
            </a:r>
            <a:r>
              <a:rPr lang="he-IL" sz="2000" b="1" dirty="0">
                <a:latin typeface="Tahoma" panose="020B0604030504040204" pitchFamily="34" charset="0"/>
                <a:ea typeface="Tahoma" panose="020B0604030504040204" pitchFamily="34" charset="0"/>
                <a:cs typeface="Tahoma" panose="020B0604030504040204" pitchFamily="34" charset="0"/>
              </a:rPr>
              <a:t>תורשתיות נמוכה</a:t>
            </a:r>
            <a:r>
              <a:rPr lang="he-IL" sz="2000" dirty="0">
                <a:latin typeface="Tahoma" panose="020B0604030504040204" pitchFamily="34" charset="0"/>
                <a:ea typeface="Tahoma" panose="020B0604030504040204" pitchFamily="34" charset="0"/>
                <a:cs typeface="Tahoma" panose="020B0604030504040204" pitchFamily="34" charset="0"/>
              </a:rPr>
              <a:t>, מאחר והמטען הגנטי שלהם אינו זהה.</a:t>
            </a:r>
          </a:p>
          <a:p>
            <a:pPr marL="457200" indent="-228600">
              <a:lnSpc>
                <a:spcPct val="150000"/>
              </a:lnSpc>
              <a:spcAft>
                <a:spcPts val="600"/>
              </a:spcAft>
              <a:buFont typeface="Arial" panose="020B0604020202020204" pitchFamily="34" charset="0"/>
              <a:buChar char="•"/>
            </a:pPr>
            <a:r>
              <a:rPr lang="he-IL" sz="2000" dirty="0">
                <a:latin typeface="Tahoma" panose="020B0604030504040204" pitchFamily="34" charset="0"/>
                <a:ea typeface="Tahoma" panose="020B0604030504040204" pitchFamily="34" charset="0"/>
                <a:cs typeface="Tahoma" panose="020B0604030504040204" pitchFamily="34" charset="0"/>
              </a:rPr>
              <a:t>כאשר תאומים </a:t>
            </a:r>
            <a:r>
              <a:rPr lang="he-IL" sz="2000" dirty="0" err="1">
                <a:latin typeface="Tahoma" panose="020B0604030504040204" pitchFamily="34" charset="0"/>
                <a:ea typeface="Tahoma" panose="020B0604030504040204" pitchFamily="34" charset="0"/>
                <a:cs typeface="Tahoma" panose="020B0604030504040204" pitchFamily="34" charset="0"/>
              </a:rPr>
              <a:t>מונוזיגוטים</a:t>
            </a:r>
            <a:r>
              <a:rPr lang="he-IL" sz="2000" dirty="0">
                <a:latin typeface="Tahoma" panose="020B0604030504040204" pitchFamily="34" charset="0"/>
                <a:ea typeface="Tahoma" panose="020B0604030504040204" pitchFamily="34" charset="0"/>
                <a:cs typeface="Tahoma" panose="020B0604030504040204" pitchFamily="34" charset="0"/>
              </a:rPr>
              <a:t> חולקים דמיון רב יותר בתכונה מסוימת, נסיק כי לתכונה זו </a:t>
            </a:r>
            <a:r>
              <a:rPr lang="he-IL" sz="2000" b="1" dirty="0">
                <a:latin typeface="Tahoma" panose="020B0604030504040204" pitchFamily="34" charset="0"/>
                <a:ea typeface="Tahoma" panose="020B0604030504040204" pitchFamily="34" charset="0"/>
                <a:cs typeface="Tahoma" panose="020B0604030504040204" pitchFamily="34" charset="0"/>
              </a:rPr>
              <a:t>תורשתיות גבוהה</a:t>
            </a:r>
            <a:r>
              <a:rPr lang="he-IL" sz="2000" dirty="0">
                <a:latin typeface="Tahoma" panose="020B0604030504040204" pitchFamily="34" charset="0"/>
                <a:ea typeface="Tahoma" panose="020B0604030504040204" pitchFamily="34" charset="0"/>
                <a:cs typeface="Tahoma" panose="020B0604030504040204" pitchFamily="34" charset="0"/>
              </a:rPr>
              <a:t>, בהתבסס על ההנחה ששני סוגי התאומים חולקים סביבה דומה.</a:t>
            </a:r>
          </a:p>
          <a:p>
            <a:pPr marL="457200" indent="-228600">
              <a:lnSpc>
                <a:spcPct val="150000"/>
              </a:lnSpc>
              <a:spcAft>
                <a:spcPts val="600"/>
              </a:spcAft>
              <a:buFont typeface="Arial" panose="020B0604020202020204" pitchFamily="34" charset="0"/>
              <a:buChar char="•"/>
            </a:pPr>
            <a:r>
              <a:rPr lang="he-IL" sz="2000" dirty="0">
                <a:latin typeface="Tahoma" panose="020B0604030504040204" pitchFamily="34" charset="0"/>
                <a:ea typeface="Tahoma" panose="020B0604030504040204" pitchFamily="34" charset="0"/>
                <a:cs typeface="Tahoma" panose="020B0604030504040204" pitchFamily="34" charset="0"/>
              </a:rPr>
              <a:t>מחקרים נוספים נערכים על תאומים </a:t>
            </a:r>
            <a:r>
              <a:rPr lang="he-IL" sz="2000" dirty="0" err="1">
                <a:latin typeface="Tahoma" panose="020B0604030504040204" pitchFamily="34" charset="0"/>
                <a:ea typeface="Tahoma" panose="020B0604030504040204" pitchFamily="34" charset="0"/>
                <a:cs typeface="Tahoma" panose="020B0604030504040204" pitchFamily="34" charset="0"/>
              </a:rPr>
              <a:t>מונוזיגוטים</a:t>
            </a:r>
            <a:r>
              <a:rPr lang="he-IL" sz="2000" dirty="0">
                <a:latin typeface="Tahoma" panose="020B0604030504040204" pitchFamily="34" charset="0"/>
                <a:ea typeface="Tahoma" panose="020B0604030504040204" pitchFamily="34" charset="0"/>
                <a:cs typeface="Tahoma" panose="020B0604030504040204" pitchFamily="34" charset="0"/>
              </a:rPr>
              <a:t> שלא גדלו יחד. </a:t>
            </a:r>
          </a:p>
        </p:txBody>
      </p:sp>
    </p:spTree>
    <p:extLst>
      <p:ext uri="{BB962C8B-B14F-4D97-AF65-F5344CB8AC3E}">
        <p14:creationId xmlns:p14="http://schemas.microsoft.com/office/powerpoint/2010/main" val="28920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ADE99A-FFF1-420E-A9B7-705A62A208DB}"/>
              </a:ext>
            </a:extLst>
          </p:cNvPr>
          <p:cNvSpPr>
            <a:spLocks noGrp="1"/>
          </p:cNvSpPr>
          <p:nvPr>
            <p:ph type="title"/>
          </p:nvPr>
        </p:nvSpPr>
        <p:spPr>
          <a:xfrm>
            <a:off x="117748" y="6093296"/>
            <a:ext cx="4464496" cy="764704"/>
          </a:xfrm>
        </p:spPr>
        <p:txBody>
          <a:bodyPr/>
          <a:lstStyle/>
          <a:p>
            <a:pPr>
              <a:lnSpc>
                <a:spcPct val="150000"/>
              </a:lnSpc>
            </a:pPr>
            <a:r>
              <a:rPr lang="he-IL" sz="2000" dirty="0"/>
              <a:t>ג'ים לואיס וג'ים </a:t>
            </a:r>
            <a:r>
              <a:rPr lang="he-IL" sz="2000" dirty="0" err="1"/>
              <a:t>ספרינגר</a:t>
            </a:r>
            <a:r>
              <a:rPr lang="he-IL" sz="2000" dirty="0"/>
              <a:t>: הופרדו בלידתם ונלקחו לאימוץ.</a:t>
            </a:r>
            <a:br>
              <a:rPr lang="he-IL" sz="2000" dirty="0"/>
            </a:br>
            <a:r>
              <a:rPr lang="he-IL" sz="2000" dirty="0"/>
              <a:t>תחביבים: נגרות ושרטוט, בנו ספסל סביב עץ בחצר ביתם.</a:t>
            </a:r>
            <a:br>
              <a:rPr lang="he-IL" sz="2000" dirty="0"/>
            </a:br>
            <a:r>
              <a:rPr lang="he-IL" sz="2000" dirty="0"/>
              <a:t>עובדים כסגני שריף.</a:t>
            </a:r>
            <a:br>
              <a:rPr lang="he-IL" sz="2000" dirty="0"/>
            </a:br>
            <a:r>
              <a:rPr lang="he-IL" sz="2000" dirty="0"/>
              <a:t>כוססים ציפורניים, עלו במשקל באותו גיל, מעשנים אותו סוג של סיגריות, נוהגים בשברולט.</a:t>
            </a:r>
            <a:br>
              <a:rPr lang="he-IL" sz="2000" dirty="0"/>
            </a:br>
            <a:r>
              <a:rPr lang="he-IL" sz="2000" dirty="0"/>
              <a:t>התחתנו עם לינדה, התגרשו והתחתנו עם בטי. בן: ג'יימס אלן, כלב בשם </a:t>
            </a:r>
            <a:r>
              <a:rPr lang="he-IL" sz="2000" dirty="0" err="1"/>
              <a:t>טוי</a:t>
            </a:r>
            <a:r>
              <a:rPr lang="he-IL" sz="2000" dirty="0"/>
              <a:t>.</a:t>
            </a:r>
            <a:br>
              <a:rPr lang="he-IL" dirty="0"/>
            </a:br>
            <a:endParaRPr lang="he-IL" dirty="0"/>
          </a:p>
        </p:txBody>
      </p:sp>
      <p:pic>
        <p:nvPicPr>
          <p:cNvPr id="5" name="מציין מיקום של תמונה 4">
            <a:extLst>
              <a:ext uri="{FF2B5EF4-FFF2-40B4-BE49-F238E27FC236}">
                <a16:creationId xmlns:a16="http://schemas.microsoft.com/office/drawing/2014/main" id="{43074EEF-5167-47F7-828E-D2BAD9508520}"/>
              </a:ext>
            </a:extLst>
          </p:cNvPr>
          <p:cNvPicPr>
            <a:picLocks noGrp="1" noChangeAspect="1"/>
          </p:cNvPicPr>
          <p:nvPr>
            <p:ph type="pic" idx="1"/>
          </p:nvPr>
        </p:nvPicPr>
        <p:blipFill>
          <a:blip r:embed="rId2"/>
          <a:srcRect t="5808" b="5808"/>
          <a:stretch>
            <a:fillRect/>
          </a:stretch>
        </p:blipFill>
        <p:spPr>
          <a:xfrm>
            <a:off x="5374332" y="548680"/>
            <a:ext cx="5152133" cy="5944769"/>
          </a:xfrm>
          <a:prstGeom prst="rect">
            <a:avLst/>
          </a:prstGeom>
        </p:spPr>
      </p:pic>
    </p:spTree>
    <p:extLst>
      <p:ext uri="{BB962C8B-B14F-4D97-AF65-F5344CB8AC3E}">
        <p14:creationId xmlns:p14="http://schemas.microsoft.com/office/powerpoint/2010/main" val="26253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62F197D2-6E1F-436F-9BC9-EC8067D0EC04}"/>
              </a:ext>
            </a:extLst>
          </p:cNvPr>
          <p:cNvSpPr/>
          <p:nvPr/>
        </p:nvSpPr>
        <p:spPr>
          <a:xfrm>
            <a:off x="1125860" y="620688"/>
            <a:ext cx="9577064" cy="5082866"/>
          </a:xfrm>
          <a:prstGeom prst="rect">
            <a:avLst/>
          </a:prstGeom>
        </p:spPr>
        <p:txBody>
          <a:bodyPr wrap="square">
            <a:spAutoFit/>
          </a:bodyPr>
          <a:lstStyle/>
          <a:p>
            <a:r>
              <a:rPr lang="he-IL" sz="4000" dirty="0"/>
              <a:t>דוגמאות </a:t>
            </a:r>
            <a:r>
              <a:rPr lang="he-IL" sz="4000" dirty="0" err="1"/>
              <a:t>אנקדוטליות</a:t>
            </a:r>
            <a:r>
              <a:rPr lang="he-IL" sz="4000" dirty="0"/>
              <a:t> נוספות:</a:t>
            </a:r>
          </a:p>
          <a:p>
            <a:endParaRPr lang="he-IL" dirty="0"/>
          </a:p>
          <a:p>
            <a:pPr marL="342900" indent="-342900">
              <a:lnSpc>
                <a:spcPct val="150000"/>
              </a:lnSpc>
              <a:buFont typeface="Arial" panose="020B0604020202020204" pitchFamily="34" charset="0"/>
              <a:buChar char="•"/>
            </a:pPr>
            <a:r>
              <a:rPr lang="he-IL" sz="2000" dirty="0"/>
              <a:t>טבעות על 7 אצבעות.</a:t>
            </a:r>
          </a:p>
          <a:p>
            <a:pPr marL="342900" indent="-342900">
              <a:lnSpc>
                <a:spcPct val="150000"/>
              </a:lnSpc>
              <a:buFont typeface="Arial" panose="020B0604020202020204" pitchFamily="34" charset="0"/>
              <a:buChar char="•"/>
            </a:pPr>
            <a:r>
              <a:rPr lang="he-IL" sz="2000" dirty="0"/>
              <a:t>שימוש באותם סוגים של משחת שיניים, קרם גילוח, שמפו וסיגריות. שלחו זה לזה את אותן המתנות.</a:t>
            </a:r>
          </a:p>
          <a:p>
            <a:pPr marL="342900" indent="-342900">
              <a:lnSpc>
                <a:spcPct val="150000"/>
              </a:lnSpc>
              <a:buFont typeface="Arial" panose="020B0604020202020204" pitchFamily="34" charset="0"/>
              <a:buChar char="•"/>
            </a:pPr>
            <a:r>
              <a:rPr lang="he-IL" sz="2000" dirty="0"/>
              <a:t>נכנסים למים בהליכה אחורה ורק עד הברכיים.</a:t>
            </a:r>
          </a:p>
          <a:p>
            <a:pPr marL="342900" indent="-342900">
              <a:lnSpc>
                <a:spcPct val="150000"/>
              </a:lnSpc>
              <a:buFont typeface="Arial" panose="020B0604020202020204" pitchFamily="34" charset="0"/>
              <a:buChar char="•"/>
            </a:pPr>
            <a:r>
              <a:rPr lang="he-IL" sz="2000" dirty="0"/>
              <a:t>מחקרים של כ100 זוגות תאומים משני הסוגים, אשר גדלו בנפרד, מצאו כי תאומים </a:t>
            </a:r>
            <a:r>
              <a:rPr lang="he-IL" sz="2000" dirty="0" err="1"/>
              <a:t>מונוזיגוטים</a:t>
            </a:r>
            <a:r>
              <a:rPr lang="he-IL" sz="2000" dirty="0"/>
              <a:t> דומים יותר ב:</a:t>
            </a:r>
          </a:p>
          <a:p>
            <a:pPr marL="342900" indent="-342900">
              <a:lnSpc>
                <a:spcPct val="150000"/>
              </a:lnSpc>
              <a:buFont typeface="Arial" panose="020B0604020202020204" pitchFamily="34" charset="0"/>
              <a:buChar char="•"/>
            </a:pPr>
            <a:r>
              <a:rPr lang="he-IL" sz="2000" dirty="0"/>
              <a:t>סוגי התחביבים, העדפה מקצועית, מבחני אישיות, רמת האמון בזולת, אמונות פוליטיות, סיכויי הצבעה, שביעות רצון מהעבודה ומהחיים בכלל, סיכוי לחלות במחלת נפש, שתיית קפה ומיץ, והעדפת יקיצה מוקדמת על פני הליכה לישון בשעה מאוחרת.</a:t>
            </a:r>
          </a:p>
        </p:txBody>
      </p:sp>
    </p:spTree>
    <p:extLst>
      <p:ext uri="{BB962C8B-B14F-4D97-AF65-F5344CB8AC3E}">
        <p14:creationId xmlns:p14="http://schemas.microsoft.com/office/powerpoint/2010/main" val="42642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C76FA7-3F54-4604-8B86-42D7586A28AE}"/>
              </a:ext>
            </a:extLst>
          </p:cNvPr>
          <p:cNvSpPr>
            <a:spLocks noGrp="1"/>
          </p:cNvSpPr>
          <p:nvPr>
            <p:ph type="title"/>
          </p:nvPr>
        </p:nvSpPr>
        <p:spPr>
          <a:xfrm>
            <a:off x="455612" y="476672"/>
            <a:ext cx="3810000" cy="1422088"/>
          </a:xfrm>
        </p:spPr>
        <p:txBody>
          <a:bodyPr/>
          <a:lstStyle/>
          <a:p>
            <a:pPr>
              <a:lnSpc>
                <a:spcPct val="150000"/>
              </a:lnSpc>
            </a:pPr>
            <a:r>
              <a:rPr lang="he-IL" dirty="0">
                <a:cs typeface="+mn-cs"/>
              </a:rPr>
              <a:t>המרכיב התורשתי: מחקרי אימוץ</a:t>
            </a:r>
          </a:p>
        </p:txBody>
      </p:sp>
      <p:sp>
        <p:nvSpPr>
          <p:cNvPr id="4" name="מציין מיקום טקסט 3">
            <a:extLst>
              <a:ext uri="{FF2B5EF4-FFF2-40B4-BE49-F238E27FC236}">
                <a16:creationId xmlns:a16="http://schemas.microsoft.com/office/drawing/2014/main" id="{EDB83CB0-EDDB-4F61-99CF-7136B2AF5C2C}"/>
              </a:ext>
            </a:extLst>
          </p:cNvPr>
          <p:cNvSpPr>
            <a:spLocks noGrp="1"/>
          </p:cNvSpPr>
          <p:nvPr>
            <p:ph type="body" sz="half" idx="2"/>
          </p:nvPr>
        </p:nvSpPr>
        <p:spPr/>
        <p:txBody>
          <a:bodyPr/>
          <a:lstStyle/>
          <a:p>
            <a:endParaRPr lang="he-IL" dirty="0"/>
          </a:p>
        </p:txBody>
      </p:sp>
      <p:sp>
        <p:nvSpPr>
          <p:cNvPr id="5" name="מלבן 4">
            <a:extLst>
              <a:ext uri="{FF2B5EF4-FFF2-40B4-BE49-F238E27FC236}">
                <a16:creationId xmlns:a16="http://schemas.microsoft.com/office/drawing/2014/main" id="{CF081C25-D3E0-4609-B0B0-6BD4D98E76E0}"/>
              </a:ext>
            </a:extLst>
          </p:cNvPr>
          <p:cNvSpPr/>
          <p:nvPr/>
        </p:nvSpPr>
        <p:spPr>
          <a:xfrm>
            <a:off x="4942284" y="1898760"/>
            <a:ext cx="6048672" cy="2308324"/>
          </a:xfrm>
          <a:prstGeom prst="rect">
            <a:avLst/>
          </a:prstGeom>
        </p:spPr>
        <p:txBody>
          <a:bodyPr wrap="square">
            <a:spAutoFit/>
          </a:bodyPr>
          <a:lstStyle/>
          <a:p>
            <a:r>
              <a:rPr lang="he-IL" sz="3600" dirty="0"/>
              <a:t>דמיון להורים המאמצים         השפעת הסביבה</a:t>
            </a:r>
          </a:p>
          <a:p>
            <a:r>
              <a:rPr lang="he-IL" sz="3600" dirty="0"/>
              <a:t>דמיון להורים הביולוגים       השפעת הגנים, תורשתיות גבוהה</a:t>
            </a:r>
          </a:p>
        </p:txBody>
      </p:sp>
      <p:cxnSp>
        <p:nvCxnSpPr>
          <p:cNvPr id="7" name="מחבר חץ ישר 6">
            <a:extLst>
              <a:ext uri="{FF2B5EF4-FFF2-40B4-BE49-F238E27FC236}">
                <a16:creationId xmlns:a16="http://schemas.microsoft.com/office/drawing/2014/main" id="{4D0DAED7-8097-4912-9E91-A8D7AF6FF701}"/>
              </a:ext>
            </a:extLst>
          </p:cNvPr>
          <p:cNvCxnSpPr>
            <a:cxnSpLocks/>
          </p:cNvCxnSpPr>
          <p:nvPr/>
        </p:nvCxnSpPr>
        <p:spPr>
          <a:xfrm flipH="1">
            <a:off x="6382444" y="2276872"/>
            <a:ext cx="28803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מחבר חץ ישר 9">
            <a:extLst>
              <a:ext uri="{FF2B5EF4-FFF2-40B4-BE49-F238E27FC236}">
                <a16:creationId xmlns:a16="http://schemas.microsoft.com/office/drawing/2014/main" id="{32C70EFB-3653-4131-A77E-6C74A4460B76}"/>
              </a:ext>
            </a:extLst>
          </p:cNvPr>
          <p:cNvCxnSpPr>
            <a:cxnSpLocks/>
          </p:cNvCxnSpPr>
          <p:nvPr/>
        </p:nvCxnSpPr>
        <p:spPr>
          <a:xfrm flipH="1">
            <a:off x="6382444" y="3429000"/>
            <a:ext cx="28803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2" name="גרפיקה 11" descr="טביעת אצבע">
            <a:extLst>
              <a:ext uri="{FF2B5EF4-FFF2-40B4-BE49-F238E27FC236}">
                <a16:creationId xmlns:a16="http://schemas.microsoft.com/office/drawing/2014/main" id="{46E7CB54-953E-42E7-871B-396E452076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0612" y="2268534"/>
            <a:ext cx="1429544" cy="1422087"/>
          </a:xfrm>
          <a:prstGeom prst="rect">
            <a:avLst/>
          </a:prstGeom>
        </p:spPr>
      </p:pic>
    </p:spTree>
    <p:extLst>
      <p:ext uri="{BB962C8B-B14F-4D97-AF65-F5344CB8AC3E}">
        <p14:creationId xmlns:p14="http://schemas.microsoft.com/office/powerpoint/2010/main" val="33527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D267B2-7B9B-42C7-9F9A-007338748137}"/>
              </a:ext>
            </a:extLst>
          </p:cNvPr>
          <p:cNvSpPr>
            <a:spLocks noGrp="1"/>
          </p:cNvSpPr>
          <p:nvPr>
            <p:ph type="title"/>
          </p:nvPr>
        </p:nvSpPr>
        <p:spPr>
          <a:xfrm>
            <a:off x="1293813" y="381000"/>
            <a:ext cx="9601200" cy="1143000"/>
          </a:xfrm>
        </p:spPr>
        <p:txBody>
          <a:bodyPr vert="horz" lIns="91440" tIns="45720" rIns="91440" bIns="45720" rtlCol="1" anchor="b">
            <a:normAutofit/>
          </a:bodyPr>
          <a:lstStyle/>
          <a:p>
            <a:r>
              <a:rPr lang="he-IL" kern="1200" dirty="0">
                <a:latin typeface="Tahoma" panose="020B0604030504040204" pitchFamily="34" charset="0"/>
                <a:ea typeface="Tahoma" panose="020B0604030504040204" pitchFamily="34" charset="0"/>
                <a:cs typeface="Tahoma" panose="020B0604030504040204" pitchFamily="34" charset="0"/>
              </a:rPr>
              <a:t>תוצאות מחקרי אימוץ</a:t>
            </a:r>
          </a:p>
        </p:txBody>
      </p:sp>
      <p:sp>
        <p:nvSpPr>
          <p:cNvPr id="5" name="מלבן 4">
            <a:extLst>
              <a:ext uri="{FF2B5EF4-FFF2-40B4-BE49-F238E27FC236}">
                <a16:creationId xmlns:a16="http://schemas.microsoft.com/office/drawing/2014/main" id="{E78EA463-FC86-4922-8110-B3A41AD3FCB4}"/>
              </a:ext>
            </a:extLst>
          </p:cNvPr>
          <p:cNvSpPr/>
          <p:nvPr/>
        </p:nvSpPr>
        <p:spPr>
          <a:xfrm>
            <a:off x="1293812" y="1052736"/>
            <a:ext cx="4656584" cy="5119464"/>
          </a:xfrm>
          <a:prstGeom prst="rect">
            <a:avLst/>
          </a:prstGeom>
        </p:spPr>
        <p:txBody>
          <a:bodyPr vert="horz" lIns="91440" tIns="45720" rIns="91440" bIns="45720" rtlCol="1">
            <a:normAutofit fontScale="92500" lnSpcReduction="20000"/>
          </a:bodyPr>
          <a:lstStyle/>
          <a:p>
            <a:pPr indent="-228600">
              <a:lnSpc>
                <a:spcPct val="150000"/>
              </a:lnSpc>
              <a:spcAft>
                <a:spcPts val="600"/>
              </a:spcAft>
            </a:pPr>
            <a:r>
              <a:rPr lang="he-IL" sz="2000" b="1" dirty="0">
                <a:latin typeface="Tahoma" panose="020B0604030504040204" pitchFamily="34" charset="0"/>
                <a:ea typeface="Tahoma" panose="020B0604030504040204" pitchFamily="34" charset="0"/>
                <a:cs typeface="Tahoma" panose="020B0604030504040204" pitchFamily="34" charset="0"/>
              </a:rPr>
              <a:t>גובה</a:t>
            </a:r>
            <a:r>
              <a:rPr lang="he-IL" sz="2000" dirty="0">
                <a:latin typeface="Tahoma" panose="020B0604030504040204" pitchFamily="34" charset="0"/>
                <a:ea typeface="Tahoma" panose="020B0604030504040204" pitchFamily="34" charset="0"/>
                <a:cs typeface="Tahoma" panose="020B0604030504040204" pitchFamily="34" charset="0"/>
              </a:rPr>
              <a:t> – דומיננטיות גנטית על פני סביבתית. </a:t>
            </a:r>
          </a:p>
          <a:p>
            <a:pPr indent="-228600">
              <a:lnSpc>
                <a:spcPct val="150000"/>
              </a:lnSpc>
              <a:spcAft>
                <a:spcPts val="600"/>
              </a:spcAft>
            </a:pPr>
            <a:r>
              <a:rPr lang="he-IL" sz="2000" b="1" dirty="0">
                <a:latin typeface="Tahoma" panose="020B0604030504040204" pitchFamily="34" charset="0"/>
                <a:ea typeface="Tahoma" panose="020B0604030504040204" pitchFamily="34" charset="0"/>
                <a:cs typeface="Tahoma" panose="020B0604030504040204" pitchFamily="34" charset="0"/>
              </a:rPr>
              <a:t>סכיזופרניה</a:t>
            </a:r>
            <a:r>
              <a:rPr lang="he-IL" sz="2000" dirty="0">
                <a:latin typeface="Tahoma" panose="020B0604030504040204" pitchFamily="34" charset="0"/>
                <a:ea typeface="Tahoma" panose="020B0604030504040204" pitchFamily="34" charset="0"/>
                <a:cs typeface="Tahoma" panose="020B0604030504040204" pitchFamily="34" charset="0"/>
              </a:rPr>
              <a:t> – כנ"ל. </a:t>
            </a:r>
          </a:p>
          <a:p>
            <a:pPr indent="-228600">
              <a:lnSpc>
                <a:spcPct val="150000"/>
              </a:lnSpc>
              <a:spcAft>
                <a:spcPts val="600"/>
              </a:spcAft>
            </a:pPr>
            <a:r>
              <a:rPr lang="he-IL" sz="2000" b="1" dirty="0">
                <a:latin typeface="Tahoma" panose="020B0604030504040204" pitchFamily="34" charset="0"/>
                <a:ea typeface="Tahoma" panose="020B0604030504040204" pitchFamily="34" charset="0"/>
                <a:cs typeface="Tahoma" panose="020B0604030504040204" pitchFamily="34" charset="0"/>
              </a:rPr>
              <a:t>עישון</a:t>
            </a:r>
            <a:r>
              <a:rPr lang="he-IL" sz="2000" dirty="0">
                <a:latin typeface="Tahoma" panose="020B0604030504040204" pitchFamily="34" charset="0"/>
                <a:ea typeface="Tahoma" panose="020B0604030504040204" pitchFamily="34" charset="0"/>
                <a:cs typeface="Tahoma" panose="020B0604030504040204" pitchFamily="34" charset="0"/>
              </a:rPr>
              <a:t> – נמצא מתאם של 50% בתאומים זהים. פחות בתאומים אחים. נמצאו גנים מובהקים שקשורים לתחילת עישון ובתלות בניקוטין.</a:t>
            </a:r>
          </a:p>
          <a:p>
            <a:pPr indent="-228600">
              <a:lnSpc>
                <a:spcPct val="150000"/>
              </a:lnSpc>
              <a:spcAft>
                <a:spcPts val="600"/>
              </a:spcAft>
            </a:pPr>
            <a:r>
              <a:rPr lang="he-IL" sz="2000" b="1" dirty="0">
                <a:latin typeface="Tahoma" panose="020B0604030504040204" pitchFamily="34" charset="0"/>
                <a:ea typeface="Tahoma" panose="020B0604030504040204" pitchFamily="34" charset="0"/>
                <a:cs typeface="Tahoma" panose="020B0604030504040204" pitchFamily="34" charset="0"/>
              </a:rPr>
              <a:t>דיכאון</a:t>
            </a:r>
            <a:r>
              <a:rPr lang="he-IL" sz="2000" dirty="0">
                <a:latin typeface="Tahoma" panose="020B0604030504040204" pitchFamily="34" charset="0"/>
                <a:ea typeface="Tahoma" panose="020B0604030504040204" pitchFamily="34" charset="0"/>
                <a:cs typeface="Tahoma" panose="020B0604030504040204" pitchFamily="34" charset="0"/>
              </a:rPr>
              <a:t> - נמצא בסיס ביולוגי לדיכאון. רמת סרוטונין </a:t>
            </a:r>
            <a:r>
              <a:rPr lang="he-IL" sz="2000" dirty="0" err="1">
                <a:latin typeface="Tahoma" panose="020B0604030504040204" pitchFamily="34" charset="0"/>
                <a:ea typeface="Tahoma" panose="020B0604030504040204" pitchFamily="34" charset="0"/>
                <a:cs typeface="Tahoma" panose="020B0604030504040204" pitchFamily="34" charset="0"/>
              </a:rPr>
              <a:t>ודופאמין</a:t>
            </a:r>
            <a:r>
              <a:rPr lang="he-IL" sz="2000" dirty="0">
                <a:latin typeface="Tahoma" panose="020B0604030504040204" pitchFamily="34" charset="0"/>
                <a:ea typeface="Tahoma" panose="020B0604030504040204" pitchFamily="34" charset="0"/>
                <a:cs typeface="Tahoma" panose="020B0604030504040204" pitchFamily="34" charset="0"/>
              </a:rPr>
              <a:t> נמוכות במצבי דיכאון. התאמה של 76% בתאומים זהים כשהם חיים יחד. התאמה של 67% כשהם גדלים בנפרד. </a:t>
            </a:r>
          </a:p>
        </p:txBody>
      </p:sp>
      <p:pic>
        <p:nvPicPr>
          <p:cNvPr id="7" name="מציין מיקום של תמונה 6" descr="ריקוד">
            <a:extLst>
              <a:ext uri="{FF2B5EF4-FFF2-40B4-BE49-F238E27FC236}">
                <a16:creationId xmlns:a16="http://schemas.microsoft.com/office/drawing/2014/main" id="{AC518BF2-A74D-4C4D-BE72-3B399E6F3AD0}"/>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4143" y="1676401"/>
            <a:ext cx="4495800" cy="4495800"/>
          </a:xfrm>
        </p:spPr>
      </p:pic>
    </p:spTree>
    <p:extLst>
      <p:ext uri="{BB962C8B-B14F-4D97-AF65-F5344CB8AC3E}">
        <p14:creationId xmlns:p14="http://schemas.microsoft.com/office/powerpoint/2010/main" val="297451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794AD37-30C4-4814-88F3-AF851D0C92E1}"/>
              </a:ext>
            </a:extLst>
          </p:cNvPr>
          <p:cNvSpPr>
            <a:spLocks noGrp="1"/>
          </p:cNvSpPr>
          <p:nvPr>
            <p:ph type="title"/>
          </p:nvPr>
        </p:nvSpPr>
        <p:spPr>
          <a:xfrm>
            <a:off x="1293813" y="381000"/>
            <a:ext cx="9601200" cy="1143000"/>
          </a:xfrm>
        </p:spPr>
        <p:txBody>
          <a:bodyPr/>
          <a:lstStyle/>
          <a:p>
            <a:endParaRPr lang="en-US"/>
          </a:p>
        </p:txBody>
      </p:sp>
      <p:pic>
        <p:nvPicPr>
          <p:cNvPr id="12" name="מציין מיקום תוכן 11" descr="בריאות הנפש">
            <a:extLst>
              <a:ext uri="{FF2B5EF4-FFF2-40B4-BE49-F238E27FC236}">
                <a16:creationId xmlns:a16="http://schemas.microsoft.com/office/drawing/2014/main" id="{A06A0ACF-953E-4D08-BBDD-F77B0576C180}"/>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5920" y="1676400"/>
            <a:ext cx="4495800" cy="4495800"/>
          </a:xfrm>
        </p:spPr>
      </p:pic>
      <p:sp>
        <p:nvSpPr>
          <p:cNvPr id="4" name="מציין מיקום תוכן 3">
            <a:extLst>
              <a:ext uri="{FF2B5EF4-FFF2-40B4-BE49-F238E27FC236}">
                <a16:creationId xmlns:a16="http://schemas.microsoft.com/office/drawing/2014/main" id="{661F26A8-7C7B-4935-8A27-B253D1386815}"/>
              </a:ext>
            </a:extLst>
          </p:cNvPr>
          <p:cNvSpPr>
            <a:spLocks noGrp="1"/>
          </p:cNvSpPr>
          <p:nvPr>
            <p:ph sz="half" idx="2"/>
          </p:nvPr>
        </p:nvSpPr>
        <p:spPr>
          <a:xfrm>
            <a:off x="6202035" y="1676401"/>
            <a:ext cx="4700016" cy="4495800"/>
          </a:xfrm>
        </p:spPr>
        <p:txBody>
          <a:bodyPr>
            <a:normAutofit fontScale="85000" lnSpcReduction="10000"/>
          </a:bodyPr>
          <a:lstStyle/>
          <a:p>
            <a:pPr>
              <a:lnSpc>
                <a:spcPct val="150000"/>
              </a:lnSpc>
            </a:pPr>
            <a:r>
              <a:rPr lang="he-IL" b="1" dirty="0"/>
              <a:t>העדפה מינית </a:t>
            </a:r>
            <a:r>
              <a:rPr lang="he-IL" dirty="0"/>
              <a:t>- נמצאה השפעה הורמונאלית על ההתמיינות המינית של המוח ובסיס ביולוגי להעדפה מינית.</a:t>
            </a:r>
          </a:p>
          <a:p>
            <a:pPr>
              <a:lnSpc>
                <a:spcPct val="150000"/>
              </a:lnSpc>
            </a:pPr>
            <a:r>
              <a:rPr lang="he-IL" b="1" dirty="0"/>
              <a:t>יכולות מרחביות ויכולות מילוליות </a:t>
            </a:r>
            <a:r>
              <a:rPr lang="he-IL" dirty="0"/>
              <a:t>מושפעות מהתורשה יותר מיכולות של זיכרון.</a:t>
            </a:r>
          </a:p>
          <a:p>
            <a:pPr>
              <a:lnSpc>
                <a:spcPct val="150000"/>
              </a:lnSpc>
            </a:pPr>
            <a:r>
              <a:rPr lang="he-IL" dirty="0"/>
              <a:t>נמצא יחס שווה בין ההשפעה הגנטית על </a:t>
            </a:r>
            <a:r>
              <a:rPr lang="he-IL" b="1" dirty="0"/>
              <a:t>הישגים לימודיים </a:t>
            </a:r>
            <a:r>
              <a:rPr lang="he-IL" dirty="0"/>
              <a:t>להשפעה הסביבתית.</a:t>
            </a:r>
          </a:p>
          <a:p>
            <a:endParaRPr lang="he-IL" dirty="0"/>
          </a:p>
        </p:txBody>
      </p:sp>
    </p:spTree>
    <p:extLst>
      <p:ext uri="{BB962C8B-B14F-4D97-AF65-F5344CB8AC3E}">
        <p14:creationId xmlns:p14="http://schemas.microsoft.com/office/powerpoint/2010/main" val="21741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B2B20E-0A43-411D-84C1-DB45FCADB0D6}"/>
              </a:ext>
            </a:extLst>
          </p:cNvPr>
          <p:cNvSpPr>
            <a:spLocks noGrp="1"/>
          </p:cNvSpPr>
          <p:nvPr>
            <p:ph type="title"/>
          </p:nvPr>
        </p:nvSpPr>
        <p:spPr>
          <a:xfrm>
            <a:off x="1293813" y="381000"/>
            <a:ext cx="9601200" cy="671736"/>
          </a:xfrm>
        </p:spPr>
        <p:txBody>
          <a:bodyPr anchor="b">
            <a:normAutofit/>
          </a:bodyPr>
          <a:lstStyle/>
          <a:p>
            <a:r>
              <a:rPr lang="he-IL" dirty="0"/>
              <a:t>אופני השפעת הגנים על ההתנהגות:</a:t>
            </a:r>
          </a:p>
        </p:txBody>
      </p:sp>
      <p:sp>
        <p:nvSpPr>
          <p:cNvPr id="4" name="מציין מיקום תוכן 3">
            <a:extLst>
              <a:ext uri="{FF2B5EF4-FFF2-40B4-BE49-F238E27FC236}">
                <a16:creationId xmlns:a16="http://schemas.microsoft.com/office/drawing/2014/main" id="{F8770956-602D-42EF-A0BD-7E7ADF488264}"/>
              </a:ext>
            </a:extLst>
          </p:cNvPr>
          <p:cNvSpPr>
            <a:spLocks noGrp="1"/>
          </p:cNvSpPr>
          <p:nvPr>
            <p:ph sz="half" idx="1"/>
          </p:nvPr>
        </p:nvSpPr>
        <p:spPr>
          <a:xfrm>
            <a:off x="1293812" y="1676400"/>
            <a:ext cx="4700016" cy="4560912"/>
          </a:xfrm>
        </p:spPr>
        <p:txBody>
          <a:bodyPr>
            <a:normAutofit fontScale="85000" lnSpcReduction="20000"/>
          </a:bodyPr>
          <a:lstStyle/>
          <a:p>
            <a:pPr>
              <a:lnSpc>
                <a:spcPct val="150000"/>
              </a:lnSpc>
            </a:pPr>
            <a:r>
              <a:rPr lang="he-IL" sz="2200" dirty="0"/>
              <a:t>השפעות ישירות ועקיפות:</a:t>
            </a:r>
          </a:p>
          <a:p>
            <a:pPr>
              <a:lnSpc>
                <a:spcPct val="150000"/>
              </a:lnSpc>
            </a:pPr>
            <a:r>
              <a:rPr lang="he-IL" sz="2200" dirty="0"/>
              <a:t>הגנים שולטים בהתפתחות המוח, ייצור </a:t>
            </a:r>
            <a:r>
              <a:rPr lang="he-IL" sz="2200" dirty="0" err="1"/>
              <a:t>נוירוטרנסמיטורים</a:t>
            </a:r>
            <a:r>
              <a:rPr lang="he-IL" sz="2200" dirty="0"/>
              <a:t> ורצפטורים. </a:t>
            </a:r>
          </a:p>
          <a:p>
            <a:pPr>
              <a:lnSpc>
                <a:spcPct val="150000"/>
              </a:lnSpc>
            </a:pPr>
            <a:r>
              <a:rPr lang="he-IL" sz="2200" dirty="0"/>
              <a:t>הגנים משפיעים גם מחוץ למערכת העצבים. דוג': רגישות ללקטוז תשפיע על צריכת החלב ומוצרים אחרים. </a:t>
            </a:r>
          </a:p>
          <a:p>
            <a:pPr>
              <a:lnSpc>
                <a:spcPct val="150000"/>
              </a:lnSpc>
            </a:pPr>
            <a:r>
              <a:rPr lang="he-IL" sz="2200" dirty="0"/>
              <a:t>הגנים משפיעים גם ברמה החברתית: אדם יפה במיוחד, יזכה לחיוכים , לעדיפות חברתית, הוא יפתח ביטחון עצמי גבוה וכישורים חברתיים מצוינים. </a:t>
            </a:r>
          </a:p>
        </p:txBody>
      </p:sp>
      <p:pic>
        <p:nvPicPr>
          <p:cNvPr id="6" name="מציין מיקום תוכן 5" descr="דנ&quot;א">
            <a:extLst>
              <a:ext uri="{FF2B5EF4-FFF2-40B4-BE49-F238E27FC236}">
                <a16:creationId xmlns:a16="http://schemas.microsoft.com/office/drawing/2014/main" id="{9E12011B-DE25-403D-B3F4-DC0AB4C09059}"/>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4143" y="1676401"/>
            <a:ext cx="4495800" cy="4495800"/>
          </a:xfrm>
        </p:spPr>
      </p:pic>
    </p:spTree>
    <p:extLst>
      <p:ext uri="{BB962C8B-B14F-4D97-AF65-F5344CB8AC3E}">
        <p14:creationId xmlns:p14="http://schemas.microsoft.com/office/powerpoint/2010/main" val="25069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rtl="1"/>
            <a:r>
              <a:rPr lang="he-IL" dirty="0">
                <a:latin typeface="Tahoma" panose="020B0604030504040204" pitchFamily="34" charset="0"/>
                <a:ea typeface="Tahoma" panose="020B0604030504040204" pitchFamily="34" charset="0"/>
                <a:cs typeface="Tahoma" panose="020B0604030504040204" pitchFamily="34" charset="0"/>
              </a:rPr>
              <a:t>במה נעסוק היום?</a:t>
            </a:r>
          </a:p>
        </p:txBody>
      </p:sp>
      <p:sp>
        <p:nvSpPr>
          <p:cNvPr id="14" name="מציין מיקום תוכן 13"/>
          <p:cNvSpPr>
            <a:spLocks noGrp="1"/>
          </p:cNvSpPr>
          <p:nvPr>
            <p:ph idx="1"/>
          </p:nvPr>
        </p:nvSpPr>
        <p:spPr>
          <a:xfrm>
            <a:off x="1293813" y="2060848"/>
            <a:ext cx="9601200" cy="4111352"/>
          </a:xfrm>
        </p:spPr>
        <p:txBody>
          <a:bodyPr rtlCol="1"/>
          <a:lstStyle/>
          <a:p>
            <a:r>
              <a:rPr lang="he-IL" dirty="0"/>
              <a:t>מה משפיע יותר על התנהגותנו:  תורשה או סביבה?</a:t>
            </a:r>
          </a:p>
          <a:p>
            <a:r>
              <a:rPr lang="he-IL" dirty="0"/>
              <a:t>גנים והשפעתם על התורשה.</a:t>
            </a:r>
          </a:p>
          <a:p>
            <a:r>
              <a:rPr lang="he-IL" dirty="0"/>
              <a:t>תורשה - למידה באמצעות מחקרי תאומים ומחקרי אימוץ.</a:t>
            </a:r>
          </a:p>
          <a:p>
            <a:r>
              <a:rPr lang="he-IL" dirty="0"/>
              <a:t>כיצד גנים משפיעים על ההתנהגות? </a:t>
            </a:r>
          </a:p>
          <a:p>
            <a:r>
              <a:rPr lang="he-IL" dirty="0"/>
              <a:t>אינטראקציה בין תורשה וסביבה. </a:t>
            </a:r>
          </a:p>
          <a:p>
            <a:r>
              <a:rPr lang="he-IL" dirty="0"/>
              <a:t>אבולוציה: גנים שמשפרים סיכויי הישרדות מועברים הלאה.</a:t>
            </a:r>
          </a:p>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95B1F8-366C-4C8A-9EA5-A92017C59B71}"/>
              </a:ext>
            </a:extLst>
          </p:cNvPr>
          <p:cNvSpPr>
            <a:spLocks noGrp="1"/>
          </p:cNvSpPr>
          <p:nvPr>
            <p:ph type="title"/>
          </p:nvPr>
        </p:nvSpPr>
        <p:spPr>
          <a:xfrm>
            <a:off x="1293813" y="381000"/>
            <a:ext cx="9601200" cy="887760"/>
          </a:xfrm>
        </p:spPr>
        <p:txBody>
          <a:bodyPr/>
          <a:lstStyle/>
          <a:p>
            <a:r>
              <a:rPr lang="he-IL" dirty="0"/>
              <a:t>אינטראקציה תורשה- סביבה</a:t>
            </a:r>
          </a:p>
        </p:txBody>
      </p:sp>
      <p:sp>
        <p:nvSpPr>
          <p:cNvPr id="3" name="מציין מיקום תוכן 2">
            <a:extLst>
              <a:ext uri="{FF2B5EF4-FFF2-40B4-BE49-F238E27FC236}">
                <a16:creationId xmlns:a16="http://schemas.microsoft.com/office/drawing/2014/main" id="{EBC7EBBD-AD78-4852-AFFF-1A0A587A6DE4}"/>
              </a:ext>
            </a:extLst>
          </p:cNvPr>
          <p:cNvSpPr>
            <a:spLocks noGrp="1"/>
          </p:cNvSpPr>
          <p:nvPr>
            <p:ph sz="half" idx="1"/>
          </p:nvPr>
        </p:nvSpPr>
        <p:spPr>
          <a:xfrm>
            <a:off x="1293812" y="2204864"/>
            <a:ext cx="2856384" cy="3967336"/>
          </a:xfrm>
        </p:spPr>
        <p:txBody>
          <a:bodyPr>
            <a:normAutofit fontScale="92500" lnSpcReduction="20000"/>
          </a:bodyPr>
          <a:lstStyle/>
          <a:p>
            <a:pPr marL="0" indent="0">
              <a:lnSpc>
                <a:spcPct val="170000"/>
              </a:lnSpc>
              <a:buNone/>
            </a:pPr>
            <a:r>
              <a:rPr lang="he-IL" dirty="0"/>
              <a:t>אינטראקציה: מקרה שבו ההשפעה של משתנה מסוים מושפעת ממשתנה אחר. </a:t>
            </a:r>
          </a:p>
        </p:txBody>
      </p:sp>
      <p:sp>
        <p:nvSpPr>
          <p:cNvPr id="4" name="מציין מיקום תוכן 3">
            <a:extLst>
              <a:ext uri="{FF2B5EF4-FFF2-40B4-BE49-F238E27FC236}">
                <a16:creationId xmlns:a16="http://schemas.microsoft.com/office/drawing/2014/main" id="{9DF85244-E502-4DBD-8226-41065208F0EC}"/>
              </a:ext>
            </a:extLst>
          </p:cNvPr>
          <p:cNvSpPr>
            <a:spLocks noGrp="1"/>
          </p:cNvSpPr>
          <p:nvPr>
            <p:ph sz="half" idx="2"/>
          </p:nvPr>
        </p:nvSpPr>
        <p:spPr/>
        <p:txBody>
          <a:bodyPr>
            <a:normAutofit fontScale="92500" lnSpcReduction="20000"/>
          </a:bodyPr>
          <a:lstStyle/>
          <a:p>
            <a:pPr>
              <a:lnSpc>
                <a:spcPct val="150000"/>
              </a:lnSpc>
            </a:pPr>
            <a:r>
              <a:rPr lang="he-IL" dirty="0"/>
              <a:t>אנשים בעלי גנים שונים מגיבים אחרת לשימוש בחומרים שונים. לדוגמא: יש אנשים שניקוטין </a:t>
            </a:r>
            <a:r>
              <a:rPr lang="he-IL" dirty="0" err="1"/>
              <a:t>ימכר</a:t>
            </a:r>
            <a:r>
              <a:rPr lang="he-IL" dirty="0"/>
              <a:t> אותם במהירות בעוד אחרים יגלו עמידות יחסית לחומר. </a:t>
            </a:r>
          </a:p>
          <a:p>
            <a:pPr>
              <a:lnSpc>
                <a:spcPct val="150000"/>
              </a:lnSpc>
            </a:pPr>
            <a:r>
              <a:rPr lang="he-IL" dirty="0"/>
              <a:t>ישנם אנשים שתמיכה חברתית (בעקבות מראה או הישג) תגביר בהם ביישנות, וכאלה שבישנותם תפחת.</a:t>
            </a:r>
          </a:p>
          <a:p>
            <a:endParaRPr lang="he-IL" dirty="0"/>
          </a:p>
        </p:txBody>
      </p:sp>
      <p:pic>
        <p:nvPicPr>
          <p:cNvPr id="6" name="גרפיקה 5" descr="מחובר ומנותק">
            <a:extLst>
              <a:ext uri="{FF2B5EF4-FFF2-40B4-BE49-F238E27FC236}">
                <a16:creationId xmlns:a16="http://schemas.microsoft.com/office/drawing/2014/main" id="{AE51FB97-20CA-4C18-9137-339A42CEF5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3892" y="4534946"/>
            <a:ext cx="1750066" cy="1342326"/>
          </a:xfrm>
          <a:prstGeom prst="rect">
            <a:avLst/>
          </a:prstGeom>
        </p:spPr>
      </p:pic>
    </p:spTree>
    <p:extLst>
      <p:ext uri="{BB962C8B-B14F-4D97-AF65-F5344CB8AC3E}">
        <p14:creationId xmlns:p14="http://schemas.microsoft.com/office/powerpoint/2010/main" val="352901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76ACE1-3CE5-4FF0-893C-B989802DC9B6}"/>
              </a:ext>
            </a:extLst>
          </p:cNvPr>
          <p:cNvSpPr>
            <a:spLocks noGrp="1"/>
          </p:cNvSpPr>
          <p:nvPr>
            <p:ph type="title"/>
          </p:nvPr>
        </p:nvSpPr>
        <p:spPr>
          <a:xfrm>
            <a:off x="1293813" y="381000"/>
            <a:ext cx="9601200" cy="887760"/>
          </a:xfrm>
        </p:spPr>
        <p:txBody>
          <a:bodyPr anchor="b">
            <a:normAutofit/>
          </a:bodyPr>
          <a:lstStyle/>
          <a:p>
            <a:r>
              <a:rPr lang="he-IL" dirty="0"/>
              <a:t>גנטיקה ואבולוציה התנהגותית</a:t>
            </a:r>
          </a:p>
        </p:txBody>
      </p:sp>
      <p:sp>
        <p:nvSpPr>
          <p:cNvPr id="4" name="מציין מיקום תוכן 3">
            <a:extLst>
              <a:ext uri="{FF2B5EF4-FFF2-40B4-BE49-F238E27FC236}">
                <a16:creationId xmlns:a16="http://schemas.microsoft.com/office/drawing/2014/main" id="{BE6E8982-7EB4-48A1-983E-9CB5BC50E536}"/>
              </a:ext>
            </a:extLst>
          </p:cNvPr>
          <p:cNvSpPr>
            <a:spLocks noGrp="1"/>
          </p:cNvSpPr>
          <p:nvPr>
            <p:ph sz="half" idx="1"/>
          </p:nvPr>
        </p:nvSpPr>
        <p:spPr>
          <a:xfrm>
            <a:off x="1293812" y="1676400"/>
            <a:ext cx="4700016" cy="4495800"/>
          </a:xfrm>
        </p:spPr>
        <p:txBody>
          <a:bodyPr>
            <a:normAutofit fontScale="92500" lnSpcReduction="20000"/>
          </a:bodyPr>
          <a:lstStyle/>
          <a:p>
            <a:pPr>
              <a:lnSpc>
                <a:spcPct val="150000"/>
              </a:lnSpc>
            </a:pPr>
            <a:r>
              <a:rPr lang="he-IL" sz="2000" dirty="0"/>
              <a:t>הגנים שלנו כעת, שרדו והתרבו.</a:t>
            </a:r>
          </a:p>
          <a:p>
            <a:pPr>
              <a:lnSpc>
                <a:spcPct val="150000"/>
              </a:lnSpc>
            </a:pPr>
            <a:r>
              <a:rPr lang="he-IL" sz="2000" dirty="0"/>
              <a:t>בכל נקודה בזמן ישנם פרטים בתוך כל קהילה שהיא, שהינם בעלי שונות גנטית. המוטציות מספקות ואריאציות גנטיות חדשות. פרטים </a:t>
            </a:r>
            <a:r>
              <a:rPr lang="he-IL" sz="2000" dirty="0" err="1"/>
              <a:t>מסויימים</a:t>
            </a:r>
            <a:r>
              <a:rPr lang="he-IL" sz="2000" dirty="0"/>
              <a:t> מתרבים יותר מאחרים והגנים המסתגלים שורדים. </a:t>
            </a:r>
          </a:p>
          <a:p>
            <a:pPr>
              <a:lnSpc>
                <a:spcPct val="150000"/>
              </a:lnSpc>
            </a:pPr>
            <a:r>
              <a:rPr lang="he-IL" sz="2000" dirty="0"/>
              <a:t>התוצאה – אבולוציה: שינוי הדרגתי בשכיחות גנים שונים מדור לדור.</a:t>
            </a:r>
          </a:p>
          <a:p>
            <a:pPr>
              <a:lnSpc>
                <a:spcPct val="150000"/>
              </a:lnSpc>
            </a:pPr>
            <a:r>
              <a:rPr lang="he-IL" sz="2000" dirty="0"/>
              <a:t>ישנם גנים ש'נבחרו' בתהליך הברירה הטבעית ועדיין לא ברור "ייעודם" כיום.</a:t>
            </a:r>
          </a:p>
          <a:p>
            <a:endParaRPr lang="he-IL" sz="2000" dirty="0"/>
          </a:p>
        </p:txBody>
      </p:sp>
      <p:pic>
        <p:nvPicPr>
          <p:cNvPr id="6" name="מציין מיקום תוכן 5" descr="משפחה עם ילדה">
            <a:extLst>
              <a:ext uri="{FF2B5EF4-FFF2-40B4-BE49-F238E27FC236}">
                <a16:creationId xmlns:a16="http://schemas.microsoft.com/office/drawing/2014/main" id="{C1A68932-8B17-495E-96A5-257679C29755}"/>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4143" y="1676401"/>
            <a:ext cx="4495800" cy="4495800"/>
          </a:xfrm>
        </p:spPr>
      </p:pic>
    </p:spTree>
    <p:extLst>
      <p:ext uri="{BB962C8B-B14F-4D97-AF65-F5344CB8AC3E}">
        <p14:creationId xmlns:p14="http://schemas.microsoft.com/office/powerpoint/2010/main" val="315584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494E97-ABB7-4051-92F4-76BFB399A06D}"/>
              </a:ext>
            </a:extLst>
          </p:cNvPr>
          <p:cNvSpPr>
            <a:spLocks noGrp="1"/>
          </p:cNvSpPr>
          <p:nvPr>
            <p:ph type="title"/>
          </p:nvPr>
        </p:nvSpPr>
        <p:spPr>
          <a:xfrm>
            <a:off x="1293813" y="381000"/>
            <a:ext cx="9697143" cy="1143000"/>
          </a:xfrm>
        </p:spPr>
        <p:txBody>
          <a:bodyPr anchor="b">
            <a:normAutofit/>
          </a:bodyPr>
          <a:lstStyle/>
          <a:p>
            <a:r>
              <a:rPr lang="he-IL" dirty="0"/>
              <a:t>תודה על ההקשבה!</a:t>
            </a:r>
          </a:p>
        </p:txBody>
      </p:sp>
      <p:pic>
        <p:nvPicPr>
          <p:cNvPr id="6" name="גרפיקה 5" descr="אוזן">
            <a:extLst>
              <a:ext uri="{FF2B5EF4-FFF2-40B4-BE49-F238E27FC236}">
                <a16:creationId xmlns:a16="http://schemas.microsoft.com/office/drawing/2014/main" id="{660293E4-1432-4744-86B6-09D77AE141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5920" y="1676400"/>
            <a:ext cx="4495800" cy="4495800"/>
          </a:xfrm>
          <a:prstGeom prst="rect">
            <a:avLst/>
          </a:prstGeom>
        </p:spPr>
      </p:pic>
      <p:sp>
        <p:nvSpPr>
          <p:cNvPr id="4" name="מציין מיקום תוכן 3">
            <a:extLst>
              <a:ext uri="{FF2B5EF4-FFF2-40B4-BE49-F238E27FC236}">
                <a16:creationId xmlns:a16="http://schemas.microsoft.com/office/drawing/2014/main" id="{20575DD4-38C9-4722-BD96-0FFAD394322B}"/>
              </a:ext>
            </a:extLst>
          </p:cNvPr>
          <p:cNvSpPr>
            <a:spLocks noGrp="1"/>
          </p:cNvSpPr>
          <p:nvPr>
            <p:ph sz="half" idx="2"/>
          </p:nvPr>
        </p:nvSpPr>
        <p:spPr>
          <a:xfrm>
            <a:off x="6202035" y="1676401"/>
            <a:ext cx="4700016" cy="4495800"/>
          </a:xfrm>
        </p:spPr>
        <p:txBody>
          <a:bodyPr>
            <a:normAutofit/>
          </a:bodyPr>
          <a:lstStyle/>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r>
              <a:rPr lang="he-IL" dirty="0"/>
              <a:t>      לשאלות: </a:t>
            </a:r>
            <a:r>
              <a:rPr lang="en-US" dirty="0"/>
              <a:t>naomieini1@gmail.com</a:t>
            </a:r>
            <a:endParaRPr lang="he-IL" dirty="0"/>
          </a:p>
        </p:txBody>
      </p:sp>
    </p:spTree>
    <p:extLst>
      <p:ext uri="{BB962C8B-B14F-4D97-AF65-F5344CB8AC3E}">
        <p14:creationId xmlns:p14="http://schemas.microsoft.com/office/powerpoint/2010/main" val="15593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3813" y="381000"/>
            <a:ext cx="9601200" cy="1143000"/>
          </a:xfrm>
        </p:spPr>
        <p:txBody>
          <a:bodyPr rtlCol="1" anchor="b">
            <a:normAutofit/>
          </a:bodyPr>
          <a:lstStyle/>
          <a:p>
            <a:pPr rtl="1"/>
            <a:r>
              <a:rPr lang="he-IL"/>
              <a:t>תורשה או סביבה?</a:t>
            </a:r>
          </a:p>
        </p:txBody>
      </p:sp>
      <p:sp>
        <p:nvSpPr>
          <p:cNvPr id="12" name="Text Placeholder 2">
            <a:extLst>
              <a:ext uri="{FF2B5EF4-FFF2-40B4-BE49-F238E27FC236}">
                <a16:creationId xmlns:a16="http://schemas.microsoft.com/office/drawing/2014/main" id="{AA4EA9FD-F032-44E9-AF8B-462FDFE35774}"/>
              </a:ext>
            </a:extLst>
          </p:cNvPr>
          <p:cNvSpPr>
            <a:spLocks noGrp="1"/>
          </p:cNvSpPr>
          <p:nvPr>
            <p:ph type="body" idx="1"/>
          </p:nvPr>
        </p:nvSpPr>
        <p:spPr>
          <a:xfrm>
            <a:off x="1293813" y="1676399"/>
            <a:ext cx="4701142" cy="762001"/>
          </a:xfrm>
        </p:spPr>
        <p:txBody>
          <a:bodyPr/>
          <a:lstStyle/>
          <a:p>
            <a:endParaRPr lang="en-US"/>
          </a:p>
        </p:txBody>
      </p:sp>
      <p:sp>
        <p:nvSpPr>
          <p:cNvPr id="4" name="מציין מיקום תוכן 3">
            <a:extLst>
              <a:ext uri="{FF2B5EF4-FFF2-40B4-BE49-F238E27FC236}">
                <a16:creationId xmlns:a16="http://schemas.microsoft.com/office/drawing/2014/main" id="{F2E21C66-D1E0-4558-A03F-E4835646AD8C}"/>
              </a:ext>
            </a:extLst>
          </p:cNvPr>
          <p:cNvSpPr>
            <a:spLocks noGrp="1"/>
          </p:cNvSpPr>
          <p:nvPr>
            <p:ph sz="half" idx="2"/>
          </p:nvPr>
        </p:nvSpPr>
        <p:spPr>
          <a:xfrm>
            <a:off x="405780" y="1052737"/>
            <a:ext cx="5589175" cy="5119464"/>
          </a:xfrm>
        </p:spPr>
        <p:txBody>
          <a:bodyPr>
            <a:normAutofit/>
          </a:bodyPr>
          <a:lstStyle/>
          <a:p>
            <a:pPr>
              <a:lnSpc>
                <a:spcPct val="150000"/>
              </a:lnSpc>
            </a:pPr>
            <a:r>
              <a:rPr lang="he-IL" sz="1500" dirty="0"/>
              <a:t>שאלת מפתח שמלווה את הפסיכולוגיה מראשיתה היא שאלת הטבע מול סביבה- האם היכולות האנושיות מולדות או נרכשות.</a:t>
            </a:r>
          </a:p>
          <a:p>
            <a:pPr>
              <a:lnSpc>
                <a:spcPct val="150000"/>
              </a:lnSpc>
            </a:pPr>
            <a:r>
              <a:rPr lang="he-IL" sz="1500" dirty="0"/>
              <a:t>"גישת הטבע" גורסת כי בני האדם נולדים עם ידע והבנה לגבי המציאות. </a:t>
            </a:r>
          </a:p>
          <a:p>
            <a:pPr>
              <a:lnSpc>
                <a:spcPct val="150000"/>
              </a:lnSpc>
            </a:pPr>
            <a:r>
              <a:rPr lang="he-IL" sz="1500" dirty="0"/>
              <a:t>הפילוסוף רנה </a:t>
            </a:r>
            <a:r>
              <a:rPr lang="he-IL" sz="1500" dirty="0" err="1"/>
              <a:t>דקארט</a:t>
            </a:r>
            <a:r>
              <a:rPr lang="he-IL" sz="1500" dirty="0"/>
              <a:t> תמך בגישה זו בכך שטען כי ישנם רעיונות מולדים (למשל אלוהים, העצמי, אקסיומה גיאומטרית, שלמות, אין סוף). </a:t>
            </a:r>
          </a:p>
          <a:p>
            <a:pPr>
              <a:lnSpc>
                <a:spcPct val="150000"/>
              </a:lnSpc>
            </a:pPr>
            <a:r>
              <a:rPr lang="he-IL" sz="1500" dirty="0"/>
              <a:t>תיאוריית האבולוציה של דארווין (1859) הדגישה את הבסיס הביולוגי של ההתפתחות האנושית והובילה זרם של תיאוריות ממשיכות שהדגישו את חשיבות התורשה. </a:t>
            </a:r>
          </a:p>
          <a:p>
            <a:endParaRPr lang="he-IL" sz="1500" dirty="0"/>
          </a:p>
        </p:txBody>
      </p:sp>
      <p:sp>
        <p:nvSpPr>
          <p:cNvPr id="14" name="Text Placeholder 4">
            <a:extLst>
              <a:ext uri="{FF2B5EF4-FFF2-40B4-BE49-F238E27FC236}">
                <a16:creationId xmlns:a16="http://schemas.microsoft.com/office/drawing/2014/main" id="{C9DF7E2D-ED78-4417-8F70-89BE719359DD}"/>
              </a:ext>
            </a:extLst>
          </p:cNvPr>
          <p:cNvSpPr>
            <a:spLocks noGrp="1"/>
          </p:cNvSpPr>
          <p:nvPr>
            <p:ph type="body" sz="quarter" idx="3"/>
          </p:nvPr>
        </p:nvSpPr>
        <p:spPr>
          <a:xfrm>
            <a:off x="6191754" y="1676399"/>
            <a:ext cx="4703259" cy="762001"/>
          </a:xfrm>
        </p:spPr>
        <p:txBody>
          <a:bodyPr/>
          <a:lstStyle/>
          <a:p>
            <a:endParaRPr lang="en-US"/>
          </a:p>
        </p:txBody>
      </p:sp>
      <p:pic>
        <p:nvPicPr>
          <p:cNvPr id="7" name="גרפיקה 6" descr="ספר פתוח">
            <a:extLst>
              <a:ext uri="{FF2B5EF4-FFF2-40B4-BE49-F238E27FC236}">
                <a16:creationId xmlns:a16="http://schemas.microsoft.com/office/drawing/2014/main" id="{DA76DEC3-E2A9-4496-9735-3A06991C4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5512" y="2516457"/>
            <a:ext cx="3655743" cy="3655743"/>
          </a:xfrm>
          <a:prstGeom prst="rect">
            <a:avLst/>
          </a:prstGeom>
        </p:spPr>
      </p:pic>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C917FF5-86A2-421F-81D3-A82E30CFD40F}"/>
              </a:ext>
            </a:extLst>
          </p:cNvPr>
          <p:cNvSpPr>
            <a:spLocks noGrp="1"/>
          </p:cNvSpPr>
          <p:nvPr>
            <p:ph type="title"/>
          </p:nvPr>
        </p:nvSpPr>
        <p:spPr>
          <a:xfrm>
            <a:off x="1293813" y="381000"/>
            <a:ext cx="9601200" cy="1143000"/>
          </a:xfrm>
        </p:spPr>
        <p:txBody>
          <a:bodyPr/>
          <a:lstStyle/>
          <a:p>
            <a:endParaRPr lang="en-US"/>
          </a:p>
        </p:txBody>
      </p:sp>
      <p:pic>
        <p:nvPicPr>
          <p:cNvPr id="8" name="גרפיקה 7" descr="לוח כיתה">
            <a:extLst>
              <a:ext uri="{FF2B5EF4-FFF2-40B4-BE49-F238E27FC236}">
                <a16:creationId xmlns:a16="http://schemas.microsoft.com/office/drawing/2014/main" id="{C9DF286C-8A22-476B-9FEF-E7A762B0C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5920" y="1676400"/>
            <a:ext cx="4495800" cy="4495800"/>
          </a:xfrm>
          <a:prstGeom prst="rect">
            <a:avLst/>
          </a:prstGeom>
        </p:spPr>
      </p:pic>
      <p:sp>
        <p:nvSpPr>
          <p:cNvPr id="5" name="מציין מיקום תוכן 4"/>
          <p:cNvSpPr>
            <a:spLocks noGrp="1"/>
          </p:cNvSpPr>
          <p:nvPr>
            <p:ph sz="half" idx="2"/>
          </p:nvPr>
        </p:nvSpPr>
        <p:spPr>
          <a:xfrm>
            <a:off x="6202035" y="381000"/>
            <a:ext cx="4700016" cy="5791201"/>
          </a:xfrm>
        </p:spPr>
        <p:txBody>
          <a:bodyPr rtlCol="1">
            <a:normAutofit fontScale="92500"/>
          </a:bodyPr>
          <a:lstStyle/>
          <a:p>
            <a:pPr>
              <a:lnSpc>
                <a:spcPct val="150000"/>
              </a:lnSpc>
            </a:pPr>
            <a:r>
              <a:rPr lang="he-IL" sz="2200" dirty="0"/>
              <a:t>גישת הסביבה טוענת כי ידע נרכש דרך התנסות ואינטראקציה עם העולם. </a:t>
            </a:r>
          </a:p>
          <a:p>
            <a:pPr>
              <a:lnSpc>
                <a:spcPct val="150000"/>
              </a:lnSpc>
            </a:pPr>
            <a:r>
              <a:rPr lang="he-IL" sz="2200" dirty="0"/>
              <a:t>הפילוסוף בן המאה ה- 17 ג'ון לוק דחה את הטענה הפופולארית בזמנו כי התינוקות הם למעשה אנשים קטנים שמגיעים לעולם מצוידים ביכולות ובידע ופשוט צריכים לגדול על מנת שיכולות אלו יבוא לכדי ביטוי. הוא טען כי התינוק נולד כ"לוח חלק" ומתעצב בהתאם לחוויות החיים.</a:t>
            </a:r>
          </a:p>
          <a:p>
            <a:pPr rtl="1"/>
            <a:endParaRPr lang="he-IL" sz="2200" dirty="0"/>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3813" y="381000"/>
            <a:ext cx="9601200" cy="815752"/>
          </a:xfrm>
        </p:spPr>
        <p:txBody>
          <a:bodyPr rtlCol="1"/>
          <a:lstStyle/>
          <a:p>
            <a:pPr rtl="1"/>
            <a:r>
              <a:rPr lang="he-IL" dirty="0">
                <a:latin typeface="Tahoma" panose="020B0604030504040204" pitchFamily="34" charset="0"/>
                <a:ea typeface="Tahoma" panose="020B0604030504040204" pitchFamily="34" charset="0"/>
                <a:cs typeface="Tahoma" panose="020B0604030504040204" pitchFamily="34" charset="0"/>
              </a:rPr>
              <a:t>אינטראקציה תורשה- סביבה</a:t>
            </a:r>
          </a:p>
        </p:txBody>
      </p:sp>
      <p:sp>
        <p:nvSpPr>
          <p:cNvPr id="5" name="מציין מיקום תוכן 4"/>
          <p:cNvSpPr>
            <a:spLocks noGrp="1"/>
          </p:cNvSpPr>
          <p:nvPr>
            <p:ph sz="half" idx="1"/>
          </p:nvPr>
        </p:nvSpPr>
        <p:spPr>
          <a:xfrm>
            <a:off x="1197868" y="1676400"/>
            <a:ext cx="9697145" cy="4495800"/>
          </a:xfrm>
        </p:spPr>
        <p:txBody>
          <a:bodyPr rtlCol="1">
            <a:normAutofit fontScale="92500"/>
          </a:bodyPr>
          <a:lstStyle/>
          <a:p>
            <a:pPr>
              <a:lnSpc>
                <a:spcPct val="170000"/>
              </a:lnSpc>
            </a:pPr>
            <a:r>
              <a:rPr lang="he-IL" dirty="0"/>
              <a:t>כיום, רוב הפסיכולוגים מסכימים כי לתורשה ולסביבה מרכיב מרכזי בעיצוב החשיבה וההתנהגות האנושית וכי הם פועלים באינטראקציה תמידית.</a:t>
            </a:r>
          </a:p>
          <a:p>
            <a:pPr>
              <a:lnSpc>
                <a:spcPct val="170000"/>
              </a:lnSpc>
            </a:pPr>
            <a:r>
              <a:rPr lang="he-IL" dirty="0"/>
              <a:t>במוחו של תינוק בן יומו יש 100 ביליון נוירונים, בעלי מעט מאוד קשרים. הקשרים מתפתחים ומושפעים גם מהגנים וגם מהגירויים שהילד מקבל מסביבתו בשנותיו הראשונות.</a:t>
            </a:r>
          </a:p>
          <a:p>
            <a:pPr>
              <a:lnSpc>
                <a:spcPct val="170000"/>
              </a:lnSpc>
            </a:pPr>
            <a:r>
              <a:rPr lang="he-IL" dirty="0"/>
              <a:t>אינטראקציה בין תורשה לסביבה ניתן לראות גם בהשפעה של פעילות האם על העובר, וגם בכך שתרגול יכול לקדם התפתחות מוטורית ושפתיות. </a:t>
            </a:r>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9058" y="332657"/>
            <a:ext cx="8458201" cy="648071"/>
          </a:xfrm>
        </p:spPr>
        <p:txBody>
          <a:bodyPr rtlCol="1">
            <a:normAutofit/>
          </a:bodyPr>
          <a:lstStyle/>
          <a:p>
            <a:pPr rtl="1"/>
            <a:r>
              <a:rPr lang="he-IL" sz="4000" dirty="0">
                <a:latin typeface="Tahoma" panose="020B0604030504040204" pitchFamily="34" charset="0"/>
                <a:ea typeface="Tahoma" panose="020B0604030504040204" pitchFamily="34" charset="0"/>
                <a:cs typeface="Tahoma" panose="020B0604030504040204" pitchFamily="34" charset="0"/>
              </a:rPr>
              <a:t>כיצד משפיעים הגנים על ההתנהגות?</a:t>
            </a:r>
          </a:p>
        </p:txBody>
      </p:sp>
      <p:sp>
        <p:nvSpPr>
          <p:cNvPr id="3" name="מציין מיקום טקסט 2"/>
          <p:cNvSpPr>
            <a:spLocks noGrp="1"/>
          </p:cNvSpPr>
          <p:nvPr>
            <p:ph type="body" idx="1"/>
          </p:nvPr>
        </p:nvSpPr>
        <p:spPr>
          <a:xfrm>
            <a:off x="2439058" y="1556792"/>
            <a:ext cx="8458201" cy="4463008"/>
          </a:xfrm>
        </p:spPr>
        <p:txBody>
          <a:bodyPr rtlCol="1">
            <a:normAutofit fontScale="92500" lnSpcReduction="10000"/>
          </a:bodyPr>
          <a:lstStyle/>
          <a:p>
            <a:pPr>
              <a:lnSpc>
                <a:spcPct val="170000"/>
              </a:lnSpc>
            </a:pPr>
            <a:r>
              <a:rPr lang="he-IL" dirty="0"/>
              <a:t>לכולנו עשרות אלפי גנים, אשר משפיעים על כל התכונות, ההתפתחות וההתנהגות שלנו. </a:t>
            </a:r>
          </a:p>
          <a:p>
            <a:pPr>
              <a:lnSpc>
                <a:spcPct val="170000"/>
              </a:lnSpc>
            </a:pPr>
            <a:r>
              <a:rPr lang="he-IL" dirty="0"/>
              <a:t>הגנים פועלים בשילוב עם ההשפעות הסביבתיות: למשל גן שמגביר רגישות לחוויות דחק, יפעל באופן שונה על אנשים שעברו חוויות מלחיצות רבות לעומת אלה שלא עברו אירועים מלחיצים בחייהם.</a:t>
            </a:r>
          </a:p>
          <a:p>
            <a:pPr>
              <a:lnSpc>
                <a:spcPct val="170000"/>
              </a:lnSpc>
            </a:pPr>
            <a:r>
              <a:rPr lang="he-IL" dirty="0"/>
              <a:t>הגנים ('חומרה') והסביבה ('תוכנה').</a:t>
            </a:r>
          </a:p>
          <a:p>
            <a:pPr>
              <a:lnSpc>
                <a:spcPct val="170000"/>
              </a:lnSpc>
            </a:pPr>
            <a:r>
              <a:rPr lang="he-IL" dirty="0"/>
              <a:t>הבדלים בין אנשים, מקורם בגנים (למשל ראיה), בסביבה (חשיפה לשפה), או בשניהם.</a:t>
            </a:r>
          </a:p>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a:bodyPr>
          <a:lstStyle/>
          <a:p>
            <a:pPr rtl="1"/>
            <a:r>
              <a:rPr lang="he-IL" sz="4000" dirty="0">
                <a:latin typeface="Tahoma" panose="020B0604030504040204" pitchFamily="34" charset="0"/>
                <a:ea typeface="Tahoma" panose="020B0604030504040204" pitchFamily="34" charset="0"/>
                <a:cs typeface="Tahoma" panose="020B0604030504040204" pitchFamily="34" charset="0"/>
              </a:rPr>
              <a:t>מיפוי הגנום האנושי</a:t>
            </a:r>
          </a:p>
        </p:txBody>
      </p:sp>
      <p:sp>
        <p:nvSpPr>
          <p:cNvPr id="6" name="מציין מיקום תוכן 5"/>
          <p:cNvSpPr>
            <a:spLocks noGrp="1"/>
          </p:cNvSpPr>
          <p:nvPr>
            <p:ph sz="quarter" idx="4"/>
          </p:nvPr>
        </p:nvSpPr>
        <p:spPr>
          <a:xfrm>
            <a:off x="477788" y="2516457"/>
            <a:ext cx="10417225" cy="3655743"/>
          </a:xfrm>
        </p:spPr>
        <p:txBody>
          <a:bodyPr rtlCol="1">
            <a:normAutofit fontScale="25000" lnSpcReduction="20000"/>
          </a:bodyPr>
          <a:lstStyle/>
          <a:p>
            <a:pPr>
              <a:lnSpc>
                <a:spcPct val="170000"/>
              </a:lnSpc>
            </a:pPr>
            <a:r>
              <a:rPr lang="he-IL" sz="11200" dirty="0"/>
              <a:t>המחקר הגנטי הביא במאה האחרונה למיפוי הגנום האנושי (שרטוט הסט של כל הגנים שנמצאים על הכרומוזומים שלנו).  עקב כך, בדיקת  הכרומוזומים שלנו יכולה לנבא את הסבירות לחלות במחלות שונות ולהגיע לזיהוי מדויק של כל אדם.</a:t>
            </a:r>
          </a:p>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FAE52C9-56ED-4DCC-BB60-4BDCC7BAAFD9}"/>
              </a:ext>
            </a:extLst>
          </p:cNvPr>
          <p:cNvPicPr>
            <a:picLocks noChangeAspect="1"/>
          </p:cNvPicPr>
          <p:nvPr/>
        </p:nvPicPr>
        <p:blipFill rotWithShape="1">
          <a:blip r:embed="rId3"/>
          <a:srcRect r="1" b="32223"/>
          <a:stretch/>
        </p:blipFill>
        <p:spPr>
          <a:xfrm>
            <a:off x="4725059" y="685800"/>
            <a:ext cx="6172200" cy="5486400"/>
          </a:xfrm>
          <a:prstGeom prst="rect">
            <a:avLst/>
          </a:prstGeom>
          <a:noFill/>
        </p:spPr>
      </p:pic>
      <p:sp>
        <p:nvSpPr>
          <p:cNvPr id="8" name="Text Placeholder 3">
            <a:extLst>
              <a:ext uri="{FF2B5EF4-FFF2-40B4-BE49-F238E27FC236}">
                <a16:creationId xmlns:a16="http://schemas.microsoft.com/office/drawing/2014/main" id="{32738C60-1EFC-4DC7-B154-4B6565D59B4C}"/>
              </a:ext>
            </a:extLst>
          </p:cNvPr>
          <p:cNvSpPr>
            <a:spLocks noGrp="1"/>
          </p:cNvSpPr>
          <p:nvPr>
            <p:ph type="body" sz="half" idx="2"/>
          </p:nvPr>
        </p:nvSpPr>
        <p:spPr>
          <a:xfrm>
            <a:off x="455612" y="4437112"/>
            <a:ext cx="3810000" cy="1277888"/>
          </a:xfrm>
        </p:spPr>
        <p:txBody>
          <a:bodyPr/>
          <a:lstStyle/>
          <a:p>
            <a:endParaRPr lang="he-IL" dirty="0"/>
          </a:p>
          <a:p>
            <a:endParaRPr lang="en-US" dirty="0"/>
          </a:p>
        </p:txBody>
      </p:sp>
      <p:pic>
        <p:nvPicPr>
          <p:cNvPr id="4" name="תמונה 3">
            <a:extLst>
              <a:ext uri="{FF2B5EF4-FFF2-40B4-BE49-F238E27FC236}">
                <a16:creationId xmlns:a16="http://schemas.microsoft.com/office/drawing/2014/main" id="{5B2DD871-E7EA-4A8F-9322-AADD60997556}"/>
              </a:ext>
            </a:extLst>
          </p:cNvPr>
          <p:cNvPicPr>
            <a:picLocks noChangeAspect="1"/>
          </p:cNvPicPr>
          <p:nvPr/>
        </p:nvPicPr>
        <p:blipFill>
          <a:blip r:embed="rId4"/>
          <a:stretch>
            <a:fillRect/>
          </a:stretch>
        </p:blipFill>
        <p:spPr>
          <a:xfrm>
            <a:off x="851721" y="476560"/>
            <a:ext cx="3017782" cy="3621338"/>
          </a:xfrm>
          <a:prstGeom prst="rect">
            <a:avLst/>
          </a:prstGeom>
        </p:spPr>
      </p:pic>
      <p:sp>
        <p:nvSpPr>
          <p:cNvPr id="6" name="Rectangle 1">
            <a:extLst>
              <a:ext uri="{FF2B5EF4-FFF2-40B4-BE49-F238E27FC236}">
                <a16:creationId xmlns:a16="http://schemas.microsoft.com/office/drawing/2014/main" id="{555C97B5-F179-4D74-A056-5A21624A0F4E}"/>
              </a:ext>
            </a:extLst>
          </p:cNvPr>
          <p:cNvSpPr/>
          <p:nvPr/>
        </p:nvSpPr>
        <p:spPr>
          <a:xfrm>
            <a:off x="981844" y="4812268"/>
            <a:ext cx="3124344" cy="369332"/>
          </a:xfrm>
          <a:prstGeom prst="rect">
            <a:avLst/>
          </a:prstGeom>
        </p:spPr>
        <p:txBody>
          <a:bodyPr wrap="square">
            <a:spAutoFit/>
          </a:bodyPr>
          <a:lstStyle/>
          <a:p>
            <a:pPr algn="l" defTabSz="457200" rtl="0"/>
            <a:r>
              <a:rPr lang="he-IL" dirty="0">
                <a:solidFill>
                  <a:prstClr val="black"/>
                </a:solidFill>
                <a:latin typeface="Gill Sans MT" panose="020B0502020104020203"/>
                <a:cs typeface="Arial" panose="020B0604020202020204" pitchFamily="34" charset="0"/>
                <a:hlinkClick r:id="rId5"/>
              </a:rPr>
              <a:t>דיון על הגנום האנושי והתנהגות</a:t>
            </a:r>
            <a:endParaRPr lang="he-IL" dirty="0">
              <a:solidFill>
                <a:prstClr val="black"/>
              </a:solidFill>
              <a:latin typeface="Gill Sans MT" panose="020B0502020104020203"/>
              <a:cs typeface="Arial" panose="020B0604020202020204" pitchFamily="34" charset="0"/>
            </a:endParaRP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0E0051-6FC3-4DCA-BE6B-5F490491A989}"/>
              </a:ext>
            </a:extLst>
          </p:cNvPr>
          <p:cNvSpPr>
            <a:spLocks noGrp="1"/>
          </p:cNvSpPr>
          <p:nvPr>
            <p:ph type="title"/>
          </p:nvPr>
        </p:nvSpPr>
        <p:spPr>
          <a:xfrm>
            <a:off x="1293813" y="381000"/>
            <a:ext cx="9601200" cy="1143000"/>
          </a:xfrm>
        </p:spPr>
        <p:txBody>
          <a:bodyPr/>
          <a:lstStyle/>
          <a:p>
            <a:endParaRPr lang="en-US"/>
          </a:p>
        </p:txBody>
      </p:sp>
      <p:pic>
        <p:nvPicPr>
          <p:cNvPr id="4" name="גרפיקה 3" descr="קבוצת אנשים">
            <a:extLst>
              <a:ext uri="{FF2B5EF4-FFF2-40B4-BE49-F238E27FC236}">
                <a16:creationId xmlns:a16="http://schemas.microsoft.com/office/drawing/2014/main" id="{9516E0C5-D450-434B-B387-57FE722C37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5920" y="1676400"/>
            <a:ext cx="4495800" cy="4495800"/>
          </a:xfrm>
          <a:prstGeom prst="rect">
            <a:avLst/>
          </a:prstGeom>
        </p:spPr>
      </p:pic>
      <p:sp>
        <p:nvSpPr>
          <p:cNvPr id="2" name="מלבן 1">
            <a:extLst>
              <a:ext uri="{FF2B5EF4-FFF2-40B4-BE49-F238E27FC236}">
                <a16:creationId xmlns:a16="http://schemas.microsoft.com/office/drawing/2014/main" id="{334D7D7C-A7F1-4D84-B1E3-AD897F3D97F0}"/>
              </a:ext>
            </a:extLst>
          </p:cNvPr>
          <p:cNvSpPr/>
          <p:nvPr/>
        </p:nvSpPr>
        <p:spPr>
          <a:xfrm>
            <a:off x="6202035" y="476672"/>
            <a:ext cx="4700016" cy="5695529"/>
          </a:xfrm>
          <a:prstGeom prst="rect">
            <a:avLst/>
          </a:prstGeom>
        </p:spPr>
        <p:txBody>
          <a:bodyPr vert="horz" lIns="91440" tIns="45720" rIns="91440" bIns="45720" rtlCol="1">
            <a:normAutofit fontScale="92500"/>
          </a:bodyPr>
          <a:lstStyle/>
          <a:p>
            <a:pPr indent="-228600">
              <a:lnSpc>
                <a:spcPct val="150000"/>
              </a:lnSpc>
              <a:spcAft>
                <a:spcPts val="600"/>
              </a:spcAft>
            </a:pPr>
            <a:r>
              <a:rPr lang="he-IL" sz="2200" dirty="0">
                <a:latin typeface="Tahoma" panose="020B0604030504040204" pitchFamily="34" charset="0"/>
                <a:ea typeface="Tahoma" panose="020B0604030504040204" pitchFamily="34" charset="0"/>
                <a:cs typeface="Tahoma" panose="020B0604030504040204" pitchFamily="34" charset="0"/>
              </a:rPr>
              <a:t>המרכיב התורשתי אצל בני האדם: </a:t>
            </a:r>
          </a:p>
          <a:p>
            <a:pPr indent="-228600">
              <a:lnSpc>
                <a:spcPct val="150000"/>
              </a:lnSpc>
              <a:spcAft>
                <a:spcPts val="600"/>
              </a:spcAft>
            </a:pPr>
            <a:r>
              <a:rPr lang="he-IL" sz="2200" dirty="0">
                <a:latin typeface="Tahoma" panose="020B0604030504040204" pitchFamily="34" charset="0"/>
                <a:ea typeface="Tahoma" panose="020B0604030504040204" pitchFamily="34" charset="0"/>
                <a:cs typeface="Tahoma" panose="020B0604030504040204" pitchFamily="34" charset="0"/>
              </a:rPr>
              <a:t>התורשה, משמעה, עד כמה תכונה מסוימת או התנהגות </a:t>
            </a:r>
            <a:r>
              <a:rPr lang="he-IL" sz="2200" dirty="0" err="1">
                <a:latin typeface="Tahoma" panose="020B0604030504040204" pitchFamily="34" charset="0"/>
                <a:ea typeface="Tahoma" panose="020B0604030504040204" pitchFamily="34" charset="0"/>
                <a:cs typeface="Tahoma" panose="020B0604030504040204" pitchFamily="34" charset="0"/>
              </a:rPr>
              <a:t>מסויימת</a:t>
            </a:r>
            <a:r>
              <a:rPr lang="he-IL" sz="2200" dirty="0">
                <a:latin typeface="Tahoma" panose="020B0604030504040204" pitchFamily="34" charset="0"/>
                <a:ea typeface="Tahoma" panose="020B0604030504040204" pitchFamily="34" charset="0"/>
                <a:cs typeface="Tahoma" panose="020B0604030504040204" pitchFamily="34" charset="0"/>
              </a:rPr>
              <a:t>, מקורה בגנים שלנו. </a:t>
            </a:r>
          </a:p>
          <a:p>
            <a:pPr indent="-228600">
              <a:lnSpc>
                <a:spcPct val="150000"/>
              </a:lnSpc>
              <a:spcAft>
                <a:spcPts val="600"/>
              </a:spcAft>
            </a:pPr>
            <a:r>
              <a:rPr lang="he-IL" sz="2200" dirty="0">
                <a:latin typeface="Tahoma" panose="020B0604030504040204" pitchFamily="34" charset="0"/>
                <a:ea typeface="Tahoma" panose="020B0604030504040204" pitchFamily="34" charset="0"/>
                <a:cs typeface="Tahoma" panose="020B0604030504040204" pitchFamily="34" charset="0"/>
              </a:rPr>
              <a:t>תורשתיות: אומדן השונות בתוך </a:t>
            </a:r>
            <a:r>
              <a:rPr lang="he-IL" sz="2200" dirty="0" err="1">
                <a:latin typeface="Tahoma" panose="020B0604030504040204" pitchFamily="34" charset="0"/>
                <a:ea typeface="Tahoma" panose="020B0604030504040204" pitchFamily="34" charset="0"/>
                <a:cs typeface="Tahoma" panose="020B0604030504040204" pitchFamily="34" charset="0"/>
              </a:rPr>
              <a:t>האוכלוסיה</a:t>
            </a:r>
            <a:r>
              <a:rPr lang="he-IL" sz="2200" dirty="0">
                <a:latin typeface="Tahoma" panose="020B0604030504040204" pitchFamily="34" charset="0"/>
                <a:ea typeface="Tahoma" panose="020B0604030504040204" pitchFamily="34" charset="0"/>
                <a:cs typeface="Tahoma" panose="020B0604030504040204" pitchFamily="34" charset="0"/>
              </a:rPr>
              <a:t>, אשר מקורה בתורשה. נעה בין 0 ל 1 (עיוורון צבעים הינו בעל תורשתיות קרובה ל1).</a:t>
            </a:r>
          </a:p>
          <a:p>
            <a:pPr indent="-228600">
              <a:lnSpc>
                <a:spcPct val="150000"/>
              </a:lnSpc>
              <a:spcAft>
                <a:spcPts val="600"/>
              </a:spcAft>
            </a:pPr>
            <a:r>
              <a:rPr lang="he-IL" sz="2200" dirty="0">
                <a:latin typeface="Tahoma" panose="020B0604030504040204" pitchFamily="34" charset="0"/>
                <a:ea typeface="Tahoma" panose="020B0604030504040204" pitchFamily="34" charset="0"/>
                <a:cs typeface="Tahoma" panose="020B0604030504040204" pitchFamily="34" charset="0"/>
              </a:rPr>
              <a:t>על מנת לחקור את התורשתיות של התנהגות מסוימת, חוקרים נעזרים במידע ממחקרי תאומים וממחקרי אימוץ.</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שלווה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68_TF02801109.potx" id="{D4331A6B-1D86-4ACC-B25A-48097CCDBC34}" vid="{884F41F9-975C-4F5F-B1FE-964B53017F8B}"/>
    </a:ext>
  </a:extLst>
</a:theme>
</file>

<file path=ppt/theme/theme2.xml><?xml version="1.0" encoding="utf-8"?>
<a:theme xmlns:a="http://schemas.openxmlformats.org/drawingml/2006/main" name="ערכת נושא של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otalTime>2</TotalTime>
  <Words>1155</Words>
  <Application>Microsoft Office PowerPoint</Application>
  <PresentationFormat>מותאם אישית</PresentationFormat>
  <Paragraphs>98</Paragraphs>
  <Slides>22</Slides>
  <Notes>11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22</vt:i4>
      </vt:variant>
    </vt:vector>
  </HeadingPairs>
  <TitlesOfParts>
    <vt:vector size="27" baseType="lpstr">
      <vt:lpstr>Arial</vt:lpstr>
      <vt:lpstr>Euphemia</vt:lpstr>
      <vt:lpstr>Gill Sans MT</vt:lpstr>
      <vt:lpstr>Tahoma</vt:lpstr>
      <vt:lpstr>שלווה 16x9</vt:lpstr>
      <vt:lpstr>התנהגות- תורשה וסביבה</vt:lpstr>
      <vt:lpstr>במה נעסוק היום?</vt:lpstr>
      <vt:lpstr>תורשה או סביבה?</vt:lpstr>
      <vt:lpstr>מצגת של PowerPoint‏</vt:lpstr>
      <vt:lpstr>אינטראקציה תורשה- סביבה</vt:lpstr>
      <vt:lpstr>כיצד משפיעים הגנים על ההתנהגות?</vt:lpstr>
      <vt:lpstr>מיפוי הגנום האנושי</vt:lpstr>
      <vt:lpstr>מצגת של PowerPoint‏</vt:lpstr>
      <vt:lpstr>מצגת של PowerPoint‏</vt:lpstr>
      <vt:lpstr>מצגת של PowerPoint‏</vt:lpstr>
      <vt:lpstr>        אחת הדרכים ללמוד על תורשתיות של תכונות שונות, היא באמצעות מחקרי תאומים. שני סוגי תאומים: תאומים מונוזיגוטים, תאומים דיזיגוטים.  </vt:lpstr>
      <vt:lpstr>מצגת של PowerPoint‏</vt:lpstr>
      <vt:lpstr>מצגת של PowerPoint‏</vt:lpstr>
      <vt:lpstr>ג'ים לואיס וג'ים ספרינגר: הופרדו בלידתם ונלקחו לאימוץ. תחביבים: נגרות ושרטוט, בנו ספסל סביב עץ בחצר ביתם. עובדים כסגני שריף. כוססים ציפורניים, עלו במשקל באותו גיל, מעשנים אותו סוג של סיגריות, נוהגים בשברולט. התחתנו עם לינדה, התגרשו והתחתנו עם בטי. בן: ג'יימס אלן, כלב בשם טוי. </vt:lpstr>
      <vt:lpstr>מצגת של PowerPoint‏</vt:lpstr>
      <vt:lpstr>המרכיב התורשתי: מחקרי אימוץ</vt:lpstr>
      <vt:lpstr>תוצאות מחקרי אימוץ</vt:lpstr>
      <vt:lpstr>מצגת של PowerPoint‏</vt:lpstr>
      <vt:lpstr>אופני השפעת הגנים על ההתנהגות:</vt:lpstr>
      <vt:lpstr>אינטראקציה תורשה- סביבה</vt:lpstr>
      <vt:lpstr>גנטיקה ואבולוציה התנהגותית</vt:lpstr>
      <vt:lpstr>תודה על ההקשבה!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התנהגות- תורשה וסביבה</dc:title>
  <dc:creator>נעמי עיני</dc:creator>
  <cp:lastModifiedBy>נעמי עיני</cp:lastModifiedBy>
  <cp:revision>1</cp:revision>
  <dcterms:created xsi:type="dcterms:W3CDTF">2020-05-02T18:44:27Z</dcterms:created>
  <dcterms:modified xsi:type="dcterms:W3CDTF">2020-05-02T18:46:50Z</dcterms:modified>
</cp:coreProperties>
</file>