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852" r:id="rId1"/>
    <p:sldMasterId id="2147483926" r:id="rId2"/>
    <p:sldMasterId id="2147483943" r:id="rId3"/>
    <p:sldMasterId id="2147483960" r:id="rId4"/>
  </p:sldMasterIdLst>
  <p:notesMasterIdLst>
    <p:notesMasterId r:id="rId19"/>
  </p:notesMasterIdLst>
  <p:sldIdLst>
    <p:sldId id="370" r:id="rId5"/>
    <p:sldId id="367" r:id="rId6"/>
    <p:sldId id="371" r:id="rId7"/>
    <p:sldId id="368" r:id="rId8"/>
    <p:sldId id="369" r:id="rId9"/>
    <p:sldId id="372" r:id="rId10"/>
    <p:sldId id="373" r:id="rId11"/>
    <p:sldId id="374" r:id="rId12"/>
    <p:sldId id="381" r:id="rId13"/>
    <p:sldId id="375" r:id="rId14"/>
    <p:sldId id="376" r:id="rId15"/>
    <p:sldId id="377" r:id="rId16"/>
    <p:sldId id="378" r:id="rId17"/>
    <p:sldId id="37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EUser" initials="M" lastIdx="9" clrIdx="0">
    <p:extLst>
      <p:ext uri="{19B8F6BF-5375-455C-9EA6-DF929625EA0E}">
        <p15:presenceInfo xmlns:p15="http://schemas.microsoft.com/office/powerpoint/2012/main" userId="MOEUser" providerId="None"/>
      </p:ext>
    </p:extLst>
  </p:cmAuthor>
  <p:cmAuthor id="2" name="User" initials="U" lastIdx="18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איתי רז" initials="אר" lastIdx="20" clrIdx="2">
    <p:extLst>
      <p:ext uri="{19B8F6BF-5375-455C-9EA6-DF929625EA0E}">
        <p15:presenceInfo xmlns:p15="http://schemas.microsoft.com/office/powerpoint/2012/main" userId="איתי רז" providerId="None"/>
      </p:ext>
    </p:extLst>
  </p:cmAuthor>
  <p:cmAuthor id="4" name="תורג'מן-יפה, שרית" initials="תש" lastIdx="2" clrIdx="3">
    <p:extLst>
      <p:ext uri="{19B8F6BF-5375-455C-9EA6-DF929625EA0E}">
        <p15:presenceInfo xmlns:p15="http://schemas.microsoft.com/office/powerpoint/2012/main" userId="תורג'מן-יפה, שרית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BC1B"/>
    <a:srgbClr val="A5C39F"/>
    <a:srgbClr val="142B70"/>
    <a:srgbClr val="C31B8B"/>
    <a:srgbClr val="00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5" autoAdjust="0"/>
    <p:restoredTop sz="75822" autoAdjust="0"/>
  </p:normalViewPr>
  <p:slideViewPr>
    <p:cSldViewPr snapToGrid="0">
      <p:cViewPr varScale="1">
        <p:scale>
          <a:sx n="56" d="100"/>
          <a:sy n="56" d="100"/>
        </p:scale>
        <p:origin x="10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4FE75C2-D639-4A5F-9790-182B85B27CA9}" type="datetimeFigureOut">
              <a:rPr lang="he-IL" smtClean="0"/>
              <a:t>י"ט/אדר/תשפ"א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46B8B35-346E-44D6-8DBE-785E6FC2B19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5559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טקסט ר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>
            <a:extLst>
              <a:ext uri="{FF2B5EF4-FFF2-40B4-BE49-F238E27FC236}">
                <a16:creationId xmlns="" xmlns:a16="http://schemas.microsoft.com/office/drawing/2014/main" id="{5FA8B3F9-C85B-4235-9441-CCC0C59C6C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6" y="0"/>
            <a:ext cx="12188388" cy="6857999"/>
          </a:xfrm>
          <a:prstGeom prst="rect">
            <a:avLst/>
          </a:prstGeom>
        </p:spPr>
      </p:pic>
      <p:sp>
        <p:nvSpPr>
          <p:cNvPr id="13" name="מציין מיקום טקסט 11">
            <a:extLst>
              <a:ext uri="{FF2B5EF4-FFF2-40B4-BE49-F238E27FC236}">
                <a16:creationId xmlns="" xmlns:a16="http://schemas.microsoft.com/office/drawing/2014/main" id="{97347111-D759-446E-9F35-B6231F3E238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10175" y="339950"/>
            <a:ext cx="6372226" cy="933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he-IL" sz="54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430212" lvl="0" indent="-685800" defTabSz="914400" eaLnBrk="1" latinLnBrk="0" hangingPunct="1">
              <a:lnSpc>
                <a:spcPct val="90000"/>
              </a:lnSpc>
              <a:spcBef>
                <a:spcPct val="0"/>
              </a:spcBef>
            </a:pPr>
            <a:r>
              <a:rPr lang="he-IL" dirty="0"/>
              <a:t>כותרת</a:t>
            </a:r>
          </a:p>
        </p:txBody>
      </p:sp>
      <p:sp>
        <p:nvSpPr>
          <p:cNvPr id="15" name="מציין מיקום טקסט 14">
            <a:extLst>
              <a:ext uri="{FF2B5EF4-FFF2-40B4-BE49-F238E27FC236}">
                <a16:creationId xmlns="" xmlns:a16="http://schemas.microsoft.com/office/drawing/2014/main" id="{6D537D8F-82DF-4DFC-B583-DEE618B22B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109537" indent="0">
              <a:buFont typeface="Arial" panose="020B0604020202020204" pitchFamily="34" charset="0"/>
              <a:buNone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1725644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947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5999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5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36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94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8" y="1681852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8" y="2507552"/>
            <a:ext cx="5156200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7552"/>
            <a:ext cx="5181601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309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1420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298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2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0050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684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9851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4"/>
            <a:ext cx="7734300" cy="581183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37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טקסט בבולט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>
            <a:extLst>
              <a:ext uri="{FF2B5EF4-FFF2-40B4-BE49-F238E27FC236}">
                <a16:creationId xmlns="" xmlns:a16="http://schemas.microsoft.com/office/drawing/2014/main" id="{5FA8B3F9-C85B-4235-9441-CCC0C59C6C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6" y="0"/>
            <a:ext cx="12188388" cy="6857999"/>
          </a:xfrm>
          <a:prstGeom prst="rect">
            <a:avLst/>
          </a:prstGeom>
        </p:spPr>
      </p:pic>
      <p:sp>
        <p:nvSpPr>
          <p:cNvPr id="13" name="מציין מיקום טקסט 11">
            <a:extLst>
              <a:ext uri="{FF2B5EF4-FFF2-40B4-BE49-F238E27FC236}">
                <a16:creationId xmlns="" xmlns:a16="http://schemas.microsoft.com/office/drawing/2014/main" id="{97347111-D759-446E-9F35-B6231F3E238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10175" y="339950"/>
            <a:ext cx="6372226" cy="933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he-IL" sz="54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430212" lvl="0" indent="-685800" defTabSz="914400" eaLnBrk="1" latinLnBrk="0" hangingPunct="1">
              <a:lnSpc>
                <a:spcPct val="90000"/>
              </a:lnSpc>
              <a:spcBef>
                <a:spcPct val="0"/>
              </a:spcBef>
            </a:pPr>
            <a:r>
              <a:rPr lang="he-IL" dirty="0"/>
              <a:t>כותרת</a:t>
            </a:r>
          </a:p>
        </p:txBody>
      </p:sp>
      <p:sp>
        <p:nvSpPr>
          <p:cNvPr id="15" name="מציין מיקום טקסט 14">
            <a:extLst>
              <a:ext uri="{FF2B5EF4-FFF2-40B4-BE49-F238E27FC236}">
                <a16:creationId xmlns="" xmlns:a16="http://schemas.microsoft.com/office/drawing/2014/main" id="{6D537D8F-82DF-4DFC-B583-DEE618B22B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566737" indent="-457200">
              <a:buClr>
                <a:srgbClr val="142B70"/>
              </a:buClr>
              <a:buSzPct val="87000"/>
              <a:buFont typeface="Arial" panose="020B0604020202020204" pitchFamily="34" charset="0"/>
              <a:buChar char="•"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9438292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r>
              <a:rPr lang="he-IL" sz="1800" dirty="0">
                <a:solidFill>
                  <a:prstClr val="white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213" y="3655832"/>
            <a:ext cx="10873415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616253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99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775111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41761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6292" y="2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6" y="400052"/>
            <a:ext cx="6629268" cy="866775"/>
          </a:xfrm>
          <a:prstGeom prst="rect">
            <a:avLst/>
          </a:prstGeom>
        </p:spPr>
        <p:txBody>
          <a:bodyPr/>
          <a:lstStyle>
            <a:lvl1pPr marL="109526" indent="0">
              <a:buFont typeface="Arial" panose="020B0604020202020204" pitchFamily="34" charset="0"/>
              <a:buNone/>
              <a:defRPr lang="he-IL" sz="5399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</p:spTree>
    <p:extLst>
      <p:ext uri="{BB962C8B-B14F-4D97-AF65-F5344CB8AC3E}">
        <p14:creationId xmlns:p14="http://schemas.microsoft.com/office/powerpoint/2010/main" val="301338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5999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 algn="ctr">
              <a:buNone/>
              <a:defRPr sz="2800"/>
            </a:lvl2pPr>
            <a:lvl3pPr marL="914309" indent="0" algn="ctr">
              <a:buNone/>
              <a:defRPr sz="2400"/>
            </a:lvl3pPr>
            <a:lvl4pPr marL="1371463" indent="0" algn="ctr">
              <a:buNone/>
              <a:defRPr sz="2000"/>
            </a:lvl4pPr>
            <a:lvl5pPr marL="1828617" indent="0" algn="ctr">
              <a:buNone/>
              <a:defRPr sz="2000"/>
            </a:lvl5pPr>
            <a:lvl6pPr marL="2285771" indent="0" algn="ctr">
              <a:buNone/>
              <a:defRPr sz="2000"/>
            </a:lvl6pPr>
            <a:lvl7pPr marL="2742926" indent="0" algn="ctr">
              <a:buNone/>
              <a:defRPr sz="2000"/>
            </a:lvl7pPr>
            <a:lvl8pPr marL="3200080" indent="0" algn="ctr">
              <a:buNone/>
              <a:defRPr sz="2000"/>
            </a:lvl8pPr>
            <a:lvl9pPr marL="3657234" indent="0" algn="ctr">
              <a:buNone/>
              <a:defRPr sz="20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381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388499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5999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5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4335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7539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8" y="1681852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8" y="2507552"/>
            <a:ext cx="5156200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7552"/>
            <a:ext cx="5181601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1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טקסט ממוספ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תמונה 7">
            <a:extLst>
              <a:ext uri="{FF2B5EF4-FFF2-40B4-BE49-F238E27FC236}">
                <a16:creationId xmlns="" xmlns:a16="http://schemas.microsoft.com/office/drawing/2014/main" id="{5FA8B3F9-C85B-4235-9441-CCC0C59C6C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6" y="0"/>
            <a:ext cx="12188388" cy="6857999"/>
          </a:xfrm>
          <a:prstGeom prst="rect">
            <a:avLst/>
          </a:prstGeom>
        </p:spPr>
      </p:pic>
      <p:sp>
        <p:nvSpPr>
          <p:cNvPr id="13" name="מציין מיקום טקסט 11">
            <a:extLst>
              <a:ext uri="{FF2B5EF4-FFF2-40B4-BE49-F238E27FC236}">
                <a16:creationId xmlns="" xmlns:a16="http://schemas.microsoft.com/office/drawing/2014/main" id="{97347111-D759-446E-9F35-B6231F3E238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10175" y="339950"/>
            <a:ext cx="6372226" cy="933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lang="he-IL" sz="54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430212" lvl="0" indent="-685800" defTabSz="914400" eaLnBrk="1" latinLnBrk="0" hangingPunct="1">
              <a:lnSpc>
                <a:spcPct val="90000"/>
              </a:lnSpc>
              <a:spcBef>
                <a:spcPct val="0"/>
              </a:spcBef>
            </a:pPr>
            <a:r>
              <a:rPr lang="he-IL" dirty="0"/>
              <a:t>כותרת</a:t>
            </a:r>
          </a:p>
        </p:txBody>
      </p:sp>
      <p:sp>
        <p:nvSpPr>
          <p:cNvPr id="15" name="מציין מיקום טקסט 14">
            <a:extLst>
              <a:ext uri="{FF2B5EF4-FFF2-40B4-BE49-F238E27FC236}">
                <a16:creationId xmlns="" xmlns:a16="http://schemas.microsoft.com/office/drawing/2014/main" id="{6D537D8F-82DF-4DFC-B583-DEE618B22B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623887" indent="-514350">
              <a:buClr>
                <a:srgbClr val="142B70"/>
              </a:buClr>
              <a:buSzPct val="87000"/>
              <a:buFont typeface="+mj-lt"/>
              <a:buAutoNum type="arabicPeriod"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217166641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781925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7265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2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932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785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952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4"/>
            <a:ext cx="7734300" cy="581183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853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r>
              <a:rPr lang="he-IL" sz="1800" dirty="0">
                <a:solidFill>
                  <a:prstClr val="white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213" y="3655832"/>
            <a:ext cx="10873415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4435888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2343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726326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38253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7" y="0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5" y="400050"/>
            <a:ext cx="6629268" cy="866775"/>
          </a:xfrm>
          <a:prstGeom prst="rect">
            <a:avLst/>
          </a:prstGeom>
        </p:spPr>
        <p:txBody>
          <a:bodyPr/>
          <a:lstStyle>
            <a:lvl1pPr marL="109537" indent="0">
              <a:buFont typeface="Arial" panose="020B0604020202020204" pitchFamily="34" charset="0"/>
              <a:buNone/>
              <a:defRPr lang="he-IL" sz="5400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  <p:sp>
        <p:nvSpPr>
          <p:cNvPr id="9" name="מציין מיקום טקסט 14">
            <a:extLst>
              <a:ext uri="{FF2B5EF4-FFF2-40B4-BE49-F238E27FC236}">
                <a16:creationId xmlns="" xmlns:a16="http://schemas.microsoft.com/office/drawing/2014/main" id="{C75BC695-95CE-40DD-93FD-0E9C93709F0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109537" indent="0">
              <a:buFont typeface="Arial" panose="020B0604020202020204" pitchFamily="34" charset="0"/>
              <a:buNone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33188849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6292" y="2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6" y="400052"/>
            <a:ext cx="6629268" cy="866775"/>
          </a:xfrm>
          <a:prstGeom prst="rect">
            <a:avLst/>
          </a:prstGeom>
        </p:spPr>
        <p:txBody>
          <a:bodyPr/>
          <a:lstStyle>
            <a:lvl1pPr marL="109526" indent="0">
              <a:buFont typeface="Arial" panose="020B0604020202020204" pitchFamily="34" charset="0"/>
              <a:buNone/>
              <a:defRPr lang="he-IL" sz="5399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</p:spTree>
    <p:extLst>
      <p:ext uri="{BB962C8B-B14F-4D97-AF65-F5344CB8AC3E}">
        <p14:creationId xmlns:p14="http://schemas.microsoft.com/office/powerpoint/2010/main" val="208463491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5999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 algn="ctr">
              <a:buNone/>
              <a:defRPr sz="2800"/>
            </a:lvl2pPr>
            <a:lvl3pPr marL="914309" indent="0" algn="ctr">
              <a:buNone/>
              <a:defRPr sz="2400"/>
            </a:lvl3pPr>
            <a:lvl4pPr marL="1371463" indent="0" algn="ctr">
              <a:buNone/>
              <a:defRPr sz="2000"/>
            </a:lvl4pPr>
            <a:lvl5pPr marL="1828617" indent="0" algn="ctr">
              <a:buNone/>
              <a:defRPr sz="2000"/>
            </a:lvl5pPr>
            <a:lvl6pPr marL="2285771" indent="0" algn="ctr">
              <a:buNone/>
              <a:defRPr sz="2000"/>
            </a:lvl6pPr>
            <a:lvl7pPr marL="2742926" indent="0" algn="ctr">
              <a:buNone/>
              <a:defRPr sz="2000"/>
            </a:lvl7pPr>
            <a:lvl8pPr marL="3200080" indent="0" algn="ctr">
              <a:buNone/>
              <a:defRPr sz="2000"/>
            </a:lvl8pPr>
            <a:lvl9pPr marL="3657234" indent="0" algn="ctr">
              <a:buNone/>
              <a:defRPr sz="20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642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7007143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12423"/>
            <a:ext cx="10515600" cy="2851208"/>
          </a:xfrm>
        </p:spPr>
        <p:txBody>
          <a:bodyPr anchor="b">
            <a:normAutofit/>
          </a:bodyPr>
          <a:lstStyle>
            <a:lvl1pPr>
              <a:defRPr sz="5999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52635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8684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2"/>
            <a:ext cx="5181600" cy="4351337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062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8" y="1681852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8" y="2507552"/>
            <a:ext cx="5156200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7552"/>
            <a:ext cx="5181601" cy="36805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828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3/3/2021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8541993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280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2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629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01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7" y="0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5" y="400050"/>
            <a:ext cx="6629268" cy="866775"/>
          </a:xfrm>
          <a:prstGeom prst="rect">
            <a:avLst/>
          </a:prstGeom>
        </p:spPr>
        <p:txBody>
          <a:bodyPr/>
          <a:lstStyle>
            <a:lvl1pPr marL="109537" indent="0">
              <a:buFont typeface="Arial" panose="020B0604020202020204" pitchFamily="34" charset="0"/>
              <a:buNone/>
              <a:defRPr lang="he-IL" sz="5400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  <p:sp>
        <p:nvSpPr>
          <p:cNvPr id="6" name="מציין מיקום טקסט 14">
            <a:extLst>
              <a:ext uri="{FF2B5EF4-FFF2-40B4-BE49-F238E27FC236}">
                <a16:creationId xmlns="" xmlns:a16="http://schemas.microsoft.com/office/drawing/2014/main" id="{7A4C8D81-F51F-43D0-BCB0-931944829EA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623887" indent="-514350">
              <a:buClr>
                <a:srgbClr val="142B70"/>
              </a:buClr>
              <a:buSzPct val="87000"/>
              <a:buFont typeface="+mj-lt"/>
              <a:buAutoNum type="arabicPeriod"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19410882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12286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4"/>
            <a:ext cx="7734300" cy="5811837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2619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r>
              <a:rPr lang="he-IL" sz="1800" dirty="0">
                <a:solidFill>
                  <a:prstClr val="white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9037" y="1640910"/>
            <a:ext cx="10872592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579191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6294301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6883" y="-235260"/>
            <a:ext cx="276849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213" y="2918492"/>
            <a:ext cx="10873415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213" y="3655832"/>
            <a:ext cx="10873415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58569469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401" y="2693989"/>
            <a:ext cx="103632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410588"/>
            <a:ext cx="3246400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</a:endParaRPr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1000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185681"/>
            <a:ext cx="11161452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11161453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664171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73" y="213094"/>
            <a:ext cx="11161453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914400" rtl="1"/>
            <a:endParaRPr lang="he-IL" sz="1800">
              <a:solidFill>
                <a:prstClr val="white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2356164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-36292" y="2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6" y="400052"/>
            <a:ext cx="6629268" cy="866775"/>
          </a:xfrm>
          <a:prstGeom prst="rect">
            <a:avLst/>
          </a:prstGeom>
        </p:spPr>
        <p:txBody>
          <a:bodyPr/>
          <a:lstStyle>
            <a:lvl1pPr marL="109526" indent="0">
              <a:buFont typeface="Arial" panose="020B0604020202020204" pitchFamily="34" charset="0"/>
              <a:buNone/>
              <a:defRPr lang="he-IL" sz="5399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</p:spTree>
    <p:extLst>
      <p:ext uri="{BB962C8B-B14F-4D97-AF65-F5344CB8AC3E}">
        <p14:creationId xmlns:p14="http://schemas.microsoft.com/office/powerpoint/2010/main" val="362605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7" y="0"/>
            <a:ext cx="12188386" cy="6857999"/>
          </a:xfrm>
          <a:prstGeom prst="rect">
            <a:avLst/>
          </a:prstGeom>
        </p:spPr>
      </p:pic>
      <p:sp>
        <p:nvSpPr>
          <p:cNvPr id="7" name="מציין מיקום טקסט 6">
            <a:extLst>
              <a:ext uri="{FF2B5EF4-FFF2-40B4-BE49-F238E27FC236}">
                <a16:creationId xmlns="" xmlns:a16="http://schemas.microsoft.com/office/drawing/2014/main" id="{6C091DC9-90A2-44E2-AB5E-3760F1C466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57775" y="400050"/>
            <a:ext cx="6629268" cy="866775"/>
          </a:xfrm>
          <a:prstGeom prst="rect">
            <a:avLst/>
          </a:prstGeom>
        </p:spPr>
        <p:txBody>
          <a:bodyPr/>
          <a:lstStyle>
            <a:lvl1pPr marL="109537" indent="0">
              <a:buFont typeface="Arial" panose="020B0604020202020204" pitchFamily="34" charset="0"/>
              <a:buNone/>
              <a:defRPr lang="he-IL" sz="5400" kern="1200" dirty="0">
                <a:solidFill>
                  <a:srgbClr val="142B7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/>
            <a:r>
              <a:rPr lang="he-IL" dirty="0"/>
              <a:t>כותרת</a:t>
            </a:r>
          </a:p>
        </p:txBody>
      </p:sp>
      <p:sp>
        <p:nvSpPr>
          <p:cNvPr id="8" name="מציין מיקום טקסט 14">
            <a:extLst>
              <a:ext uri="{FF2B5EF4-FFF2-40B4-BE49-F238E27FC236}">
                <a16:creationId xmlns="" xmlns:a16="http://schemas.microsoft.com/office/drawing/2014/main" id="{49B21882-D068-4328-9AB7-6285A8AB079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" y="1657350"/>
            <a:ext cx="10896601" cy="4152900"/>
          </a:xfrm>
          <a:prstGeom prst="rect">
            <a:avLst/>
          </a:prstGeom>
        </p:spPr>
        <p:txBody>
          <a:bodyPr/>
          <a:lstStyle>
            <a:lvl1pPr marL="566737" indent="-457200">
              <a:buClr>
                <a:srgbClr val="142B70"/>
              </a:buClr>
              <a:buSzPct val="87000"/>
              <a:buFont typeface="Arial" panose="020B0604020202020204" pitchFamily="34" charset="0"/>
              <a:buChar char="•"/>
              <a:defRPr lang="he-IL" sz="24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1pPr>
            <a:lvl2pPr marL="392113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2pPr>
            <a:lvl3pPr marL="630238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3pPr>
            <a:lvl4pPr marL="914400" indent="0">
              <a:buFont typeface="Arial" panose="020B0604020202020204" pitchFamily="34" charset="0"/>
              <a:buNone/>
              <a:defRPr lang="he-IL" sz="2800" kern="1200" dirty="0" smtClean="0">
                <a:solidFill>
                  <a:srgbClr val="142B70"/>
                </a:solidFill>
                <a:latin typeface="+mn-lt"/>
                <a:ea typeface="+mn-ea"/>
                <a:cs typeface="+mn-cs"/>
              </a:defRPr>
            </a:lvl4pPr>
            <a:lvl5pPr marL="11430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3152542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7" y="0"/>
            <a:ext cx="1218838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11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="" xmlns:a16="http://schemas.microsoft.com/office/drawing/2014/main" id="{5A77D770-DAD5-4A7D-96FB-8921FFD6D6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807" y="0"/>
            <a:ext cx="12188386" cy="6857998"/>
          </a:xfrm>
          <a:prstGeom prst="rect">
            <a:avLst/>
          </a:prstGeom>
        </p:spPr>
      </p:pic>
      <p:sp>
        <p:nvSpPr>
          <p:cNvPr id="3" name="מציין מיקום טקסט 11">
            <a:extLst>
              <a:ext uri="{FF2B5EF4-FFF2-40B4-BE49-F238E27FC236}">
                <a16:creationId xmlns="" xmlns:a16="http://schemas.microsoft.com/office/drawing/2014/main" id="{2329F8A2-B3DC-4941-AB44-C39C270BAA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2962387"/>
            <a:ext cx="10972801" cy="9332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lang="he-IL" sz="5400" dirty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430212" lvl="0" indent="-685800" defTabSz="914400" eaLnBrk="1" latinLnBrk="0" hangingPunct="1">
              <a:lnSpc>
                <a:spcPct val="90000"/>
              </a:lnSpc>
              <a:spcBef>
                <a:spcPct val="0"/>
              </a:spcBef>
            </a:pPr>
            <a:r>
              <a:rPr lang="he-IL" dirty="0"/>
              <a:t>כותרת</a:t>
            </a:r>
          </a:p>
        </p:txBody>
      </p:sp>
    </p:spTree>
    <p:extLst>
      <p:ext uri="{BB962C8B-B14F-4D97-AF65-F5344CB8AC3E}">
        <p14:creationId xmlns:p14="http://schemas.microsoft.com/office/powerpoint/2010/main" val="291838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5999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 algn="ctr">
              <a:buNone/>
              <a:defRPr sz="2800"/>
            </a:lvl2pPr>
            <a:lvl3pPr marL="914309" indent="0" algn="ctr">
              <a:buNone/>
              <a:defRPr sz="2400"/>
            </a:lvl3pPr>
            <a:lvl4pPr marL="1371463" indent="0" algn="ctr">
              <a:buNone/>
              <a:defRPr sz="2000"/>
            </a:lvl4pPr>
            <a:lvl5pPr marL="1828617" indent="0" algn="ctr">
              <a:buNone/>
              <a:defRPr sz="2000"/>
            </a:lvl5pPr>
            <a:lvl6pPr marL="2285771" indent="0" algn="ctr">
              <a:buNone/>
              <a:defRPr sz="2000"/>
            </a:lvl6pPr>
            <a:lvl7pPr marL="2742926" indent="0" algn="ctr">
              <a:buNone/>
              <a:defRPr sz="2000"/>
            </a:lvl7pPr>
            <a:lvl8pPr marL="3200080" indent="0" algn="ctr">
              <a:buNone/>
              <a:defRPr sz="2000"/>
            </a:lvl8pPr>
            <a:lvl9pPr marL="3657234" indent="0" algn="ctr">
              <a:buNone/>
              <a:defRPr sz="20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7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24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000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19" r:id="rId7"/>
    <p:sldLayoutId id="2147483925" r:id="rId8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914400" rtl="1"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rtl="1"/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defTabSz="914400"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6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</p:sldLayoutIdLst>
  <p:txStyles>
    <p:titleStyle>
      <a:lvl1pPr algn="l" defTabSz="914309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r" defTabSz="914309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914400" rtl="1"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rtl="1"/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defTabSz="914400"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7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  <p:sldLayoutId id="2147483955" r:id="rId12"/>
    <p:sldLayoutId id="2147483956" r:id="rId13"/>
    <p:sldLayoutId id="2147483957" r:id="rId14"/>
    <p:sldLayoutId id="2147483958" r:id="rId15"/>
    <p:sldLayoutId id="2147483959" r:id="rId16"/>
  </p:sldLayoutIdLst>
  <p:txStyles>
    <p:titleStyle>
      <a:lvl1pPr algn="l" defTabSz="914309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r" defTabSz="914309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2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fld id="{BB6F552B-607E-4869-A917-C44959BDCB12}" type="datetimeFigureOut">
              <a:rPr lang="he-IL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914400" rtl="1"/>
              <a:t>י"ט/אדר/תשפ"א</a:t>
            </a:fld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defTabSz="914400" rtl="1"/>
            <a:endParaRPr lang="he-IL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rtl="1"/>
            <a:fld id="{16478A40-4CDB-4A89-A7AB-ED0E5AEAC786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 defTabSz="914400" rtl="1"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1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  <p:sldLayoutId id="2147483973" r:id="rId13"/>
    <p:sldLayoutId id="2147483974" r:id="rId14"/>
    <p:sldLayoutId id="2147483975" r:id="rId15"/>
    <p:sldLayoutId id="2147483976" r:id="rId16"/>
  </p:sldLayoutIdLst>
  <p:txStyles>
    <p:titleStyle>
      <a:lvl1pPr algn="l" defTabSz="914309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7" indent="-228577" algn="r" defTabSz="914309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1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4" indent="-228577" algn="r" defTabSz="914309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r" defTabSz="914309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914309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2881223" y="339950"/>
            <a:ext cx="8701178" cy="867748"/>
          </a:xfrm>
        </p:spPr>
        <p:txBody>
          <a:bodyPr/>
          <a:lstStyle/>
          <a:p>
            <a:r>
              <a:rPr lang="he-IL" dirty="0"/>
              <a:t>שלב ראשון הצגת התלקיט לכיתה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e-IL" sz="3200" dirty="0"/>
          </a:p>
          <a:p>
            <a:r>
              <a:rPr lang="he-IL" sz="3200" dirty="0"/>
              <a:t>תיאום צפיות וקביעת לוח זמנים </a:t>
            </a:r>
          </a:p>
          <a:p>
            <a:r>
              <a:rPr lang="he-IL" sz="3200" dirty="0"/>
              <a:t>חלוקת הכיתה לקבוצות עבודה </a:t>
            </a:r>
          </a:p>
        </p:txBody>
      </p:sp>
    </p:spTree>
    <p:extLst>
      <p:ext uri="{BB962C8B-B14F-4D97-AF65-F5344CB8AC3E}">
        <p14:creationId xmlns:p14="http://schemas.microsoft.com/office/powerpoint/2010/main" val="327191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3381555" y="339950"/>
            <a:ext cx="8200846" cy="988518"/>
          </a:xfrm>
        </p:spPr>
        <p:txBody>
          <a:bodyPr/>
          <a:lstStyle/>
          <a:p>
            <a:r>
              <a:rPr lang="he-IL" dirty="0"/>
              <a:t>שלב שביעי קבוצתי הכנת תוצר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he-IL" sz="3200" dirty="0"/>
              <a:t>הצגת סוגיית התלקיט והמסקנה שעלתה בדיון כתוצר יצרתי</a:t>
            </a:r>
          </a:p>
          <a:p>
            <a:pPr marL="109537" indent="0">
              <a:buNone/>
            </a:pPr>
            <a:r>
              <a:rPr lang="he-IL" sz="3200" dirty="0"/>
              <a:t>קיימים אפשרויות רבות ומגוונות לתוצר: מכתב, עצומה, מערך שיעור, מצגת, סרטון, </a:t>
            </a:r>
            <a:r>
              <a:rPr lang="he-IL" sz="3200" dirty="0" smtClean="0"/>
              <a:t>תמונה ,קריקטורה</a:t>
            </a:r>
            <a:r>
              <a:rPr lang="he-IL" sz="3200" dirty="0"/>
              <a:t>, פוסטר , קולאז' ועוד...</a:t>
            </a:r>
          </a:p>
        </p:txBody>
      </p:sp>
    </p:spTree>
    <p:extLst>
      <p:ext uri="{BB962C8B-B14F-4D97-AF65-F5344CB8AC3E}">
        <p14:creationId xmlns:p14="http://schemas.microsoft.com/office/powerpoint/2010/main" val="4074104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דוגמא לכרזה</a:t>
            </a:r>
          </a:p>
        </p:txBody>
      </p:sp>
      <p:pic>
        <p:nvPicPr>
          <p:cNvPr id="4" name="תמונה 3" descr="C:\Users\Ronit\Documents\כרזה לעבודה באזרכות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7" y="1897811"/>
            <a:ext cx="3743325" cy="41077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0456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הסבר לכרזה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הסבר לכרזה: בכרזה זו רצתי להביע את הרעיון שהחברה בבית שמש מורכבת מחילונים, דתיים וחרדים וכולם יחד צריכים לחיות בשלום וכבוד הדדי.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9537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בחרתי בצבעי הרמזור להדגיש את השוני בין המגזרים אבל גם להדגיש שכולנו יחד אור המאיר כרמזור.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09537" indent="0">
              <a:buNone/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הוספתי כיתוב " לכולנו זכות לכבוד" כדאי לציין את העובדה שלכל אדם מגיע לחיות בכבוד בלי שיעליבו או ישפלו אותו. העיר בית שמש מגוונת אך לכל אחד זכות לכבוד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408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יצירת פוסטר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he-IL" dirty="0"/>
              <a:t>הכרות עם הכלי </a:t>
            </a:r>
            <a:r>
              <a:rPr lang="en-US" dirty="0"/>
              <a:t>CANVA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79307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3726611" y="339950"/>
            <a:ext cx="7855790" cy="919507"/>
          </a:xfrm>
        </p:spPr>
        <p:txBody>
          <a:bodyPr/>
          <a:lstStyle/>
          <a:p>
            <a:r>
              <a:rPr lang="he-IL" dirty="0"/>
              <a:t>שלב אחרון אישי רפלקציה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30930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448574" y="339950"/>
            <a:ext cx="11133827" cy="954012"/>
          </a:xfrm>
        </p:spPr>
        <p:txBody>
          <a:bodyPr/>
          <a:lstStyle/>
          <a:p>
            <a:r>
              <a:rPr lang="he-IL" dirty="0"/>
              <a:t>שלב שני קבוצתי  בחירת סוגיה אזרחית חדשותית אקטואלית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e-IL" sz="3200" dirty="0"/>
              <a:t> כל תלמיד יבחר נושא חדשותי שמעניין אותו ויציג אותו בפני חברי הקבוצה </a:t>
            </a:r>
          </a:p>
          <a:p>
            <a:r>
              <a:rPr lang="he-IL" sz="3200" dirty="0"/>
              <a:t>חברי הקבוצה יבחרו באופן דמוקרטי את הנושא שמעניין את כלל חברי הקבוצה.</a:t>
            </a:r>
          </a:p>
          <a:p>
            <a:r>
              <a:rPr lang="he-IL" sz="3200" dirty="0"/>
              <a:t>מומלץ להציג את מאגר מקורות מידע </a:t>
            </a:r>
          </a:p>
          <a:p>
            <a:r>
              <a:rPr lang="he-IL" sz="3200" dirty="0"/>
              <a:t>הנושא יאושר על ידי המורה</a:t>
            </a:r>
          </a:p>
        </p:txBody>
      </p:sp>
    </p:spTree>
    <p:extLst>
      <p:ext uri="{BB962C8B-B14F-4D97-AF65-F5344CB8AC3E}">
        <p14:creationId xmlns:p14="http://schemas.microsoft.com/office/powerpoint/2010/main" val="290458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1915064" y="339950"/>
            <a:ext cx="9667337" cy="867748"/>
          </a:xfrm>
        </p:spPr>
        <p:txBody>
          <a:bodyPr/>
          <a:lstStyle/>
          <a:p>
            <a:r>
              <a:rPr lang="he-IL" dirty="0"/>
              <a:t>שלב שלישי קבוצתי כתיבת העבודה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e-IL" sz="3200" dirty="0" smtClean="0"/>
              <a:t>כתיבת </a:t>
            </a:r>
            <a:r>
              <a:rPr lang="he-IL" sz="3200" dirty="0"/>
              <a:t>המבוא לעבודה: הצגת סוגיה אזרחית הנמצאת על סדר היום והנמקה מדוע נבחרה הסוגיה</a:t>
            </a:r>
          </a:p>
          <a:p>
            <a:endParaRPr lang="he-IL" sz="3200" dirty="0"/>
          </a:p>
          <a:p>
            <a:endParaRPr lang="he-IL" sz="32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64918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שלב רביעי קבוצתי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he-IL" sz="3200" dirty="0"/>
              <a:t>התלמידים יציגו את נושא </a:t>
            </a:r>
            <a:r>
              <a:rPr lang="he-IL" sz="3200" dirty="0" smtClean="0"/>
              <a:t>העבודה ויחפשו כתבות בנושא</a:t>
            </a:r>
            <a:endParaRPr lang="he-IL" sz="3200" dirty="0"/>
          </a:p>
        </p:txBody>
      </p:sp>
    </p:spTree>
    <p:extLst>
      <p:ext uri="{BB962C8B-B14F-4D97-AF65-F5344CB8AC3E}">
        <p14:creationId xmlns:p14="http://schemas.microsoft.com/office/powerpoint/2010/main" val="322237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4002657" y="339950"/>
            <a:ext cx="7579744" cy="815990"/>
          </a:xfrm>
        </p:spPr>
        <p:txBody>
          <a:bodyPr/>
          <a:lstStyle/>
          <a:p>
            <a:r>
              <a:rPr lang="he-IL" dirty="0"/>
              <a:t>שלב חמישי כל תלמיד בנפרד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e-IL" sz="3200" dirty="0"/>
              <a:t>כל תלמיד יאתר </a:t>
            </a:r>
            <a:r>
              <a:rPr lang="he-IL" sz="3200" dirty="0" smtClean="0"/>
              <a:t>שלושה מקורות </a:t>
            </a:r>
            <a:r>
              <a:rPr lang="he-IL" sz="3200" dirty="0"/>
              <a:t>חדשותיים עיתונאים משני סוגים </a:t>
            </a:r>
          </a:p>
          <a:p>
            <a:r>
              <a:rPr lang="he-IL" sz="3200" dirty="0"/>
              <a:t>ניתוח המקורות וקישורם למושגים מתחום האזרחות באמצעות טופס </a:t>
            </a:r>
            <a:r>
              <a:rPr lang="en-US" sz="3200" dirty="0"/>
              <a:t>Google Forms</a:t>
            </a:r>
            <a:endParaRPr lang="he-IL" sz="3200" dirty="0"/>
          </a:p>
          <a:p>
            <a:r>
              <a:rPr lang="he-IL" sz="3200" dirty="0"/>
              <a:t>בדיקה ואישור המורה </a:t>
            </a:r>
          </a:p>
        </p:txBody>
      </p:sp>
    </p:spTree>
    <p:extLst>
      <p:ext uri="{BB962C8B-B14F-4D97-AF65-F5344CB8AC3E}">
        <p14:creationId xmlns:p14="http://schemas.microsoft.com/office/powerpoint/2010/main" val="25250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שלב שישי קבוצתי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he-IL" sz="2800" dirty="0"/>
              <a:t>    הקבוצה תקיים דיון והתייחסות לשאלה מהם תפקידי התקשורת </a:t>
            </a:r>
          </a:p>
          <a:p>
            <a:pPr marL="109537" indent="0">
              <a:buNone/>
            </a:pPr>
            <a:r>
              <a:rPr lang="he-IL" sz="2800" dirty="0"/>
              <a:t>    שבאים לידי  ביטוי במקורות השונים  </a:t>
            </a:r>
          </a:p>
          <a:p>
            <a:pPr marL="109537" indent="0">
              <a:buNone/>
            </a:pPr>
            <a:r>
              <a:rPr lang="he-IL" sz="2800" dirty="0" smtClean="0"/>
              <a:t>    או </a:t>
            </a:r>
            <a:r>
              <a:rPr lang="he-IL" sz="2800" dirty="0"/>
              <a:t>מהם תפקיד רשויות החוק בסוגיה כתבו מהו תפקיד השלטון כפי שבא </a:t>
            </a:r>
            <a:r>
              <a:rPr lang="he-IL" sz="2800" dirty="0" smtClean="0"/>
              <a:t>   לידי </a:t>
            </a:r>
            <a:r>
              <a:rPr lang="he-IL" sz="2800" dirty="0"/>
              <a:t>ביטוי באחת </a:t>
            </a:r>
            <a:r>
              <a:rPr lang="he-IL" sz="2800" dirty="0" smtClean="0"/>
              <a:t>הכתבות </a:t>
            </a:r>
          </a:p>
          <a:p>
            <a:pPr marL="109537" indent="0">
              <a:buNone/>
            </a:pPr>
            <a:r>
              <a:rPr lang="he-IL" sz="2800" dirty="0" smtClean="0"/>
              <a:t>הקבוצה </a:t>
            </a:r>
            <a:r>
              <a:rPr lang="he-IL" sz="2800" dirty="0"/>
              <a:t>תגבש עמדה אחת ביחס לנושא החדשותי שנבחר או ביחס </a:t>
            </a:r>
          </a:p>
          <a:p>
            <a:pPr marL="109537" indent="0">
              <a:buNone/>
            </a:pPr>
            <a:r>
              <a:rPr lang="he-IL" sz="2800" dirty="0"/>
              <a:t>    לתפקיד  התקשורת שבא לידי ביטוי בכתבות </a:t>
            </a:r>
          </a:p>
          <a:p>
            <a:pPr marL="109537" indent="0">
              <a:buNone/>
            </a:pPr>
            <a:r>
              <a:rPr lang="he-IL" sz="2800" dirty="0"/>
              <a:t>    הקבוצה תכתוב את העמדה על ידי: טענה שתתייחס לסוגיה</a:t>
            </a:r>
          </a:p>
          <a:p>
            <a:pPr marL="109537" indent="0">
              <a:buNone/>
            </a:pPr>
            <a:r>
              <a:rPr lang="he-IL" sz="2800" dirty="0"/>
              <a:t>     2-3 נימוקים  מתוך המקורות החדשותיים ומסקנה </a:t>
            </a:r>
          </a:p>
          <a:p>
            <a:pPr marL="109537" indent="0">
              <a:buNone/>
            </a:pPr>
            <a:r>
              <a:rPr lang="he-IL" sz="2800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092179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e-IL" dirty="0"/>
              <a:t>תפקדי התקשורת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e-IL" sz="2800" dirty="0"/>
              <a:t>דיווח עובדתי</a:t>
            </a:r>
          </a:p>
          <a:p>
            <a:r>
              <a:rPr lang="he-IL" sz="2800" dirty="0"/>
              <a:t>פרשנות</a:t>
            </a:r>
          </a:p>
          <a:p>
            <a:r>
              <a:rPr lang="he-IL" sz="2800" dirty="0"/>
              <a:t>פיקוח וביקורת על השלטון </a:t>
            </a:r>
          </a:p>
          <a:p>
            <a:r>
              <a:rPr lang="he-IL" sz="2800" dirty="0"/>
              <a:t>מתן במה לדעות שונות</a:t>
            </a:r>
          </a:p>
          <a:p>
            <a:r>
              <a:rPr lang="he-IL" sz="2800" dirty="0"/>
              <a:t>העברת מידע לציבור ותיווך בין השלטון לאזרחים</a:t>
            </a:r>
          </a:p>
          <a:p>
            <a:endParaRPr lang="he-IL" sz="2800" dirty="0"/>
          </a:p>
          <a:p>
            <a:pPr marL="109537" indent="0">
              <a:buNone/>
            </a:pPr>
            <a:r>
              <a:rPr lang="he-IL" sz="2800" dirty="0"/>
              <a:t>       מומלץ להראות את המצגת האינטראקטיבית של פרזנטציה בריבוע </a:t>
            </a:r>
          </a:p>
          <a:p>
            <a:pPr marL="109537" indent="0">
              <a:buNone/>
            </a:pPr>
            <a:r>
              <a:rPr lang="he-IL" sz="2800" dirty="0"/>
              <a:t>       על תפקיד התקשורת במדינה דמוקרטית </a:t>
            </a:r>
          </a:p>
          <a:p>
            <a:pPr marL="109537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8748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2760453" y="339950"/>
            <a:ext cx="8821948" cy="850495"/>
          </a:xfrm>
        </p:spPr>
        <p:txBody>
          <a:bodyPr/>
          <a:lstStyle/>
          <a:p>
            <a:r>
              <a:rPr lang="he-IL" dirty="0"/>
              <a:t>דוגמא לניתוח תפקיד התקשורת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he-IL" sz="2800" dirty="0"/>
              <a:t>416 אלף ישראלים נכנסו לבידוד בחודש אחד</a:t>
            </a:r>
          </a:p>
          <a:p>
            <a:pPr marL="109537" indent="0">
              <a:buNone/>
            </a:pPr>
            <a:r>
              <a:rPr lang="he-IL" sz="2800" dirty="0"/>
              <a:t>יותר מחצי מהם הונחו לכך בעקבות הודעת איכון </a:t>
            </a:r>
          </a:p>
          <a:p>
            <a:pPr marL="109537" indent="0">
              <a:buNone/>
            </a:pPr>
            <a:endParaRPr lang="he-IL" sz="2800" dirty="0"/>
          </a:p>
          <a:p>
            <a:pPr marL="109537" indent="0">
              <a:buNone/>
            </a:pPr>
            <a:r>
              <a:rPr lang="he-IL" sz="2800" dirty="0"/>
              <a:t>תפקיד התקשורת: דיווח עובדתי-התקשורת מסקרת ומעבירה מידע לציבור </a:t>
            </a:r>
          </a:p>
          <a:p>
            <a:pPr marL="109537" indent="0">
              <a:buNone/>
            </a:pPr>
            <a:r>
              <a:rPr lang="he-IL" sz="2800" dirty="0"/>
              <a:t>או פיקוח וביקורת על השלטון –התקשורת חושפת מידע הודות תפקוד השלטון וכך מפקחת על פעילותו בצורה בלתי פורמלית </a:t>
            </a:r>
          </a:p>
        </p:txBody>
      </p:sp>
    </p:spTree>
    <p:extLst>
      <p:ext uri="{BB962C8B-B14F-4D97-AF65-F5344CB8AC3E}">
        <p14:creationId xmlns:p14="http://schemas.microsoft.com/office/powerpoint/2010/main" val="567913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טקסט 1"/>
          <p:cNvSpPr>
            <a:spLocks noGrp="1"/>
          </p:cNvSpPr>
          <p:nvPr>
            <p:ph type="body" sz="quarter" idx="10"/>
          </p:nvPr>
        </p:nvSpPr>
        <p:spPr>
          <a:xfrm>
            <a:off x="1449238" y="339950"/>
            <a:ext cx="10133163" cy="885001"/>
          </a:xfrm>
        </p:spPr>
        <p:txBody>
          <a:bodyPr/>
          <a:lstStyle/>
          <a:p>
            <a:r>
              <a:rPr lang="he-IL" dirty="0"/>
              <a:t>הצגת עמדה מתוך ניתוח המקורות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he-IL" sz="3200" dirty="0"/>
              <a:t>טענה- תתיחס לסוגייה האזרחית שבחרתם, כפי שנוסחה במבוא</a:t>
            </a:r>
          </a:p>
          <a:p>
            <a:r>
              <a:rPr lang="he-IL" sz="3200" dirty="0"/>
              <a:t>נימוקים- 2-3 נימוקים העולים מניתוח הפריטים החדשותיים </a:t>
            </a:r>
          </a:p>
          <a:p>
            <a:r>
              <a:rPr lang="he-IL" sz="3200" dirty="0"/>
              <a:t>מסקנות- תובנות ומסקנות שלכם שיובילו לתוצר</a:t>
            </a:r>
            <a:r>
              <a:rPr lang="he-IL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660412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רחבה">
  <a:themeElements>
    <a:clrScheme name="רחבה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רחבה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רחבה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32706</TotalTime>
  <Words>412</Words>
  <Application>Microsoft Office PowerPoint</Application>
  <PresentationFormat>מסך רחב</PresentationFormat>
  <Paragraphs>57</Paragraphs>
  <Slides>14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4</vt:i4>
      </vt:variant>
      <vt:variant>
        <vt:lpstr>כותרות שקופיות</vt:lpstr>
      </vt:variant>
      <vt:variant>
        <vt:i4>14</vt:i4>
      </vt:variant>
    </vt:vector>
  </HeadingPairs>
  <TitlesOfParts>
    <vt:vector size="27" baseType="lpstr">
      <vt:lpstr>Arial</vt:lpstr>
      <vt:lpstr>Calibri</vt:lpstr>
      <vt:lpstr>Calibri Light</vt:lpstr>
      <vt:lpstr>Lucida Sans Unicode</vt:lpstr>
      <vt:lpstr>Times New Roman</vt:lpstr>
      <vt:lpstr>Varela Round</vt:lpstr>
      <vt:lpstr>Verdana</vt:lpstr>
      <vt:lpstr>Wingdings 2</vt:lpstr>
      <vt:lpstr>Wingdings 3</vt:lpstr>
      <vt:lpstr>רחבה</vt:lpstr>
      <vt:lpstr>HDOfficeLightV0</vt:lpstr>
      <vt:lpstr>1_HDOfficeLightV0</vt:lpstr>
      <vt:lpstr>2_HDOfficeLightV0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יד ביד בדרך לתלקיט עיתונות שלבים בדרך ללומד עצמאי בתהליך כתיבת תלקיט?</dc:title>
  <dc:creator>tal bar joseph</dc:creator>
  <cp:lastModifiedBy>Ronit</cp:lastModifiedBy>
  <cp:revision>124</cp:revision>
  <dcterms:created xsi:type="dcterms:W3CDTF">2020-06-17T14:12:25Z</dcterms:created>
  <dcterms:modified xsi:type="dcterms:W3CDTF">2021-03-03T09:45:10Z</dcterms:modified>
</cp:coreProperties>
</file>