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8" r:id="rId2"/>
    <p:sldId id="260" r:id="rId3"/>
    <p:sldId id="277" r:id="rId4"/>
    <p:sldId id="261" r:id="rId5"/>
    <p:sldId id="28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302" r:id="rId23"/>
    <p:sldId id="312" r:id="rId24"/>
    <p:sldId id="303" r:id="rId25"/>
    <p:sldId id="308" r:id="rId26"/>
    <p:sldId id="309" r:id="rId27"/>
    <p:sldId id="310" r:id="rId28"/>
    <p:sldId id="311" r:id="rId29"/>
    <p:sldId id="313" r:id="rId30"/>
    <p:sldId id="314" r:id="rId31"/>
    <p:sldId id="315" r:id="rId32"/>
    <p:sldId id="316" r:id="rId33"/>
    <p:sldId id="317" r:id="rId34"/>
    <p:sldId id="318" r:id="rId35"/>
    <p:sldId id="319" r:id="rId36"/>
    <p:sldId id="320" r:id="rId37"/>
    <p:sldId id="321" r:id="rId3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5" d="100"/>
          <a:sy n="75" d="100"/>
        </p:scale>
        <p:origin x="2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t>
        <a:bodyPr/>
        <a:lstStyle/>
        <a:p>
          <a:pPr rtl="1"/>
          <a:endParaRPr lang="he-IL"/>
        </a:p>
      </dgm:t>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t>
        <a:bodyPr/>
        <a:lstStyle/>
        <a:p>
          <a:pPr rtl="1"/>
          <a:endParaRPr lang="he-IL"/>
        </a:p>
      </dgm:t>
    </dgm:pt>
    <dgm:pt modelId="{46DB5F92-69C8-4D85-8A8E-AA4359577B98}" type="pres">
      <dgm:prSet presAssocID="{118043E4-943F-402E-B198-8CFA98A6E5E3}" presName="rootConnector1" presStyleLbl="node1" presStyleIdx="0" presStyleCnt="0"/>
      <dgm:spPr/>
      <dgm:t>
        <a:bodyPr/>
        <a:lstStyle/>
        <a:p>
          <a:pPr rtl="1"/>
          <a:endParaRPr lang="he-IL"/>
        </a:p>
      </dgm:t>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t>
        <a:bodyPr/>
        <a:lstStyle/>
        <a:p>
          <a:pPr rtl="1"/>
          <a:endParaRPr lang="he-IL"/>
        </a:p>
      </dgm:t>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t>
        <a:bodyPr/>
        <a:lstStyle/>
        <a:p>
          <a:pPr rtl="1"/>
          <a:endParaRPr lang="he-IL"/>
        </a:p>
      </dgm:t>
    </dgm:pt>
    <dgm:pt modelId="{8DA0F748-150C-4187-BF07-795C3526F9FC}" type="pres">
      <dgm:prSet presAssocID="{DE2AE02E-A990-4E32-9748-1017C21580D9}" presName="rootConnector" presStyleLbl="node2" presStyleIdx="0" presStyleCnt="7"/>
      <dgm:spPr/>
      <dgm:t>
        <a:bodyPr/>
        <a:lstStyle/>
        <a:p>
          <a:pPr rtl="1"/>
          <a:endParaRPr lang="he-IL"/>
        </a:p>
      </dgm:t>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t>
        <a:bodyPr/>
        <a:lstStyle/>
        <a:p>
          <a:pPr rtl="1"/>
          <a:endParaRPr lang="he-IL"/>
        </a:p>
      </dgm:t>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t>
        <a:bodyPr/>
        <a:lstStyle/>
        <a:p>
          <a:pPr rtl="1"/>
          <a:endParaRPr lang="he-IL"/>
        </a:p>
      </dgm:t>
    </dgm:pt>
    <dgm:pt modelId="{30D4A3B0-4022-4495-8BA9-EB9D0E27D402}" type="pres">
      <dgm:prSet presAssocID="{FC466DED-4AAC-4CB0-8F1A-0071CA71CB3E}" presName="rootConnector" presStyleLbl="node3" presStyleIdx="0" presStyleCnt="8"/>
      <dgm:spPr/>
      <dgm:t>
        <a:bodyPr/>
        <a:lstStyle/>
        <a:p>
          <a:pPr rtl="1"/>
          <a:endParaRPr lang="he-IL"/>
        </a:p>
      </dgm:t>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t>
        <a:bodyPr/>
        <a:lstStyle/>
        <a:p>
          <a:pPr rtl="1"/>
          <a:endParaRPr lang="he-IL"/>
        </a:p>
      </dgm:t>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t>
        <a:bodyPr/>
        <a:lstStyle/>
        <a:p>
          <a:pPr rtl="1"/>
          <a:endParaRPr lang="he-IL"/>
        </a:p>
      </dgm:t>
    </dgm:pt>
    <dgm:pt modelId="{1E2AD38D-9132-4707-B1B5-A6AB8CE2FED0}" type="pres">
      <dgm:prSet presAssocID="{92EB31E2-94A4-4717-9C4A-F3D273E4657C}" presName="rootConnector" presStyleLbl="node3" presStyleIdx="1" presStyleCnt="8"/>
      <dgm:spPr/>
      <dgm:t>
        <a:bodyPr/>
        <a:lstStyle/>
        <a:p>
          <a:pPr rtl="1"/>
          <a:endParaRPr lang="he-IL"/>
        </a:p>
      </dgm:t>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t>
        <a:bodyPr/>
        <a:lstStyle/>
        <a:p>
          <a:pPr rtl="1"/>
          <a:endParaRPr lang="he-IL"/>
        </a:p>
      </dgm:t>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t>
        <a:bodyPr/>
        <a:lstStyle/>
        <a:p>
          <a:pPr rtl="1"/>
          <a:endParaRPr lang="he-IL"/>
        </a:p>
      </dgm:t>
    </dgm:pt>
    <dgm:pt modelId="{86C16133-026A-44BD-A287-BC71A231595F}" type="pres">
      <dgm:prSet presAssocID="{DF885203-08FB-4E07-BF38-2645EECE585E}" presName="rootConnector" presStyleLbl="node3" presStyleIdx="2" presStyleCnt="8"/>
      <dgm:spPr/>
      <dgm:t>
        <a:bodyPr/>
        <a:lstStyle/>
        <a:p>
          <a:pPr rtl="1"/>
          <a:endParaRPr lang="he-IL"/>
        </a:p>
      </dgm:t>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t>
        <a:bodyPr/>
        <a:lstStyle/>
        <a:p>
          <a:pPr rtl="1"/>
          <a:endParaRPr lang="he-IL"/>
        </a:p>
      </dgm:t>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t>
        <a:bodyPr/>
        <a:lstStyle/>
        <a:p>
          <a:pPr rtl="1"/>
          <a:endParaRPr lang="he-IL"/>
        </a:p>
      </dgm:t>
    </dgm:pt>
    <dgm:pt modelId="{48970514-C56D-4F42-8142-98918E0406DF}" type="pres">
      <dgm:prSet presAssocID="{0B411D9E-FF44-45B2-A77E-DCBEDAE9466A}" presName="rootConnector" presStyleLbl="node2" presStyleIdx="1" presStyleCnt="7"/>
      <dgm:spPr/>
      <dgm:t>
        <a:bodyPr/>
        <a:lstStyle/>
        <a:p>
          <a:pPr rtl="1"/>
          <a:endParaRPr lang="he-IL"/>
        </a:p>
      </dgm:t>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t>
        <a:bodyPr/>
        <a:lstStyle/>
        <a:p>
          <a:pPr rtl="1"/>
          <a:endParaRPr lang="he-IL"/>
        </a:p>
      </dgm:t>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t>
        <a:bodyPr/>
        <a:lstStyle/>
        <a:p>
          <a:pPr rtl="1"/>
          <a:endParaRPr lang="he-IL"/>
        </a:p>
      </dgm:t>
    </dgm:pt>
    <dgm:pt modelId="{193A406A-5789-4984-A60E-5DA195241DFD}" type="pres">
      <dgm:prSet presAssocID="{E5CAFB6A-DAB1-4FF3-94A6-D822EC30999A}" presName="rootConnector" presStyleLbl="node3" presStyleIdx="3" presStyleCnt="8"/>
      <dgm:spPr/>
      <dgm:t>
        <a:bodyPr/>
        <a:lstStyle/>
        <a:p>
          <a:pPr rtl="1"/>
          <a:endParaRPr lang="he-IL"/>
        </a:p>
      </dgm:t>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t>
        <a:bodyPr/>
        <a:lstStyle/>
        <a:p>
          <a:pPr rtl="1"/>
          <a:endParaRPr lang="he-IL"/>
        </a:p>
      </dgm:t>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t>
        <a:bodyPr/>
        <a:lstStyle/>
        <a:p>
          <a:pPr rtl="1"/>
          <a:endParaRPr lang="he-IL"/>
        </a:p>
      </dgm:t>
    </dgm:pt>
    <dgm:pt modelId="{566B389C-FEA6-49F9-8390-97FA80172397}" type="pres">
      <dgm:prSet presAssocID="{4A92A32B-7FD8-43ED-BCD0-133BD002A463}" presName="rootConnector" presStyleLbl="node3" presStyleIdx="4" presStyleCnt="8"/>
      <dgm:spPr/>
      <dgm:t>
        <a:bodyPr/>
        <a:lstStyle/>
        <a:p>
          <a:pPr rtl="1"/>
          <a:endParaRPr lang="he-IL"/>
        </a:p>
      </dgm:t>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t>
        <a:bodyPr/>
        <a:lstStyle/>
        <a:p>
          <a:pPr rtl="1"/>
          <a:endParaRPr lang="he-IL"/>
        </a:p>
      </dgm:t>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t>
        <a:bodyPr/>
        <a:lstStyle/>
        <a:p>
          <a:pPr rtl="1"/>
          <a:endParaRPr lang="he-IL"/>
        </a:p>
      </dgm:t>
    </dgm:pt>
    <dgm:pt modelId="{35F3012E-6C23-46AF-A333-8A26478252EB}" type="pres">
      <dgm:prSet presAssocID="{CD52092C-49EC-4C52-BB31-7E605B5F770D}" presName="rootConnector" presStyleLbl="node2" presStyleIdx="2" presStyleCnt="7"/>
      <dgm:spPr/>
      <dgm:t>
        <a:bodyPr/>
        <a:lstStyle/>
        <a:p>
          <a:pPr rtl="1"/>
          <a:endParaRPr lang="he-IL"/>
        </a:p>
      </dgm:t>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t>
        <a:bodyPr/>
        <a:lstStyle/>
        <a:p>
          <a:pPr rtl="1"/>
          <a:endParaRPr lang="he-IL"/>
        </a:p>
      </dgm:t>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t>
        <a:bodyPr/>
        <a:lstStyle/>
        <a:p>
          <a:pPr rtl="1"/>
          <a:endParaRPr lang="he-IL"/>
        </a:p>
      </dgm:t>
    </dgm:pt>
    <dgm:pt modelId="{F0552E64-B8AD-4378-8F07-5D85B2598975}" type="pres">
      <dgm:prSet presAssocID="{CF9522EE-E65D-4A75-9322-DF3841DBD777}" presName="rootConnector" presStyleLbl="node2" presStyleIdx="3" presStyleCnt="7"/>
      <dgm:spPr/>
      <dgm:t>
        <a:bodyPr/>
        <a:lstStyle/>
        <a:p>
          <a:pPr rtl="1"/>
          <a:endParaRPr lang="he-IL"/>
        </a:p>
      </dgm:t>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t>
        <a:bodyPr/>
        <a:lstStyle/>
        <a:p>
          <a:pPr rtl="1"/>
          <a:endParaRPr lang="he-IL"/>
        </a:p>
      </dgm:t>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t>
        <a:bodyPr/>
        <a:lstStyle/>
        <a:p>
          <a:pPr rtl="1"/>
          <a:endParaRPr lang="he-IL"/>
        </a:p>
      </dgm:t>
    </dgm:pt>
    <dgm:pt modelId="{393C9AF0-0929-4196-8E91-2F878DCA7DFC}" type="pres">
      <dgm:prSet presAssocID="{4F5666BA-4259-4E97-B618-65E4A46019AD}" presName="rootConnector" presStyleLbl="node2" presStyleIdx="4" presStyleCnt="7"/>
      <dgm:spPr/>
      <dgm:t>
        <a:bodyPr/>
        <a:lstStyle/>
        <a:p>
          <a:pPr rtl="1"/>
          <a:endParaRPr lang="he-IL"/>
        </a:p>
      </dgm:t>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t>
        <a:bodyPr/>
        <a:lstStyle/>
        <a:p>
          <a:pPr rtl="1"/>
          <a:endParaRPr lang="he-IL"/>
        </a:p>
      </dgm:t>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t>
        <a:bodyPr/>
        <a:lstStyle/>
        <a:p>
          <a:pPr rtl="1"/>
          <a:endParaRPr lang="he-IL"/>
        </a:p>
      </dgm:t>
    </dgm:pt>
    <dgm:pt modelId="{3F1A19F4-BE77-4F84-9F9F-49F3BFA74420}" type="pres">
      <dgm:prSet presAssocID="{6A3142B9-82B3-48C2-9F61-F145E528ED12}" presName="rootConnector" presStyleLbl="node2" presStyleIdx="5" presStyleCnt="7"/>
      <dgm:spPr/>
      <dgm:t>
        <a:bodyPr/>
        <a:lstStyle/>
        <a:p>
          <a:pPr rtl="1"/>
          <a:endParaRPr lang="he-IL"/>
        </a:p>
      </dgm:t>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t>
        <a:bodyPr/>
        <a:lstStyle/>
        <a:p>
          <a:pPr rtl="1"/>
          <a:endParaRPr lang="he-IL"/>
        </a:p>
      </dgm:t>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t>
        <a:bodyPr/>
        <a:lstStyle/>
        <a:p>
          <a:pPr rtl="1"/>
          <a:endParaRPr lang="he-IL"/>
        </a:p>
      </dgm:t>
    </dgm:pt>
    <dgm:pt modelId="{A82945E1-6168-47D1-B4AF-FB2EF6AC66DB}" type="pres">
      <dgm:prSet presAssocID="{259C4E0C-B3EE-48B3-8EDE-E63E84F6B5C2}" presName="rootConnector" presStyleLbl="node2" presStyleIdx="6" presStyleCnt="7"/>
      <dgm:spPr/>
      <dgm:t>
        <a:bodyPr/>
        <a:lstStyle/>
        <a:p>
          <a:pPr rtl="1"/>
          <a:endParaRPr lang="he-IL"/>
        </a:p>
      </dgm:t>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t>
        <a:bodyPr/>
        <a:lstStyle/>
        <a:p>
          <a:pPr rtl="1"/>
          <a:endParaRPr lang="he-IL"/>
        </a:p>
      </dgm:t>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t>
        <a:bodyPr/>
        <a:lstStyle/>
        <a:p>
          <a:pPr rtl="1"/>
          <a:endParaRPr lang="he-IL"/>
        </a:p>
      </dgm:t>
    </dgm:pt>
    <dgm:pt modelId="{C22F8155-69B3-47B6-B865-853F7FD99944}" type="pres">
      <dgm:prSet presAssocID="{3C3AE668-53D2-422C-B85F-AB5AA00C17F7}" presName="rootConnector" presStyleLbl="node3" presStyleIdx="5" presStyleCnt="8"/>
      <dgm:spPr/>
      <dgm:t>
        <a:bodyPr/>
        <a:lstStyle/>
        <a:p>
          <a:pPr rtl="1"/>
          <a:endParaRPr lang="he-IL"/>
        </a:p>
      </dgm:t>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t>
        <a:bodyPr/>
        <a:lstStyle/>
        <a:p>
          <a:pPr rtl="1"/>
          <a:endParaRPr lang="he-IL"/>
        </a:p>
      </dgm:t>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t>
        <a:bodyPr/>
        <a:lstStyle/>
        <a:p>
          <a:pPr rtl="1"/>
          <a:endParaRPr lang="he-IL"/>
        </a:p>
      </dgm:t>
    </dgm:pt>
    <dgm:pt modelId="{1423B8B2-BAFE-415B-A087-85314D52B268}" type="pres">
      <dgm:prSet presAssocID="{D4A18201-B3F9-4227-82DB-D33C272820BE}" presName="rootConnector" presStyleLbl="node3" presStyleIdx="6" presStyleCnt="8"/>
      <dgm:spPr/>
      <dgm:t>
        <a:bodyPr/>
        <a:lstStyle/>
        <a:p>
          <a:pPr rtl="1"/>
          <a:endParaRPr lang="he-IL"/>
        </a:p>
      </dgm:t>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t>
        <a:bodyPr/>
        <a:lstStyle/>
        <a:p>
          <a:pPr rtl="1"/>
          <a:endParaRPr lang="he-IL"/>
        </a:p>
      </dgm:t>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t>
        <a:bodyPr/>
        <a:lstStyle/>
        <a:p>
          <a:pPr rtl="1"/>
          <a:endParaRPr lang="he-IL"/>
        </a:p>
      </dgm:t>
    </dgm:pt>
    <dgm:pt modelId="{2078268D-4DED-4892-9C7D-82DA88F67CD7}" type="pres">
      <dgm:prSet presAssocID="{298E738D-CCC1-4097-AEED-BAA35C13EC90}" presName="rootConnector" presStyleLbl="node3" presStyleIdx="7" presStyleCnt="8"/>
      <dgm:spPr/>
      <dgm:t>
        <a:bodyPr/>
        <a:lstStyle/>
        <a:p>
          <a:pPr rtl="1"/>
          <a:endParaRPr lang="he-IL"/>
        </a:p>
      </dgm:t>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t>
        <a:bodyPr/>
        <a:lstStyle/>
        <a:p>
          <a:pPr rtl="1"/>
          <a:endParaRPr lang="he-IL"/>
        </a:p>
      </dgm:t>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t>
        <a:bodyPr/>
        <a:lstStyle/>
        <a:p>
          <a:pPr rtl="1"/>
          <a:endParaRPr lang="he-IL"/>
        </a:p>
      </dgm:t>
    </dgm:pt>
    <dgm:pt modelId="{5A418508-9DFD-4BFE-BB3C-985C85D0692C}" type="pres">
      <dgm:prSet presAssocID="{AAAFC440-DC37-4FCF-880E-5A08A3C0FB41}" presName="rootConnector" presStyleLbl="node4" presStyleIdx="0" presStyleCnt="1"/>
      <dgm:spPr/>
      <dgm:t>
        <a:bodyPr/>
        <a:lstStyle/>
        <a:p>
          <a:pPr rtl="1"/>
          <a:endParaRPr lang="he-IL"/>
        </a:p>
      </dgm:t>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CAE392C4-BB63-4316-8166-147C47A10BDA}" type="presOf" srcId="{AAAFC440-DC37-4FCF-880E-5A08A3C0FB41}" destId="{5A418508-9DFD-4BFE-BB3C-985C85D0692C}" srcOrd="1"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C4DCE5FC-B998-4F06-9768-5E378EDB658F}" type="presOf" srcId="{AAAFC440-DC37-4FCF-880E-5A08A3C0FB41}" destId="{6F5678C7-4484-4688-B514-E389772D39E3}" srcOrd="0" destOrd="0" presId="urn:microsoft.com/office/officeart/2005/8/layout/orgChart1"/>
    <dgm:cxn modelId="{657A6D9E-E506-413C-95A2-D34BEE218EC4}" type="presOf" srcId="{259C4E0C-B3EE-48B3-8EDE-E63E84F6B5C2}" destId="{B37D1F8C-1A9A-4F56-9412-556578B1FB26}" srcOrd="0" destOrd="0" presId="urn:microsoft.com/office/officeart/2005/8/layout/orgChart1"/>
    <dgm:cxn modelId="{0BB182B9-E844-4662-871B-809062998996}" type="presOf" srcId="{E5CAFB6A-DAB1-4FF3-94A6-D822EC30999A}" destId="{193A406A-5789-4984-A60E-5DA195241DFD}" srcOrd="1" destOrd="0" presId="urn:microsoft.com/office/officeart/2005/8/layout/orgChart1"/>
    <dgm:cxn modelId="{9C51B1C2-6C12-4D2D-871A-61672A1145D8}" type="presOf" srcId="{F0A4F5C3-B5F1-4563-BCEE-A82C78173D3C}" destId="{F883E622-A1CD-44D7-B8D5-C12D208D5CD9}" srcOrd="0" destOrd="0" presId="urn:microsoft.com/office/officeart/2005/8/layout/orgChart1"/>
    <dgm:cxn modelId="{79B77BBE-F8D6-4C06-AE08-C9125FDA7DA1}" srcId="{259C4E0C-B3EE-48B3-8EDE-E63E84F6B5C2}" destId="{298E738D-CCC1-4097-AEED-BAA35C13EC90}" srcOrd="2" destOrd="0" parTransId="{C1FDE56A-5D8B-4471-8E0C-4AB953C47D65}" sibTransId="{03A32330-D82E-4EEB-9696-126A4DB67860}"/>
    <dgm:cxn modelId="{102F1EA0-3DE1-481B-95EC-C129D018B08A}" type="presOf" srcId="{367A6C66-BBF3-45D1-8997-D394BE958C80}" destId="{D7CD6271-8950-4E20-9C58-A2C87F521F05}" srcOrd="0"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FDC3D39A-A3F2-451A-B099-246B02B5018A}" type="presOf" srcId="{D4A18201-B3F9-4227-82DB-D33C272820BE}" destId="{1423B8B2-BAFE-415B-A087-85314D52B268}" srcOrd="1"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7138D7E1-626A-4412-BBC6-BED8237EC489}" type="presOf" srcId="{DE2AE02E-A990-4E32-9748-1017C21580D9}" destId="{A8783C8F-4430-4F14-BF27-C1350780E6D5}" srcOrd="0" destOrd="0" presId="urn:microsoft.com/office/officeart/2005/8/layout/orgChart1"/>
    <dgm:cxn modelId="{DF6059B5-2D0B-4C9F-BF8B-B02411229E06}" srcId="{EBBC06C5-1300-493D-B8C2-F91DF1371629}" destId="{118043E4-943F-402E-B198-8CFA98A6E5E3}" srcOrd="0" destOrd="0" parTransId="{3820F975-13D1-4CE4-9E1E-25FF41558FF6}" sibTransId="{863CB833-734C-4BBE-A4B7-0E36D83C6D25}"/>
    <dgm:cxn modelId="{DD91F62D-CB04-4FB6-8DC5-E0204002A9D8}" type="presOf" srcId="{0B411D9E-FF44-45B2-A77E-DCBEDAE9466A}" destId="{206D563B-2F31-4BB2-BC5F-32007131DDE8}" srcOrd="0" destOrd="0" presId="urn:microsoft.com/office/officeart/2005/8/layout/orgChart1"/>
    <dgm:cxn modelId="{3F1C4D00-F423-43E2-A0F3-681F802ACEC7}" type="presOf" srcId="{DF885203-08FB-4E07-BF38-2645EECE585E}" destId="{86C16133-026A-44BD-A287-BC71A231595F}" srcOrd="1" destOrd="0" presId="urn:microsoft.com/office/officeart/2005/8/layout/orgChart1"/>
    <dgm:cxn modelId="{3E71D630-E28F-403D-83CA-9BF7FC659D7A}" type="presOf" srcId="{794B44C0-29ED-45AC-B860-CE6B5DB0DBE4}" destId="{AF87E120-D056-4B43-B0CE-3534B7C6A14E}" srcOrd="0"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34E9E085-6415-4122-B501-1860F6E76F8C}" type="presOf" srcId="{A780E686-87EE-40F9-AB36-C325F9965BC9}" destId="{C5B00C19-B07A-4459-A76E-373A7E5B68EF}" srcOrd="0" destOrd="0" presId="urn:microsoft.com/office/officeart/2005/8/layout/orgChart1"/>
    <dgm:cxn modelId="{634341F5-60CC-42E4-A930-E87E50ADF221}" type="presOf" srcId="{C1FDE56A-5D8B-4471-8E0C-4AB953C47D65}" destId="{92DECB8D-A78F-4C9D-B891-97D15A9807F8}" srcOrd="0"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BE96D5BE-64D2-41D6-847B-95DEBC6D110B}" srcId="{259C4E0C-B3EE-48B3-8EDE-E63E84F6B5C2}" destId="{D4A18201-B3F9-4227-82DB-D33C272820BE}" srcOrd="1" destOrd="0" parTransId="{C15B8420-025F-4ED4-80A6-AF64C84F0E22}" sibTransId="{A6B93DAF-1A93-4B69-8711-EEB61ECBD9B2}"/>
    <dgm:cxn modelId="{6F417A53-A567-4F21-AB25-55E3823C8489}" type="presOf" srcId="{4F5666BA-4259-4E97-B618-65E4A46019AD}" destId="{393C9AF0-0929-4196-8E91-2F878DCA7DFC}" srcOrd="1" destOrd="0" presId="urn:microsoft.com/office/officeart/2005/8/layout/orgChart1"/>
    <dgm:cxn modelId="{A6EBC5E3-3681-4573-BC99-B9B7909F296C}" type="presOf" srcId="{92EB31E2-94A4-4717-9C4A-F3D273E4657C}" destId="{67DDBE0D-5698-4236-A5EC-E5A967755504}" srcOrd="0" destOrd="0" presId="urn:microsoft.com/office/officeart/2005/8/layout/orgChart1"/>
    <dgm:cxn modelId="{F80EF143-4F44-4E43-95AD-96524A1A674F}" type="presOf" srcId="{CF9522EE-E65D-4A75-9322-DF3841DBD777}" destId="{F0552E64-B8AD-4378-8F07-5D85B2598975}" srcOrd="1"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321EBCFF-CBAF-47AF-9D47-6DC67E9BF31C}" type="presOf" srcId="{B394DE13-A89F-4EAE-BF3F-AD345190F42A}" destId="{4123CE24-3ED8-4255-A289-BB1AD018C92D}"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F857C525-1F64-476B-B97A-E1C7D9D5F847}" type="presOf" srcId="{4A92A32B-7FD8-43ED-BCD0-133BD002A463}" destId="{566B389C-FEA6-49F9-8390-97FA80172397}" srcOrd="1"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F35BC453-1483-4EA0-B2EA-50C033481864}" type="presOf" srcId="{118043E4-943F-402E-B198-8CFA98A6E5E3}" destId="{46DB5F92-69C8-4D85-8A8E-AA4359577B98}" srcOrd="1" destOrd="0" presId="urn:microsoft.com/office/officeart/2005/8/layout/orgChart1"/>
    <dgm:cxn modelId="{947788AA-C4AD-410E-9A59-463D6AD44AC3}" srcId="{DE2AE02E-A990-4E32-9748-1017C21580D9}" destId="{DF885203-08FB-4E07-BF38-2645EECE585E}" srcOrd="2" destOrd="0" parTransId="{C3C3E040-F503-481E-9FC1-994353CFBAF5}" sibTransId="{FD07D980-D016-4585-9B12-8062C54FC9A4}"/>
    <dgm:cxn modelId="{648D7037-E8DA-4263-98D4-36589B95484F}" type="presOf" srcId="{259C4E0C-B3EE-48B3-8EDE-E63E84F6B5C2}" destId="{A82945E1-6168-47D1-B4AF-FB2EF6AC66DB}" srcOrd="1" destOrd="0" presId="urn:microsoft.com/office/officeart/2005/8/layout/orgChart1"/>
    <dgm:cxn modelId="{452B4C00-B8DD-4063-A492-E084A1A51EA2}" srcId="{DE2AE02E-A990-4E32-9748-1017C21580D9}" destId="{FC466DED-4AAC-4CB0-8F1A-0071CA71CB3E}" srcOrd="0" destOrd="0" parTransId="{794B44C0-29ED-45AC-B860-CE6B5DB0DBE4}" sibTransId="{E0D452B9-6508-43A9-8C88-AF9B354CC044}"/>
    <dgm:cxn modelId="{7C28F460-ED5D-42E3-AC53-30168E310684}" type="presOf" srcId="{A408E638-0102-4389-AFBE-86B6DE251119}" destId="{49B0BB6F-F84A-4CF1-8738-F3303BECD0AE}" srcOrd="0"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D4B6399A-FDA7-4B49-9461-7EFDACB7E181}" type="presOf" srcId="{CF9522EE-E65D-4A75-9322-DF3841DBD777}" destId="{A4F4A0D1-0D79-466E-8DB5-AB0A73516DC3}"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4C140983-25B8-45F2-871A-4FA7F4CA3CAF}" type="presOf" srcId="{4F5666BA-4259-4E97-B618-65E4A46019AD}" destId="{8835E29A-8B42-4FAF-BA64-6E8701031988}" srcOrd="0"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F321105D-3500-4786-B719-88914FDEDDCB}" type="presOf" srcId="{C089C5F3-7A5B-409E-8031-E18DC5BBC5C2}" destId="{524A3D4D-12A2-44AD-AED0-A9EAD776629B}" srcOrd="0" destOrd="0" presId="urn:microsoft.com/office/officeart/2005/8/layout/orgChart1"/>
    <dgm:cxn modelId="{2CFB3D83-AB3E-473D-BD83-92AF2DD833EF}" type="presOf" srcId="{FC466DED-4AAC-4CB0-8F1A-0071CA71CB3E}" destId="{30D4A3B0-4022-4495-8BA9-EB9D0E27D402}" srcOrd="1" destOrd="0" presId="urn:microsoft.com/office/officeart/2005/8/layout/orgChart1"/>
    <dgm:cxn modelId="{BFFE9DB7-302D-4776-A85F-825520103059}" type="presOf" srcId="{92EB31E2-94A4-4717-9C4A-F3D273E4657C}" destId="{1E2AD38D-9132-4707-B1B5-A6AB8CE2FED0}" srcOrd="1" destOrd="0" presId="urn:microsoft.com/office/officeart/2005/8/layout/orgChart1"/>
    <dgm:cxn modelId="{CF93C652-C9D9-4EC0-A0E4-93F1C6B8A74F}" srcId="{118043E4-943F-402E-B198-8CFA98A6E5E3}" destId="{259C4E0C-B3EE-48B3-8EDE-E63E84F6B5C2}" srcOrd="6" destOrd="0" parTransId="{F0A4F5C3-B5F1-4563-BCEE-A82C78173D3C}" sibTransId="{EE9B5BF3-A5AD-4518-B2F0-3DF85D3097AF}"/>
    <dgm:cxn modelId="{CCB64DF3-3998-45F6-BFE8-3101A511B256}" type="presOf" srcId="{118043E4-943F-402E-B198-8CFA98A6E5E3}" destId="{11ADC3D6-45A4-46E2-94D4-BE5147500A90}" srcOrd="0"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4CDF0072-69AE-4A44-ADF3-0B0310584E3F}" srcId="{118043E4-943F-402E-B198-8CFA98A6E5E3}" destId="{4F5666BA-4259-4E97-B618-65E4A46019AD}" srcOrd="4" destOrd="0" parTransId="{C089C5F3-7A5B-409E-8031-E18DC5BBC5C2}" sibTransId="{21EEF397-CFB8-4B2E-B2E4-4ED474F85B3B}"/>
    <dgm:cxn modelId="{655E399D-22BD-49E6-B75F-8AE4EEE5C666}" srcId="{118043E4-943F-402E-B198-8CFA98A6E5E3}" destId="{0B411D9E-FF44-45B2-A77E-DCBEDAE9466A}" srcOrd="1" destOrd="0" parTransId="{044AB90D-14DE-4A7A-B724-E3156F3F6D0B}" sibTransId="{CA27D8B2-442A-4DC0-8162-283E7708EEE9}"/>
    <dgm:cxn modelId="{55BAAE3B-E1A4-487C-B303-0C93C8E20065}" type="presOf" srcId="{298E738D-CCC1-4097-AEED-BAA35C13EC90}" destId="{58F5D391-A729-4BFA-ACB5-F597639647B2}"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99BD5E65-2C83-4200-8442-1D79DD83A296}" type="presOf" srcId="{3C3AE668-53D2-422C-B85F-AB5AA00C17F7}" destId="{C22F8155-69B3-47B6-B865-853F7FD99944}" srcOrd="1"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85270E6B-7C52-44D6-A8F6-F6F0CEE126BF}" type="presOf" srcId="{CD52092C-49EC-4C52-BB31-7E605B5F770D}" destId="{35F3012E-6C23-46AF-A333-8A26478252EB}" srcOrd="1"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2324D877-D0F7-41EB-8CBA-5330813CB7BE}" type="presOf" srcId="{4A92A32B-7FD8-43ED-BCD0-133BD002A463}" destId="{A66AF761-027E-417B-866E-B09300D8BBBC}" srcOrd="0" destOrd="0" presId="urn:microsoft.com/office/officeart/2005/8/layout/orgChart1"/>
    <dgm:cxn modelId="{AD4CD193-816A-4633-9DE0-A1EEE741F233}" type="presOf" srcId="{298E738D-CCC1-4097-AEED-BAA35C13EC90}" destId="{2078268D-4DED-4892-9C7D-82DA88F67CD7}" srcOrd="1" destOrd="0" presId="urn:microsoft.com/office/officeart/2005/8/layout/orgChart1"/>
    <dgm:cxn modelId="{21596292-8C2D-4B9A-B126-CE0809836154}" type="presOf" srcId="{044AB90D-14DE-4A7A-B724-E3156F3F6D0B}" destId="{E77E46EC-A772-49E0-AB20-EE59184B1E62}" srcOrd="0"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00:56.4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2/21/2022</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כ'/אדר א/תשפ"ב</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2/21/2022</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a16="http://schemas.microsoft.com/office/drawing/2014/main" xmlns=""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10468B3-21B5-444D-8F94-676C2CF45196}"/>
              </a:ext>
            </a:extLst>
          </p:cNvPr>
          <p:cNvSpPr>
            <a:spLocks noGrp="1"/>
          </p:cNvSpPr>
          <p:nvPr>
            <p:ph idx="1"/>
          </p:nvPr>
        </p:nvSpPr>
        <p:spPr>
          <a:xfrm>
            <a:off x="640080" y="2872899"/>
            <a:ext cx="4243589" cy="3659732"/>
          </a:xfrm>
        </p:spPr>
        <p:txBody>
          <a:bodyPr>
            <a:normAutofit/>
          </a:bodyPr>
          <a:lstStyle/>
          <a:p>
            <a:pPr algn="r" rtl="1"/>
            <a:r>
              <a:rPr lang="he-IL" dirty="0"/>
              <a:t>זכותו של כל אדם להחזיק בכל אמונה או להשתייך לקבוצה דתית כרצונו. </a:t>
            </a:r>
          </a:p>
          <a:p>
            <a:pPr algn="r" rtl="1"/>
            <a:r>
              <a:rPr lang="he-IL" dirty="0"/>
              <a:t>כפועל יוצא מכך הוא יכול לקיים טקסים ופולחן. </a:t>
            </a:r>
          </a:p>
        </p:txBody>
      </p:sp>
      <p:pic>
        <p:nvPicPr>
          <p:cNvPr id="10242" name="Picture 2" descr="להתפלל עם העבריינים - המכון הישראלי לדמוקרטיה">
            <a:extLst>
              <a:ext uri="{FF2B5EF4-FFF2-40B4-BE49-F238E27FC236}">
                <a16:creationId xmlns:a16="http://schemas.microsoft.com/office/drawing/2014/main" xmlns=""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979D2D6-C9CC-48C0-BB87-64E1B97B635E}"/>
              </a:ext>
            </a:extLst>
          </p:cNvPr>
          <p:cNvSpPr>
            <a:spLocks noGrp="1"/>
          </p:cNvSpPr>
          <p:nvPr>
            <p:ph idx="1"/>
          </p:nvPr>
        </p:nvSpPr>
        <p:spPr>
          <a:xfrm>
            <a:off x="630936" y="2660904"/>
            <a:ext cx="4818888" cy="3547872"/>
          </a:xfrm>
        </p:spPr>
        <p:txBody>
          <a:bodyPr anchor="t">
            <a:normAutofit/>
          </a:bodyPr>
          <a:lstStyle/>
          <a:p>
            <a:pPr algn="r" rtl="1"/>
            <a:r>
              <a:rPr lang="he-IL" dirty="0"/>
              <a:t>זכותו של אדם שלא להחזיק באמונה, לא להשתייך לקבוצה דתית, לא לסבול מכפיה או מהטפה דתית, לא לקיים טקס או פולחן דתי, בניגוד לרצונו.</a:t>
            </a:r>
            <a:endParaRPr lang="en-US" i="1" dirty="0"/>
          </a:p>
          <a:p>
            <a:pPr algn="r" rtl="1"/>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a16="http://schemas.microsoft.com/office/drawing/2014/main" xmlns=""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r>
              <a:rPr lang="he-IL" dirty="0"/>
              <a:t>זכותו של כל אדם לנוע כרצונו ולהימצא בכל מקום.</a:t>
            </a:r>
            <a:endParaRPr lang="en-US" i="1" dirty="0"/>
          </a:p>
          <a:p>
            <a:pPr algn="r" rtl="1">
              <a:lnSpc>
                <a:spcPct val="100000"/>
              </a:lnSpc>
            </a:pPr>
            <a:r>
              <a:rPr lang="he-IL" dirty="0"/>
              <a:t>זכות הכניסה [האוטומטית] למדינה מוקנית לאזרחים בלבד.</a:t>
            </a:r>
            <a:endParaRPr lang="en-US" i="1" dirty="0"/>
          </a:p>
        </p:txBody>
      </p:sp>
      <p:pic>
        <p:nvPicPr>
          <p:cNvPr id="12290" name="Picture 2" descr="שירותי דרך וגרירה - בל">
            <a:extLst>
              <a:ext uri="{FF2B5EF4-FFF2-40B4-BE49-F238E27FC236}">
                <a16:creationId xmlns:a16="http://schemas.microsoft.com/office/drawing/2014/main" xmlns=""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זכותו של כל אדם לעבוד בכל מקצוע שירצה (בכפוף להכשרה הנדרשת או לרישוי). </a:t>
            </a:r>
          </a:p>
          <a:p>
            <a:pPr algn="r" rtl="1">
              <a:lnSpc>
                <a:spcPct val="100000"/>
              </a:lnSpc>
            </a:pPr>
            <a:r>
              <a:rPr lang="he-IL" sz="2700" dirty="0"/>
              <a:t>חופש העיסוק מוענק בישראל לאזרחים ולתושבים בלבד. </a:t>
            </a:r>
            <a:endParaRPr lang="en-US" sz="2700" i="1" dirty="0"/>
          </a:p>
        </p:txBody>
      </p:sp>
      <p:pic>
        <p:nvPicPr>
          <p:cNvPr id="13314" name="Picture 2" descr="Looking For A Job, Work, Silhouettes, Man, Employees">
            <a:extLst>
              <a:ext uri="{FF2B5EF4-FFF2-40B4-BE49-F238E27FC236}">
                <a16:creationId xmlns:a16="http://schemas.microsoft.com/office/drawing/2014/main" xmlns=""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37964FA-90C6-4F12-9EBF-E4CA359ABA1D}"/>
              </a:ext>
            </a:extLst>
          </p:cNvPr>
          <p:cNvSpPr>
            <a:spLocks noGrp="1"/>
          </p:cNvSpPr>
          <p:nvPr>
            <p:ph idx="1"/>
          </p:nvPr>
        </p:nvSpPr>
        <p:spPr>
          <a:xfrm>
            <a:off x="640080" y="2872899"/>
            <a:ext cx="4243589" cy="3320668"/>
          </a:xfrm>
        </p:spPr>
        <p:txBody>
          <a:bodyPr>
            <a:normAutofit/>
          </a:bodyPr>
          <a:lstStyle/>
          <a:p>
            <a:pPr algn="r" rtl="1"/>
            <a:r>
              <a:rPr lang="he-IL" dirty="0"/>
              <a:t>זכותו של כל אדם לבטא את עמדותיו, דעותיו ואמונותיו, בכל דרך (לבוש, תקשורת, אמנות, דיבור, כתיבה וכו') באופן פומבי וגלוי.</a:t>
            </a:r>
            <a:endParaRPr lang="en-US" i="1" dirty="0"/>
          </a:p>
          <a:p>
            <a:endParaRPr lang="he-IL" dirty="0"/>
          </a:p>
        </p:txBody>
      </p:sp>
      <p:pic>
        <p:nvPicPr>
          <p:cNvPr id="14338" name="Picture 2" descr="Amplification, Demo, Demonstration, Loud, Megaphone">
            <a:extLst>
              <a:ext uri="{FF2B5EF4-FFF2-40B4-BE49-F238E27FC236}">
                <a16:creationId xmlns:a16="http://schemas.microsoft.com/office/drawing/2014/main" xmlns=""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a:effectLst>
                  <a:outerShdw blurRad="38100" dist="38100" dir="2700000" algn="tl">
                    <a:srgbClr val="000000">
                      <a:alpha val="43137"/>
                    </a:srgbClr>
                  </a:outerShdw>
                </a:effectLst>
              </a:rPr>
              <a:t>חופש המחשבה והמצפון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CC4499-86CB-46F7-81D2-7A344D34218B}"/>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בכל דעה או מחשבה בכל נושא, לפי בחירתו.</a:t>
            </a:r>
            <a:endParaRPr lang="en-US" sz="3000" i="1" dirty="0"/>
          </a:p>
          <a:p>
            <a:pPr algn="r" rtl="1"/>
            <a:r>
              <a:rPr lang="he-IL" sz="3000" dirty="0"/>
              <a:t>לכל אדם זכות לפעול בהתאם למצפונו (או לא לפעול בניגוד למצפונו).</a:t>
            </a:r>
            <a:endParaRPr lang="en-US" sz="3000" i="1" dirty="0"/>
          </a:p>
          <a:p>
            <a:pPr algn="r"/>
            <a:endParaRPr lang="he-IL" sz="3000" dirty="0"/>
          </a:p>
        </p:txBody>
      </p:sp>
      <p:pic>
        <p:nvPicPr>
          <p:cNvPr id="1026" name="Picture 2" descr="Compass, Orientation, Map, Address, North, South">
            <a:extLst>
              <a:ext uri="{FF2B5EF4-FFF2-40B4-BE49-F238E27FC236}">
                <a16:creationId xmlns:a16="http://schemas.microsoft.com/office/drawing/2014/main" xmlns=""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4945F51-5A40-4441-AB32-166B6990AD8A}"/>
              </a:ext>
            </a:extLst>
          </p:cNvPr>
          <p:cNvSpPr>
            <a:spLocks noGrp="1"/>
          </p:cNvSpPr>
          <p:nvPr>
            <p:ph idx="1"/>
          </p:nvPr>
        </p:nvSpPr>
        <p:spPr>
          <a:xfrm>
            <a:off x="640080" y="2872899"/>
            <a:ext cx="4243589" cy="3320668"/>
          </a:xfrm>
        </p:spPr>
        <p:txBody>
          <a:bodyPr>
            <a:normAutofit/>
          </a:bodyPr>
          <a:lstStyle/>
          <a:p>
            <a:pPr algn="r" rtl="1">
              <a:lnSpc>
                <a:spcPct val="100000"/>
              </a:lnSpc>
            </a:pPr>
            <a:r>
              <a:rPr lang="he-IL" sz="2500" dirty="0"/>
              <a:t>אין להפלות אדם בשל זהותו, שיוכו סממן חיצוני או מגבלה כלשהי (דת, גזע, מין, העדפה מינית, צבע עור, מוצא, מראה חיצוני, מוגבלות מסוימת) (אלא במקרים של שונות רלוונטית לנושא הנידון-הבחנה מותרת).</a:t>
            </a:r>
            <a:endParaRPr lang="en-US" sz="2500" i="1" dirty="0"/>
          </a:p>
          <a:p>
            <a:pPr>
              <a:lnSpc>
                <a:spcPct val="100000"/>
              </a:lnSpc>
            </a:pPr>
            <a:endParaRPr lang="he-IL" sz="2500" dirty="0"/>
          </a:p>
        </p:txBody>
      </p:sp>
      <p:pic>
        <p:nvPicPr>
          <p:cNvPr id="2050" name="Picture 2" descr="Human, Observer, Exhibition, Photomontage, Faces">
            <a:extLst>
              <a:ext uri="{FF2B5EF4-FFF2-40B4-BE49-F238E27FC236}">
                <a16:creationId xmlns:a16="http://schemas.microsoft.com/office/drawing/2014/main" xmlns=""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הבחנה מותרת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426EEE-628E-4FE3-9496-42969E0F8E3F}"/>
              </a:ext>
            </a:extLst>
          </p:cNvPr>
          <p:cNvSpPr>
            <a:spLocks noGrp="1"/>
          </p:cNvSpPr>
          <p:nvPr>
            <p:ph idx="1"/>
          </p:nvPr>
        </p:nvSpPr>
        <p:spPr>
          <a:xfrm>
            <a:off x="640080" y="2872899"/>
            <a:ext cx="4243589" cy="3320668"/>
          </a:xfrm>
        </p:spPr>
        <p:txBody>
          <a:bodyPr>
            <a:normAutofit/>
          </a:bodyPr>
          <a:lstStyle/>
          <a:p>
            <a:pPr algn="r" rtl="1"/>
            <a:r>
              <a:rPr lang="he-IL" dirty="0"/>
              <a:t>הענקת יחס שונה [אי שוויוני] לבני אדם כאשר השונות רלוונטית לנושא הנדון. חוקים רבים מאד בכל דמוקרטיה מבוססים על הבחנה.</a:t>
            </a:r>
            <a:endParaRPr lang="en-US" i="1" dirty="0"/>
          </a:p>
          <a:p>
            <a:endParaRPr lang="he-IL" dirty="0"/>
          </a:p>
        </p:txBody>
      </p:sp>
      <p:pic>
        <p:nvPicPr>
          <p:cNvPr id="3074" name="Picture 2" descr="Man, Woman, Elderly Couple, Two, Together, Togetherness">
            <a:extLst>
              <a:ext uri="{FF2B5EF4-FFF2-40B4-BE49-F238E27FC236}">
                <a16:creationId xmlns:a16="http://schemas.microsoft.com/office/drawing/2014/main" xmlns=""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a16="http://schemas.microsoft.com/office/drawing/2014/main" xmlns=""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70873BB-C28C-4E87-999D-92A50009CDF9}"/>
              </a:ext>
            </a:extLst>
          </p:cNvPr>
          <p:cNvSpPr>
            <a:spLocks noGrp="1"/>
          </p:cNvSpPr>
          <p:nvPr>
            <p:ph idx="1"/>
          </p:nvPr>
        </p:nvSpPr>
        <p:spPr>
          <a:xfrm>
            <a:off x="7034585" y="3164618"/>
            <a:ext cx="4584921" cy="3021497"/>
          </a:xfrm>
        </p:spPr>
        <p:txBody>
          <a:bodyPr anchor="t">
            <a:normAutofit/>
          </a:bodyPr>
          <a:lstStyle/>
          <a:p>
            <a:pPr algn="r" rtl="1">
              <a:lnSpc>
                <a:spcPct val="100000"/>
              </a:lnSpc>
            </a:pPr>
            <a:r>
              <a:rPr lang="he-IL" dirty="0"/>
              <a:t>הענקת הטבה (או העדפה) לקבוצה, לאוכלוסייה מקופחת, מופלית או חלשה, למשך </a:t>
            </a:r>
            <a:r>
              <a:rPr lang="he-IL" b="1" dirty="0">
                <a:solidFill>
                  <a:srgbClr val="FF0000"/>
                </a:solidFill>
              </a:rPr>
              <a:t>זמן מסוים</a:t>
            </a:r>
            <a:r>
              <a:rPr lang="he-IL" dirty="0"/>
              <a:t>, במטרה </a:t>
            </a:r>
            <a:r>
              <a:rPr lang="he-IL" b="1" dirty="0">
                <a:solidFill>
                  <a:srgbClr val="FF0000"/>
                </a:solidFill>
              </a:rPr>
              <a:t>לצמצם פערים</a:t>
            </a:r>
            <a:r>
              <a:rPr lang="he-IL" dirty="0">
                <a:solidFill>
                  <a:srgbClr val="FF0000"/>
                </a:solidFill>
              </a:rPr>
              <a:t> </a:t>
            </a:r>
            <a:r>
              <a:rPr lang="he-IL" dirty="0"/>
              <a:t>(ואי שוויון).</a:t>
            </a:r>
            <a:endParaRPr lang="en-US" i="1" dirty="0"/>
          </a:p>
          <a:p>
            <a:pPr>
              <a:lnSpc>
                <a:spcPct val="100000"/>
              </a:lnSpc>
            </a:pP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C4DDC1B8-2414-4A70-9B38-147D300EF0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9388" y="270588"/>
            <a:ext cx="7613779" cy="6083559"/>
          </a:xfrm>
          <a:prstGeom prst="rect">
            <a:avLst/>
          </a:prstGeom>
        </p:spPr>
      </p:pic>
    </p:spTree>
    <p:extLst>
      <p:ext uri="{BB962C8B-B14F-4D97-AF65-F5344CB8AC3E}">
        <p14:creationId xmlns:p14="http://schemas.microsoft.com/office/powerpoint/2010/main" val="38382968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a16="http://schemas.microsoft.com/office/drawing/2014/main" xmlns="" id="{83DEE291-7116-4628-A882-4D4BD1E57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אפליה על רקע גיל בעבודה • LawGuide">
            <a:extLst>
              <a:ext uri="{FF2B5EF4-FFF2-40B4-BE49-F238E27FC236}">
                <a16:creationId xmlns:a16="http://schemas.microsoft.com/office/drawing/2014/main" xmlns="" id="{9E020389-7F84-45F4-A3F0-A21AB1BD0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49861"/>
            <a:ext cx="3368969" cy="235827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9B13F"/>
          </a:solidFill>
          <a:ln w="6857"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xmlns="" id="{A7648763-E119-45DF-9E5D-6C1754B47C0F}"/>
              </a:ext>
            </a:extLst>
          </p:cNvPr>
          <p:cNvSpPr>
            <a:spLocks noGrp="1"/>
          </p:cNvSpPr>
          <p:nvPr>
            <p:ph type="title"/>
          </p:nvPr>
        </p:nvSpPr>
        <p:spPr>
          <a:xfrm>
            <a:off x="5759354" y="638089"/>
            <a:ext cx="5337270" cy="1476801"/>
          </a:xfrm>
        </p:spPr>
        <p:txBody>
          <a:bodyPr anchor="b">
            <a:normAutofit/>
          </a:bodyPr>
          <a:lstStyle/>
          <a:p>
            <a:r>
              <a:rPr lang="he-IL" sz="5600" b="1" dirty="0">
                <a:effectLst>
                  <a:outerShdw blurRad="38100" dist="38100" dir="2700000" algn="tl">
                    <a:srgbClr val="000000">
                      <a:alpha val="43137"/>
                    </a:srgbClr>
                  </a:outerShdw>
                </a:effectLst>
              </a:rPr>
              <a:t>אפליה אסורה</a:t>
            </a:r>
          </a:p>
        </p:txBody>
      </p:sp>
      <p:sp>
        <p:nvSpPr>
          <p:cNvPr id="75"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9B13F"/>
          </a:solidFill>
          <a:ln w="38100" cap="rnd">
            <a:solidFill>
              <a:srgbClr val="F9B1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C3CB8A4-527F-407D-8058-4E9F35E9E149}"/>
              </a:ext>
            </a:extLst>
          </p:cNvPr>
          <p:cNvSpPr>
            <a:spLocks noGrp="1"/>
          </p:cNvSpPr>
          <p:nvPr>
            <p:ph idx="1"/>
          </p:nvPr>
        </p:nvSpPr>
        <p:spPr>
          <a:xfrm>
            <a:off x="5759354" y="2664886"/>
            <a:ext cx="5461095" cy="3550789"/>
          </a:xfrm>
        </p:spPr>
        <p:txBody>
          <a:bodyPr anchor="t">
            <a:normAutofit/>
          </a:bodyPr>
          <a:lstStyle/>
          <a:p>
            <a:pPr algn="r" rtl="1">
              <a:lnSpc>
                <a:spcPct val="100000"/>
              </a:lnSpc>
            </a:pPr>
            <a:r>
              <a:rPr lang="he-IL" sz="3000" dirty="0"/>
              <a:t>פגיעה בזכות לשוויון, על ידי הענקת יחס שונה [אי-שוויוני] לבני אדם, ללא סיבה מוצדקת ובפרט בשל זהות, שיוך, סממן חיצוני או מגבלה כלשהי (דת, גזע, מין, העדפה מינית, צבע עור, מוצא, מראה חיצוני ומוגבלות מסוימת)</a:t>
            </a:r>
            <a:endParaRPr lang="en-US" sz="3000" i="1" dirty="0"/>
          </a:p>
          <a:p>
            <a:pPr>
              <a:lnSpc>
                <a:spcPct val="100000"/>
              </a:lnSpc>
            </a:pPr>
            <a:endParaRPr lang="he-IL" sz="3000" dirty="0"/>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2397954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F9F502-0255-4262-BDDA-9A7D87382D05}"/>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ברכוש ובכל דבר בעל ערך כלכלי ולעשות בו כרצונו. </a:t>
            </a:r>
            <a:endParaRPr lang="en-US" sz="3000" i="1" dirty="0"/>
          </a:p>
          <a:p>
            <a:pPr algn="r" rtl="1"/>
            <a:r>
              <a:rPr lang="he-IL" sz="3000" dirty="0"/>
              <a:t>אין לפגוע בקניינו של אדם (הן קניין חומרי והן קניין רוחני).</a:t>
            </a:r>
            <a:endParaRPr lang="en-US" sz="3000" i="1" dirty="0"/>
          </a:p>
          <a:p>
            <a:endParaRPr lang="he-IL" sz="3000" dirty="0"/>
          </a:p>
        </p:txBody>
      </p:sp>
      <p:pic>
        <p:nvPicPr>
          <p:cNvPr id="6146" name="Picture 2" descr="מס רכוש תשחץ -">
            <a:extLst>
              <a:ext uri="{FF2B5EF4-FFF2-40B4-BE49-F238E27FC236}">
                <a16:creationId xmlns:a16="http://schemas.microsoft.com/office/drawing/2014/main" xmlns=""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a16="http://schemas.microsoft.com/office/drawing/2014/main" xmlns=""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a16="http://schemas.microsoft.com/office/drawing/2014/main" xmlns=""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xmlns=""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a16="http://schemas.microsoft.com/office/drawing/2014/main" xmlns=""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a16="http://schemas.microsoft.com/office/drawing/2014/main" xmlns=""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a16="http://schemas.microsoft.com/office/drawing/2014/main" xmlns=""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a16="http://schemas.microsoft.com/office/drawing/2014/main" xmlns=""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xmlns="" id="{337940BB-FBC4-492E-BD92-3B7B914D0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a16="http://schemas.microsoft.com/office/drawing/2014/main" xmlns=""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a16="http://schemas.microsoft.com/office/drawing/2014/main" xmlns="" id="{1437E39A-0785-4159-AB49-3718528AA3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xmlns="" id="{476D71F0-B1CD-4F78-9B62-4D07CC811C89}"/>
              </a:ext>
            </a:extLst>
          </p:cNvPr>
          <p:cNvSpPr txBox="1"/>
          <p:nvPr/>
        </p:nvSpPr>
        <p:spPr>
          <a:xfrm>
            <a:off x="2975961" y="100667"/>
            <a:ext cx="6470041"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כ</a:t>
            </a:r>
            <a:r>
              <a:rPr lang="he-IL" sz="8800" b="1" dirty="0">
                <a:effectLst>
                  <a:outerShdw blurRad="38100" dist="38100" dir="2700000" algn="tl">
                    <a:srgbClr val="000000">
                      <a:alpha val="43137"/>
                    </a:srgbClr>
                  </a:outerShdw>
                </a:effectLst>
              </a:rPr>
              <a:t> </a:t>
            </a:r>
            <a:r>
              <a:rPr lang="he-IL" sz="8800" b="1" dirty="0">
                <a:solidFill>
                  <a:schemeClr val="accent6"/>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ה</a:t>
            </a:r>
            <a:r>
              <a:rPr lang="he-IL" sz="8800" b="1" dirty="0">
                <a:effectLst>
                  <a:outerShdw blurRad="38100" dist="38100" dir="2700000" algn="tl">
                    <a:srgbClr val="000000">
                      <a:alpha val="43137"/>
                    </a:srgbClr>
                  </a:outerShdw>
                </a:effectLst>
              </a:rPr>
              <a:t> </a:t>
            </a:r>
            <a:r>
              <a:rPr lang="he-IL" sz="8800" b="1" dirty="0">
                <a:solidFill>
                  <a:schemeClr val="accent5"/>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ש</a:t>
            </a:r>
            <a:r>
              <a:rPr lang="he-IL" sz="8800" b="1" dirty="0">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ק</a:t>
            </a:r>
          </a:p>
        </p:txBody>
      </p:sp>
      <p:sp>
        <p:nvSpPr>
          <p:cNvPr id="5" name="תיבת טקסט 4">
            <a:extLst>
              <a:ext uri="{FF2B5EF4-FFF2-40B4-BE49-F238E27FC236}">
                <a16:creationId xmlns:a16="http://schemas.microsoft.com/office/drawing/2014/main" xmlns="" id="{48E66F58-AE10-4369-8AAB-06C0C4278984}"/>
              </a:ext>
            </a:extLst>
          </p:cNvPr>
          <p:cNvSpPr txBox="1"/>
          <p:nvPr/>
        </p:nvSpPr>
        <p:spPr>
          <a:xfrm>
            <a:off x="8583265" y="1937858"/>
            <a:ext cx="862737" cy="523220"/>
          </a:xfrm>
          <a:prstGeom prst="rect">
            <a:avLst/>
          </a:prstGeom>
          <a:noFill/>
        </p:spPr>
        <p:txBody>
          <a:bodyPr wrap="none" rtlCol="1">
            <a:spAutoFit/>
          </a:bodyPr>
          <a:lstStyle/>
          <a:p>
            <a:r>
              <a:rPr lang="he-IL" sz="2800" b="1" dirty="0">
                <a:solidFill>
                  <a:schemeClr val="accent4"/>
                </a:solidFill>
              </a:rPr>
              <a:t>כבוד</a:t>
            </a:r>
          </a:p>
        </p:txBody>
      </p:sp>
      <p:sp>
        <p:nvSpPr>
          <p:cNvPr id="6" name="תיבת טקסט 5">
            <a:extLst>
              <a:ext uri="{FF2B5EF4-FFF2-40B4-BE49-F238E27FC236}">
                <a16:creationId xmlns:a16="http://schemas.microsoft.com/office/drawing/2014/main" xmlns="" id="{3DE2CD88-2E86-4F7F-A203-200FDE0FCBA9}"/>
              </a:ext>
            </a:extLst>
          </p:cNvPr>
          <p:cNvSpPr txBox="1"/>
          <p:nvPr/>
        </p:nvSpPr>
        <p:spPr>
          <a:xfrm>
            <a:off x="6861218" y="2600588"/>
            <a:ext cx="1963999" cy="523220"/>
          </a:xfrm>
          <a:prstGeom prst="rect">
            <a:avLst/>
          </a:prstGeom>
          <a:noFill/>
        </p:spPr>
        <p:txBody>
          <a:bodyPr wrap="none" rtlCol="1">
            <a:spAutoFit/>
          </a:bodyPr>
          <a:lstStyle/>
          <a:p>
            <a:r>
              <a:rPr lang="he-IL" sz="2800" b="1" dirty="0">
                <a:solidFill>
                  <a:schemeClr val="accent6"/>
                </a:solidFill>
              </a:rPr>
              <a:t>חיים וביטחון</a:t>
            </a:r>
          </a:p>
        </p:txBody>
      </p:sp>
      <p:sp>
        <p:nvSpPr>
          <p:cNvPr id="7" name="תיבת טקסט 6">
            <a:extLst>
              <a:ext uri="{FF2B5EF4-FFF2-40B4-BE49-F238E27FC236}">
                <a16:creationId xmlns:a16="http://schemas.microsoft.com/office/drawing/2014/main" xmlns="" id="{B473D599-DF80-4067-BE01-1A9CCF2105AE}"/>
              </a:ext>
            </a:extLst>
          </p:cNvPr>
          <p:cNvSpPr txBox="1"/>
          <p:nvPr/>
        </p:nvSpPr>
        <p:spPr>
          <a:xfrm>
            <a:off x="5548263" y="1846118"/>
            <a:ext cx="1548822" cy="523220"/>
          </a:xfrm>
          <a:prstGeom prst="rect">
            <a:avLst/>
          </a:prstGeom>
          <a:noFill/>
        </p:spPr>
        <p:txBody>
          <a:bodyPr wrap="none" rtlCol="1">
            <a:spAutoFit/>
          </a:bodyPr>
          <a:lstStyle/>
          <a:p>
            <a:r>
              <a:rPr lang="he-IL" sz="2800" b="1" dirty="0">
                <a:solidFill>
                  <a:schemeClr val="accent2"/>
                </a:solidFill>
              </a:rPr>
              <a:t>הליך הוגן</a:t>
            </a:r>
          </a:p>
        </p:txBody>
      </p:sp>
      <p:sp>
        <p:nvSpPr>
          <p:cNvPr id="8" name="תיבת טקסט 7">
            <a:extLst>
              <a:ext uri="{FF2B5EF4-FFF2-40B4-BE49-F238E27FC236}">
                <a16:creationId xmlns:a16="http://schemas.microsoft.com/office/drawing/2014/main" xmlns="" id="{6E41F5F2-1724-4824-B074-A9FFD79E2373}"/>
              </a:ext>
            </a:extLst>
          </p:cNvPr>
          <p:cNvSpPr txBox="1"/>
          <p:nvPr/>
        </p:nvSpPr>
        <p:spPr>
          <a:xfrm>
            <a:off x="5179930" y="2600588"/>
            <a:ext cx="1031051" cy="523220"/>
          </a:xfrm>
          <a:prstGeom prst="rect">
            <a:avLst/>
          </a:prstGeom>
          <a:noFill/>
        </p:spPr>
        <p:txBody>
          <a:bodyPr wrap="none" rtlCol="1">
            <a:spAutoFit/>
          </a:bodyPr>
          <a:lstStyle/>
          <a:p>
            <a:r>
              <a:rPr lang="he-IL" sz="2800" b="1" dirty="0">
                <a:solidFill>
                  <a:schemeClr val="accent5"/>
                </a:solidFill>
              </a:rPr>
              <a:t>חירות</a:t>
            </a:r>
          </a:p>
        </p:txBody>
      </p:sp>
      <p:sp>
        <p:nvSpPr>
          <p:cNvPr id="9" name="תיבת טקסט 8">
            <a:extLst>
              <a:ext uri="{FF2B5EF4-FFF2-40B4-BE49-F238E27FC236}">
                <a16:creationId xmlns:a16="http://schemas.microsoft.com/office/drawing/2014/main" xmlns="" id="{EB550633-BA3D-4D85-A694-D890E04D5D8F}"/>
              </a:ext>
            </a:extLst>
          </p:cNvPr>
          <p:cNvSpPr txBox="1"/>
          <p:nvPr/>
        </p:nvSpPr>
        <p:spPr>
          <a:xfrm>
            <a:off x="3997402" y="1949350"/>
            <a:ext cx="930063" cy="523220"/>
          </a:xfrm>
          <a:prstGeom prst="rect">
            <a:avLst/>
          </a:prstGeom>
          <a:noFill/>
        </p:spPr>
        <p:txBody>
          <a:bodyPr wrap="none" rtlCol="1">
            <a:spAutoFit/>
          </a:bodyPr>
          <a:lstStyle/>
          <a:p>
            <a:r>
              <a:rPr lang="he-IL" sz="2800" b="1" dirty="0">
                <a:solidFill>
                  <a:schemeClr val="accent3">
                    <a:lumMod val="75000"/>
                  </a:schemeClr>
                </a:solidFill>
              </a:rPr>
              <a:t>שוויון</a:t>
            </a:r>
          </a:p>
        </p:txBody>
      </p:sp>
      <p:sp>
        <p:nvSpPr>
          <p:cNvPr id="10" name="תיבת טקסט 9">
            <a:extLst>
              <a:ext uri="{FF2B5EF4-FFF2-40B4-BE49-F238E27FC236}">
                <a16:creationId xmlns:a16="http://schemas.microsoft.com/office/drawing/2014/main" xmlns="" id="{AAA77B49-DE5C-4CF1-A0AD-36D2032B48E0}"/>
              </a:ext>
            </a:extLst>
          </p:cNvPr>
          <p:cNvSpPr txBox="1"/>
          <p:nvPr/>
        </p:nvSpPr>
        <p:spPr>
          <a:xfrm>
            <a:off x="3099727" y="2600588"/>
            <a:ext cx="821059" cy="523220"/>
          </a:xfrm>
          <a:prstGeom prst="rect">
            <a:avLst/>
          </a:prstGeom>
          <a:noFill/>
        </p:spPr>
        <p:txBody>
          <a:bodyPr wrap="none" rtlCol="1">
            <a:spAutoFit/>
          </a:bodyPr>
          <a:lstStyle/>
          <a:p>
            <a:r>
              <a:rPr lang="he-IL" sz="2800" b="1" dirty="0">
                <a:solidFill>
                  <a:schemeClr val="accent1"/>
                </a:solidFill>
              </a:rPr>
              <a:t>קניין</a:t>
            </a:r>
          </a:p>
        </p:txBody>
      </p:sp>
      <p:cxnSp>
        <p:nvCxnSpPr>
          <p:cNvPr id="12" name="מחבר חץ ישר 11">
            <a:extLst>
              <a:ext uri="{FF2B5EF4-FFF2-40B4-BE49-F238E27FC236}">
                <a16:creationId xmlns:a16="http://schemas.microsoft.com/office/drawing/2014/main" xmlns="" id="{C53E5496-CC31-4D39-8CF4-8BC0FFFE616F}"/>
              </a:ext>
            </a:extLst>
          </p:cNvPr>
          <p:cNvCxnSpPr/>
          <p:nvPr/>
        </p:nvCxnSpPr>
        <p:spPr>
          <a:xfrm>
            <a:off x="9038678" y="135062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14" name="מחבר חץ ישר 13">
            <a:extLst>
              <a:ext uri="{FF2B5EF4-FFF2-40B4-BE49-F238E27FC236}">
                <a16:creationId xmlns:a16="http://schemas.microsoft.com/office/drawing/2014/main" xmlns="" id="{D916E09B-1AD8-4E3E-AB0F-882DB9B5531E}"/>
              </a:ext>
            </a:extLst>
          </p:cNvPr>
          <p:cNvCxnSpPr>
            <a:cxnSpLocks/>
          </p:cNvCxnSpPr>
          <p:nvPr/>
        </p:nvCxnSpPr>
        <p:spPr>
          <a:xfrm>
            <a:off x="8183001" y="1405170"/>
            <a:ext cx="0" cy="1270918"/>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16" name="מחבר חץ ישר 15">
            <a:extLst>
              <a:ext uri="{FF2B5EF4-FFF2-40B4-BE49-F238E27FC236}">
                <a16:creationId xmlns:a16="http://schemas.microsoft.com/office/drawing/2014/main" xmlns="" id="{E71C5351-3D1D-48A5-AB02-C2977CBD3DDD}"/>
              </a:ext>
            </a:extLst>
          </p:cNvPr>
          <p:cNvCxnSpPr/>
          <p:nvPr/>
        </p:nvCxnSpPr>
        <p:spPr>
          <a:xfrm>
            <a:off x="6530370" y="1350628"/>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מחבר חץ ישר 16">
            <a:extLst>
              <a:ext uri="{FF2B5EF4-FFF2-40B4-BE49-F238E27FC236}">
                <a16:creationId xmlns:a16="http://schemas.microsoft.com/office/drawing/2014/main" xmlns="" id="{47478176-F9A8-45AD-A6E1-FDFA4294A3AA}"/>
              </a:ext>
            </a:extLst>
          </p:cNvPr>
          <p:cNvCxnSpPr>
            <a:cxnSpLocks/>
          </p:cNvCxnSpPr>
          <p:nvPr/>
        </p:nvCxnSpPr>
        <p:spPr>
          <a:xfrm>
            <a:off x="5473357" y="1405170"/>
            <a:ext cx="0" cy="1195418"/>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9" name="מחבר חץ ישר 18">
            <a:extLst>
              <a:ext uri="{FF2B5EF4-FFF2-40B4-BE49-F238E27FC236}">
                <a16:creationId xmlns:a16="http://schemas.microsoft.com/office/drawing/2014/main" xmlns="" id="{D1E620F7-B4EC-424A-9D07-A88432E01CF6}"/>
              </a:ext>
            </a:extLst>
          </p:cNvPr>
          <p:cNvCxnSpPr/>
          <p:nvPr/>
        </p:nvCxnSpPr>
        <p:spPr>
          <a:xfrm>
            <a:off x="4489684" y="1442920"/>
            <a:ext cx="0" cy="5977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מחבר חץ ישר 19">
            <a:extLst>
              <a:ext uri="{FF2B5EF4-FFF2-40B4-BE49-F238E27FC236}">
                <a16:creationId xmlns:a16="http://schemas.microsoft.com/office/drawing/2014/main" xmlns="" id="{449506B3-8657-4128-B830-1C27CFABA488}"/>
              </a:ext>
            </a:extLst>
          </p:cNvPr>
          <p:cNvCxnSpPr>
            <a:cxnSpLocks/>
          </p:cNvCxnSpPr>
          <p:nvPr/>
        </p:nvCxnSpPr>
        <p:spPr>
          <a:xfrm>
            <a:off x="3512869" y="1601759"/>
            <a:ext cx="0" cy="107432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sp>
        <p:nvSpPr>
          <p:cNvPr id="22" name="תיבת טקסט 21">
            <a:extLst>
              <a:ext uri="{FF2B5EF4-FFF2-40B4-BE49-F238E27FC236}">
                <a16:creationId xmlns:a16="http://schemas.microsoft.com/office/drawing/2014/main" xmlns="" id="{D06A69AD-FD0E-4E73-B107-47863F75416A}"/>
              </a:ext>
            </a:extLst>
          </p:cNvPr>
          <p:cNvSpPr txBox="1"/>
          <p:nvPr/>
        </p:nvSpPr>
        <p:spPr>
          <a:xfrm>
            <a:off x="3298003" y="3459907"/>
            <a:ext cx="5716630"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ד </a:t>
            </a:r>
            <a:r>
              <a:rPr lang="he-IL" sz="8800" b="1" dirty="0">
                <a:solidFill>
                  <a:schemeClr val="accent6"/>
                </a:solidFill>
                <a:effectLst>
                  <a:outerShdw blurRad="38100" dist="38100" dir="2700000" algn="tl">
                    <a:srgbClr val="000000">
                      <a:alpha val="43137"/>
                    </a:srgbClr>
                  </a:outerShdw>
                </a:effectLst>
              </a:rPr>
              <a:t>ת</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ע</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ב</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ם</a:t>
            </a:r>
          </a:p>
        </p:txBody>
      </p:sp>
      <p:sp>
        <p:nvSpPr>
          <p:cNvPr id="23" name="תיבת טקסט 22">
            <a:extLst>
              <a:ext uri="{FF2B5EF4-FFF2-40B4-BE49-F238E27FC236}">
                <a16:creationId xmlns:a16="http://schemas.microsoft.com/office/drawing/2014/main" xmlns="" id="{8F1C2F0F-90AF-4D96-B0B5-7170904F3F40}"/>
              </a:ext>
            </a:extLst>
          </p:cNvPr>
          <p:cNvSpPr txBox="1"/>
          <p:nvPr/>
        </p:nvSpPr>
        <p:spPr>
          <a:xfrm>
            <a:off x="8272448" y="5336534"/>
            <a:ext cx="849913" cy="954107"/>
          </a:xfrm>
          <a:prstGeom prst="rect">
            <a:avLst/>
          </a:prstGeom>
          <a:noFill/>
        </p:spPr>
        <p:txBody>
          <a:bodyPr wrap="none" rtlCol="1">
            <a:spAutoFit/>
          </a:bodyPr>
          <a:lstStyle/>
          <a:p>
            <a:r>
              <a:rPr lang="he-IL" sz="2800" b="1" dirty="0">
                <a:solidFill>
                  <a:schemeClr val="accent4"/>
                </a:solidFill>
              </a:rPr>
              <a:t>דת</a:t>
            </a:r>
          </a:p>
          <a:p>
            <a:r>
              <a:rPr lang="he-IL" sz="2800" b="1" dirty="0">
                <a:solidFill>
                  <a:schemeClr val="accent4"/>
                </a:solidFill>
              </a:rPr>
              <a:t>מדת</a:t>
            </a:r>
          </a:p>
        </p:txBody>
      </p:sp>
      <p:sp>
        <p:nvSpPr>
          <p:cNvPr id="24" name="תיבת טקסט 23">
            <a:extLst>
              <a:ext uri="{FF2B5EF4-FFF2-40B4-BE49-F238E27FC236}">
                <a16:creationId xmlns:a16="http://schemas.microsoft.com/office/drawing/2014/main" xmlns="" id="{BAAEB1BA-0178-486C-8A7C-661BE9AF3899}"/>
              </a:ext>
            </a:extLst>
          </p:cNvPr>
          <p:cNvSpPr txBox="1"/>
          <p:nvPr/>
        </p:nvSpPr>
        <p:spPr>
          <a:xfrm>
            <a:off x="7010468" y="5336534"/>
            <a:ext cx="1079143" cy="523220"/>
          </a:xfrm>
          <a:prstGeom prst="rect">
            <a:avLst/>
          </a:prstGeom>
          <a:noFill/>
        </p:spPr>
        <p:txBody>
          <a:bodyPr wrap="none" rtlCol="1">
            <a:spAutoFit/>
          </a:bodyPr>
          <a:lstStyle/>
          <a:p>
            <a:r>
              <a:rPr lang="he-IL" sz="2800" b="1" dirty="0">
                <a:solidFill>
                  <a:schemeClr val="accent6"/>
                </a:solidFill>
              </a:rPr>
              <a:t>תנועה</a:t>
            </a:r>
          </a:p>
        </p:txBody>
      </p:sp>
      <p:sp>
        <p:nvSpPr>
          <p:cNvPr id="25" name="תיבת טקסט 24">
            <a:extLst>
              <a:ext uri="{FF2B5EF4-FFF2-40B4-BE49-F238E27FC236}">
                <a16:creationId xmlns:a16="http://schemas.microsoft.com/office/drawing/2014/main" xmlns="" id="{5525CB64-9B55-4DC2-B233-3648983FA394}"/>
              </a:ext>
            </a:extLst>
          </p:cNvPr>
          <p:cNvSpPr txBox="1"/>
          <p:nvPr/>
        </p:nvSpPr>
        <p:spPr>
          <a:xfrm>
            <a:off x="5258478" y="5336534"/>
            <a:ext cx="1000595" cy="523220"/>
          </a:xfrm>
          <a:prstGeom prst="rect">
            <a:avLst/>
          </a:prstGeom>
          <a:noFill/>
        </p:spPr>
        <p:txBody>
          <a:bodyPr wrap="none" rtlCol="1">
            <a:spAutoFit/>
          </a:bodyPr>
          <a:lstStyle/>
          <a:p>
            <a:r>
              <a:rPr lang="he-IL" sz="2800" b="1" dirty="0">
                <a:solidFill>
                  <a:schemeClr val="accent2"/>
                </a:solidFill>
              </a:rPr>
              <a:t>עיסוק</a:t>
            </a:r>
          </a:p>
        </p:txBody>
      </p:sp>
      <p:sp>
        <p:nvSpPr>
          <p:cNvPr id="26" name="תיבת טקסט 25">
            <a:extLst>
              <a:ext uri="{FF2B5EF4-FFF2-40B4-BE49-F238E27FC236}">
                <a16:creationId xmlns:a16="http://schemas.microsoft.com/office/drawing/2014/main" xmlns="" id="{6F1E5015-77A4-45CE-AB1E-5BEA2BBFCCCA}"/>
              </a:ext>
            </a:extLst>
          </p:cNvPr>
          <p:cNvSpPr txBox="1"/>
          <p:nvPr/>
        </p:nvSpPr>
        <p:spPr>
          <a:xfrm>
            <a:off x="4257835" y="5336534"/>
            <a:ext cx="909224" cy="523220"/>
          </a:xfrm>
          <a:prstGeom prst="rect">
            <a:avLst/>
          </a:prstGeom>
          <a:noFill/>
        </p:spPr>
        <p:txBody>
          <a:bodyPr wrap="none" rtlCol="1">
            <a:spAutoFit/>
          </a:bodyPr>
          <a:lstStyle/>
          <a:p>
            <a:r>
              <a:rPr lang="he-IL" sz="2800" b="1" dirty="0">
                <a:solidFill>
                  <a:schemeClr val="accent3">
                    <a:lumMod val="75000"/>
                  </a:schemeClr>
                </a:solidFill>
              </a:rPr>
              <a:t>ביטוי</a:t>
            </a:r>
          </a:p>
        </p:txBody>
      </p:sp>
      <p:sp>
        <p:nvSpPr>
          <p:cNvPr id="27" name="תיבת טקסט 26">
            <a:extLst>
              <a:ext uri="{FF2B5EF4-FFF2-40B4-BE49-F238E27FC236}">
                <a16:creationId xmlns:a16="http://schemas.microsoft.com/office/drawing/2014/main" xmlns="" id="{C2CFC816-20EC-4445-BD0C-1E11C1DF6BC8}"/>
              </a:ext>
            </a:extLst>
          </p:cNvPr>
          <p:cNvSpPr txBox="1"/>
          <p:nvPr/>
        </p:nvSpPr>
        <p:spPr>
          <a:xfrm>
            <a:off x="2786841" y="5336534"/>
            <a:ext cx="1316451" cy="954107"/>
          </a:xfrm>
          <a:prstGeom prst="rect">
            <a:avLst/>
          </a:prstGeom>
          <a:noFill/>
        </p:spPr>
        <p:txBody>
          <a:bodyPr wrap="none" rtlCol="1">
            <a:spAutoFit/>
          </a:bodyPr>
          <a:lstStyle/>
          <a:p>
            <a:pPr algn="ctr"/>
            <a:r>
              <a:rPr lang="he-IL" sz="2800" b="1" dirty="0">
                <a:solidFill>
                  <a:schemeClr val="accent1"/>
                </a:solidFill>
              </a:rPr>
              <a:t>מחשבה</a:t>
            </a:r>
          </a:p>
          <a:p>
            <a:pPr algn="just"/>
            <a:r>
              <a:rPr lang="he-IL" sz="2800" b="1" dirty="0">
                <a:solidFill>
                  <a:schemeClr val="accent1"/>
                </a:solidFill>
              </a:rPr>
              <a:t>מצפון</a:t>
            </a:r>
          </a:p>
        </p:txBody>
      </p:sp>
      <p:cxnSp>
        <p:nvCxnSpPr>
          <p:cNvPr id="28" name="מחבר חץ ישר 27">
            <a:extLst>
              <a:ext uri="{FF2B5EF4-FFF2-40B4-BE49-F238E27FC236}">
                <a16:creationId xmlns:a16="http://schemas.microsoft.com/office/drawing/2014/main" xmlns="" id="{0C7B2110-4A2D-4C88-B877-BFE1E83D781F}"/>
              </a:ext>
            </a:extLst>
          </p:cNvPr>
          <p:cNvCxnSpPr/>
          <p:nvPr/>
        </p:nvCxnSpPr>
        <p:spPr>
          <a:xfrm>
            <a:off x="8730960" y="472359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29" name="מחבר חץ ישר 28">
            <a:extLst>
              <a:ext uri="{FF2B5EF4-FFF2-40B4-BE49-F238E27FC236}">
                <a16:creationId xmlns:a16="http://schemas.microsoft.com/office/drawing/2014/main" xmlns="" id="{B0735FE5-902F-4198-B6DA-F09A986C523D}"/>
              </a:ext>
            </a:extLst>
          </p:cNvPr>
          <p:cNvCxnSpPr/>
          <p:nvPr/>
        </p:nvCxnSpPr>
        <p:spPr>
          <a:xfrm>
            <a:off x="7662884" y="4772234"/>
            <a:ext cx="0" cy="597709"/>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30" name="מחבר חץ ישר 29">
            <a:extLst>
              <a:ext uri="{FF2B5EF4-FFF2-40B4-BE49-F238E27FC236}">
                <a16:creationId xmlns:a16="http://schemas.microsoft.com/office/drawing/2014/main" xmlns="" id="{4E661089-1DB5-4BB5-AC1F-9E53FEFC3314}"/>
              </a:ext>
            </a:extLst>
          </p:cNvPr>
          <p:cNvCxnSpPr/>
          <p:nvPr/>
        </p:nvCxnSpPr>
        <p:spPr>
          <a:xfrm>
            <a:off x="5694611" y="4772234"/>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1" name="מחבר חץ ישר 30">
            <a:extLst>
              <a:ext uri="{FF2B5EF4-FFF2-40B4-BE49-F238E27FC236}">
                <a16:creationId xmlns:a16="http://schemas.microsoft.com/office/drawing/2014/main" xmlns="" id="{4FC5F5ED-6149-4EC2-AE22-83926AD46C2E}"/>
              </a:ext>
            </a:extLst>
          </p:cNvPr>
          <p:cNvCxnSpPr/>
          <p:nvPr/>
        </p:nvCxnSpPr>
        <p:spPr>
          <a:xfrm>
            <a:off x="5685553" y="3123808"/>
            <a:ext cx="0" cy="5977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מחבר חץ ישר 31">
            <a:extLst>
              <a:ext uri="{FF2B5EF4-FFF2-40B4-BE49-F238E27FC236}">
                <a16:creationId xmlns:a16="http://schemas.microsoft.com/office/drawing/2014/main" xmlns="" id="{B456148E-7DE2-40C4-B864-C2BEF83E2974}"/>
              </a:ext>
            </a:extLst>
          </p:cNvPr>
          <p:cNvCxnSpPr/>
          <p:nvPr/>
        </p:nvCxnSpPr>
        <p:spPr>
          <a:xfrm>
            <a:off x="4749738" y="4759840"/>
            <a:ext cx="0" cy="597709"/>
          </a:xfrm>
          <a:prstGeom prst="straightConnector1">
            <a:avLst/>
          </a:prstGeom>
          <a:ln>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מחבר חץ ישר 32">
            <a:extLst>
              <a:ext uri="{FF2B5EF4-FFF2-40B4-BE49-F238E27FC236}">
                <a16:creationId xmlns:a16="http://schemas.microsoft.com/office/drawing/2014/main" xmlns="" id="{0D463B81-78E9-43BC-8786-D976C212937E}"/>
              </a:ext>
            </a:extLst>
          </p:cNvPr>
          <p:cNvCxnSpPr/>
          <p:nvPr/>
        </p:nvCxnSpPr>
        <p:spPr>
          <a:xfrm>
            <a:off x="3728753" y="4772234"/>
            <a:ext cx="0" cy="59770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85735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2" grpId="0"/>
      <p:bldP spid="23" grpId="0"/>
      <p:bldP spid="24" grpId="0"/>
      <p:bldP spid="2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a16="http://schemas.microsoft.com/office/drawing/2014/main" xmlns=""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a16="http://schemas.microsoft.com/office/drawing/2014/main" xmlns=""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a16="http://schemas.microsoft.com/office/drawing/2014/main" xmlns=""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a16="http://schemas.microsoft.com/office/drawing/2014/main" xmlns=""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a16="http://schemas.microsoft.com/office/drawing/2014/main" xmlns=""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a16="http://schemas.microsoft.com/office/drawing/2014/main" xmlns=""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a16="http://schemas.microsoft.com/office/drawing/2014/main" xmlns=""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a16="http://schemas.microsoft.com/office/drawing/2014/main" xmlns=""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09445CE-5AA9-497B-ABA0-401FABDD4861}"/>
              </a:ext>
            </a:extLst>
          </p:cNvPr>
          <p:cNvSpPr>
            <a:spLocks noGrp="1"/>
          </p:cNvSpPr>
          <p:nvPr>
            <p:ph idx="1"/>
          </p:nvPr>
        </p:nvSpPr>
        <p:spPr>
          <a:xfrm>
            <a:off x="690414" y="520969"/>
            <a:ext cx="4243589" cy="5816062"/>
          </a:xfrm>
        </p:spPr>
        <p:txBody>
          <a:bodyPr>
            <a:normAutofit/>
          </a:bodyPr>
          <a:lstStyle/>
          <a:p>
            <a:pPr lvl="0" algn="r" rtl="1"/>
            <a:r>
              <a:rPr lang="he-IL" sz="2800" dirty="0"/>
              <a:t>זכותו של אדם שלא יהיה נתון ליחס משפיל, מבזה, מעליב, פוגעני או בלתי אנושי.</a:t>
            </a:r>
            <a:endParaRPr lang="en-US" sz="2800" i="1" dirty="0"/>
          </a:p>
          <a:p>
            <a:pPr lvl="0" algn="r" rtl="1"/>
            <a:r>
              <a:rPr lang="he-IL" sz="2800" dirty="0"/>
              <a:t>זכותו של אדם לחיות ללא חשיפה, התערבות, חדירה לחייו, לגופו ולחפציו (פרטיות)</a:t>
            </a:r>
            <a:endParaRPr lang="en-US" sz="2800" i="1" dirty="0"/>
          </a:p>
          <a:p>
            <a:pPr lvl="0" algn="r" rtl="1"/>
            <a:r>
              <a:rPr lang="he-IL" sz="2800" dirty="0"/>
              <a:t>זכותו של אדם שלא יפרסמו אודותיו, על אורחות-חייו, או דעותיו מידע שקרי (שם טוב)</a:t>
            </a:r>
            <a:endParaRPr lang="en-US" sz="2800" i="1" dirty="0"/>
          </a:p>
          <a:p>
            <a:pPr algn="r"/>
            <a:endParaRPr lang="he-IL" sz="2800" dirty="0"/>
          </a:p>
        </p:txBody>
      </p:sp>
      <p:pic>
        <p:nvPicPr>
          <p:cNvPr id="4098" name="Picture 2" descr="סימנים של כבוד – מגזין נתיב גיור">
            <a:extLst>
              <a:ext uri="{FF2B5EF4-FFF2-40B4-BE49-F238E27FC236}">
                <a16:creationId xmlns:a16="http://schemas.microsoft.com/office/drawing/2014/main" xmlns=""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C6C88308-B634-44C9-BBFA-A97CCCF8B3C3}"/>
              </a:ext>
            </a:extLst>
          </p:cNvPr>
          <p:cNvSpPr/>
          <p:nvPr/>
        </p:nvSpPr>
        <p:spPr>
          <a:xfrm>
            <a:off x="10763075" y="4370664"/>
            <a:ext cx="562063" cy="444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xmlns="" id="{704E271F-E58E-491F-91E6-CF391FC8F6B8}"/>
              </a:ext>
            </a:extLst>
          </p:cNvPr>
          <p:cNvSpPr/>
          <p:nvPr/>
        </p:nvSpPr>
        <p:spPr>
          <a:xfrm>
            <a:off x="10033233" y="4370663"/>
            <a:ext cx="671119" cy="44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xmlns="" id="{F1921A10-9C23-4944-BD93-FD0F8BF7C168}"/>
              </a:ext>
            </a:extLst>
          </p:cNvPr>
          <p:cNvSpPr/>
          <p:nvPr/>
        </p:nvSpPr>
        <p:spPr>
          <a:xfrm>
            <a:off x="9001387" y="4815280"/>
            <a:ext cx="855677" cy="4446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a:extLst>
              <a:ext uri="{FF2B5EF4-FFF2-40B4-BE49-F238E27FC236}">
                <a16:creationId xmlns:a16="http://schemas.microsoft.com/office/drawing/2014/main" xmlns="" id="{6AE5CB8C-5238-42B0-890D-A18852A9370F}"/>
              </a:ext>
            </a:extLst>
          </p:cNvPr>
          <p:cNvSpPr/>
          <p:nvPr/>
        </p:nvSpPr>
        <p:spPr>
          <a:xfrm>
            <a:off x="8464493" y="4297829"/>
            <a:ext cx="94865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xmlns="" id="{A0B4031E-EDD6-4D76-A2AA-91CF8D4458E1}"/>
              </a:ext>
            </a:extLst>
          </p:cNvPr>
          <p:cNvSpPr/>
          <p:nvPr/>
        </p:nvSpPr>
        <p:spPr>
          <a:xfrm>
            <a:off x="973123" y="4370662"/>
            <a:ext cx="1737220"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xmlns="" id="{C47BC68E-0E8C-4098-8996-C42EF53AB530}"/>
              </a:ext>
            </a:extLst>
          </p:cNvPr>
          <p:cNvSpPr/>
          <p:nvPr/>
        </p:nvSpPr>
        <p:spPr>
          <a:xfrm>
            <a:off x="9956335" y="4815280"/>
            <a:ext cx="136880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xmlns="" id="{A3B122F9-A655-4234-B7E9-A84BC3909358}"/>
              </a:ext>
            </a:extLst>
          </p:cNvPr>
          <p:cNvSpPr/>
          <p:nvPr/>
        </p:nvSpPr>
        <p:spPr>
          <a:xfrm>
            <a:off x="1258349" y="1521073"/>
            <a:ext cx="204761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xmlns="" id="{7BDA18B8-F3DA-48B1-B0C1-7EBE5C3FF46D}"/>
              </a:ext>
            </a:extLst>
          </p:cNvPr>
          <p:cNvSpPr/>
          <p:nvPr/>
        </p:nvSpPr>
        <p:spPr>
          <a:xfrm>
            <a:off x="453007" y="1965690"/>
            <a:ext cx="1115246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xmlns="" id="{1DE4B465-87B8-43E8-A8D0-4D55032D5C78}"/>
              </a:ext>
            </a:extLst>
          </p:cNvPr>
          <p:cNvSpPr/>
          <p:nvPr/>
        </p:nvSpPr>
        <p:spPr>
          <a:xfrm>
            <a:off x="9697673" y="2410307"/>
            <a:ext cx="1907798"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a:extLst>
              <a:ext uri="{FF2B5EF4-FFF2-40B4-BE49-F238E27FC236}">
                <a16:creationId xmlns:a16="http://schemas.microsoft.com/office/drawing/2014/main" xmlns="" id="{D7C39566-E622-44ED-8EB9-19494BB9F70F}"/>
              </a:ext>
            </a:extLst>
          </p:cNvPr>
          <p:cNvSpPr>
            <a:spLocks noGrp="1"/>
          </p:cNvSpPr>
          <p:nvPr>
            <p:ph idx="1"/>
          </p:nvPr>
        </p:nvSpPr>
        <p:spPr>
          <a:xfrm>
            <a:off x="302003" y="1062227"/>
            <a:ext cx="11303467" cy="4351338"/>
          </a:xfrm>
        </p:spPr>
        <p:txBody>
          <a:bodyPr>
            <a:normAutofit fontScale="62500" lnSpcReduction="20000"/>
          </a:bodyPr>
          <a:lstStyle/>
          <a:p>
            <a:pPr marL="0" indent="0" algn="r" rtl="1">
              <a:buNone/>
            </a:pPr>
            <a:r>
              <a:rPr lang="he-IL" dirty="0"/>
              <a:t>אדם המחזיק בתעודת נכה לרכבו פנה אל משרד התחבורה בבקשה שבתעודת הנכה המוצמדת לשמשת הרכב לא יופיע שמו, שכן אינו חפץ שאנשים זרים העוברים ברחוב, יוכלו לקשר בין שמו לבין נכותו שבגללה קיבל את התעודה, כיוון שהדבר פוגע באחת מזכויותיו.</a:t>
            </a:r>
            <a:endParaRPr lang="en-US" dirty="0"/>
          </a:p>
          <a:p>
            <a:pPr marL="0" indent="0" algn="r" rtl="1">
              <a:buNone/>
            </a:pPr>
            <a:r>
              <a:rPr lang="he-IL" dirty="0"/>
              <a:t>משרד התחבורה נעתר לבקשתו והורה שלא לפרסם על גבי תעודת הנכה המוצמדת לרכב את שם האדם שהתעודה שייכת לו. </a:t>
            </a:r>
            <a:endParaRPr lang="en-US" dirty="0"/>
          </a:p>
          <a:p>
            <a:pPr lvl="0" algn="r" rtl="1"/>
            <a:endParaRPr lang="he-IL" dirty="0"/>
          </a:p>
          <a:p>
            <a:pPr lvl="0" algn="r" rtl="1"/>
            <a:r>
              <a:rPr lang="he-IL" dirty="0"/>
              <a:t>ציין והצג את הזכות שנפגעת בפרסום השם על גבי התעודה לטענתו של המתלונן. הסבר כיצד זכות זו באה לידי ביטוי בקטע</a:t>
            </a:r>
            <a:r>
              <a:rPr lang="he-IL" dirty="0" smtClean="0"/>
              <a:t>.</a:t>
            </a:r>
          </a:p>
          <a:p>
            <a:pPr lvl="0" algn="r" rtl="1"/>
            <a:r>
              <a:rPr lang="he-IL" dirty="0" smtClean="0"/>
              <a:t>ציין: הזכות לפרטיות</a:t>
            </a:r>
          </a:p>
          <a:p>
            <a:pPr lvl="0" algn="r" rtl="1"/>
            <a:r>
              <a:rPr lang="he-IL" dirty="0" smtClean="0"/>
              <a:t>הצג: זכותו של כל אדם לחיות ללא חשיפה של חייו הפרטיים.</a:t>
            </a:r>
          </a:p>
          <a:p>
            <a:pPr lvl="0" algn="r" rtl="1"/>
            <a:r>
              <a:rPr lang="he-IL" dirty="0" smtClean="0"/>
              <a:t>הסבר: היה אדם נכה שהתבייש שכולם ידעו שהוא נכה והרגיש שאם מפרסמים זאת ללא רשותו פוגעים לו בפרטיות</a:t>
            </a:r>
          </a:p>
          <a:p>
            <a:pPr lvl="0" algn="r" rtl="1"/>
            <a:endParaRPr lang="en-US" dirty="0"/>
          </a:p>
          <a:p>
            <a:pPr algn="r"/>
            <a:endParaRPr lang="he-IL" dirty="0"/>
          </a:p>
        </p:txBody>
      </p:sp>
    </p:spTree>
    <p:extLst>
      <p:ext uri="{BB962C8B-B14F-4D97-AF65-F5344CB8AC3E}">
        <p14:creationId xmlns:p14="http://schemas.microsoft.com/office/powerpoint/2010/main" val="361726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EA5DFAB-6D44-480B-A6F5-029E83E60784}"/>
              </a:ext>
            </a:extLst>
          </p:cNvPr>
          <p:cNvSpPr>
            <a:spLocks noGrp="1"/>
          </p:cNvSpPr>
          <p:nvPr>
            <p:ph idx="1"/>
          </p:nvPr>
        </p:nvSpPr>
        <p:spPr>
          <a:xfrm>
            <a:off x="5297762" y="2706624"/>
            <a:ext cx="6251110" cy="3483864"/>
          </a:xfrm>
        </p:spPr>
        <p:txBody>
          <a:bodyPr>
            <a:normAutofit/>
          </a:bodyPr>
          <a:lstStyle/>
          <a:p>
            <a:pPr algn="r" rtl="1"/>
            <a:r>
              <a:rPr lang="he-IL" dirty="0"/>
              <a:t>זכותו של כל אדם להיות מוגן מפגיעה בחייו או בגופו. </a:t>
            </a:r>
            <a:endParaRPr lang="en-US" i="1" dirty="0"/>
          </a:p>
          <a:p>
            <a:pPr algn="r" rtl="1"/>
            <a:r>
              <a:rPr lang="he-IL" dirty="0"/>
              <a:t>חובת המדינה להגן על כל בני האדם החיים בשטחה מפני פגיעה בחייהם ובגופם ע"י אחרים.</a:t>
            </a:r>
            <a:endParaRPr lang="en-US" i="1" dirty="0"/>
          </a:p>
          <a:p>
            <a:endParaRPr lang="he-IL" dirty="0"/>
          </a:p>
        </p:txBody>
      </p:sp>
      <p:pic>
        <p:nvPicPr>
          <p:cNvPr id="5122" name="Picture 2" descr="חדשות - צבא וביטחון nrg - ...קצינים בכירים: צה&quot;ל שב לימי">
            <a:extLst>
              <a:ext uri="{FF2B5EF4-FFF2-40B4-BE49-F238E27FC236}">
                <a16:creationId xmlns:a16="http://schemas.microsoft.com/office/drawing/2014/main" xmlns=""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2387DF-4B63-497A-A5D9-7D8BF8E02BC5}"/>
              </a:ext>
            </a:extLst>
          </p:cNvPr>
          <p:cNvSpPr>
            <a:spLocks noGrp="1"/>
          </p:cNvSpPr>
          <p:nvPr>
            <p:ph idx="1"/>
          </p:nvPr>
        </p:nvSpPr>
        <p:spPr>
          <a:xfrm>
            <a:off x="251670" y="2915456"/>
            <a:ext cx="5058507" cy="3770569"/>
          </a:xfrm>
        </p:spPr>
        <p:txBody>
          <a:bodyPr>
            <a:normAutofit/>
          </a:bodyPr>
          <a:lstStyle/>
          <a:p>
            <a:pPr algn="r" rtl="1">
              <a:lnSpc>
                <a:spcPct val="100000"/>
              </a:lnSpc>
            </a:pPr>
            <a:r>
              <a:rPr lang="he-IL" sz="2400" dirty="0"/>
              <a:t>זכותו של כל אדם להיות זכאי למשפט הוגן ופומבי - ייצוג ע"י עו"ד, שופטים בלתי תלויים, ענישה בהתאם לחוק בלבד, זכאי לדעת במה הוא נאשם ולראות את הראיות נגדו, זכאי לערער לערכאה גבוהה יותר וכדומה [יש לזכור שתי דוגמאות]. </a:t>
            </a:r>
            <a:endParaRPr lang="en-US" sz="2400" i="1" dirty="0"/>
          </a:p>
          <a:p>
            <a:pPr algn="r" rtl="1">
              <a:lnSpc>
                <a:spcPct val="100000"/>
              </a:lnSpc>
            </a:pPr>
            <a:r>
              <a:rPr lang="he-IL" sz="2400" dirty="0"/>
              <a:t>אדם חף מפשע עד שלא הוכחה אשמתו וכל עוד לא הורשע בדין.</a:t>
            </a:r>
            <a:endParaRPr lang="en-US" sz="2400" i="1" dirty="0"/>
          </a:p>
          <a:p>
            <a:pPr algn="r">
              <a:lnSpc>
                <a:spcPct val="100000"/>
              </a:lnSpc>
            </a:pPr>
            <a:endParaRPr lang="he-IL" sz="2400" dirty="0"/>
          </a:p>
        </p:txBody>
      </p:sp>
      <p:pic>
        <p:nvPicPr>
          <p:cNvPr id="6146" name="Picture 2" descr="משפט מנהלי ורגולטורי – MjeLaw">
            <a:extLst>
              <a:ext uri="{FF2B5EF4-FFF2-40B4-BE49-F238E27FC236}">
                <a16:creationId xmlns:a16="http://schemas.microsoft.com/office/drawing/2014/main" xmlns=""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r>
              <a:rPr lang="he-IL" sz="2800" dirty="0"/>
              <a:t>זכותו של כל אדם לחיות, להחליט, לעשות, לפעול, להימנע מפעולה, לבחור או לעצב את אישיותו, על פי רצונו החופשי. </a:t>
            </a:r>
            <a:endParaRPr lang="en-US" sz="2800" i="1" dirty="0"/>
          </a:p>
          <a:p>
            <a:pPr algn="r" rtl="1">
              <a:lnSpc>
                <a:spcPct val="100000"/>
              </a:lnSpc>
            </a:pPr>
            <a:r>
              <a:rPr lang="he-IL" sz="2800" dirty="0"/>
              <a:t>אין לשלול את חירותו של אדם על ידי מעצר או על ידי הגבלת חופש המחשבה והפעולה שלו. </a:t>
            </a:r>
            <a:endParaRPr lang="en-US" sz="2800" i="1" dirty="0"/>
          </a:p>
        </p:txBody>
      </p:sp>
      <p:pic>
        <p:nvPicPr>
          <p:cNvPr id="7170" name="Picture 2" descr="Statue Of Liberty, Liberty, Liberate, Liberation">
            <a:extLst>
              <a:ext uri="{FF2B5EF4-FFF2-40B4-BE49-F238E27FC236}">
                <a16:creationId xmlns:a16="http://schemas.microsoft.com/office/drawing/2014/main" xmlns=""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7652A5C-20B3-4234-949F-89E1E450D86C}"/>
              </a:ext>
            </a:extLst>
          </p:cNvPr>
          <p:cNvSpPr>
            <a:spLocks noGrp="1"/>
          </p:cNvSpPr>
          <p:nvPr>
            <p:ph type="title"/>
          </p:nvPr>
        </p:nvSpPr>
        <p:spPr>
          <a:xfrm>
            <a:off x="640079" y="325369"/>
            <a:ext cx="5081213"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CB82"/>
          </a:solidFill>
          <a:ln w="38100" cap="rnd">
            <a:solidFill>
              <a:srgbClr val="FFCB8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B32DDD5-52D7-4DAB-92BE-2F754B602B1B}"/>
              </a:ext>
            </a:extLst>
          </p:cNvPr>
          <p:cNvSpPr>
            <a:spLocks noGrp="1"/>
          </p:cNvSpPr>
          <p:nvPr>
            <p:ph idx="1"/>
          </p:nvPr>
        </p:nvSpPr>
        <p:spPr>
          <a:xfrm>
            <a:off x="369116" y="2872899"/>
            <a:ext cx="4639566" cy="3701804"/>
          </a:xfrm>
        </p:spPr>
        <p:txBody>
          <a:bodyPr>
            <a:normAutofit fontScale="92500"/>
          </a:bodyPr>
          <a:lstStyle/>
          <a:p>
            <a:pPr algn="r" rtl="1">
              <a:lnSpc>
                <a:spcPct val="100000"/>
              </a:lnSpc>
            </a:pPr>
            <a:r>
              <a:rPr lang="he-IL" sz="2800" dirty="0"/>
              <a:t>מהזכות לחירות נגזרות שורה של חירויות כמו חופש הביטוי, חופש המצפון, חופש התנועה </a:t>
            </a:r>
            <a:r>
              <a:rPr lang="he-IL" sz="2800" dirty="0" err="1"/>
              <a:t>וכו</a:t>
            </a:r>
            <a:r>
              <a:rPr lang="he-IL" sz="2800" dirty="0"/>
              <a:t>'.</a:t>
            </a:r>
            <a:endParaRPr lang="en-US" sz="2800" i="1" dirty="0"/>
          </a:p>
          <a:p>
            <a:pPr algn="r" rtl="1">
              <a:lnSpc>
                <a:spcPct val="100000"/>
              </a:lnSpc>
            </a:pPr>
            <a:r>
              <a:rPr lang="he-IL" sz="2800" dirty="0"/>
              <a:t>חוקים רבים בכל חברה מגבילים, בהכרח, את הזכות לחירות </a:t>
            </a:r>
            <a:r>
              <a:rPr lang="he-IL" sz="2800" dirty="0" err="1"/>
              <a:t>ונגזרותיה</a:t>
            </a:r>
            <a:r>
              <a:rPr lang="he-IL" sz="2800" dirty="0"/>
              <a:t>, וגבולות הפגיעה הסבירה שנויים במחלוקת ציבורית בכל חברה דמוקרטית.</a:t>
            </a:r>
            <a:endParaRPr lang="en-US" sz="2800" i="1" dirty="0"/>
          </a:p>
        </p:txBody>
      </p:sp>
      <p:pic>
        <p:nvPicPr>
          <p:cNvPr id="8194" name="Picture 2" descr="חירות נשים">
            <a:extLst>
              <a:ext uri="{FF2B5EF4-FFF2-40B4-BE49-F238E27FC236}">
                <a16:creationId xmlns:a16="http://schemas.microsoft.com/office/drawing/2014/main" xmlns="" id="{D0BD168D-936F-42E6-9FC6-CA4F10C62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5" r="967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1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2006</TotalTime>
  <Words>1298</Words>
  <Application>Microsoft Office PowerPoint</Application>
  <PresentationFormat>מסך רחב</PresentationFormat>
  <Paragraphs>128</Paragraphs>
  <Slides>37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37</vt:i4>
      </vt:variant>
    </vt:vector>
  </HeadingPairs>
  <TitlesOfParts>
    <vt:vector size="41" baseType="lpstr">
      <vt:lpstr>Arial</vt:lpstr>
      <vt:lpstr>Modern Love</vt:lpstr>
      <vt:lpstr>The Hand</vt:lpstr>
      <vt:lpstr>SketchyVTI</vt:lpstr>
      <vt:lpstr>זכויות האדם והאזרח</vt:lpstr>
      <vt:lpstr>מצגת של PowerPoint</vt:lpstr>
      <vt:lpstr>מצגת של PowerPoint</vt:lpstr>
      <vt:lpstr>מצגת של PowerPoint</vt:lpstr>
      <vt:lpstr>מצגת של PowerPoint</vt:lpstr>
      <vt:lpstr>חיים וביטחון</vt:lpstr>
      <vt:lpstr>הליך הוגן</vt:lpstr>
      <vt:lpstr>הזכות לחירות</vt:lpstr>
      <vt:lpstr>הזכות לחירות</vt:lpstr>
      <vt:lpstr>חופש דת</vt:lpstr>
      <vt:lpstr>חופש מדת</vt:lpstr>
      <vt:lpstr>חופש התנועה</vt:lpstr>
      <vt:lpstr>חופש העיסוק</vt:lpstr>
      <vt:lpstr>חופש ביטוי</vt:lpstr>
      <vt:lpstr>חופש המחשבה והמצפון</vt:lpstr>
      <vt:lpstr>הזכות לשוויון</vt:lpstr>
      <vt:lpstr>הבחנה מותרת</vt:lpstr>
      <vt:lpstr>העדפה מתקנת</vt:lpstr>
      <vt:lpstr>מצגת של PowerPoint</vt:lpstr>
      <vt:lpstr>אפליה אסורה</vt:lpstr>
      <vt:lpstr>הזכות לקניין</vt:lpstr>
      <vt:lpstr>עקרונות הדמוקרטיה</vt:lpstr>
      <vt:lpstr>מצגת של PowerPoint</vt:lpstr>
      <vt:lpstr>עקרון  שלטון העם</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11</cp:revision>
  <dcterms:created xsi:type="dcterms:W3CDTF">2020-07-27T09:03:44Z</dcterms:created>
  <dcterms:modified xsi:type="dcterms:W3CDTF">2022-02-21T08:15:06Z</dcterms:modified>
</cp:coreProperties>
</file>