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77" r:id="rId3"/>
    <p:sldId id="261" r:id="rId4"/>
    <p:sldId id="265" r:id="rId5"/>
    <p:sldId id="264" r:id="rId6"/>
    <p:sldId id="257" r:id="rId7"/>
    <p:sldId id="258" r:id="rId8"/>
    <p:sldId id="259" r:id="rId9"/>
    <p:sldId id="266" r:id="rId10"/>
    <p:sldId id="267" r:id="rId11"/>
    <p:sldId id="268" r:id="rId12"/>
    <p:sldId id="269" r:id="rId13"/>
    <p:sldId id="270" r:id="rId14"/>
    <p:sldId id="276" r:id="rId15"/>
    <p:sldId id="271" r:id="rId16"/>
    <p:sldId id="272" r:id="rId17"/>
    <p:sldId id="273" r:id="rId18"/>
    <p:sldId id="279" r:id="rId19"/>
    <p:sldId id="280" r:id="rId20"/>
    <p:sldId id="260" r:id="rId21"/>
    <p:sldId id="286" r:id="rId22"/>
    <p:sldId id="284" r:id="rId23"/>
    <p:sldId id="263" r:id="rId24"/>
    <p:sldId id="281" r:id="rId25"/>
    <p:sldId id="282" r:id="rId26"/>
    <p:sldId id="289" r:id="rId27"/>
    <p:sldId id="290" r:id="rId28"/>
    <p:sldId id="274" r:id="rId29"/>
    <p:sldId id="28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294E1074-670F-45A8-AADA-3D553030BA1C}">
          <p14:sldIdLst>
            <p14:sldId id="256"/>
            <p14:sldId id="277"/>
            <p14:sldId id="261"/>
            <p14:sldId id="265"/>
            <p14:sldId id="264"/>
            <p14:sldId id="257"/>
            <p14:sldId id="258"/>
            <p14:sldId id="259"/>
            <p14:sldId id="266"/>
            <p14:sldId id="267"/>
            <p14:sldId id="268"/>
            <p14:sldId id="269"/>
            <p14:sldId id="270"/>
            <p14:sldId id="276"/>
            <p14:sldId id="271"/>
            <p14:sldId id="272"/>
            <p14:sldId id="273"/>
            <p14:sldId id="279"/>
            <p14:sldId id="280"/>
            <p14:sldId id="260"/>
            <p14:sldId id="286"/>
            <p14:sldId id="284"/>
            <p14:sldId id="263"/>
            <p14:sldId id="281"/>
            <p14:sldId id="282"/>
            <p14:sldId id="289"/>
            <p14:sldId id="290"/>
            <p14:sldId id="274"/>
            <p14:sldId id="28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7AF77-C0DF-4876-A4F5-000D4FDB433B}" v="2" dt="2020-05-08T09:20:26.4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6" autoAdjust="0"/>
    <p:restoredTop sz="94660"/>
  </p:normalViewPr>
  <p:slideViewPr>
    <p:cSldViewPr snapToGrid="0">
      <p:cViewPr varScale="1">
        <p:scale>
          <a:sx n="67" d="100"/>
          <a:sy n="67" d="100"/>
        </p:scale>
        <p:origin x="64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נעמי עיני" userId="4ffd0b8735338106" providerId="LiveId" clId="{E0A98B46-E769-4342-99BB-B9CF4DBF5DD6}"/>
    <pc:docChg chg="custSel mod modSld">
      <pc:chgData name="נעמי עיני" userId="4ffd0b8735338106" providerId="LiveId" clId="{E0A98B46-E769-4342-99BB-B9CF4DBF5DD6}" dt="2020-05-08T09:20:32.776" v="41" actId="1076"/>
      <pc:docMkLst>
        <pc:docMk/>
      </pc:docMkLst>
      <pc:sldChg chg="modSp mod">
        <pc:chgData name="נעמי עיני" userId="4ffd0b8735338106" providerId="LiveId" clId="{E0A98B46-E769-4342-99BB-B9CF4DBF5DD6}" dt="2020-05-08T09:16:03.305" v="10" actId="27636"/>
        <pc:sldMkLst>
          <pc:docMk/>
          <pc:sldMk cId="1306004045" sldId="267"/>
        </pc:sldMkLst>
        <pc:spChg chg="mod">
          <ac:chgData name="נעמי עיני" userId="4ffd0b8735338106" providerId="LiveId" clId="{E0A98B46-E769-4342-99BB-B9CF4DBF5DD6}" dt="2020-05-08T09:16:03.305" v="10" actId="27636"/>
          <ac:spMkLst>
            <pc:docMk/>
            <pc:sldMk cId="1306004045" sldId="267"/>
            <ac:spMk id="2" creationId="{00000000-0000-0000-0000-000000000000}"/>
          </ac:spMkLst>
        </pc:spChg>
        <pc:spChg chg="mod">
          <ac:chgData name="נעמי עיני" userId="4ffd0b8735338106" providerId="LiveId" clId="{E0A98B46-E769-4342-99BB-B9CF4DBF5DD6}" dt="2020-05-08T09:15:51.347" v="8" actId="14100"/>
          <ac:spMkLst>
            <pc:docMk/>
            <pc:sldMk cId="1306004045" sldId="267"/>
            <ac:spMk id="3" creationId="{00000000-0000-0000-0000-000000000000}"/>
          </ac:spMkLst>
        </pc:spChg>
      </pc:sldChg>
      <pc:sldChg chg="addSp modSp mod setBg">
        <pc:chgData name="נעמי עיני" userId="4ffd0b8735338106" providerId="LiveId" clId="{E0A98B46-E769-4342-99BB-B9CF4DBF5DD6}" dt="2020-05-08T09:17:19.215" v="24" actId="255"/>
        <pc:sldMkLst>
          <pc:docMk/>
          <pc:sldMk cId="2599741907" sldId="268"/>
        </pc:sldMkLst>
        <pc:spChg chg="mod">
          <ac:chgData name="נעמי עיני" userId="4ffd0b8735338106" providerId="LiveId" clId="{E0A98B46-E769-4342-99BB-B9CF4DBF5DD6}" dt="2020-05-08T09:16:30.754" v="11" actId="26606"/>
          <ac:spMkLst>
            <pc:docMk/>
            <pc:sldMk cId="2599741907" sldId="268"/>
            <ac:spMk id="2" creationId="{00000000-0000-0000-0000-000000000000}"/>
          </ac:spMkLst>
        </pc:spChg>
        <pc:spChg chg="mod">
          <ac:chgData name="נעמי עיני" userId="4ffd0b8735338106" providerId="LiveId" clId="{E0A98B46-E769-4342-99BB-B9CF4DBF5DD6}" dt="2020-05-08T09:17:19.215" v="24" actId="255"/>
          <ac:spMkLst>
            <pc:docMk/>
            <pc:sldMk cId="2599741907" sldId="268"/>
            <ac:spMk id="3" creationId="{00000000-0000-0000-0000-000000000000}"/>
          </ac:spMkLst>
        </pc:spChg>
        <pc:spChg chg="add">
          <ac:chgData name="נעמי עיני" userId="4ffd0b8735338106" providerId="LiveId" clId="{E0A98B46-E769-4342-99BB-B9CF4DBF5DD6}" dt="2020-05-08T09:16:30.754" v="11" actId="26606"/>
          <ac:spMkLst>
            <pc:docMk/>
            <pc:sldMk cId="2599741907" sldId="268"/>
            <ac:spMk id="9" creationId="{E1CE536E-134A-4A35-900B-30F927D5B525}"/>
          </ac:spMkLst>
        </pc:spChg>
        <pc:spChg chg="add">
          <ac:chgData name="נעמי עיני" userId="4ffd0b8735338106" providerId="LiveId" clId="{E0A98B46-E769-4342-99BB-B9CF4DBF5DD6}" dt="2020-05-08T09:16:30.754" v="11" actId="26606"/>
          <ac:spMkLst>
            <pc:docMk/>
            <pc:sldMk cId="2599741907" sldId="268"/>
            <ac:spMk id="11" creationId="{FA0382D1-1594-4E3D-842E-04E1E5E7578B}"/>
          </ac:spMkLst>
        </pc:spChg>
        <pc:picChg chg="add mod">
          <ac:chgData name="נעמי עיני" userId="4ffd0b8735338106" providerId="LiveId" clId="{E0A98B46-E769-4342-99BB-B9CF4DBF5DD6}" dt="2020-05-08T09:16:42.411" v="13" actId="27614"/>
          <ac:picMkLst>
            <pc:docMk/>
            <pc:sldMk cId="2599741907" sldId="268"/>
            <ac:picMk id="5" creationId="{5940C6A8-63C8-4D71-A30F-7A1E478CFDC6}"/>
          </ac:picMkLst>
        </pc:picChg>
      </pc:sldChg>
      <pc:sldChg chg="addSp modSp mod setBg">
        <pc:chgData name="נעמי עיני" userId="4ffd0b8735338106" providerId="LiveId" clId="{E0A98B46-E769-4342-99BB-B9CF4DBF5DD6}" dt="2020-05-08T09:18:25.298" v="31" actId="6549"/>
        <pc:sldMkLst>
          <pc:docMk/>
          <pc:sldMk cId="3828574900" sldId="269"/>
        </pc:sldMkLst>
        <pc:spChg chg="mod">
          <ac:chgData name="נעמי עיני" userId="4ffd0b8735338106" providerId="LiveId" clId="{E0A98B46-E769-4342-99BB-B9CF4DBF5DD6}" dt="2020-05-08T09:18:02.783" v="26" actId="26606"/>
          <ac:spMkLst>
            <pc:docMk/>
            <pc:sldMk cId="3828574900" sldId="269"/>
            <ac:spMk id="2" creationId="{00000000-0000-0000-0000-000000000000}"/>
          </ac:spMkLst>
        </pc:spChg>
        <pc:spChg chg="mod">
          <ac:chgData name="נעמי עיני" userId="4ffd0b8735338106" providerId="LiveId" clId="{E0A98B46-E769-4342-99BB-B9CF4DBF5DD6}" dt="2020-05-08T09:18:25.298" v="31" actId="6549"/>
          <ac:spMkLst>
            <pc:docMk/>
            <pc:sldMk cId="3828574900" sldId="269"/>
            <ac:spMk id="3" creationId="{00000000-0000-0000-0000-000000000000}"/>
          </ac:spMkLst>
        </pc:spChg>
        <pc:spChg chg="add">
          <ac:chgData name="נעמי עיני" userId="4ffd0b8735338106" providerId="LiveId" clId="{E0A98B46-E769-4342-99BB-B9CF4DBF5DD6}" dt="2020-05-08T09:18:02.783" v="26" actId="26606"/>
          <ac:spMkLst>
            <pc:docMk/>
            <pc:sldMk cId="3828574900" sldId="269"/>
            <ac:spMk id="10" creationId="{374BD3A9-25D1-4691-BE05-149182EC4C13}"/>
          </ac:spMkLst>
        </pc:spChg>
        <pc:spChg chg="add">
          <ac:chgData name="נעמי עיני" userId="4ffd0b8735338106" providerId="LiveId" clId="{E0A98B46-E769-4342-99BB-B9CF4DBF5DD6}" dt="2020-05-08T09:18:02.783" v="26" actId="26606"/>
          <ac:spMkLst>
            <pc:docMk/>
            <pc:sldMk cId="3828574900" sldId="269"/>
            <ac:spMk id="12" creationId="{8D49CF1A-01DD-4115-A6BB-CFA8F704534E}"/>
          </ac:spMkLst>
        </pc:spChg>
        <pc:spChg chg="add">
          <ac:chgData name="נעמי עיני" userId="4ffd0b8735338106" providerId="LiveId" clId="{E0A98B46-E769-4342-99BB-B9CF4DBF5DD6}" dt="2020-05-08T09:18:02.783" v="26" actId="26606"/>
          <ac:spMkLst>
            <pc:docMk/>
            <pc:sldMk cId="3828574900" sldId="269"/>
            <ac:spMk id="14" creationId="{5FDAFA16-9D2D-4BEC-89D0-B4EABEE911B1}"/>
          </ac:spMkLst>
        </pc:spChg>
        <pc:picChg chg="add mod">
          <ac:chgData name="נעמי עיני" userId="4ffd0b8735338106" providerId="LiveId" clId="{E0A98B46-E769-4342-99BB-B9CF4DBF5DD6}" dt="2020-05-08T09:18:02.783" v="26" actId="26606"/>
          <ac:picMkLst>
            <pc:docMk/>
            <pc:sldMk cId="3828574900" sldId="269"/>
            <ac:picMk id="5" creationId="{F4DAA5A7-3AD1-4ABC-9D8A-27801ED9E236}"/>
          </ac:picMkLst>
        </pc:picChg>
      </pc:sldChg>
      <pc:sldChg chg="addSp modSp mod setBg">
        <pc:chgData name="נעמי עיני" userId="4ffd0b8735338106" providerId="LiveId" clId="{E0A98B46-E769-4342-99BB-B9CF4DBF5DD6}" dt="2020-05-08T09:19:20.527" v="38" actId="12"/>
        <pc:sldMkLst>
          <pc:docMk/>
          <pc:sldMk cId="401885752" sldId="270"/>
        </pc:sldMkLst>
        <pc:spChg chg="mod">
          <ac:chgData name="נעמי עיני" userId="4ffd0b8735338106" providerId="LiveId" clId="{E0A98B46-E769-4342-99BB-B9CF4DBF5DD6}" dt="2020-05-08T09:18:47.467" v="32" actId="26606"/>
          <ac:spMkLst>
            <pc:docMk/>
            <pc:sldMk cId="401885752" sldId="270"/>
            <ac:spMk id="2" creationId="{00000000-0000-0000-0000-000000000000}"/>
          </ac:spMkLst>
        </pc:spChg>
        <pc:spChg chg="mod">
          <ac:chgData name="נעמי עיני" userId="4ffd0b8735338106" providerId="LiveId" clId="{E0A98B46-E769-4342-99BB-B9CF4DBF5DD6}" dt="2020-05-08T09:19:20.527" v="38" actId="12"/>
          <ac:spMkLst>
            <pc:docMk/>
            <pc:sldMk cId="401885752" sldId="270"/>
            <ac:spMk id="3" creationId="{00000000-0000-0000-0000-000000000000}"/>
          </ac:spMkLst>
        </pc:spChg>
        <pc:spChg chg="add">
          <ac:chgData name="נעמי עיני" userId="4ffd0b8735338106" providerId="LiveId" clId="{E0A98B46-E769-4342-99BB-B9CF4DBF5DD6}" dt="2020-05-08T09:18:47.467" v="32" actId="26606"/>
          <ac:spMkLst>
            <pc:docMk/>
            <pc:sldMk cId="401885752" sldId="270"/>
            <ac:spMk id="9" creationId="{CA77D789-9DE0-43A3-B196-F13CFECFAC1F}"/>
          </ac:spMkLst>
        </pc:spChg>
        <pc:spChg chg="add">
          <ac:chgData name="נעמי עיני" userId="4ffd0b8735338106" providerId="LiveId" clId="{E0A98B46-E769-4342-99BB-B9CF4DBF5DD6}" dt="2020-05-08T09:18:47.467" v="32" actId="26606"/>
          <ac:spMkLst>
            <pc:docMk/>
            <pc:sldMk cId="401885752" sldId="270"/>
            <ac:spMk id="11" creationId="{F9BC648B-BC3C-4674-B1FD-2F9F1C6D753E}"/>
          </ac:spMkLst>
        </pc:spChg>
        <pc:picChg chg="add">
          <ac:chgData name="נעמי עיני" userId="4ffd0b8735338106" providerId="LiveId" clId="{E0A98B46-E769-4342-99BB-B9CF4DBF5DD6}" dt="2020-05-08T09:18:47.467" v="32" actId="26606"/>
          <ac:picMkLst>
            <pc:docMk/>
            <pc:sldMk cId="401885752" sldId="270"/>
            <ac:picMk id="5" creationId="{84B6BD86-B477-4172-B30E-9E472D5A505E}"/>
          </ac:picMkLst>
        </pc:picChg>
      </pc:sldChg>
      <pc:sldChg chg="addSp modSp mod">
        <pc:chgData name="נעמי עיני" userId="4ffd0b8735338106" providerId="LiveId" clId="{E0A98B46-E769-4342-99BB-B9CF4DBF5DD6}" dt="2020-05-08T09:20:32.776" v="41" actId="1076"/>
        <pc:sldMkLst>
          <pc:docMk/>
          <pc:sldMk cId="3419784179" sldId="276"/>
        </pc:sldMkLst>
        <pc:spChg chg="add mod">
          <ac:chgData name="נעמי עיני" userId="4ffd0b8735338106" providerId="LiveId" clId="{E0A98B46-E769-4342-99BB-B9CF4DBF5DD6}" dt="2020-05-08T09:20:28.880" v="40" actId="121"/>
          <ac:spMkLst>
            <pc:docMk/>
            <pc:sldMk cId="3419784179" sldId="276"/>
            <ac:spMk id="3" creationId="{EA99CB9E-8935-4A7B-A38E-7C0A6D24502E}"/>
          </ac:spMkLst>
        </pc:spChg>
        <pc:picChg chg="mod">
          <ac:chgData name="נעמי עיני" userId="4ffd0b8735338106" providerId="LiveId" clId="{E0A98B46-E769-4342-99BB-B9CF4DBF5DD6}" dt="2020-05-08T09:20:32.776" v="41" actId="1076"/>
          <ac:picMkLst>
            <pc:docMk/>
            <pc:sldMk cId="3419784179" sldId="276"/>
            <ac:picMk id="4" creationId="{00000000-0000-0000-0000-000000000000}"/>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C59F17-346D-44CE-AFB5-5A1431E6BA33}" type="doc">
      <dgm:prSet loTypeId="urn:microsoft.com/office/officeart/2018/5/layout/IconCircleLabelList" loCatId="icon" qsTypeId="urn:microsoft.com/office/officeart/2005/8/quickstyle/simple1" qsCatId="simple" csTypeId="urn:microsoft.com/office/officeart/2018/5/colors/Iconchunking_neutralicon_accent5_2" csCatId="accent5" phldr="1"/>
      <dgm:spPr/>
      <dgm:t>
        <a:bodyPr/>
        <a:lstStyle/>
        <a:p>
          <a:endParaRPr lang="en-US"/>
        </a:p>
      </dgm:t>
    </dgm:pt>
    <dgm:pt modelId="{CF857988-A7D3-42E7-A9DF-4AD2F0080356}">
      <dgm:prSet/>
      <dgm:spPr/>
      <dgm:t>
        <a:bodyPr/>
        <a:lstStyle/>
        <a:p>
          <a:pPr>
            <a:lnSpc>
              <a:spcPct val="100000"/>
            </a:lnSpc>
            <a:defRPr cap="all"/>
          </a:pPr>
          <a:r>
            <a:rPr lang="he-IL"/>
            <a:t>ניסוי</a:t>
          </a:r>
          <a:endParaRPr lang="en-US"/>
        </a:p>
      </dgm:t>
    </dgm:pt>
    <dgm:pt modelId="{D80D4E3A-17B6-4D91-8359-BE49D54D3ADB}" type="parTrans" cxnId="{3D1D713E-15CC-471C-9470-F9EDC6850F75}">
      <dgm:prSet/>
      <dgm:spPr/>
      <dgm:t>
        <a:bodyPr/>
        <a:lstStyle/>
        <a:p>
          <a:endParaRPr lang="en-US"/>
        </a:p>
      </dgm:t>
    </dgm:pt>
    <dgm:pt modelId="{D0F6672A-CE0F-4682-AD0B-B96E6006A255}" type="sibTrans" cxnId="{3D1D713E-15CC-471C-9470-F9EDC6850F75}">
      <dgm:prSet/>
      <dgm:spPr/>
      <dgm:t>
        <a:bodyPr/>
        <a:lstStyle/>
        <a:p>
          <a:endParaRPr lang="en-US"/>
        </a:p>
      </dgm:t>
    </dgm:pt>
    <dgm:pt modelId="{D4AA7FE4-9D95-4B80-B07F-52BBDB5AE8FA}">
      <dgm:prSet/>
      <dgm:spPr/>
      <dgm:t>
        <a:bodyPr/>
        <a:lstStyle/>
        <a:p>
          <a:pPr>
            <a:lnSpc>
              <a:spcPct val="100000"/>
            </a:lnSpc>
            <a:defRPr cap="all"/>
          </a:pPr>
          <a:r>
            <a:rPr lang="he-IL"/>
            <a:t>תצפית</a:t>
          </a:r>
          <a:endParaRPr lang="en-US"/>
        </a:p>
      </dgm:t>
    </dgm:pt>
    <dgm:pt modelId="{D6089E40-17F8-4BCD-A5FF-7F81F6E50D49}" type="parTrans" cxnId="{2F3FFB89-6B2F-4555-9B0A-A45B626D3D6E}">
      <dgm:prSet/>
      <dgm:spPr/>
      <dgm:t>
        <a:bodyPr/>
        <a:lstStyle/>
        <a:p>
          <a:endParaRPr lang="en-US"/>
        </a:p>
      </dgm:t>
    </dgm:pt>
    <dgm:pt modelId="{AAE9032B-1D0B-49C9-AFE7-7A8780E6036A}" type="sibTrans" cxnId="{2F3FFB89-6B2F-4555-9B0A-A45B626D3D6E}">
      <dgm:prSet/>
      <dgm:spPr/>
      <dgm:t>
        <a:bodyPr/>
        <a:lstStyle/>
        <a:p>
          <a:endParaRPr lang="en-US"/>
        </a:p>
      </dgm:t>
    </dgm:pt>
    <dgm:pt modelId="{044B4433-AE8D-4A2D-AC87-4408015A047B}">
      <dgm:prSet/>
      <dgm:spPr/>
      <dgm:t>
        <a:bodyPr/>
        <a:lstStyle/>
        <a:p>
          <a:pPr>
            <a:lnSpc>
              <a:spcPct val="100000"/>
            </a:lnSpc>
            <a:defRPr cap="all"/>
          </a:pPr>
          <a:r>
            <a:rPr lang="he-IL"/>
            <a:t>ראיון </a:t>
          </a:r>
          <a:endParaRPr lang="en-US"/>
        </a:p>
      </dgm:t>
    </dgm:pt>
    <dgm:pt modelId="{60FE25CE-E023-4F32-B8AE-7521D2A32507}" type="parTrans" cxnId="{A57195A4-E9E2-4220-920A-DEFA6ECCFFF3}">
      <dgm:prSet/>
      <dgm:spPr/>
      <dgm:t>
        <a:bodyPr/>
        <a:lstStyle/>
        <a:p>
          <a:endParaRPr lang="en-US"/>
        </a:p>
      </dgm:t>
    </dgm:pt>
    <dgm:pt modelId="{D4E9B8F7-5DC4-4DA6-80E0-833224C1CB10}" type="sibTrans" cxnId="{A57195A4-E9E2-4220-920A-DEFA6ECCFFF3}">
      <dgm:prSet/>
      <dgm:spPr/>
      <dgm:t>
        <a:bodyPr/>
        <a:lstStyle/>
        <a:p>
          <a:endParaRPr lang="en-US"/>
        </a:p>
      </dgm:t>
    </dgm:pt>
    <dgm:pt modelId="{424C98F7-AED6-459D-9620-E8F475A29EC9}" type="pres">
      <dgm:prSet presAssocID="{77C59F17-346D-44CE-AFB5-5A1431E6BA33}" presName="root" presStyleCnt="0">
        <dgm:presLayoutVars>
          <dgm:dir/>
          <dgm:resizeHandles val="exact"/>
        </dgm:presLayoutVars>
      </dgm:prSet>
      <dgm:spPr/>
    </dgm:pt>
    <dgm:pt modelId="{FFD3DD6A-26D4-4A01-BADC-BC2A4551DDD9}" type="pres">
      <dgm:prSet presAssocID="{CF857988-A7D3-42E7-A9DF-4AD2F0080356}" presName="compNode" presStyleCnt="0"/>
      <dgm:spPr/>
    </dgm:pt>
    <dgm:pt modelId="{0721BF45-B9AC-46D9-A57C-D5494B62FDB6}" type="pres">
      <dgm:prSet presAssocID="{CF857988-A7D3-42E7-A9DF-4AD2F0080356}" presName="iconBgRect" presStyleLbl="bgShp" presStyleIdx="0" presStyleCnt="3"/>
      <dgm:spPr/>
    </dgm:pt>
    <dgm:pt modelId="{6C12F3C9-F4EA-4FC2-80DC-0E870E1025FE}" type="pres">
      <dgm:prSet presAssocID="{CF857988-A7D3-42E7-A9DF-4AD2F008035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ask"/>
        </a:ext>
      </dgm:extLst>
    </dgm:pt>
    <dgm:pt modelId="{B73CD6E8-206D-4D0E-B3FD-2EA29AF208E4}" type="pres">
      <dgm:prSet presAssocID="{CF857988-A7D3-42E7-A9DF-4AD2F0080356}" presName="spaceRect" presStyleCnt="0"/>
      <dgm:spPr/>
    </dgm:pt>
    <dgm:pt modelId="{EC38F696-9C4A-4D53-9186-DF243A8D7BDB}" type="pres">
      <dgm:prSet presAssocID="{CF857988-A7D3-42E7-A9DF-4AD2F0080356}" presName="textRect" presStyleLbl="revTx" presStyleIdx="0" presStyleCnt="3">
        <dgm:presLayoutVars>
          <dgm:chMax val="1"/>
          <dgm:chPref val="1"/>
        </dgm:presLayoutVars>
      </dgm:prSet>
      <dgm:spPr/>
    </dgm:pt>
    <dgm:pt modelId="{8F03C935-804F-4801-91D2-1C1AF624A4BA}" type="pres">
      <dgm:prSet presAssocID="{D0F6672A-CE0F-4682-AD0B-B96E6006A255}" presName="sibTrans" presStyleCnt="0"/>
      <dgm:spPr/>
    </dgm:pt>
    <dgm:pt modelId="{25CCBF64-F5E3-4CF0-A8F1-AA98A6D6019E}" type="pres">
      <dgm:prSet presAssocID="{D4AA7FE4-9D95-4B80-B07F-52BBDB5AE8FA}" presName="compNode" presStyleCnt="0"/>
      <dgm:spPr/>
    </dgm:pt>
    <dgm:pt modelId="{6DD7CC2A-6B53-4F3D-BCAD-26DEC82DACC2}" type="pres">
      <dgm:prSet presAssocID="{D4AA7FE4-9D95-4B80-B07F-52BBDB5AE8FA}" presName="iconBgRect" presStyleLbl="bgShp" presStyleIdx="1" presStyleCnt="3"/>
      <dgm:spPr/>
    </dgm:pt>
    <dgm:pt modelId="{119B5E25-E7A4-447B-A9F1-9B95805DAB45}" type="pres">
      <dgm:prSet presAssocID="{D4AA7FE4-9D95-4B80-B07F-52BBDB5AE8F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a:ext>
      </dgm:extLst>
    </dgm:pt>
    <dgm:pt modelId="{812221C1-6524-443C-A5E2-24F5ACE3DC69}" type="pres">
      <dgm:prSet presAssocID="{D4AA7FE4-9D95-4B80-B07F-52BBDB5AE8FA}" presName="spaceRect" presStyleCnt="0"/>
      <dgm:spPr/>
    </dgm:pt>
    <dgm:pt modelId="{128BFA58-7D1F-4E6B-8EAC-3028D7D7866F}" type="pres">
      <dgm:prSet presAssocID="{D4AA7FE4-9D95-4B80-B07F-52BBDB5AE8FA}" presName="textRect" presStyleLbl="revTx" presStyleIdx="1" presStyleCnt="3">
        <dgm:presLayoutVars>
          <dgm:chMax val="1"/>
          <dgm:chPref val="1"/>
        </dgm:presLayoutVars>
      </dgm:prSet>
      <dgm:spPr/>
    </dgm:pt>
    <dgm:pt modelId="{6604B6B1-47B6-4452-A0AF-6AAA9C4D5075}" type="pres">
      <dgm:prSet presAssocID="{AAE9032B-1D0B-49C9-AFE7-7A8780E6036A}" presName="sibTrans" presStyleCnt="0"/>
      <dgm:spPr/>
    </dgm:pt>
    <dgm:pt modelId="{30000FFB-82F3-441B-B05B-D05BBBC7829E}" type="pres">
      <dgm:prSet presAssocID="{044B4433-AE8D-4A2D-AC87-4408015A047B}" presName="compNode" presStyleCnt="0"/>
      <dgm:spPr/>
    </dgm:pt>
    <dgm:pt modelId="{CBA27DAF-7B5B-40AE-93ED-036017B2D0FC}" type="pres">
      <dgm:prSet presAssocID="{044B4433-AE8D-4A2D-AC87-4408015A047B}" presName="iconBgRect" presStyleLbl="bgShp" presStyleIdx="2" presStyleCnt="3"/>
      <dgm:spPr/>
    </dgm:pt>
    <dgm:pt modelId="{AFEC71EF-C66A-4C97-8563-612E04F3DAA2}" type="pres">
      <dgm:prSet presAssocID="{044B4433-AE8D-4A2D-AC87-4408015A047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dio microphone"/>
        </a:ext>
      </dgm:extLst>
    </dgm:pt>
    <dgm:pt modelId="{896DB53C-A59C-403B-AF83-8FCD650A49B0}" type="pres">
      <dgm:prSet presAssocID="{044B4433-AE8D-4A2D-AC87-4408015A047B}" presName="spaceRect" presStyleCnt="0"/>
      <dgm:spPr/>
    </dgm:pt>
    <dgm:pt modelId="{A477D071-CDF3-47D1-B01F-1856BE05CA4E}" type="pres">
      <dgm:prSet presAssocID="{044B4433-AE8D-4A2D-AC87-4408015A047B}" presName="textRect" presStyleLbl="revTx" presStyleIdx="2" presStyleCnt="3">
        <dgm:presLayoutVars>
          <dgm:chMax val="1"/>
          <dgm:chPref val="1"/>
        </dgm:presLayoutVars>
      </dgm:prSet>
      <dgm:spPr/>
    </dgm:pt>
  </dgm:ptLst>
  <dgm:cxnLst>
    <dgm:cxn modelId="{9694D61A-4BAE-4918-86B0-AF40C8B756B6}" type="presOf" srcId="{CF857988-A7D3-42E7-A9DF-4AD2F0080356}" destId="{EC38F696-9C4A-4D53-9186-DF243A8D7BDB}" srcOrd="0" destOrd="0" presId="urn:microsoft.com/office/officeart/2018/5/layout/IconCircleLabelList"/>
    <dgm:cxn modelId="{F3E2CB1B-CA68-462B-891A-1F54B8E9EBDF}" type="presOf" srcId="{D4AA7FE4-9D95-4B80-B07F-52BBDB5AE8FA}" destId="{128BFA58-7D1F-4E6B-8EAC-3028D7D7866F}" srcOrd="0" destOrd="0" presId="urn:microsoft.com/office/officeart/2018/5/layout/IconCircleLabelList"/>
    <dgm:cxn modelId="{3D1D713E-15CC-471C-9470-F9EDC6850F75}" srcId="{77C59F17-346D-44CE-AFB5-5A1431E6BA33}" destId="{CF857988-A7D3-42E7-A9DF-4AD2F0080356}" srcOrd="0" destOrd="0" parTransId="{D80D4E3A-17B6-4D91-8359-BE49D54D3ADB}" sibTransId="{D0F6672A-CE0F-4682-AD0B-B96E6006A255}"/>
    <dgm:cxn modelId="{D9D71C89-7E0A-4596-81B0-7E254210EE8B}" type="presOf" srcId="{044B4433-AE8D-4A2D-AC87-4408015A047B}" destId="{A477D071-CDF3-47D1-B01F-1856BE05CA4E}" srcOrd="0" destOrd="0" presId="urn:microsoft.com/office/officeart/2018/5/layout/IconCircleLabelList"/>
    <dgm:cxn modelId="{2F3FFB89-6B2F-4555-9B0A-A45B626D3D6E}" srcId="{77C59F17-346D-44CE-AFB5-5A1431E6BA33}" destId="{D4AA7FE4-9D95-4B80-B07F-52BBDB5AE8FA}" srcOrd="1" destOrd="0" parTransId="{D6089E40-17F8-4BCD-A5FF-7F81F6E50D49}" sibTransId="{AAE9032B-1D0B-49C9-AFE7-7A8780E6036A}"/>
    <dgm:cxn modelId="{A57195A4-E9E2-4220-920A-DEFA6ECCFFF3}" srcId="{77C59F17-346D-44CE-AFB5-5A1431E6BA33}" destId="{044B4433-AE8D-4A2D-AC87-4408015A047B}" srcOrd="2" destOrd="0" parTransId="{60FE25CE-E023-4F32-B8AE-7521D2A32507}" sibTransId="{D4E9B8F7-5DC4-4DA6-80E0-833224C1CB10}"/>
    <dgm:cxn modelId="{91837ECD-573A-4148-A256-87D40BD8FC1D}" type="presOf" srcId="{77C59F17-346D-44CE-AFB5-5A1431E6BA33}" destId="{424C98F7-AED6-459D-9620-E8F475A29EC9}" srcOrd="0" destOrd="0" presId="urn:microsoft.com/office/officeart/2018/5/layout/IconCircleLabelList"/>
    <dgm:cxn modelId="{FC349C9E-A737-4DF4-84E0-F7E533C7C483}" type="presParOf" srcId="{424C98F7-AED6-459D-9620-E8F475A29EC9}" destId="{FFD3DD6A-26D4-4A01-BADC-BC2A4551DDD9}" srcOrd="0" destOrd="0" presId="urn:microsoft.com/office/officeart/2018/5/layout/IconCircleLabelList"/>
    <dgm:cxn modelId="{E9DFBC8A-4673-4B45-8666-9E0BA8B2A807}" type="presParOf" srcId="{FFD3DD6A-26D4-4A01-BADC-BC2A4551DDD9}" destId="{0721BF45-B9AC-46D9-A57C-D5494B62FDB6}" srcOrd="0" destOrd="0" presId="urn:microsoft.com/office/officeart/2018/5/layout/IconCircleLabelList"/>
    <dgm:cxn modelId="{37D7E612-1BA6-4073-BD90-2D5CCB5DA8D9}" type="presParOf" srcId="{FFD3DD6A-26D4-4A01-BADC-BC2A4551DDD9}" destId="{6C12F3C9-F4EA-4FC2-80DC-0E870E1025FE}" srcOrd="1" destOrd="0" presId="urn:microsoft.com/office/officeart/2018/5/layout/IconCircleLabelList"/>
    <dgm:cxn modelId="{67463CEE-BDFC-4E2F-85E2-6D1723386C7E}" type="presParOf" srcId="{FFD3DD6A-26D4-4A01-BADC-BC2A4551DDD9}" destId="{B73CD6E8-206D-4D0E-B3FD-2EA29AF208E4}" srcOrd="2" destOrd="0" presId="urn:microsoft.com/office/officeart/2018/5/layout/IconCircleLabelList"/>
    <dgm:cxn modelId="{6CFF3E46-A689-48C3-BA73-A14CE39BB6F5}" type="presParOf" srcId="{FFD3DD6A-26D4-4A01-BADC-BC2A4551DDD9}" destId="{EC38F696-9C4A-4D53-9186-DF243A8D7BDB}" srcOrd="3" destOrd="0" presId="urn:microsoft.com/office/officeart/2018/5/layout/IconCircleLabelList"/>
    <dgm:cxn modelId="{7092E345-EB50-41D8-80C3-6034A8848155}" type="presParOf" srcId="{424C98F7-AED6-459D-9620-E8F475A29EC9}" destId="{8F03C935-804F-4801-91D2-1C1AF624A4BA}" srcOrd="1" destOrd="0" presId="urn:microsoft.com/office/officeart/2018/5/layout/IconCircleLabelList"/>
    <dgm:cxn modelId="{4F4A61DA-3194-4D75-9C04-086DB9436583}" type="presParOf" srcId="{424C98F7-AED6-459D-9620-E8F475A29EC9}" destId="{25CCBF64-F5E3-4CF0-A8F1-AA98A6D6019E}" srcOrd="2" destOrd="0" presId="urn:microsoft.com/office/officeart/2018/5/layout/IconCircleLabelList"/>
    <dgm:cxn modelId="{455BB2FC-B115-4E4B-9603-B80DDF32AC10}" type="presParOf" srcId="{25CCBF64-F5E3-4CF0-A8F1-AA98A6D6019E}" destId="{6DD7CC2A-6B53-4F3D-BCAD-26DEC82DACC2}" srcOrd="0" destOrd="0" presId="urn:microsoft.com/office/officeart/2018/5/layout/IconCircleLabelList"/>
    <dgm:cxn modelId="{9B8B6646-EC7E-4B75-B739-5C0EE40E5CCF}" type="presParOf" srcId="{25CCBF64-F5E3-4CF0-A8F1-AA98A6D6019E}" destId="{119B5E25-E7A4-447B-A9F1-9B95805DAB45}" srcOrd="1" destOrd="0" presId="urn:microsoft.com/office/officeart/2018/5/layout/IconCircleLabelList"/>
    <dgm:cxn modelId="{220227AB-5C1D-470D-B74C-5CE3A7A27B1F}" type="presParOf" srcId="{25CCBF64-F5E3-4CF0-A8F1-AA98A6D6019E}" destId="{812221C1-6524-443C-A5E2-24F5ACE3DC69}" srcOrd="2" destOrd="0" presId="urn:microsoft.com/office/officeart/2018/5/layout/IconCircleLabelList"/>
    <dgm:cxn modelId="{BFF2B5FC-4B84-4502-BC75-C3113F48D4AD}" type="presParOf" srcId="{25CCBF64-F5E3-4CF0-A8F1-AA98A6D6019E}" destId="{128BFA58-7D1F-4E6B-8EAC-3028D7D7866F}" srcOrd="3" destOrd="0" presId="urn:microsoft.com/office/officeart/2018/5/layout/IconCircleLabelList"/>
    <dgm:cxn modelId="{513EF900-0802-4FE6-BDB8-84C94160A649}" type="presParOf" srcId="{424C98F7-AED6-459D-9620-E8F475A29EC9}" destId="{6604B6B1-47B6-4452-A0AF-6AAA9C4D5075}" srcOrd="3" destOrd="0" presId="urn:microsoft.com/office/officeart/2018/5/layout/IconCircleLabelList"/>
    <dgm:cxn modelId="{A458C3D4-D2A3-4EEF-AF66-3A8D8421871C}" type="presParOf" srcId="{424C98F7-AED6-459D-9620-E8F475A29EC9}" destId="{30000FFB-82F3-441B-B05B-D05BBBC7829E}" srcOrd="4" destOrd="0" presId="urn:microsoft.com/office/officeart/2018/5/layout/IconCircleLabelList"/>
    <dgm:cxn modelId="{9E8CF30A-A3FE-4E57-8623-39A9AD25CF40}" type="presParOf" srcId="{30000FFB-82F3-441B-B05B-D05BBBC7829E}" destId="{CBA27DAF-7B5B-40AE-93ED-036017B2D0FC}" srcOrd="0" destOrd="0" presId="urn:microsoft.com/office/officeart/2018/5/layout/IconCircleLabelList"/>
    <dgm:cxn modelId="{947B0B00-1C71-4782-8C12-02B17D6AEFB0}" type="presParOf" srcId="{30000FFB-82F3-441B-B05B-D05BBBC7829E}" destId="{AFEC71EF-C66A-4C97-8563-612E04F3DAA2}" srcOrd="1" destOrd="0" presId="urn:microsoft.com/office/officeart/2018/5/layout/IconCircleLabelList"/>
    <dgm:cxn modelId="{E9A11CCA-BF20-4F17-9F0A-55D7C92E0DB7}" type="presParOf" srcId="{30000FFB-82F3-441B-B05B-D05BBBC7829E}" destId="{896DB53C-A59C-403B-AF83-8FCD650A49B0}" srcOrd="2" destOrd="0" presId="urn:microsoft.com/office/officeart/2018/5/layout/IconCircleLabelList"/>
    <dgm:cxn modelId="{D0AAD6A0-18D5-4F70-8124-A5F9E93968F2}" type="presParOf" srcId="{30000FFB-82F3-441B-B05B-D05BBBC7829E}" destId="{A477D071-CDF3-47D1-B01F-1856BE05CA4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8B48A-67C5-4091-8FBA-CD9EF90346A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pPr rtl="1"/>
          <a:endParaRPr lang="he-IL"/>
        </a:p>
      </dgm:t>
    </dgm:pt>
    <dgm:pt modelId="{1D6E93EE-8966-4D3F-8E21-744FADE015CD}">
      <dgm:prSet phldrT="[Text]" custT="1"/>
      <dgm:spPr/>
      <dgm:t>
        <a:bodyPr/>
        <a:lstStyle/>
        <a:p>
          <a:pPr rtl="1"/>
          <a:r>
            <a:rPr lang="he-IL" sz="4400" baseline="0" dirty="0"/>
            <a:t>היפותזה</a:t>
          </a:r>
        </a:p>
      </dgm:t>
    </dgm:pt>
    <dgm:pt modelId="{F31799DE-6DFF-4454-B850-608FE19AB85B}" type="parTrans" cxnId="{E7BB7646-592D-4829-BCB6-8ADF7445DF00}">
      <dgm:prSet/>
      <dgm:spPr/>
      <dgm:t>
        <a:bodyPr/>
        <a:lstStyle/>
        <a:p>
          <a:pPr rtl="1"/>
          <a:endParaRPr lang="he-IL"/>
        </a:p>
      </dgm:t>
    </dgm:pt>
    <dgm:pt modelId="{B382F7B6-09E2-4512-942A-559143492D2C}" type="sibTrans" cxnId="{E7BB7646-592D-4829-BCB6-8ADF7445DF00}">
      <dgm:prSet/>
      <dgm:spPr/>
      <dgm:t>
        <a:bodyPr/>
        <a:lstStyle/>
        <a:p>
          <a:pPr rtl="1"/>
          <a:endParaRPr lang="he-IL"/>
        </a:p>
      </dgm:t>
    </dgm:pt>
    <dgm:pt modelId="{47B7BBD8-01B3-402D-8100-842B9CF92280}">
      <dgm:prSet phldrT="[Text]" custT="1"/>
      <dgm:spPr/>
      <dgm:t>
        <a:bodyPr/>
        <a:lstStyle/>
        <a:p>
          <a:pPr rtl="1"/>
          <a:r>
            <a:rPr lang="he-IL" sz="2400" baseline="0" dirty="0"/>
            <a:t>שיטות לבחינת ההיפותזה</a:t>
          </a:r>
        </a:p>
      </dgm:t>
    </dgm:pt>
    <dgm:pt modelId="{941CC25A-1E5F-4AC1-B2CD-5545DFD00D96}" type="parTrans" cxnId="{3A3572BA-09CA-4D89-9767-56760A49C30A}">
      <dgm:prSet/>
      <dgm:spPr/>
      <dgm:t>
        <a:bodyPr/>
        <a:lstStyle/>
        <a:p>
          <a:pPr rtl="1"/>
          <a:endParaRPr lang="he-IL"/>
        </a:p>
      </dgm:t>
    </dgm:pt>
    <dgm:pt modelId="{A2C50D56-DE28-48FE-A65D-F97EC2652E9C}" type="sibTrans" cxnId="{3A3572BA-09CA-4D89-9767-56760A49C30A}">
      <dgm:prSet/>
      <dgm:spPr/>
      <dgm:t>
        <a:bodyPr/>
        <a:lstStyle/>
        <a:p>
          <a:pPr rtl="1"/>
          <a:endParaRPr lang="he-IL"/>
        </a:p>
      </dgm:t>
    </dgm:pt>
    <dgm:pt modelId="{88C0BA94-CDF5-494E-AC78-DCE6C7E1939F}">
      <dgm:prSet phldrT="[Text]" custT="1"/>
      <dgm:spPr/>
      <dgm:t>
        <a:bodyPr/>
        <a:lstStyle/>
        <a:p>
          <a:pPr rtl="1"/>
          <a:r>
            <a:rPr lang="he-IL" sz="1800" baseline="0" dirty="0"/>
            <a:t>הביטחון בהיפותזה נעלם</a:t>
          </a:r>
          <a:r>
            <a:rPr lang="en-US" sz="1800" baseline="0" dirty="0"/>
            <a:t>;</a:t>
          </a:r>
          <a:r>
            <a:rPr lang="he-IL" sz="1800" baseline="0" dirty="0"/>
            <a:t> ההיפותזה משתנה או מושלכת</a:t>
          </a:r>
        </a:p>
      </dgm:t>
    </dgm:pt>
    <dgm:pt modelId="{37ACC024-AB95-49B6-9B95-CC49F549401B}" type="parTrans" cxnId="{620A4E55-543F-4221-B030-AD698147DF78}">
      <dgm:prSet/>
      <dgm:spPr/>
      <dgm:t>
        <a:bodyPr/>
        <a:lstStyle/>
        <a:p>
          <a:pPr rtl="1"/>
          <a:endParaRPr lang="he-IL"/>
        </a:p>
      </dgm:t>
    </dgm:pt>
    <dgm:pt modelId="{BEE75D94-DC30-40EE-BA2A-73828F788813}" type="sibTrans" cxnId="{620A4E55-543F-4221-B030-AD698147DF78}">
      <dgm:prSet/>
      <dgm:spPr/>
      <dgm:t>
        <a:bodyPr/>
        <a:lstStyle/>
        <a:p>
          <a:pPr rtl="1"/>
          <a:endParaRPr lang="he-IL"/>
        </a:p>
      </dgm:t>
    </dgm:pt>
    <dgm:pt modelId="{9F60563F-A2B3-4AF6-9229-9DCE159E3D4D}">
      <dgm:prSet phldrT="[Text]" custT="1"/>
      <dgm:spPr/>
      <dgm:t>
        <a:bodyPr/>
        <a:lstStyle/>
        <a:p>
          <a:pPr rtl="1"/>
          <a:r>
            <a:rPr lang="he-IL" sz="1800" baseline="0" dirty="0"/>
            <a:t>הביטחון בהיפותזה עולה</a:t>
          </a:r>
        </a:p>
      </dgm:t>
    </dgm:pt>
    <dgm:pt modelId="{77D376DC-7F0B-4FDC-923E-464D9A4F9556}" type="parTrans" cxnId="{D7DC0667-48B9-4AB4-B2F0-8520E1B9802E}">
      <dgm:prSet/>
      <dgm:spPr/>
      <dgm:t>
        <a:bodyPr/>
        <a:lstStyle/>
        <a:p>
          <a:pPr rtl="1"/>
          <a:endParaRPr lang="he-IL"/>
        </a:p>
      </dgm:t>
    </dgm:pt>
    <dgm:pt modelId="{28ED43C0-16EA-4F28-AEA8-3768B9AE3C19}" type="sibTrans" cxnId="{D7DC0667-48B9-4AB4-B2F0-8520E1B9802E}">
      <dgm:prSet/>
      <dgm:spPr/>
      <dgm:t>
        <a:bodyPr/>
        <a:lstStyle/>
        <a:p>
          <a:pPr rtl="1"/>
          <a:endParaRPr lang="he-IL"/>
        </a:p>
      </dgm:t>
    </dgm:pt>
    <dgm:pt modelId="{479BF6AF-7052-4295-BC10-242C801D9D3C}">
      <dgm:prSet phldrT="[Text]" custT="1"/>
      <dgm:spPr/>
      <dgm:t>
        <a:bodyPr/>
        <a:lstStyle/>
        <a:p>
          <a:pPr rtl="1"/>
          <a:r>
            <a:rPr lang="he-IL" sz="2400" baseline="0" dirty="0"/>
            <a:t>התוצאות תומכות</a:t>
          </a:r>
        </a:p>
      </dgm:t>
    </dgm:pt>
    <dgm:pt modelId="{90324519-B59A-4521-BF78-219519779371}" type="parTrans" cxnId="{6544570F-0201-4866-A2BD-91548A5AE83B}">
      <dgm:prSet/>
      <dgm:spPr/>
      <dgm:t>
        <a:bodyPr/>
        <a:lstStyle/>
        <a:p>
          <a:pPr rtl="1"/>
          <a:endParaRPr lang="he-IL"/>
        </a:p>
      </dgm:t>
    </dgm:pt>
    <dgm:pt modelId="{DBC49A67-5524-4CE0-B5EA-AEC28F163368}" type="sibTrans" cxnId="{6544570F-0201-4866-A2BD-91548A5AE83B}">
      <dgm:prSet/>
      <dgm:spPr/>
      <dgm:t>
        <a:bodyPr/>
        <a:lstStyle/>
        <a:p>
          <a:pPr rtl="1"/>
          <a:endParaRPr lang="he-IL"/>
        </a:p>
      </dgm:t>
    </dgm:pt>
    <dgm:pt modelId="{96438110-3F0A-436E-9B47-B572C03EECD9}">
      <dgm:prSet phldrT="[Text]" custT="1"/>
      <dgm:spPr/>
      <dgm:t>
        <a:bodyPr/>
        <a:lstStyle/>
        <a:p>
          <a:pPr rtl="1"/>
          <a:r>
            <a:rPr lang="he-IL" sz="2400" baseline="0" dirty="0"/>
            <a:t>התוצאות שוללות</a:t>
          </a:r>
        </a:p>
      </dgm:t>
    </dgm:pt>
    <dgm:pt modelId="{834EB411-C21D-4FF8-8674-00B2F7FAC0D6}" type="parTrans" cxnId="{835C280D-0408-4028-BC1C-C6EC1B2F02FC}">
      <dgm:prSet/>
      <dgm:spPr/>
      <dgm:t>
        <a:bodyPr/>
        <a:lstStyle/>
        <a:p>
          <a:pPr rtl="1"/>
          <a:endParaRPr lang="he-IL"/>
        </a:p>
      </dgm:t>
    </dgm:pt>
    <dgm:pt modelId="{3F8CC305-88D0-48D0-B56B-A4775E76F476}" type="sibTrans" cxnId="{835C280D-0408-4028-BC1C-C6EC1B2F02FC}">
      <dgm:prSet/>
      <dgm:spPr/>
      <dgm:t>
        <a:bodyPr/>
        <a:lstStyle/>
        <a:p>
          <a:pPr rtl="1"/>
          <a:endParaRPr lang="he-IL"/>
        </a:p>
      </dgm:t>
    </dgm:pt>
    <dgm:pt modelId="{8934CBCC-F3FD-4AA8-8BB4-1517FCA3CBC0}" type="pres">
      <dgm:prSet presAssocID="{8D68B48A-67C5-4091-8FBA-CD9EF90346AE}" presName="diagram" presStyleCnt="0">
        <dgm:presLayoutVars>
          <dgm:chPref val="1"/>
          <dgm:dir/>
          <dgm:animOne val="branch"/>
          <dgm:animLvl val="lvl"/>
          <dgm:resizeHandles val="exact"/>
        </dgm:presLayoutVars>
      </dgm:prSet>
      <dgm:spPr/>
    </dgm:pt>
    <dgm:pt modelId="{216DA166-5627-4F97-911F-59AB68BB393C}" type="pres">
      <dgm:prSet presAssocID="{1D6E93EE-8966-4D3F-8E21-744FADE015CD}" presName="root1" presStyleCnt="0"/>
      <dgm:spPr/>
    </dgm:pt>
    <dgm:pt modelId="{B7AAF7EE-DD77-434B-9AF7-B9CE736B8243}" type="pres">
      <dgm:prSet presAssocID="{1D6E93EE-8966-4D3F-8E21-744FADE015CD}" presName="LevelOneTextNode" presStyleLbl="node0" presStyleIdx="0" presStyleCnt="1" custScaleX="181877" custScaleY="170689" custLinFactNeighborX="-265" custLinFactNeighborY="-16553">
        <dgm:presLayoutVars>
          <dgm:chPref val="3"/>
        </dgm:presLayoutVars>
      </dgm:prSet>
      <dgm:spPr/>
    </dgm:pt>
    <dgm:pt modelId="{433C89FA-C223-4638-9779-4E10EF33F707}" type="pres">
      <dgm:prSet presAssocID="{1D6E93EE-8966-4D3F-8E21-744FADE015CD}" presName="level2hierChild" presStyleCnt="0"/>
      <dgm:spPr/>
    </dgm:pt>
    <dgm:pt modelId="{D7E83513-C7A6-4AB4-91EB-EFE1B88044D2}" type="pres">
      <dgm:prSet presAssocID="{941CC25A-1E5F-4AC1-B2CD-5545DFD00D96}" presName="conn2-1" presStyleLbl="parChTrans1D2" presStyleIdx="0" presStyleCnt="1"/>
      <dgm:spPr/>
    </dgm:pt>
    <dgm:pt modelId="{51D1D115-1749-48F9-95D8-D12D63259D2E}" type="pres">
      <dgm:prSet presAssocID="{941CC25A-1E5F-4AC1-B2CD-5545DFD00D96}" presName="connTx" presStyleLbl="parChTrans1D2" presStyleIdx="0" presStyleCnt="1"/>
      <dgm:spPr/>
    </dgm:pt>
    <dgm:pt modelId="{DA1A6F90-CC3B-4972-8080-71DD56DF18C4}" type="pres">
      <dgm:prSet presAssocID="{47B7BBD8-01B3-402D-8100-842B9CF92280}" presName="root2" presStyleCnt="0"/>
      <dgm:spPr/>
    </dgm:pt>
    <dgm:pt modelId="{9680C433-0FDE-496E-B5D5-EF9D6FE6CED5}" type="pres">
      <dgm:prSet presAssocID="{47B7BBD8-01B3-402D-8100-842B9CF92280}" presName="LevelTwoTextNode" presStyleLbl="node2" presStyleIdx="0" presStyleCnt="1" custScaleX="103233" custScaleY="210880" custLinFactNeighborX="-251" custLinFactNeighborY="-16553">
        <dgm:presLayoutVars>
          <dgm:chPref val="3"/>
        </dgm:presLayoutVars>
      </dgm:prSet>
      <dgm:spPr/>
    </dgm:pt>
    <dgm:pt modelId="{584803A5-D458-4D0D-A64A-46024342D15B}" type="pres">
      <dgm:prSet presAssocID="{47B7BBD8-01B3-402D-8100-842B9CF92280}" presName="level3hierChild" presStyleCnt="0"/>
      <dgm:spPr/>
    </dgm:pt>
    <dgm:pt modelId="{CB1450BC-BF4A-458E-BD91-7A24DC874BD6}" type="pres">
      <dgm:prSet presAssocID="{90324519-B59A-4521-BF78-219519779371}" presName="conn2-1" presStyleLbl="parChTrans1D3" presStyleIdx="0" presStyleCnt="2"/>
      <dgm:spPr/>
    </dgm:pt>
    <dgm:pt modelId="{F97E82D0-C97B-45FB-888C-BA120CFCD6E3}" type="pres">
      <dgm:prSet presAssocID="{90324519-B59A-4521-BF78-219519779371}" presName="connTx" presStyleLbl="parChTrans1D3" presStyleIdx="0" presStyleCnt="2"/>
      <dgm:spPr/>
    </dgm:pt>
    <dgm:pt modelId="{1F305172-BBDF-4A6E-A6DF-AF81F3C3E29B}" type="pres">
      <dgm:prSet presAssocID="{479BF6AF-7052-4295-BC10-242C801D9D3C}" presName="root2" presStyleCnt="0"/>
      <dgm:spPr/>
    </dgm:pt>
    <dgm:pt modelId="{2012A6F4-6D84-45F9-BF52-CD6932E84376}" type="pres">
      <dgm:prSet presAssocID="{479BF6AF-7052-4295-BC10-242C801D9D3C}" presName="LevelTwoTextNode" presStyleLbl="node3" presStyleIdx="0" presStyleCnt="2">
        <dgm:presLayoutVars>
          <dgm:chPref val="3"/>
        </dgm:presLayoutVars>
      </dgm:prSet>
      <dgm:spPr/>
    </dgm:pt>
    <dgm:pt modelId="{310D66A9-72BD-46EF-827B-202324017FD4}" type="pres">
      <dgm:prSet presAssocID="{479BF6AF-7052-4295-BC10-242C801D9D3C}" presName="level3hierChild" presStyleCnt="0"/>
      <dgm:spPr/>
    </dgm:pt>
    <dgm:pt modelId="{1BA5046B-A3C6-4F9C-91E3-60BFE27CF1FA}" type="pres">
      <dgm:prSet presAssocID="{77D376DC-7F0B-4FDC-923E-464D9A4F9556}" presName="conn2-1" presStyleLbl="parChTrans1D4" presStyleIdx="0" presStyleCnt="2"/>
      <dgm:spPr/>
    </dgm:pt>
    <dgm:pt modelId="{CD34EE34-5FFD-4A37-A1FC-A181B3FB4BBE}" type="pres">
      <dgm:prSet presAssocID="{77D376DC-7F0B-4FDC-923E-464D9A4F9556}" presName="connTx" presStyleLbl="parChTrans1D4" presStyleIdx="0" presStyleCnt="2"/>
      <dgm:spPr/>
    </dgm:pt>
    <dgm:pt modelId="{01FBEEE7-DCFF-46A2-A9B7-08E2D5B39C65}" type="pres">
      <dgm:prSet presAssocID="{9F60563F-A2B3-4AF6-9229-9DCE159E3D4D}" presName="root2" presStyleCnt="0"/>
      <dgm:spPr/>
    </dgm:pt>
    <dgm:pt modelId="{363D7B6F-39A5-457A-9904-7BBDE9A8FCF6}" type="pres">
      <dgm:prSet presAssocID="{9F60563F-A2B3-4AF6-9229-9DCE159E3D4D}" presName="LevelTwoTextNode" presStyleLbl="node4" presStyleIdx="0" presStyleCnt="2" custScaleY="139519">
        <dgm:presLayoutVars>
          <dgm:chPref val="3"/>
        </dgm:presLayoutVars>
      </dgm:prSet>
      <dgm:spPr/>
    </dgm:pt>
    <dgm:pt modelId="{EB1B01BB-E1A5-4905-86A4-03F88F829717}" type="pres">
      <dgm:prSet presAssocID="{9F60563F-A2B3-4AF6-9229-9DCE159E3D4D}" presName="level3hierChild" presStyleCnt="0"/>
      <dgm:spPr/>
    </dgm:pt>
    <dgm:pt modelId="{CCE3F90A-EE3D-45C9-BFC5-C9704477063C}" type="pres">
      <dgm:prSet presAssocID="{834EB411-C21D-4FF8-8674-00B2F7FAC0D6}" presName="conn2-1" presStyleLbl="parChTrans1D3" presStyleIdx="1" presStyleCnt="2"/>
      <dgm:spPr/>
    </dgm:pt>
    <dgm:pt modelId="{60939687-0E38-4FFA-A4E5-762F3E38D0EF}" type="pres">
      <dgm:prSet presAssocID="{834EB411-C21D-4FF8-8674-00B2F7FAC0D6}" presName="connTx" presStyleLbl="parChTrans1D3" presStyleIdx="1" presStyleCnt="2"/>
      <dgm:spPr/>
    </dgm:pt>
    <dgm:pt modelId="{54613E21-14C8-4C27-99B6-D5A74D299F8E}" type="pres">
      <dgm:prSet presAssocID="{96438110-3F0A-436E-9B47-B572C03EECD9}" presName="root2" presStyleCnt="0"/>
      <dgm:spPr/>
    </dgm:pt>
    <dgm:pt modelId="{D6F46C9F-8F8B-40B2-8D06-2ABCE07D64AE}" type="pres">
      <dgm:prSet presAssocID="{96438110-3F0A-436E-9B47-B572C03EECD9}" presName="LevelTwoTextNode" presStyleLbl="node3" presStyleIdx="1" presStyleCnt="2">
        <dgm:presLayoutVars>
          <dgm:chPref val="3"/>
        </dgm:presLayoutVars>
      </dgm:prSet>
      <dgm:spPr/>
    </dgm:pt>
    <dgm:pt modelId="{3CA7DD17-A468-4E16-8B37-A7F536480234}" type="pres">
      <dgm:prSet presAssocID="{96438110-3F0A-436E-9B47-B572C03EECD9}" presName="level3hierChild" presStyleCnt="0"/>
      <dgm:spPr/>
    </dgm:pt>
    <dgm:pt modelId="{2CC33DBF-7733-4639-8501-8D8FF6F42855}" type="pres">
      <dgm:prSet presAssocID="{37ACC024-AB95-49B6-9B95-CC49F549401B}" presName="conn2-1" presStyleLbl="parChTrans1D4" presStyleIdx="1" presStyleCnt="2"/>
      <dgm:spPr/>
    </dgm:pt>
    <dgm:pt modelId="{251B9C53-7470-40F2-9AC5-6CF306453B37}" type="pres">
      <dgm:prSet presAssocID="{37ACC024-AB95-49B6-9B95-CC49F549401B}" presName="connTx" presStyleLbl="parChTrans1D4" presStyleIdx="1" presStyleCnt="2"/>
      <dgm:spPr/>
    </dgm:pt>
    <dgm:pt modelId="{A7017422-7708-4BA4-984F-ED2623110A81}" type="pres">
      <dgm:prSet presAssocID="{88C0BA94-CDF5-494E-AC78-DCE6C7E1939F}" presName="root2" presStyleCnt="0"/>
      <dgm:spPr/>
    </dgm:pt>
    <dgm:pt modelId="{F22572B0-34B1-4608-A9F9-4F2C4356E258}" type="pres">
      <dgm:prSet presAssocID="{88C0BA94-CDF5-494E-AC78-DCE6C7E1939F}" presName="LevelTwoTextNode" presStyleLbl="node4" presStyleIdx="1" presStyleCnt="2" custScaleY="288167">
        <dgm:presLayoutVars>
          <dgm:chPref val="3"/>
        </dgm:presLayoutVars>
      </dgm:prSet>
      <dgm:spPr/>
    </dgm:pt>
    <dgm:pt modelId="{5274BCD7-4679-46C8-A7BC-A212801B55C7}" type="pres">
      <dgm:prSet presAssocID="{88C0BA94-CDF5-494E-AC78-DCE6C7E1939F}" presName="level3hierChild" presStyleCnt="0"/>
      <dgm:spPr/>
    </dgm:pt>
  </dgm:ptLst>
  <dgm:cxnLst>
    <dgm:cxn modelId="{11A3C906-8752-46A9-8D14-1179A7B84AE0}" type="presOf" srcId="{834EB411-C21D-4FF8-8674-00B2F7FAC0D6}" destId="{60939687-0E38-4FFA-A4E5-762F3E38D0EF}" srcOrd="1" destOrd="0" presId="urn:microsoft.com/office/officeart/2005/8/layout/hierarchy2"/>
    <dgm:cxn modelId="{835C280D-0408-4028-BC1C-C6EC1B2F02FC}" srcId="{47B7BBD8-01B3-402D-8100-842B9CF92280}" destId="{96438110-3F0A-436E-9B47-B572C03EECD9}" srcOrd="1" destOrd="0" parTransId="{834EB411-C21D-4FF8-8674-00B2F7FAC0D6}" sibTransId="{3F8CC305-88D0-48D0-B56B-A4775E76F476}"/>
    <dgm:cxn modelId="{CC1E8F0E-0C91-408E-862B-0E238F479741}" type="presOf" srcId="{941CC25A-1E5F-4AC1-B2CD-5545DFD00D96}" destId="{D7E83513-C7A6-4AB4-91EB-EFE1B88044D2}" srcOrd="0" destOrd="0" presId="urn:microsoft.com/office/officeart/2005/8/layout/hierarchy2"/>
    <dgm:cxn modelId="{6544570F-0201-4866-A2BD-91548A5AE83B}" srcId="{47B7BBD8-01B3-402D-8100-842B9CF92280}" destId="{479BF6AF-7052-4295-BC10-242C801D9D3C}" srcOrd="0" destOrd="0" parTransId="{90324519-B59A-4521-BF78-219519779371}" sibTransId="{DBC49A67-5524-4CE0-B5EA-AEC28F163368}"/>
    <dgm:cxn modelId="{3F7A1A11-035B-4AA0-8A05-EEA72AA2A52C}" type="presOf" srcId="{90324519-B59A-4521-BF78-219519779371}" destId="{F97E82D0-C97B-45FB-888C-BA120CFCD6E3}" srcOrd="1" destOrd="0" presId="urn:microsoft.com/office/officeart/2005/8/layout/hierarchy2"/>
    <dgm:cxn modelId="{FBC2B91C-E103-42B9-B2F7-2441CAE014D2}" type="presOf" srcId="{8D68B48A-67C5-4091-8FBA-CD9EF90346AE}" destId="{8934CBCC-F3FD-4AA8-8BB4-1517FCA3CBC0}" srcOrd="0" destOrd="0" presId="urn:microsoft.com/office/officeart/2005/8/layout/hierarchy2"/>
    <dgm:cxn modelId="{A3F2A927-6FD1-4883-B5CF-0887A67684CE}" type="presOf" srcId="{9F60563F-A2B3-4AF6-9229-9DCE159E3D4D}" destId="{363D7B6F-39A5-457A-9904-7BBDE9A8FCF6}" srcOrd="0" destOrd="0" presId="urn:microsoft.com/office/officeart/2005/8/layout/hierarchy2"/>
    <dgm:cxn modelId="{CC390E30-708B-46AB-A176-932A80B90312}" type="presOf" srcId="{37ACC024-AB95-49B6-9B95-CC49F549401B}" destId="{251B9C53-7470-40F2-9AC5-6CF306453B37}" srcOrd="1" destOrd="0" presId="urn:microsoft.com/office/officeart/2005/8/layout/hierarchy2"/>
    <dgm:cxn modelId="{F63F0E5B-C1F7-4268-8818-18C938750595}" type="presOf" srcId="{37ACC024-AB95-49B6-9B95-CC49F549401B}" destId="{2CC33DBF-7733-4639-8501-8D8FF6F42855}" srcOrd="0" destOrd="0" presId="urn:microsoft.com/office/officeart/2005/8/layout/hierarchy2"/>
    <dgm:cxn modelId="{E7BB7646-592D-4829-BCB6-8ADF7445DF00}" srcId="{8D68B48A-67C5-4091-8FBA-CD9EF90346AE}" destId="{1D6E93EE-8966-4D3F-8E21-744FADE015CD}" srcOrd="0" destOrd="0" parTransId="{F31799DE-6DFF-4454-B850-608FE19AB85B}" sibTransId="{B382F7B6-09E2-4512-942A-559143492D2C}"/>
    <dgm:cxn modelId="{D7DC0667-48B9-4AB4-B2F0-8520E1B9802E}" srcId="{479BF6AF-7052-4295-BC10-242C801D9D3C}" destId="{9F60563F-A2B3-4AF6-9229-9DCE159E3D4D}" srcOrd="0" destOrd="0" parTransId="{77D376DC-7F0B-4FDC-923E-464D9A4F9556}" sibTransId="{28ED43C0-16EA-4F28-AEA8-3768B9AE3C19}"/>
    <dgm:cxn modelId="{9BBDD64D-1572-4F01-809E-0AB54D4D0424}" type="presOf" srcId="{47B7BBD8-01B3-402D-8100-842B9CF92280}" destId="{9680C433-0FDE-496E-B5D5-EF9D6FE6CED5}" srcOrd="0" destOrd="0" presId="urn:microsoft.com/office/officeart/2005/8/layout/hierarchy2"/>
    <dgm:cxn modelId="{B6320752-9978-4AD5-BE7B-00A4CDF4B551}" type="presOf" srcId="{834EB411-C21D-4FF8-8674-00B2F7FAC0D6}" destId="{CCE3F90A-EE3D-45C9-BFC5-C9704477063C}" srcOrd="0" destOrd="0" presId="urn:microsoft.com/office/officeart/2005/8/layout/hierarchy2"/>
    <dgm:cxn modelId="{57C6FB72-0AFA-4118-B8B7-B2EE790DEA92}" type="presOf" srcId="{77D376DC-7F0B-4FDC-923E-464D9A4F9556}" destId="{1BA5046B-A3C6-4F9C-91E3-60BFE27CF1FA}" srcOrd="0" destOrd="0" presId="urn:microsoft.com/office/officeart/2005/8/layout/hierarchy2"/>
    <dgm:cxn modelId="{620A4E55-543F-4221-B030-AD698147DF78}" srcId="{96438110-3F0A-436E-9B47-B572C03EECD9}" destId="{88C0BA94-CDF5-494E-AC78-DCE6C7E1939F}" srcOrd="0" destOrd="0" parTransId="{37ACC024-AB95-49B6-9B95-CC49F549401B}" sibTransId="{BEE75D94-DC30-40EE-BA2A-73828F788813}"/>
    <dgm:cxn modelId="{1C876B5A-DA62-465A-AA55-50CEC2199EC2}" type="presOf" srcId="{77D376DC-7F0B-4FDC-923E-464D9A4F9556}" destId="{CD34EE34-5FFD-4A37-A1FC-A181B3FB4BBE}" srcOrd="1" destOrd="0" presId="urn:microsoft.com/office/officeart/2005/8/layout/hierarchy2"/>
    <dgm:cxn modelId="{7EF0D98B-A987-4365-ADFF-9B7D352BF5DC}" type="presOf" srcId="{941CC25A-1E5F-4AC1-B2CD-5545DFD00D96}" destId="{51D1D115-1749-48F9-95D8-D12D63259D2E}" srcOrd="1" destOrd="0" presId="urn:microsoft.com/office/officeart/2005/8/layout/hierarchy2"/>
    <dgm:cxn modelId="{E9BBD39D-DD5B-4A93-8C12-1C74D9E8187E}" type="presOf" srcId="{90324519-B59A-4521-BF78-219519779371}" destId="{CB1450BC-BF4A-458E-BD91-7A24DC874BD6}" srcOrd="0" destOrd="0" presId="urn:microsoft.com/office/officeart/2005/8/layout/hierarchy2"/>
    <dgm:cxn modelId="{4A14ADAA-C253-4BE6-A09F-43F542352EBB}" type="presOf" srcId="{88C0BA94-CDF5-494E-AC78-DCE6C7E1939F}" destId="{F22572B0-34B1-4608-A9F9-4F2C4356E258}" srcOrd="0" destOrd="0" presId="urn:microsoft.com/office/officeart/2005/8/layout/hierarchy2"/>
    <dgm:cxn modelId="{163B0EAC-75D0-4BA9-8CC1-E216C9514960}" type="presOf" srcId="{1D6E93EE-8966-4D3F-8E21-744FADE015CD}" destId="{B7AAF7EE-DD77-434B-9AF7-B9CE736B8243}" srcOrd="0" destOrd="0" presId="urn:microsoft.com/office/officeart/2005/8/layout/hierarchy2"/>
    <dgm:cxn modelId="{3A3572BA-09CA-4D89-9767-56760A49C30A}" srcId="{1D6E93EE-8966-4D3F-8E21-744FADE015CD}" destId="{47B7BBD8-01B3-402D-8100-842B9CF92280}" srcOrd="0" destOrd="0" parTransId="{941CC25A-1E5F-4AC1-B2CD-5545DFD00D96}" sibTransId="{A2C50D56-DE28-48FE-A65D-F97EC2652E9C}"/>
    <dgm:cxn modelId="{82179DCA-D4CB-4625-91C0-E4FFB6AF72A8}" type="presOf" srcId="{96438110-3F0A-436E-9B47-B572C03EECD9}" destId="{D6F46C9F-8F8B-40B2-8D06-2ABCE07D64AE}" srcOrd="0" destOrd="0" presId="urn:microsoft.com/office/officeart/2005/8/layout/hierarchy2"/>
    <dgm:cxn modelId="{5F6578CD-C561-4B36-ADDE-7F9B1BD79F14}" type="presOf" srcId="{479BF6AF-7052-4295-BC10-242C801D9D3C}" destId="{2012A6F4-6D84-45F9-BF52-CD6932E84376}" srcOrd="0" destOrd="0" presId="urn:microsoft.com/office/officeart/2005/8/layout/hierarchy2"/>
    <dgm:cxn modelId="{473482C1-F07E-47D6-A1C3-8EE6D190F18F}" type="presParOf" srcId="{8934CBCC-F3FD-4AA8-8BB4-1517FCA3CBC0}" destId="{216DA166-5627-4F97-911F-59AB68BB393C}" srcOrd="0" destOrd="0" presId="urn:microsoft.com/office/officeart/2005/8/layout/hierarchy2"/>
    <dgm:cxn modelId="{852B2129-38E0-4DA9-93C8-52C97B8D30F2}" type="presParOf" srcId="{216DA166-5627-4F97-911F-59AB68BB393C}" destId="{B7AAF7EE-DD77-434B-9AF7-B9CE736B8243}" srcOrd="0" destOrd="0" presId="urn:microsoft.com/office/officeart/2005/8/layout/hierarchy2"/>
    <dgm:cxn modelId="{FA53AAF6-0055-4240-80C9-65C4B5C77343}" type="presParOf" srcId="{216DA166-5627-4F97-911F-59AB68BB393C}" destId="{433C89FA-C223-4638-9779-4E10EF33F707}" srcOrd="1" destOrd="0" presId="urn:microsoft.com/office/officeart/2005/8/layout/hierarchy2"/>
    <dgm:cxn modelId="{F2FC32C2-5D4B-4962-B2F7-9E147B9F1AF2}" type="presParOf" srcId="{433C89FA-C223-4638-9779-4E10EF33F707}" destId="{D7E83513-C7A6-4AB4-91EB-EFE1B88044D2}" srcOrd="0" destOrd="0" presId="urn:microsoft.com/office/officeart/2005/8/layout/hierarchy2"/>
    <dgm:cxn modelId="{C7DD41A0-85EA-4F24-AFEE-213CFC09106F}" type="presParOf" srcId="{D7E83513-C7A6-4AB4-91EB-EFE1B88044D2}" destId="{51D1D115-1749-48F9-95D8-D12D63259D2E}" srcOrd="0" destOrd="0" presId="urn:microsoft.com/office/officeart/2005/8/layout/hierarchy2"/>
    <dgm:cxn modelId="{46BC9DE4-1B9A-4908-BA93-37177552F9A6}" type="presParOf" srcId="{433C89FA-C223-4638-9779-4E10EF33F707}" destId="{DA1A6F90-CC3B-4972-8080-71DD56DF18C4}" srcOrd="1" destOrd="0" presId="urn:microsoft.com/office/officeart/2005/8/layout/hierarchy2"/>
    <dgm:cxn modelId="{FAC0232C-B7B5-4B6B-BB81-79EE4E6C9C5F}" type="presParOf" srcId="{DA1A6F90-CC3B-4972-8080-71DD56DF18C4}" destId="{9680C433-0FDE-496E-B5D5-EF9D6FE6CED5}" srcOrd="0" destOrd="0" presId="urn:microsoft.com/office/officeart/2005/8/layout/hierarchy2"/>
    <dgm:cxn modelId="{8C7F70A0-8F29-4B1C-ADB5-15F6434755F2}" type="presParOf" srcId="{DA1A6F90-CC3B-4972-8080-71DD56DF18C4}" destId="{584803A5-D458-4D0D-A64A-46024342D15B}" srcOrd="1" destOrd="0" presId="urn:microsoft.com/office/officeart/2005/8/layout/hierarchy2"/>
    <dgm:cxn modelId="{BD4CC862-6A1B-4E83-8DC7-108448FFB8F4}" type="presParOf" srcId="{584803A5-D458-4D0D-A64A-46024342D15B}" destId="{CB1450BC-BF4A-458E-BD91-7A24DC874BD6}" srcOrd="0" destOrd="0" presId="urn:microsoft.com/office/officeart/2005/8/layout/hierarchy2"/>
    <dgm:cxn modelId="{BC4DA72D-8F89-41A5-97E6-4EE2BCFDEF47}" type="presParOf" srcId="{CB1450BC-BF4A-458E-BD91-7A24DC874BD6}" destId="{F97E82D0-C97B-45FB-888C-BA120CFCD6E3}" srcOrd="0" destOrd="0" presId="urn:microsoft.com/office/officeart/2005/8/layout/hierarchy2"/>
    <dgm:cxn modelId="{B5571B9B-FD2E-4F3A-9508-03FFDCF16979}" type="presParOf" srcId="{584803A5-D458-4D0D-A64A-46024342D15B}" destId="{1F305172-BBDF-4A6E-A6DF-AF81F3C3E29B}" srcOrd="1" destOrd="0" presId="urn:microsoft.com/office/officeart/2005/8/layout/hierarchy2"/>
    <dgm:cxn modelId="{4ECF6E2B-1A3A-4253-A035-EB327387BF24}" type="presParOf" srcId="{1F305172-BBDF-4A6E-A6DF-AF81F3C3E29B}" destId="{2012A6F4-6D84-45F9-BF52-CD6932E84376}" srcOrd="0" destOrd="0" presId="urn:microsoft.com/office/officeart/2005/8/layout/hierarchy2"/>
    <dgm:cxn modelId="{23666C90-40BB-4CE7-87C0-D8EDB38D2E07}" type="presParOf" srcId="{1F305172-BBDF-4A6E-A6DF-AF81F3C3E29B}" destId="{310D66A9-72BD-46EF-827B-202324017FD4}" srcOrd="1" destOrd="0" presId="urn:microsoft.com/office/officeart/2005/8/layout/hierarchy2"/>
    <dgm:cxn modelId="{BF073A1E-2D05-48E7-B67B-409D806084E0}" type="presParOf" srcId="{310D66A9-72BD-46EF-827B-202324017FD4}" destId="{1BA5046B-A3C6-4F9C-91E3-60BFE27CF1FA}" srcOrd="0" destOrd="0" presId="urn:microsoft.com/office/officeart/2005/8/layout/hierarchy2"/>
    <dgm:cxn modelId="{E5DFFBDE-A188-4154-9B1B-5077287B7A8B}" type="presParOf" srcId="{1BA5046B-A3C6-4F9C-91E3-60BFE27CF1FA}" destId="{CD34EE34-5FFD-4A37-A1FC-A181B3FB4BBE}" srcOrd="0" destOrd="0" presId="urn:microsoft.com/office/officeart/2005/8/layout/hierarchy2"/>
    <dgm:cxn modelId="{A7D4C0B3-7F22-4955-BBD9-206B2FA60553}" type="presParOf" srcId="{310D66A9-72BD-46EF-827B-202324017FD4}" destId="{01FBEEE7-DCFF-46A2-A9B7-08E2D5B39C65}" srcOrd="1" destOrd="0" presId="urn:microsoft.com/office/officeart/2005/8/layout/hierarchy2"/>
    <dgm:cxn modelId="{7E23D03B-0679-40EA-BC32-38A382C3F5F5}" type="presParOf" srcId="{01FBEEE7-DCFF-46A2-A9B7-08E2D5B39C65}" destId="{363D7B6F-39A5-457A-9904-7BBDE9A8FCF6}" srcOrd="0" destOrd="0" presId="urn:microsoft.com/office/officeart/2005/8/layout/hierarchy2"/>
    <dgm:cxn modelId="{E53D4FCE-0AB6-46D1-B3D1-E9B412A405E1}" type="presParOf" srcId="{01FBEEE7-DCFF-46A2-A9B7-08E2D5B39C65}" destId="{EB1B01BB-E1A5-4905-86A4-03F88F829717}" srcOrd="1" destOrd="0" presId="urn:microsoft.com/office/officeart/2005/8/layout/hierarchy2"/>
    <dgm:cxn modelId="{A3B9780B-588C-46C9-BE07-13EFBA1D33E1}" type="presParOf" srcId="{584803A5-D458-4D0D-A64A-46024342D15B}" destId="{CCE3F90A-EE3D-45C9-BFC5-C9704477063C}" srcOrd="2" destOrd="0" presId="urn:microsoft.com/office/officeart/2005/8/layout/hierarchy2"/>
    <dgm:cxn modelId="{161A1488-F56D-4FDD-A72A-28AEC728516A}" type="presParOf" srcId="{CCE3F90A-EE3D-45C9-BFC5-C9704477063C}" destId="{60939687-0E38-4FFA-A4E5-762F3E38D0EF}" srcOrd="0" destOrd="0" presId="urn:microsoft.com/office/officeart/2005/8/layout/hierarchy2"/>
    <dgm:cxn modelId="{4D484530-9522-4AFD-8D52-7691037F4393}" type="presParOf" srcId="{584803A5-D458-4D0D-A64A-46024342D15B}" destId="{54613E21-14C8-4C27-99B6-D5A74D299F8E}" srcOrd="3" destOrd="0" presId="urn:microsoft.com/office/officeart/2005/8/layout/hierarchy2"/>
    <dgm:cxn modelId="{B99ED90A-356C-4340-9A94-A1AEE23E46F7}" type="presParOf" srcId="{54613E21-14C8-4C27-99B6-D5A74D299F8E}" destId="{D6F46C9F-8F8B-40B2-8D06-2ABCE07D64AE}" srcOrd="0" destOrd="0" presId="urn:microsoft.com/office/officeart/2005/8/layout/hierarchy2"/>
    <dgm:cxn modelId="{F516BBB9-446A-4DBD-8C2C-94260DAC6630}" type="presParOf" srcId="{54613E21-14C8-4C27-99B6-D5A74D299F8E}" destId="{3CA7DD17-A468-4E16-8B37-A7F536480234}" srcOrd="1" destOrd="0" presId="urn:microsoft.com/office/officeart/2005/8/layout/hierarchy2"/>
    <dgm:cxn modelId="{48A6C362-1254-4468-BD9E-F3C75440C473}" type="presParOf" srcId="{3CA7DD17-A468-4E16-8B37-A7F536480234}" destId="{2CC33DBF-7733-4639-8501-8D8FF6F42855}" srcOrd="0" destOrd="0" presId="urn:microsoft.com/office/officeart/2005/8/layout/hierarchy2"/>
    <dgm:cxn modelId="{6D71B00C-BB2E-4986-A293-FC33846727E4}" type="presParOf" srcId="{2CC33DBF-7733-4639-8501-8D8FF6F42855}" destId="{251B9C53-7470-40F2-9AC5-6CF306453B37}" srcOrd="0" destOrd="0" presId="urn:microsoft.com/office/officeart/2005/8/layout/hierarchy2"/>
    <dgm:cxn modelId="{29F1A2EC-873A-4589-8AB0-00BD0FBEFAD9}" type="presParOf" srcId="{3CA7DD17-A468-4E16-8B37-A7F536480234}" destId="{A7017422-7708-4BA4-984F-ED2623110A81}" srcOrd="1" destOrd="0" presId="urn:microsoft.com/office/officeart/2005/8/layout/hierarchy2"/>
    <dgm:cxn modelId="{77381FAC-A1ED-4EA0-A9A6-2462314D1536}" type="presParOf" srcId="{A7017422-7708-4BA4-984F-ED2623110A81}" destId="{F22572B0-34B1-4608-A9F9-4F2C4356E258}" srcOrd="0" destOrd="0" presId="urn:microsoft.com/office/officeart/2005/8/layout/hierarchy2"/>
    <dgm:cxn modelId="{16C39F7C-85BB-4DFA-B4ED-DE39FE939F3D}" type="presParOf" srcId="{A7017422-7708-4BA4-984F-ED2623110A81}" destId="{5274BCD7-4679-46C8-A7BC-A212801B55C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1BF45-B9AC-46D9-A57C-D5494B62FDB6}">
      <dsp:nvSpPr>
        <dsp:cNvPr id="0" name=""/>
        <dsp:cNvSpPr/>
      </dsp:nvSpPr>
      <dsp:spPr>
        <a:xfrm>
          <a:off x="594024" y="222049"/>
          <a:ext cx="1852875" cy="185287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12F3C9-F4EA-4FC2-80DC-0E870E1025FE}">
      <dsp:nvSpPr>
        <dsp:cNvPr id="0" name=""/>
        <dsp:cNvSpPr/>
      </dsp:nvSpPr>
      <dsp:spPr>
        <a:xfrm>
          <a:off x="988899" y="616924"/>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C38F696-9C4A-4D53-9186-DF243A8D7BDB}">
      <dsp:nvSpPr>
        <dsp:cNvPr id="0" name=""/>
        <dsp:cNvSpPr/>
      </dsp:nvSpPr>
      <dsp:spPr>
        <a:xfrm>
          <a:off x="1712" y="2652050"/>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he-IL" sz="4000" kern="1200"/>
            <a:t>ניסוי</a:t>
          </a:r>
          <a:endParaRPr lang="en-US" sz="4000" kern="1200"/>
        </a:p>
      </dsp:txBody>
      <dsp:txXfrm>
        <a:off x="1712" y="2652050"/>
        <a:ext cx="3037500" cy="720000"/>
      </dsp:txXfrm>
    </dsp:sp>
    <dsp:sp modelId="{6DD7CC2A-6B53-4F3D-BCAD-26DEC82DACC2}">
      <dsp:nvSpPr>
        <dsp:cNvPr id="0" name=""/>
        <dsp:cNvSpPr/>
      </dsp:nvSpPr>
      <dsp:spPr>
        <a:xfrm>
          <a:off x="4163087" y="222049"/>
          <a:ext cx="1852875" cy="185287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9B5E25-E7A4-447B-A9F1-9B95805DAB45}">
      <dsp:nvSpPr>
        <dsp:cNvPr id="0" name=""/>
        <dsp:cNvSpPr/>
      </dsp:nvSpPr>
      <dsp:spPr>
        <a:xfrm>
          <a:off x="4557962" y="616924"/>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28BFA58-7D1F-4E6B-8EAC-3028D7D7866F}">
      <dsp:nvSpPr>
        <dsp:cNvPr id="0" name=""/>
        <dsp:cNvSpPr/>
      </dsp:nvSpPr>
      <dsp:spPr>
        <a:xfrm>
          <a:off x="3570775" y="2652050"/>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he-IL" sz="4000" kern="1200"/>
            <a:t>תצפית</a:t>
          </a:r>
          <a:endParaRPr lang="en-US" sz="4000" kern="1200"/>
        </a:p>
      </dsp:txBody>
      <dsp:txXfrm>
        <a:off x="3570775" y="2652050"/>
        <a:ext cx="3037500" cy="720000"/>
      </dsp:txXfrm>
    </dsp:sp>
    <dsp:sp modelId="{CBA27DAF-7B5B-40AE-93ED-036017B2D0FC}">
      <dsp:nvSpPr>
        <dsp:cNvPr id="0" name=""/>
        <dsp:cNvSpPr/>
      </dsp:nvSpPr>
      <dsp:spPr>
        <a:xfrm>
          <a:off x="7732150" y="222049"/>
          <a:ext cx="1852875" cy="185287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EC71EF-C66A-4C97-8563-612E04F3DAA2}">
      <dsp:nvSpPr>
        <dsp:cNvPr id="0" name=""/>
        <dsp:cNvSpPr/>
      </dsp:nvSpPr>
      <dsp:spPr>
        <a:xfrm>
          <a:off x="8127025" y="616924"/>
          <a:ext cx="1063125" cy="1063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477D071-CDF3-47D1-B01F-1856BE05CA4E}">
      <dsp:nvSpPr>
        <dsp:cNvPr id="0" name=""/>
        <dsp:cNvSpPr/>
      </dsp:nvSpPr>
      <dsp:spPr>
        <a:xfrm>
          <a:off x="7139837" y="2652050"/>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he-IL" sz="4000" kern="1200"/>
            <a:t>ראיון </a:t>
          </a:r>
          <a:endParaRPr lang="en-US" sz="4000" kern="1200"/>
        </a:p>
      </dsp:txBody>
      <dsp:txXfrm>
        <a:off x="7139837" y="2652050"/>
        <a:ext cx="3037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AF7EE-DD77-434B-9AF7-B9CE736B8243}">
      <dsp:nvSpPr>
        <dsp:cNvPr id="0" name=""/>
        <dsp:cNvSpPr/>
      </dsp:nvSpPr>
      <dsp:spPr>
        <a:xfrm>
          <a:off x="86469" y="625112"/>
          <a:ext cx="2754126" cy="1292354"/>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rtl="1">
            <a:lnSpc>
              <a:spcPct val="90000"/>
            </a:lnSpc>
            <a:spcBef>
              <a:spcPct val="0"/>
            </a:spcBef>
            <a:spcAft>
              <a:spcPct val="35000"/>
            </a:spcAft>
            <a:buNone/>
          </a:pPr>
          <a:r>
            <a:rPr lang="he-IL" sz="4400" kern="1200" baseline="0" dirty="0"/>
            <a:t>היפותזה</a:t>
          </a:r>
        </a:p>
      </dsp:txBody>
      <dsp:txXfrm>
        <a:off x="124321" y="662964"/>
        <a:ext cx="2678422" cy="1216650"/>
      </dsp:txXfrm>
    </dsp:sp>
    <dsp:sp modelId="{D7E83513-C7A6-4AB4-91EB-EFE1B88044D2}">
      <dsp:nvSpPr>
        <dsp:cNvPr id="0" name=""/>
        <dsp:cNvSpPr/>
      </dsp:nvSpPr>
      <dsp:spPr>
        <a:xfrm>
          <a:off x="2840596" y="1250984"/>
          <a:ext cx="605923" cy="40609"/>
        </a:xfrm>
        <a:custGeom>
          <a:avLst/>
          <a:gdLst/>
          <a:ahLst/>
          <a:cxnLst/>
          <a:rect l="0" t="0" r="0" b="0"/>
          <a:pathLst>
            <a:path>
              <a:moveTo>
                <a:pt x="0" y="20304"/>
              </a:moveTo>
              <a:lnTo>
                <a:pt x="605923" y="20304"/>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a:p>
      </dsp:txBody>
      <dsp:txXfrm>
        <a:off x="3128410" y="1256141"/>
        <a:ext cx="30296" cy="30296"/>
      </dsp:txXfrm>
    </dsp:sp>
    <dsp:sp modelId="{9680C433-0FDE-496E-B5D5-EF9D6FE6CED5}">
      <dsp:nvSpPr>
        <dsp:cNvPr id="0" name=""/>
        <dsp:cNvSpPr/>
      </dsp:nvSpPr>
      <dsp:spPr>
        <a:xfrm>
          <a:off x="3446520" y="472961"/>
          <a:ext cx="1563236" cy="1596656"/>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he-IL" sz="2400" kern="1200" baseline="0" dirty="0"/>
            <a:t>שיטות לבחינת ההיפותזה</a:t>
          </a:r>
        </a:p>
      </dsp:txBody>
      <dsp:txXfrm>
        <a:off x="3492306" y="518747"/>
        <a:ext cx="1471664" cy="1505084"/>
      </dsp:txXfrm>
    </dsp:sp>
    <dsp:sp modelId="{CB1450BC-BF4A-458E-BD91-7A24DC874BD6}">
      <dsp:nvSpPr>
        <dsp:cNvPr id="0" name=""/>
        <dsp:cNvSpPr/>
      </dsp:nvSpPr>
      <dsp:spPr>
        <a:xfrm rot="18566346">
          <a:off x="4834777" y="880484"/>
          <a:ext cx="959473" cy="40609"/>
        </a:xfrm>
        <a:custGeom>
          <a:avLst/>
          <a:gdLst/>
          <a:ahLst/>
          <a:cxnLst/>
          <a:rect l="0" t="0" r="0" b="0"/>
          <a:pathLst>
            <a:path>
              <a:moveTo>
                <a:pt x="0" y="20304"/>
              </a:moveTo>
              <a:lnTo>
                <a:pt x="959473" y="20304"/>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a:p>
      </dsp:txBody>
      <dsp:txXfrm>
        <a:off x="5290527" y="876802"/>
        <a:ext cx="47973" cy="47973"/>
      </dsp:txXfrm>
    </dsp:sp>
    <dsp:sp modelId="{2012A6F4-6D84-45F9-BF52-CD6932E84376}">
      <dsp:nvSpPr>
        <dsp:cNvPr id="0" name=""/>
        <dsp:cNvSpPr/>
      </dsp:nvSpPr>
      <dsp:spPr>
        <a:xfrm>
          <a:off x="5619270" y="151718"/>
          <a:ext cx="1514279" cy="757139"/>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he-IL" sz="2400" kern="1200" baseline="0" dirty="0"/>
            <a:t>התוצאות תומכות</a:t>
          </a:r>
        </a:p>
      </dsp:txBody>
      <dsp:txXfrm>
        <a:off x="5641446" y="173894"/>
        <a:ext cx="1469927" cy="712787"/>
      </dsp:txXfrm>
    </dsp:sp>
    <dsp:sp modelId="{1BA5046B-A3C6-4F9C-91E3-60BFE27CF1FA}">
      <dsp:nvSpPr>
        <dsp:cNvPr id="0" name=""/>
        <dsp:cNvSpPr/>
      </dsp:nvSpPr>
      <dsp:spPr>
        <a:xfrm>
          <a:off x="7133550" y="509983"/>
          <a:ext cx="605711" cy="40609"/>
        </a:xfrm>
        <a:custGeom>
          <a:avLst/>
          <a:gdLst/>
          <a:ahLst/>
          <a:cxnLst/>
          <a:rect l="0" t="0" r="0" b="0"/>
          <a:pathLst>
            <a:path>
              <a:moveTo>
                <a:pt x="0" y="20304"/>
              </a:moveTo>
              <a:lnTo>
                <a:pt x="605711" y="20304"/>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a:p>
      </dsp:txBody>
      <dsp:txXfrm>
        <a:off x="7421263" y="515145"/>
        <a:ext cx="30285" cy="30285"/>
      </dsp:txXfrm>
    </dsp:sp>
    <dsp:sp modelId="{363D7B6F-39A5-457A-9904-7BBDE9A8FCF6}">
      <dsp:nvSpPr>
        <dsp:cNvPr id="0" name=""/>
        <dsp:cNvSpPr/>
      </dsp:nvSpPr>
      <dsp:spPr>
        <a:xfrm>
          <a:off x="7739262" y="2111"/>
          <a:ext cx="1514279" cy="1056354"/>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he-IL" sz="1800" kern="1200" baseline="0" dirty="0"/>
            <a:t>הביטחון בהיפותזה עולה</a:t>
          </a:r>
        </a:p>
      </dsp:txBody>
      <dsp:txXfrm>
        <a:off x="7770202" y="33051"/>
        <a:ext cx="1452399" cy="994474"/>
      </dsp:txXfrm>
    </dsp:sp>
    <dsp:sp modelId="{CCE3F90A-EE3D-45C9-BFC5-C9704477063C}">
      <dsp:nvSpPr>
        <dsp:cNvPr id="0" name=""/>
        <dsp:cNvSpPr/>
      </dsp:nvSpPr>
      <dsp:spPr>
        <a:xfrm rot="3505410">
          <a:off x="4732513" y="1746815"/>
          <a:ext cx="1164000" cy="40609"/>
        </a:xfrm>
        <a:custGeom>
          <a:avLst/>
          <a:gdLst/>
          <a:ahLst/>
          <a:cxnLst/>
          <a:rect l="0" t="0" r="0" b="0"/>
          <a:pathLst>
            <a:path>
              <a:moveTo>
                <a:pt x="0" y="20304"/>
              </a:moveTo>
              <a:lnTo>
                <a:pt x="1164000" y="20304"/>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a:p>
      </dsp:txBody>
      <dsp:txXfrm>
        <a:off x="5285413" y="1738019"/>
        <a:ext cx="58200" cy="58200"/>
      </dsp:txXfrm>
    </dsp:sp>
    <dsp:sp modelId="{D6F46C9F-8F8B-40B2-8D06-2ABCE07D64AE}">
      <dsp:nvSpPr>
        <dsp:cNvPr id="0" name=""/>
        <dsp:cNvSpPr/>
      </dsp:nvSpPr>
      <dsp:spPr>
        <a:xfrm>
          <a:off x="5619270" y="1884380"/>
          <a:ext cx="1514279" cy="757139"/>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he-IL" sz="2400" kern="1200" baseline="0" dirty="0"/>
            <a:t>התוצאות שוללות</a:t>
          </a:r>
        </a:p>
      </dsp:txBody>
      <dsp:txXfrm>
        <a:off x="5641446" y="1906556"/>
        <a:ext cx="1469927" cy="712787"/>
      </dsp:txXfrm>
    </dsp:sp>
    <dsp:sp modelId="{2CC33DBF-7733-4639-8501-8D8FF6F42855}">
      <dsp:nvSpPr>
        <dsp:cNvPr id="0" name=""/>
        <dsp:cNvSpPr/>
      </dsp:nvSpPr>
      <dsp:spPr>
        <a:xfrm>
          <a:off x="7133550" y="2242645"/>
          <a:ext cx="605711" cy="40609"/>
        </a:xfrm>
        <a:custGeom>
          <a:avLst/>
          <a:gdLst/>
          <a:ahLst/>
          <a:cxnLst/>
          <a:rect l="0" t="0" r="0" b="0"/>
          <a:pathLst>
            <a:path>
              <a:moveTo>
                <a:pt x="0" y="20304"/>
              </a:moveTo>
              <a:lnTo>
                <a:pt x="605711" y="20304"/>
              </a:lnTo>
            </a:path>
          </a:pathLst>
        </a:custGeom>
        <a:noFill/>
        <a:ln w="12700"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he-IL" sz="500" kern="1200"/>
        </a:p>
      </dsp:txBody>
      <dsp:txXfrm>
        <a:off x="7421263" y="2247807"/>
        <a:ext cx="30285" cy="30285"/>
      </dsp:txXfrm>
    </dsp:sp>
    <dsp:sp modelId="{F22572B0-34B1-4608-A9F9-4F2C4356E258}">
      <dsp:nvSpPr>
        <dsp:cNvPr id="0" name=""/>
        <dsp:cNvSpPr/>
      </dsp:nvSpPr>
      <dsp:spPr>
        <a:xfrm>
          <a:off x="7739262" y="1172036"/>
          <a:ext cx="1514279" cy="2181827"/>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he-IL" sz="1800" kern="1200" baseline="0" dirty="0"/>
            <a:t>הביטחון בהיפותזה נעלם</a:t>
          </a:r>
          <a:r>
            <a:rPr lang="en-US" sz="1800" kern="1200" baseline="0" dirty="0"/>
            <a:t>;</a:t>
          </a:r>
          <a:r>
            <a:rPr lang="he-IL" sz="1800" kern="1200" baseline="0" dirty="0"/>
            <a:t> ההיפותזה משתנה או מושלכת</a:t>
          </a:r>
        </a:p>
      </dsp:txBody>
      <dsp:txXfrm>
        <a:off x="7783614" y="1216388"/>
        <a:ext cx="1425575" cy="209312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F83D54D5-E38E-413F-BE64-9DB8E3C44A29}" type="datetimeFigureOut">
              <a:rPr lang="he-IL" smtClean="0"/>
              <a:t>כ"ח/חשון/תשפ"א</a:t>
            </a:fld>
            <a:endParaRPr lang="he-IL"/>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he-IL"/>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DD398B5-EEB5-49B5-A388-5D31E10A27AD}" type="slidenum">
              <a:rPr lang="he-IL" smtClean="0"/>
              <a:t>‹#›</a:t>
            </a:fld>
            <a:endParaRPr lang="he-IL"/>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2517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83D54D5-E38E-413F-BE64-9DB8E3C44A29}" type="datetimeFigureOut">
              <a:rPr lang="he-IL" smtClean="0"/>
              <a:t>כ"ח/חשון/תשפ"א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DD398B5-EEB5-49B5-A388-5D31E10A27AD}" type="slidenum">
              <a:rPr lang="he-IL" smtClean="0"/>
              <a:t>‹#›</a:t>
            </a:fld>
            <a:endParaRPr lang="he-IL"/>
          </a:p>
        </p:txBody>
      </p:sp>
    </p:spTree>
    <p:extLst>
      <p:ext uri="{BB962C8B-B14F-4D97-AF65-F5344CB8AC3E}">
        <p14:creationId xmlns:p14="http://schemas.microsoft.com/office/powerpoint/2010/main" val="276069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83D54D5-E38E-413F-BE64-9DB8E3C44A29}" type="datetimeFigureOut">
              <a:rPr lang="he-IL" smtClean="0"/>
              <a:t>כ"ח/חשון/תשפ"א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DD398B5-EEB5-49B5-A388-5D31E10A27AD}" type="slidenum">
              <a:rPr lang="he-IL" smtClean="0"/>
              <a:t>‹#›</a:t>
            </a:fld>
            <a:endParaRPr lang="he-IL"/>
          </a:p>
        </p:txBody>
      </p:sp>
    </p:spTree>
    <p:extLst>
      <p:ext uri="{BB962C8B-B14F-4D97-AF65-F5344CB8AC3E}">
        <p14:creationId xmlns:p14="http://schemas.microsoft.com/office/powerpoint/2010/main" val="386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83D54D5-E38E-413F-BE64-9DB8E3C44A29}" type="datetimeFigureOut">
              <a:rPr lang="he-IL" smtClean="0"/>
              <a:t>כ"ח/חשון/תשפ"א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3DD398B5-EEB5-49B5-A388-5D31E10A27AD}" type="slidenum">
              <a:rPr lang="he-IL" smtClean="0"/>
              <a:t>‹#›</a:t>
            </a:fld>
            <a:endParaRPr lang="he-IL"/>
          </a:p>
        </p:txBody>
      </p:sp>
    </p:spTree>
    <p:extLst>
      <p:ext uri="{BB962C8B-B14F-4D97-AF65-F5344CB8AC3E}">
        <p14:creationId xmlns:p14="http://schemas.microsoft.com/office/powerpoint/2010/main" val="4249947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F83D54D5-E38E-413F-BE64-9DB8E3C44A29}" type="datetimeFigureOut">
              <a:rPr lang="he-IL" smtClean="0"/>
              <a:t>כ"ח/חשון/תשפ"א</a:t>
            </a:fld>
            <a:endParaRPr lang="he-IL"/>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he-IL"/>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DD398B5-EEB5-49B5-A388-5D31E10A27AD}" type="slidenum">
              <a:rPr lang="he-IL" smtClean="0"/>
              <a:t>‹#›</a:t>
            </a:fld>
            <a:endParaRPr lang="he-IL"/>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2426269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F83D54D5-E38E-413F-BE64-9DB8E3C44A29}" type="datetimeFigureOut">
              <a:rPr lang="he-IL" smtClean="0"/>
              <a:t>כ"ח/חשון/תשפ"א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3DD398B5-EEB5-49B5-A388-5D31E10A27AD}" type="slidenum">
              <a:rPr lang="he-IL" smtClean="0"/>
              <a:t>‹#›</a:t>
            </a:fld>
            <a:endParaRPr lang="he-IL"/>
          </a:p>
        </p:txBody>
      </p:sp>
    </p:spTree>
    <p:extLst>
      <p:ext uri="{BB962C8B-B14F-4D97-AF65-F5344CB8AC3E}">
        <p14:creationId xmlns:p14="http://schemas.microsoft.com/office/powerpoint/2010/main" val="126863633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257300" y="2909102"/>
            <a:ext cx="480060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633864" y="2909102"/>
            <a:ext cx="480060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F83D54D5-E38E-413F-BE64-9DB8E3C44A29}" type="datetimeFigureOut">
              <a:rPr lang="he-IL" smtClean="0"/>
              <a:t>כ"ח/חשון/תשפ"א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3DD398B5-EEB5-49B5-A388-5D31E10A27AD}" type="slidenum">
              <a:rPr lang="he-IL" smtClean="0"/>
              <a:t>‹#›</a:t>
            </a:fld>
            <a:endParaRPr lang="he-IL"/>
          </a:p>
        </p:txBody>
      </p:sp>
    </p:spTree>
    <p:extLst>
      <p:ext uri="{BB962C8B-B14F-4D97-AF65-F5344CB8AC3E}">
        <p14:creationId xmlns:p14="http://schemas.microsoft.com/office/powerpoint/2010/main" val="375352233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F83D54D5-E38E-413F-BE64-9DB8E3C44A29}" type="datetimeFigureOut">
              <a:rPr lang="he-IL" smtClean="0"/>
              <a:t>כ"ח/חשון/תשפ"א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3DD398B5-EEB5-49B5-A388-5D31E10A27AD}" type="slidenum">
              <a:rPr lang="he-IL" smtClean="0"/>
              <a:t>‹#›</a:t>
            </a:fld>
            <a:endParaRPr lang="he-IL"/>
          </a:p>
        </p:txBody>
      </p:sp>
    </p:spTree>
    <p:extLst>
      <p:ext uri="{BB962C8B-B14F-4D97-AF65-F5344CB8AC3E}">
        <p14:creationId xmlns:p14="http://schemas.microsoft.com/office/powerpoint/2010/main" val="335671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D54D5-E38E-413F-BE64-9DB8E3C44A29}" type="datetimeFigureOut">
              <a:rPr lang="he-IL" smtClean="0"/>
              <a:t>כ"ח/חשון/תשפ"א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3DD398B5-EEB5-49B5-A388-5D31E10A27AD}" type="slidenum">
              <a:rPr lang="he-IL" smtClean="0"/>
              <a:t>‹#›</a:t>
            </a:fld>
            <a:endParaRPr lang="he-IL"/>
          </a:p>
        </p:txBody>
      </p:sp>
    </p:spTree>
    <p:extLst>
      <p:ext uri="{BB962C8B-B14F-4D97-AF65-F5344CB8AC3E}">
        <p14:creationId xmlns:p14="http://schemas.microsoft.com/office/powerpoint/2010/main" val="72285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765051" y="6375679"/>
            <a:ext cx="1233355" cy="348462"/>
          </a:xfrm>
        </p:spPr>
        <p:txBody>
          <a:bodyPr/>
          <a:lstStyle/>
          <a:p>
            <a:fld id="{F83D54D5-E38E-413F-BE64-9DB8E3C44A29}" type="datetimeFigureOut">
              <a:rPr lang="he-IL" smtClean="0"/>
              <a:t>כ"ח/חשון/תשפ"א</a:t>
            </a:fld>
            <a:endParaRPr lang="he-IL"/>
          </a:p>
        </p:txBody>
      </p:sp>
      <p:sp>
        <p:nvSpPr>
          <p:cNvPr id="6" name="Footer Placeholder 5"/>
          <p:cNvSpPr>
            <a:spLocks noGrp="1"/>
          </p:cNvSpPr>
          <p:nvPr>
            <p:ph type="ftr" sz="quarter" idx="11"/>
          </p:nvPr>
        </p:nvSpPr>
        <p:spPr>
          <a:xfrm>
            <a:off x="2103620" y="6375679"/>
            <a:ext cx="3482179" cy="345796"/>
          </a:xfrm>
        </p:spPr>
        <p:txBody>
          <a:bodyPr/>
          <a:lstStyle/>
          <a:p>
            <a:endParaRPr lang="he-IL"/>
          </a:p>
        </p:txBody>
      </p:sp>
      <p:sp>
        <p:nvSpPr>
          <p:cNvPr id="7" name="Slide Number Placeholder 6"/>
          <p:cNvSpPr>
            <a:spLocks noGrp="1"/>
          </p:cNvSpPr>
          <p:nvPr>
            <p:ph type="sldNum" sz="quarter" idx="12"/>
          </p:nvPr>
        </p:nvSpPr>
        <p:spPr>
          <a:xfrm>
            <a:off x="5691014" y="6375679"/>
            <a:ext cx="1232456" cy="345796"/>
          </a:xfrm>
        </p:spPr>
        <p:txBody>
          <a:bodyPr/>
          <a:lstStyle/>
          <a:p>
            <a:fld id="{3DD398B5-EEB5-49B5-A388-5D31E10A27AD}" type="slidenum">
              <a:rPr lang="he-IL" smtClean="0"/>
              <a:t>‹#›</a:t>
            </a:fld>
            <a:endParaRPr lang="he-IL"/>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5963899"/>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765950" y="6375679"/>
            <a:ext cx="1232456" cy="348462"/>
          </a:xfrm>
        </p:spPr>
        <p:txBody>
          <a:bodyPr/>
          <a:lstStyle/>
          <a:p>
            <a:fld id="{F83D54D5-E38E-413F-BE64-9DB8E3C44A29}" type="datetimeFigureOut">
              <a:rPr lang="he-IL" smtClean="0"/>
              <a:t>כ"ח/חשון/תשפ"א</a:t>
            </a:fld>
            <a:endParaRPr lang="he-IL"/>
          </a:p>
        </p:txBody>
      </p:sp>
      <p:sp>
        <p:nvSpPr>
          <p:cNvPr id="6" name="Footer Placeholder 5"/>
          <p:cNvSpPr>
            <a:spLocks noGrp="1"/>
          </p:cNvSpPr>
          <p:nvPr>
            <p:ph type="ftr" sz="quarter" idx="11"/>
          </p:nvPr>
        </p:nvSpPr>
        <p:spPr>
          <a:xfrm>
            <a:off x="2103621" y="6375679"/>
            <a:ext cx="3482178" cy="345796"/>
          </a:xfrm>
        </p:spPr>
        <p:txBody>
          <a:bodyPr/>
          <a:lstStyle/>
          <a:p>
            <a:endParaRPr lang="he-IL"/>
          </a:p>
        </p:txBody>
      </p:sp>
      <p:sp>
        <p:nvSpPr>
          <p:cNvPr id="7" name="Slide Number Placeholder 6"/>
          <p:cNvSpPr>
            <a:spLocks noGrp="1"/>
          </p:cNvSpPr>
          <p:nvPr>
            <p:ph type="sldNum" sz="quarter" idx="12"/>
          </p:nvPr>
        </p:nvSpPr>
        <p:spPr>
          <a:xfrm>
            <a:off x="5687568" y="6375679"/>
            <a:ext cx="1234440" cy="345796"/>
          </a:xfrm>
        </p:spPr>
        <p:txBody>
          <a:bodyPr/>
          <a:lstStyle/>
          <a:p>
            <a:fld id="{3DD398B5-EEB5-49B5-A388-5D31E10A27AD}" type="slidenum">
              <a:rPr lang="he-IL" smtClean="0"/>
              <a:t>‹#›</a:t>
            </a:fld>
            <a:endParaRPr lang="he-IL"/>
          </a:p>
        </p:txBody>
      </p:sp>
    </p:spTree>
    <p:extLst>
      <p:ext uri="{BB962C8B-B14F-4D97-AF65-F5344CB8AC3E}">
        <p14:creationId xmlns:p14="http://schemas.microsoft.com/office/powerpoint/2010/main" val="306699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83D54D5-E38E-413F-BE64-9DB8E3C44A29}" type="datetimeFigureOut">
              <a:rPr lang="he-IL" smtClean="0"/>
              <a:t>כ"ח/חשון/תשפ"א</a:t>
            </a:fld>
            <a:endParaRPr lang="he-IL"/>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he-IL"/>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DD398B5-EEB5-49B5-A388-5D31E10A27AD}" type="slidenum">
              <a:rPr lang="he-IL" smtClean="0"/>
              <a:t>‹#›</a:t>
            </a:fld>
            <a:endParaRPr lang="he-IL"/>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29808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9">
            <a:extLst>
              <a:ext uri="{FF2B5EF4-FFF2-40B4-BE49-F238E27FC236}">
                <a16:creationId xmlns:a16="http://schemas.microsoft.com/office/drawing/2014/main" id="{D2932E9C-BCE7-4564-84F6-CBA75E8B0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11">
            <a:extLst>
              <a:ext uri="{FF2B5EF4-FFF2-40B4-BE49-F238E27FC236}">
                <a16:creationId xmlns:a16="http://schemas.microsoft.com/office/drawing/2014/main" id="{AFC7A8FD-E375-431A-898D-F728F0948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ctrTitle"/>
          </p:nvPr>
        </p:nvSpPr>
        <p:spPr>
          <a:xfrm>
            <a:off x="729587" y="986216"/>
            <a:ext cx="5235575" cy="4394988"/>
          </a:xfrm>
        </p:spPr>
        <p:txBody>
          <a:bodyPr>
            <a:normAutofit/>
          </a:bodyPr>
          <a:lstStyle/>
          <a:p>
            <a:pPr algn="l"/>
            <a:br>
              <a:rPr lang="he-IL" sz="7400"/>
            </a:br>
            <a:r>
              <a:rPr lang="he-IL" sz="7400"/>
              <a:t>מדידת התנהגות</a:t>
            </a:r>
            <a:br>
              <a:rPr lang="he-IL" sz="7400"/>
            </a:br>
            <a:endParaRPr lang="he-IL" sz="7400"/>
          </a:p>
        </p:txBody>
      </p:sp>
      <p:sp>
        <p:nvSpPr>
          <p:cNvPr id="11" name="Rectangle 13">
            <a:extLst>
              <a:ext uri="{FF2B5EF4-FFF2-40B4-BE49-F238E27FC236}">
                <a16:creationId xmlns:a16="http://schemas.microsoft.com/office/drawing/2014/main" id="{98C621E2-C9A1-42DB-B77B-FDEC40996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6">
            <a:extLst>
              <a:ext uri="{FF2B5EF4-FFF2-40B4-BE49-F238E27FC236}">
                <a16:creationId xmlns:a16="http://schemas.microsoft.com/office/drawing/2014/main" id="{B85FBED9-5297-4759-B2C0-B6C973023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3" name="כותרת משנה 2"/>
          <p:cNvSpPr>
            <a:spLocks noGrp="1"/>
          </p:cNvSpPr>
          <p:nvPr>
            <p:ph type="subTitle" idx="1"/>
          </p:nvPr>
        </p:nvSpPr>
        <p:spPr>
          <a:xfrm>
            <a:off x="729587" y="4521200"/>
            <a:ext cx="5796399" cy="1880488"/>
          </a:xfrm>
        </p:spPr>
        <p:txBody>
          <a:bodyPr>
            <a:noAutofit/>
          </a:bodyPr>
          <a:lstStyle/>
          <a:p>
            <a:pPr algn="l">
              <a:lnSpc>
                <a:spcPct val="90000"/>
              </a:lnSpc>
            </a:pPr>
            <a:endParaRPr lang="he-IL" sz="2400" dirty="0">
              <a:solidFill>
                <a:srgbClr val="F3F3F2"/>
              </a:solidFill>
            </a:endParaRPr>
          </a:p>
          <a:p>
            <a:pPr algn="l">
              <a:lnSpc>
                <a:spcPct val="90000"/>
              </a:lnSpc>
            </a:pPr>
            <a:endParaRPr lang="he-IL" sz="2400" dirty="0">
              <a:solidFill>
                <a:srgbClr val="F3F3F2"/>
              </a:solidFill>
            </a:endParaRPr>
          </a:p>
          <a:p>
            <a:pPr algn="l">
              <a:lnSpc>
                <a:spcPct val="90000"/>
              </a:lnSpc>
            </a:pPr>
            <a:r>
              <a:rPr lang="he-IL" sz="2400" dirty="0">
                <a:solidFill>
                  <a:srgbClr val="F3F3F2"/>
                </a:solidFill>
              </a:rPr>
              <a:t>מבוא לפסיכולוגיה</a:t>
            </a:r>
          </a:p>
          <a:p>
            <a:pPr algn="l">
              <a:lnSpc>
                <a:spcPct val="90000"/>
              </a:lnSpc>
            </a:pPr>
            <a:r>
              <a:rPr lang="en-US" sz="2400" dirty="0">
                <a:solidFill>
                  <a:srgbClr val="F3F3F2"/>
                </a:solidFill>
              </a:rPr>
              <a:t>naomieini1@gmail.com</a:t>
            </a:r>
            <a:endParaRPr lang="he-IL" sz="2400" dirty="0">
              <a:solidFill>
                <a:srgbClr val="F3F3F2"/>
              </a:solidFill>
            </a:endParaRPr>
          </a:p>
        </p:txBody>
      </p:sp>
      <p:pic>
        <p:nvPicPr>
          <p:cNvPr id="5" name="גרפיקה 4" descr="שעון עצר">
            <a:extLst>
              <a:ext uri="{FF2B5EF4-FFF2-40B4-BE49-F238E27FC236}">
                <a16:creationId xmlns:a16="http://schemas.microsoft.com/office/drawing/2014/main" id="{D3EEAB9C-F122-4DA1-9663-81FBF645D8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99261" y="1619392"/>
            <a:ext cx="3217333" cy="3217333"/>
          </a:xfrm>
          <a:prstGeom prst="rect">
            <a:avLst/>
          </a:prstGeom>
        </p:spPr>
      </p:pic>
    </p:spTree>
    <p:extLst>
      <p:ext uri="{BB962C8B-B14F-4D97-AF65-F5344CB8AC3E}">
        <p14:creationId xmlns:p14="http://schemas.microsoft.com/office/powerpoint/2010/main" val="1199680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970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2313214"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sp>
      <p:sp>
        <p:nvSpPr>
          <p:cNvPr id="2" name="כותרת 1"/>
          <p:cNvSpPr>
            <a:spLocks noGrp="1"/>
          </p:cNvSpPr>
          <p:nvPr>
            <p:ph type="title"/>
          </p:nvPr>
        </p:nvSpPr>
        <p:spPr>
          <a:xfrm>
            <a:off x="612989" y="776175"/>
            <a:ext cx="3990455" cy="2738550"/>
          </a:xfrm>
        </p:spPr>
        <p:txBody>
          <a:bodyPr anchor="b">
            <a:normAutofit/>
          </a:bodyPr>
          <a:lstStyle/>
          <a:p>
            <a:r>
              <a:rPr lang="he-IL" dirty="0"/>
              <a:t>אובייקטיביות</a:t>
            </a:r>
          </a:p>
        </p:txBody>
      </p:sp>
      <p:sp>
        <p:nvSpPr>
          <p:cNvPr id="3" name="מציין מיקום תוכן 2"/>
          <p:cNvSpPr>
            <a:spLocks noGrp="1"/>
          </p:cNvSpPr>
          <p:nvPr>
            <p:ph idx="1"/>
          </p:nvPr>
        </p:nvSpPr>
        <p:spPr>
          <a:xfrm>
            <a:off x="4906728" y="870113"/>
            <a:ext cx="6523272" cy="5532621"/>
          </a:xfrm>
        </p:spPr>
        <p:txBody>
          <a:bodyPr anchor="ctr">
            <a:normAutofit/>
          </a:bodyPr>
          <a:lstStyle/>
          <a:p>
            <a:pPr>
              <a:lnSpc>
                <a:spcPct val="150000"/>
              </a:lnSpc>
              <a:buFont typeface="Wingdings" panose="05000000000000000000" pitchFamily="2" charset="2"/>
              <a:buChar char="ü"/>
            </a:pPr>
            <a:r>
              <a:rPr lang="he-IL" dirty="0"/>
              <a:t>גישה נטולת השקפות ועמדות אישיות.</a:t>
            </a:r>
          </a:p>
          <a:p>
            <a:pPr>
              <a:lnSpc>
                <a:spcPct val="150000"/>
              </a:lnSpc>
              <a:buFont typeface="Wingdings" panose="05000000000000000000" pitchFamily="2" charset="2"/>
              <a:buChar char="ü"/>
            </a:pPr>
            <a:r>
              <a:rPr lang="he-IL" dirty="0"/>
              <a:t>הציפייה- חוקרים שונים יגיעו לממצאים ולמסקנות דומות אם יערכו את אותו המחקר  או אם ישחזרו אותו תוך שימוש בשיטות ובתנאים זהים.</a:t>
            </a:r>
          </a:p>
          <a:p>
            <a:pPr>
              <a:lnSpc>
                <a:spcPct val="150000"/>
              </a:lnSpc>
              <a:buFont typeface="Wingdings" panose="05000000000000000000" pitchFamily="2" charset="2"/>
              <a:buChar char="ü"/>
            </a:pPr>
            <a:r>
              <a:rPr lang="he-IL" dirty="0"/>
              <a:t>אובייקטיביות בפסיכולוגיה: יש הטוענים שהשיטות המקובלות במחקרים פסיכולוגים מתקרבות במידה סבירה לאידאל האובייקטיביות.  אחרים טוענים שאדם אינו מסוגל לנטרל לחלוטין את השקפותיו ואת עמדותיו האישיות ואלו משפיעות הן על הנושא הנחקר והן על השיטות בהן ישתמש החוקר. לפיכך חובה עליו לפרט את השקפותיו ועמדותיו כחלק מן המחקר. </a:t>
            </a:r>
          </a:p>
        </p:txBody>
      </p:sp>
    </p:spTree>
    <p:extLst>
      <p:ext uri="{BB962C8B-B14F-4D97-AF65-F5344CB8AC3E}">
        <p14:creationId xmlns:p14="http://schemas.microsoft.com/office/powerpoint/2010/main" val="130600404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תמונה שמכילה חוץ, בניין, שחור, לבן&#10;&#10;התיאור נוצר באופן אוטומטי">
            <a:extLst>
              <a:ext uri="{FF2B5EF4-FFF2-40B4-BE49-F238E27FC236}">
                <a16:creationId xmlns:a16="http://schemas.microsoft.com/office/drawing/2014/main" id="{5940C6A8-63C8-4D71-A30F-7A1E478CFDC6}"/>
              </a:ext>
            </a:extLst>
          </p:cNvPr>
          <p:cNvPicPr>
            <a:picLocks noChangeAspect="1"/>
          </p:cNvPicPr>
          <p:nvPr/>
        </p:nvPicPr>
        <p:blipFill rotWithShape="1">
          <a:blip r:embed="rId2"/>
          <a:srcRect l="25206" r="27555" b="-1"/>
          <a:stretch/>
        </p:blipFill>
        <p:spPr>
          <a:xfrm>
            <a:off x="7338646" y="10"/>
            <a:ext cx="4853354" cy="6857990"/>
          </a:xfrm>
          <a:prstGeom prst="rect">
            <a:avLst/>
          </a:prstGeom>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כותרת 1"/>
          <p:cNvSpPr>
            <a:spLocks noGrp="1"/>
          </p:cNvSpPr>
          <p:nvPr>
            <p:ph type="title"/>
          </p:nvPr>
        </p:nvSpPr>
        <p:spPr>
          <a:xfrm>
            <a:off x="765051" y="382385"/>
            <a:ext cx="6015897" cy="1492132"/>
          </a:xfrm>
        </p:spPr>
        <p:txBody>
          <a:bodyPr>
            <a:normAutofit/>
          </a:bodyPr>
          <a:lstStyle/>
          <a:p>
            <a:r>
              <a:rPr lang="he-IL" dirty="0"/>
              <a:t>אמפיריות</a:t>
            </a:r>
          </a:p>
        </p:txBody>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מציין מיקום תוכן 2"/>
          <p:cNvSpPr>
            <a:spLocks noGrp="1"/>
          </p:cNvSpPr>
          <p:nvPr>
            <p:ph idx="1"/>
          </p:nvPr>
        </p:nvSpPr>
        <p:spPr>
          <a:xfrm>
            <a:off x="765051" y="1714501"/>
            <a:ext cx="6245349" cy="4600574"/>
          </a:xfrm>
        </p:spPr>
        <p:txBody>
          <a:bodyPr>
            <a:noAutofit/>
          </a:bodyPr>
          <a:lstStyle/>
          <a:p>
            <a:pPr marL="0" indent="0">
              <a:lnSpc>
                <a:spcPct val="150000"/>
              </a:lnSpc>
              <a:buNone/>
            </a:pPr>
            <a:r>
              <a:rPr lang="he-IL" sz="2800" dirty="0"/>
              <a:t>אמפירי- מבוסס על ניסיון.</a:t>
            </a:r>
          </a:p>
          <a:p>
            <a:pPr marL="0" indent="0">
              <a:lnSpc>
                <a:spcPct val="150000"/>
              </a:lnSpc>
              <a:buNone/>
            </a:pPr>
            <a:r>
              <a:rPr lang="he-IL" sz="2800" dirty="0"/>
              <a:t>ניתן לבדוק את הטענות והנתונים, על ידי מחקרים ולאששם או להפריכם.</a:t>
            </a:r>
          </a:p>
          <a:p>
            <a:pPr marL="0" indent="0">
              <a:lnSpc>
                <a:spcPct val="150000"/>
              </a:lnSpc>
              <a:buNone/>
            </a:pPr>
            <a:r>
              <a:rPr lang="he-IL" sz="2800" dirty="0"/>
              <a:t>אמפיריות בפסיכולוגיה: ישנן תיאוריות הניתנות לבדיקה- כמו התיאוריה ההתנהגותית, ויש שלא- כמו הפסיכואנליזה.</a:t>
            </a:r>
          </a:p>
        </p:txBody>
      </p:sp>
    </p:spTree>
    <p:extLst>
      <p:ext uri="{BB962C8B-B14F-4D97-AF65-F5344CB8AC3E}">
        <p14:creationId xmlns:p14="http://schemas.microsoft.com/office/powerpoint/2010/main" val="2599741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כותרת 1"/>
          <p:cNvSpPr>
            <a:spLocks noGrp="1"/>
          </p:cNvSpPr>
          <p:nvPr>
            <p:ph type="title"/>
          </p:nvPr>
        </p:nvSpPr>
        <p:spPr>
          <a:xfrm>
            <a:off x="754144" y="484631"/>
            <a:ext cx="6340519" cy="1638469"/>
          </a:xfrm>
        </p:spPr>
        <p:txBody>
          <a:bodyPr>
            <a:normAutofit/>
          </a:bodyPr>
          <a:lstStyle/>
          <a:p>
            <a:r>
              <a:rPr lang="he-IL" dirty="0"/>
              <a:t>פּוּמבּיוּת</a:t>
            </a:r>
          </a:p>
        </p:txBody>
      </p:sp>
      <p:sp>
        <p:nvSpPr>
          <p:cNvPr id="14" name="Rectangle 13">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מציין מיקום תוכן 2"/>
          <p:cNvSpPr>
            <a:spLocks noGrp="1"/>
          </p:cNvSpPr>
          <p:nvPr>
            <p:ph idx="1"/>
          </p:nvPr>
        </p:nvSpPr>
        <p:spPr>
          <a:xfrm>
            <a:off x="765051" y="2123100"/>
            <a:ext cx="6306309" cy="4250267"/>
          </a:xfrm>
        </p:spPr>
        <p:txBody>
          <a:bodyPr>
            <a:normAutofit/>
          </a:bodyPr>
          <a:lstStyle/>
          <a:p>
            <a:pPr>
              <a:buFont typeface="Wingdings" panose="05000000000000000000" pitchFamily="2" charset="2"/>
              <a:buChar char="ü"/>
            </a:pPr>
            <a:r>
              <a:rPr lang="he-IL" sz="3200" dirty="0">
                <a:solidFill>
                  <a:schemeClr val="tx1"/>
                </a:solidFill>
              </a:rPr>
              <a:t>הנתונים מצויים ברשות הרבים וניתנים לבדיקת הכלל (גובה הקיר הוא 2 מטר).</a:t>
            </a:r>
          </a:p>
          <a:p>
            <a:pPr>
              <a:buFont typeface="Wingdings" panose="05000000000000000000" pitchFamily="2" charset="2"/>
              <a:buChar char="ü"/>
            </a:pPr>
            <a:r>
              <a:rPr lang="he-IL" sz="3200" dirty="0">
                <a:solidFill>
                  <a:schemeClr val="tx1"/>
                </a:solidFill>
              </a:rPr>
              <a:t>פומביות בפסיכולוגיה – "עוצמת הלחיצות גברה" מול "הילד מתוסכל" </a:t>
            </a:r>
          </a:p>
          <a:p>
            <a:pPr>
              <a:buFont typeface="Wingdings" panose="05000000000000000000" pitchFamily="2" charset="2"/>
              <a:buChar char="ü"/>
            </a:pPr>
            <a:endParaRPr lang="he-IL" dirty="0">
              <a:solidFill>
                <a:schemeClr val="tx1"/>
              </a:solidFill>
            </a:endParaRPr>
          </a:p>
        </p:txBody>
      </p:sp>
      <p:pic>
        <p:nvPicPr>
          <p:cNvPr id="5" name="גרפיקה 4" descr="חרק תחת זכוכית מגדלת">
            <a:extLst>
              <a:ext uri="{FF2B5EF4-FFF2-40B4-BE49-F238E27FC236}">
                <a16:creationId xmlns:a16="http://schemas.microsoft.com/office/drawing/2014/main" id="{F4DAA5A7-3AD1-4ABC-9D8A-27801ED9E2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50787" y="1600709"/>
            <a:ext cx="3656581" cy="3656581"/>
          </a:xfrm>
          <a:prstGeom prst="rect">
            <a:avLst/>
          </a:prstGeom>
        </p:spPr>
      </p:pic>
    </p:spTree>
    <p:extLst>
      <p:ext uri="{BB962C8B-B14F-4D97-AF65-F5344CB8AC3E}">
        <p14:creationId xmlns:p14="http://schemas.microsoft.com/office/powerpoint/2010/main" val="3828574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765051" y="382385"/>
            <a:ext cx="6015897" cy="1492132"/>
          </a:xfrm>
        </p:spPr>
        <p:txBody>
          <a:bodyPr>
            <a:normAutofit/>
          </a:bodyPr>
          <a:lstStyle/>
          <a:p>
            <a:r>
              <a:rPr lang="he-IL" dirty="0"/>
              <a:t>כימות</a:t>
            </a:r>
          </a:p>
        </p:txBody>
      </p:sp>
      <p:sp>
        <p:nvSpPr>
          <p:cNvPr id="11" name="Rectangle 10">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מציין מיקום תוכן 2"/>
          <p:cNvSpPr>
            <a:spLocks noGrp="1"/>
          </p:cNvSpPr>
          <p:nvPr>
            <p:ph idx="1"/>
          </p:nvPr>
        </p:nvSpPr>
        <p:spPr>
          <a:xfrm>
            <a:off x="765051" y="2286001"/>
            <a:ext cx="6015897" cy="3593591"/>
          </a:xfrm>
        </p:spPr>
        <p:txBody>
          <a:bodyPr>
            <a:normAutofit/>
          </a:bodyPr>
          <a:lstStyle/>
          <a:p>
            <a:pPr>
              <a:lnSpc>
                <a:spcPct val="150000"/>
              </a:lnSpc>
              <a:buFont typeface="Wingdings" panose="05000000000000000000" pitchFamily="2" charset="2"/>
              <a:buChar char="ü"/>
            </a:pPr>
            <a:r>
              <a:rPr lang="he-IL" sz="3600" dirty="0"/>
              <a:t>מתן נתונים במספרים.</a:t>
            </a:r>
          </a:p>
          <a:p>
            <a:pPr>
              <a:lnSpc>
                <a:spcPct val="150000"/>
              </a:lnSpc>
              <a:buFont typeface="Wingdings" panose="05000000000000000000" pitchFamily="2" charset="2"/>
              <a:buChar char="ü"/>
            </a:pPr>
            <a:r>
              <a:rPr lang="he-IL" sz="3600" dirty="0"/>
              <a:t>כימות בפסיכולוגיה – " כמות הריר פחתה" מול "חל שינוי בעמדות". </a:t>
            </a:r>
          </a:p>
        </p:txBody>
      </p:sp>
      <p:pic>
        <p:nvPicPr>
          <p:cNvPr id="5" name="Picture 4">
            <a:extLst>
              <a:ext uri="{FF2B5EF4-FFF2-40B4-BE49-F238E27FC236}">
                <a16:creationId xmlns:a16="http://schemas.microsoft.com/office/drawing/2014/main" id="{84B6BD86-B477-4172-B30E-9E472D5A505E}"/>
              </a:ext>
            </a:extLst>
          </p:cNvPr>
          <p:cNvPicPr>
            <a:picLocks noChangeAspect="1"/>
          </p:cNvPicPr>
          <p:nvPr/>
        </p:nvPicPr>
        <p:blipFill rotWithShape="1">
          <a:blip r:embed="rId2"/>
          <a:srcRect l="27370" r="25889" b="-1"/>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p:spPr>
      </p:pic>
    </p:spTree>
    <p:extLst>
      <p:ext uri="{BB962C8B-B14F-4D97-AF65-F5344CB8AC3E}">
        <p14:creationId xmlns:p14="http://schemas.microsoft.com/office/powerpoint/2010/main" val="401885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הנסיך הקטן – עולמם של המבוגרים</a:t>
            </a:r>
          </a:p>
        </p:txBody>
      </p:sp>
      <p:pic>
        <p:nvPicPr>
          <p:cNvPr id="4" name="מציין מיקום תוכן 3"/>
          <p:cNvPicPr>
            <a:picLocks noGrp="1" noChangeAspect="1"/>
          </p:cNvPicPr>
          <p:nvPr>
            <p:ph idx="1"/>
          </p:nvPr>
        </p:nvPicPr>
        <p:blipFill>
          <a:blip r:embed="rId2"/>
          <a:stretch>
            <a:fillRect/>
          </a:stretch>
        </p:blipFill>
        <p:spPr>
          <a:xfrm>
            <a:off x="10121900" y="1565477"/>
            <a:ext cx="1238250" cy="1295400"/>
          </a:xfrm>
          <a:prstGeom prst="rect">
            <a:avLst/>
          </a:prstGeom>
        </p:spPr>
      </p:pic>
      <p:sp>
        <p:nvSpPr>
          <p:cNvPr id="3" name="מלבן 2">
            <a:extLst>
              <a:ext uri="{FF2B5EF4-FFF2-40B4-BE49-F238E27FC236}">
                <a16:creationId xmlns:a16="http://schemas.microsoft.com/office/drawing/2014/main" id="{EA99CB9E-8935-4A7B-A38E-7C0A6D24502E}"/>
              </a:ext>
            </a:extLst>
          </p:cNvPr>
          <p:cNvSpPr/>
          <p:nvPr/>
        </p:nvSpPr>
        <p:spPr>
          <a:xfrm>
            <a:off x="3048000" y="2551837"/>
            <a:ext cx="6096000" cy="1754326"/>
          </a:xfrm>
          <a:prstGeom prst="rect">
            <a:avLst/>
          </a:prstGeom>
        </p:spPr>
        <p:txBody>
          <a:bodyPr>
            <a:spAutoFit/>
          </a:bodyPr>
          <a:lstStyle/>
          <a:p>
            <a:pPr algn="r"/>
            <a:r>
              <a:rPr lang="he-IL" dirty="0"/>
              <a:t>"מבוגרים אוהבים סְפרות.</a:t>
            </a:r>
            <a:br>
              <a:rPr lang="he-IL" dirty="0"/>
            </a:br>
            <a:r>
              <a:rPr lang="he-IL" dirty="0"/>
              <a:t>כאשר אתה מספר להם שיש לך חבר חדש, לעולם לא ישאלו אותך אודות דברים שבמהוּת. הם לא ישאלו: "מה צליל קולו? איזה משחקים אהובים עליו ביותר? האם הוא אוסף פרפרים?"</a:t>
            </a:r>
            <a:br>
              <a:rPr lang="he-IL" dirty="0"/>
            </a:br>
            <a:r>
              <a:rPr lang="he-IL" dirty="0"/>
              <a:t>תחת זאת, ישאלו: "בן כמה הוא? כמה אחים לו? מה משקלו? כמה כסף משׂתכר אביו?" רק כך הם חשים שהם מכירים אותו..."</a:t>
            </a:r>
          </a:p>
        </p:txBody>
      </p:sp>
    </p:spTree>
    <p:extLst>
      <p:ext uri="{BB962C8B-B14F-4D97-AF65-F5344CB8AC3E}">
        <p14:creationId xmlns:p14="http://schemas.microsoft.com/office/powerpoint/2010/main" val="3419784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האם הפסיכולוגיה היא מדע?</a:t>
            </a:r>
          </a:p>
        </p:txBody>
      </p:sp>
      <p:sp>
        <p:nvSpPr>
          <p:cNvPr id="3" name="מציין מיקום תוכן 2"/>
          <p:cNvSpPr>
            <a:spLocks noGrp="1"/>
          </p:cNvSpPr>
          <p:nvPr>
            <p:ph idx="1"/>
          </p:nvPr>
        </p:nvSpPr>
        <p:spPr/>
        <p:txBody>
          <a:bodyPr>
            <a:normAutofit/>
          </a:bodyPr>
          <a:lstStyle/>
          <a:p>
            <a:pPr marL="0" indent="0" algn="ctr">
              <a:buNone/>
            </a:pPr>
            <a:endParaRPr lang="he-IL" sz="4800" dirty="0"/>
          </a:p>
          <a:p>
            <a:pPr marL="0" indent="0" algn="ctr">
              <a:buNone/>
            </a:pPr>
            <a:endParaRPr lang="he-IL" sz="4800" dirty="0"/>
          </a:p>
          <a:p>
            <a:pPr marL="0" indent="0" algn="ctr">
              <a:buNone/>
            </a:pPr>
            <a:r>
              <a:rPr lang="he-IL" sz="4800" dirty="0"/>
              <a:t>...</a:t>
            </a:r>
          </a:p>
        </p:txBody>
      </p:sp>
    </p:spTree>
    <p:extLst>
      <p:ext uri="{BB962C8B-B14F-4D97-AF65-F5344CB8AC3E}">
        <p14:creationId xmlns:p14="http://schemas.microsoft.com/office/powerpoint/2010/main" val="1768868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חשיבה מדעית</a:t>
            </a:r>
          </a:p>
        </p:txBody>
      </p:sp>
      <p:sp>
        <p:nvSpPr>
          <p:cNvPr id="3" name="מציין מיקום תוכן 2"/>
          <p:cNvSpPr>
            <a:spLocks noGrp="1"/>
          </p:cNvSpPr>
          <p:nvPr>
            <p:ph idx="1"/>
          </p:nvPr>
        </p:nvSpPr>
        <p:spPr>
          <a:xfrm>
            <a:off x="838200" y="1400175"/>
            <a:ext cx="10591800" cy="5366385"/>
          </a:xfrm>
        </p:spPr>
        <p:txBody>
          <a:bodyPr>
            <a:normAutofit/>
          </a:bodyPr>
          <a:lstStyle/>
          <a:p>
            <a:r>
              <a:rPr lang="he-IL" sz="2800" b="1" dirty="0"/>
              <a:t>חשיבה מדעית </a:t>
            </a:r>
            <a:r>
              <a:rPr lang="he-IL" sz="2800" dirty="0"/>
              <a:t>משמעה גיבוש תיאוריות.</a:t>
            </a:r>
          </a:p>
          <a:p>
            <a:r>
              <a:rPr lang="he-IL" sz="2800" b="1" dirty="0"/>
              <a:t>תיאוריה</a:t>
            </a:r>
            <a:r>
              <a:rPr lang="he-IL" sz="2800" dirty="0"/>
              <a:t> – אוסף מושגים והנחות היוצר הכללות ותחזיות של תופעות.</a:t>
            </a:r>
          </a:p>
          <a:p>
            <a:r>
              <a:rPr lang="he-IL" sz="2800" b="1" dirty="0"/>
              <a:t>תיאוריה  בפסיכולוגיה</a:t>
            </a:r>
            <a:r>
              <a:rPr lang="he-IL" sz="2800" dirty="0"/>
              <a:t> – מערכת מושגים וכללים המסבירה את התנהגות האדם.</a:t>
            </a:r>
          </a:p>
          <a:p>
            <a:r>
              <a:rPr lang="he-IL" sz="2800" dirty="0"/>
              <a:t>תיאוריה טובה היא תיאוריה שמצליחה להסביר מקסימום תופעות במינימום מושגים.</a:t>
            </a:r>
          </a:p>
          <a:p>
            <a:r>
              <a:rPr lang="he-IL" sz="2800" b="1" dirty="0"/>
              <a:t>"אסכולות"</a:t>
            </a:r>
            <a:r>
              <a:rPr lang="he-IL" sz="2800" dirty="0"/>
              <a:t> /"גישות" – הן תיאוריות "גדולות" – המסבירות טווח רחב של תופעות (פסיכואנליזה- הסבר על מבנה הנפש והסיבות להתנהגות).</a:t>
            </a:r>
          </a:p>
          <a:p>
            <a:r>
              <a:rPr lang="he-IL" sz="2800" b="1" dirty="0"/>
              <a:t>"מודלים"</a:t>
            </a:r>
            <a:r>
              <a:rPr lang="he-IL" sz="2800" dirty="0"/>
              <a:t> – הם תיאוריות "קטנות" (כמו הסבר של התנהגות כמו הרטבה)</a:t>
            </a:r>
          </a:p>
        </p:txBody>
      </p:sp>
    </p:spTree>
    <p:extLst>
      <p:ext uri="{BB962C8B-B14F-4D97-AF65-F5344CB8AC3E}">
        <p14:creationId xmlns:p14="http://schemas.microsoft.com/office/powerpoint/2010/main" val="2629561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חשיבה מדעית - המשך</a:t>
            </a:r>
          </a:p>
        </p:txBody>
      </p:sp>
      <p:sp>
        <p:nvSpPr>
          <p:cNvPr id="3" name="מציין מיקום תוכן 2"/>
          <p:cNvSpPr>
            <a:spLocks noGrp="1"/>
          </p:cNvSpPr>
          <p:nvPr>
            <p:ph idx="1"/>
          </p:nvPr>
        </p:nvSpPr>
        <p:spPr>
          <a:xfrm>
            <a:off x="1251678" y="1685925"/>
            <a:ext cx="10178322" cy="4193667"/>
          </a:xfrm>
        </p:spPr>
        <p:txBody>
          <a:bodyPr>
            <a:normAutofit fontScale="92500" lnSpcReduction="10000"/>
          </a:bodyPr>
          <a:lstStyle/>
          <a:p>
            <a:r>
              <a:rPr lang="he-IL" sz="3600" dirty="0"/>
              <a:t>מתיאוריה נגזור השערות (</a:t>
            </a:r>
            <a:r>
              <a:rPr lang="he-IL" sz="3600" dirty="0" err="1"/>
              <a:t>היפותיזות</a:t>
            </a:r>
            <a:r>
              <a:rPr lang="he-IL" sz="3600" dirty="0"/>
              <a:t>) וננבא התנהגויות.</a:t>
            </a:r>
          </a:p>
          <a:p>
            <a:r>
              <a:rPr lang="he-IL" sz="3600" dirty="0"/>
              <a:t>מהשערות נצא למחקר ונבדוק תופעות.</a:t>
            </a:r>
          </a:p>
          <a:p>
            <a:r>
              <a:rPr lang="he-IL" sz="3600" dirty="0"/>
              <a:t>הממצאים יכולים לאמת השערה או להפריכה.</a:t>
            </a:r>
          </a:p>
          <a:p>
            <a:pPr marL="0" indent="0">
              <a:buNone/>
            </a:pPr>
            <a:r>
              <a:rPr lang="he-IL" sz="3600" dirty="0"/>
              <a:t>הפרכת השערה היא בעלת ערך מחקרי הזהה לאימות ההשערה.</a:t>
            </a:r>
          </a:p>
          <a:p>
            <a:pPr marL="0" indent="0">
              <a:buNone/>
            </a:pPr>
            <a:r>
              <a:rPr lang="he-IL" sz="3600" dirty="0"/>
              <a:t>כל ממצא מדעי ישפר את הבנת המציאות ואת גיבוש ודיוק התיאוריה.</a:t>
            </a:r>
          </a:p>
        </p:txBody>
      </p:sp>
    </p:spTree>
    <p:extLst>
      <p:ext uri="{BB962C8B-B14F-4D97-AF65-F5344CB8AC3E}">
        <p14:creationId xmlns:p14="http://schemas.microsoft.com/office/powerpoint/2010/main" val="1748248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2003628"/>
          </a:xfrm>
        </p:spPr>
        <p:txBody>
          <a:bodyPr>
            <a:normAutofit/>
          </a:bodyPr>
          <a:lstStyle/>
          <a:p>
            <a:r>
              <a:rPr lang="he-IL" dirty="0"/>
              <a:t>היפותזה</a:t>
            </a:r>
            <a:br>
              <a:rPr lang="he-IL" dirty="0"/>
            </a:br>
            <a:br>
              <a:rPr lang="he-IL" dirty="0"/>
            </a:br>
            <a:r>
              <a:rPr lang="he-IL" sz="3600" dirty="0"/>
              <a:t>מתן הסבר אפשרי לתופעה (טבעית או חברתית)</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2144323"/>
              </p:ext>
            </p:extLst>
          </p:nvPr>
        </p:nvGraphicFramePr>
        <p:xfrm>
          <a:off x="1543050" y="2743199"/>
          <a:ext cx="9344025" cy="335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7477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52624" y="1"/>
            <a:ext cx="8562975" cy="1139825"/>
          </a:xfrm>
        </p:spPr>
        <p:txBody>
          <a:bodyPr/>
          <a:lstStyle/>
          <a:p>
            <a:pPr eaLnBrk="1" hangingPunct="1"/>
            <a:r>
              <a:rPr lang="he-IL" altLang="he-IL" dirty="0"/>
              <a:t>שפת </a:t>
            </a:r>
            <a:r>
              <a:rPr lang="he-IL" altLang="he-IL" dirty="0" err="1"/>
              <a:t>המחקרהכמותי</a:t>
            </a:r>
            <a:r>
              <a:rPr lang="he-IL" altLang="he-IL" dirty="0"/>
              <a:t>: משתנים</a:t>
            </a:r>
            <a:endParaRPr lang="en-US" altLang="he-IL" dirty="0"/>
          </a:p>
        </p:txBody>
      </p:sp>
      <p:sp>
        <p:nvSpPr>
          <p:cNvPr id="12291" name="Rectangle 3"/>
          <p:cNvSpPr>
            <a:spLocks noGrp="1" noChangeArrowheads="1"/>
          </p:cNvSpPr>
          <p:nvPr>
            <p:ph idx="1"/>
          </p:nvPr>
        </p:nvSpPr>
        <p:spPr>
          <a:xfrm>
            <a:off x="1371600" y="1414463"/>
            <a:ext cx="9144000" cy="5286375"/>
          </a:xfrm>
        </p:spPr>
        <p:txBody>
          <a:bodyPr>
            <a:normAutofit/>
          </a:bodyPr>
          <a:lstStyle/>
          <a:p>
            <a:pPr marL="0" indent="0" algn="r" rtl="1" eaLnBrk="1" hangingPunct="1">
              <a:lnSpc>
                <a:spcPct val="90000"/>
              </a:lnSpc>
              <a:buNone/>
            </a:pPr>
            <a:r>
              <a:rPr lang="he-IL" altLang="he-IL" sz="2800" dirty="0"/>
              <a:t>משתנה – תכונה המקבלת ערכים שונים באוכלוסייה.</a:t>
            </a:r>
          </a:p>
          <a:p>
            <a:pPr marL="0" indent="0">
              <a:lnSpc>
                <a:spcPct val="90000"/>
              </a:lnSpc>
              <a:buNone/>
            </a:pPr>
            <a:endParaRPr lang="he-IL" altLang="he-IL" sz="2800" dirty="0"/>
          </a:p>
          <a:p>
            <a:pPr marL="0" indent="0">
              <a:lnSpc>
                <a:spcPct val="90000"/>
              </a:lnSpc>
              <a:buNone/>
            </a:pPr>
            <a:r>
              <a:rPr lang="he-IL" altLang="he-IL" sz="2800" dirty="0"/>
              <a:t>דוגמאות:  </a:t>
            </a:r>
          </a:p>
          <a:p>
            <a:pPr marL="0" indent="0">
              <a:lnSpc>
                <a:spcPct val="90000"/>
              </a:lnSpc>
              <a:buNone/>
            </a:pPr>
            <a:r>
              <a:rPr lang="he-IL" altLang="he-IL" sz="2800" dirty="0"/>
              <a:t>משתנה: צבע עיניים    ערכים: חום, כחול, ירוק וכו'</a:t>
            </a:r>
          </a:p>
          <a:p>
            <a:pPr marL="0" indent="0">
              <a:lnSpc>
                <a:spcPct val="90000"/>
              </a:lnSpc>
              <a:buNone/>
            </a:pPr>
            <a:r>
              <a:rPr lang="he-IL" altLang="he-IL" sz="2800" dirty="0"/>
              <a:t>משתנה: ציון במבחן    ערכים: 90,  70,  57  וכו'</a:t>
            </a:r>
          </a:p>
          <a:p>
            <a:pPr marL="0" indent="0">
              <a:lnSpc>
                <a:spcPct val="90000"/>
              </a:lnSpc>
              <a:buNone/>
            </a:pPr>
            <a:endParaRPr lang="he-IL" altLang="he-IL" sz="2800" dirty="0"/>
          </a:p>
          <a:p>
            <a:pPr marL="0" indent="0">
              <a:lnSpc>
                <a:spcPct val="90000"/>
              </a:lnSpc>
              <a:buNone/>
            </a:pPr>
            <a:r>
              <a:rPr lang="he-IL" altLang="he-IL" sz="2800" dirty="0"/>
              <a:t>רוב החוקים, הכללים, ההשערות וההסברים המדעיים שברצוננו לנסח דנים </a:t>
            </a:r>
            <a:r>
              <a:rPr lang="he-IL" altLang="he-IL" sz="2800" b="1" dirty="0"/>
              <a:t>בקשר שבין משתנים</a:t>
            </a:r>
            <a:r>
              <a:rPr lang="he-IL" altLang="he-IL" sz="2800" dirty="0"/>
              <a:t>.</a:t>
            </a:r>
          </a:p>
          <a:p>
            <a:pPr marL="0" indent="0">
              <a:lnSpc>
                <a:spcPct val="90000"/>
              </a:lnSpc>
              <a:buNone/>
            </a:pPr>
            <a:r>
              <a:rPr lang="he-IL" altLang="he-IL" sz="2800" dirty="0"/>
              <a:t>במידה וקיים קשר, נרצה לבחון את </a:t>
            </a:r>
            <a:r>
              <a:rPr lang="he-IL" altLang="he-IL" sz="2800" b="1" dirty="0"/>
              <a:t>הסיבות לקשר</a:t>
            </a:r>
            <a:r>
              <a:rPr lang="he-IL" altLang="he-IL" sz="2800" dirty="0"/>
              <a:t> על מנת להבינו. </a:t>
            </a:r>
            <a:endParaRPr lang="en-US" altLang="he-IL" sz="2800" dirty="0"/>
          </a:p>
        </p:txBody>
      </p:sp>
    </p:spTree>
    <p:extLst>
      <p:ext uri="{BB962C8B-B14F-4D97-AF65-F5344CB8AC3E}">
        <p14:creationId xmlns:p14="http://schemas.microsoft.com/office/powerpoint/2010/main" val="415936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125" name="Picture 5124">
            <a:extLst>
              <a:ext uri="{FF2B5EF4-FFF2-40B4-BE49-F238E27FC236}">
                <a16:creationId xmlns:a16="http://schemas.microsoft.com/office/drawing/2014/main" id="{70D8D459-704C-4415-BBC1-0C8F90D41C70}"/>
              </a:ext>
            </a:extLst>
          </p:cNvPr>
          <p:cNvPicPr>
            <a:picLocks noChangeAspect="1"/>
          </p:cNvPicPr>
          <p:nvPr/>
        </p:nvPicPr>
        <p:blipFill rotWithShape="1">
          <a:blip r:embed="rId2"/>
          <a:srcRect l="27557" r="19366"/>
          <a:stretch/>
        </p:blipFill>
        <p:spPr>
          <a:xfrm>
            <a:off x="7338646" y="10"/>
            <a:ext cx="4853354" cy="6857990"/>
          </a:xfrm>
          <a:prstGeom prst="rect">
            <a:avLst/>
          </a:prstGeom>
        </p:spPr>
      </p:pic>
      <p:sp>
        <p:nvSpPr>
          <p:cNvPr id="73"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5122" name="Rectangle 2"/>
          <p:cNvSpPr>
            <a:spLocks noGrp="1" noChangeArrowheads="1"/>
          </p:cNvSpPr>
          <p:nvPr>
            <p:ph type="title"/>
          </p:nvPr>
        </p:nvSpPr>
        <p:spPr>
          <a:xfrm>
            <a:off x="765051" y="382385"/>
            <a:ext cx="6015897" cy="1492132"/>
          </a:xfrm>
        </p:spPr>
        <p:txBody>
          <a:bodyPr>
            <a:normAutofit/>
          </a:bodyPr>
          <a:lstStyle/>
          <a:p>
            <a:pPr eaLnBrk="1" hangingPunct="1"/>
            <a:r>
              <a:rPr lang="he-IL" altLang="he-IL" dirty="0"/>
              <a:t>היכן אני חי?</a:t>
            </a:r>
            <a:endParaRPr lang="en-US" altLang="he-IL" dirty="0"/>
          </a:p>
        </p:txBody>
      </p:sp>
      <p:sp>
        <p:nvSpPr>
          <p:cNvPr id="75" name="Rectangle 74">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3" name="Rectangle 3"/>
          <p:cNvSpPr>
            <a:spLocks noGrp="1" noChangeArrowheads="1"/>
          </p:cNvSpPr>
          <p:nvPr>
            <p:ph idx="1"/>
          </p:nvPr>
        </p:nvSpPr>
        <p:spPr>
          <a:xfrm>
            <a:off x="361951" y="1463040"/>
            <a:ext cx="6418998" cy="5394960"/>
          </a:xfrm>
        </p:spPr>
        <p:txBody>
          <a:bodyPr>
            <a:normAutofit fontScale="92500"/>
          </a:bodyPr>
          <a:lstStyle/>
          <a:p>
            <a:pPr marL="0" indent="0" rtl="1" eaLnBrk="1" hangingPunct="1">
              <a:lnSpc>
                <a:spcPct val="150000"/>
              </a:lnSpc>
              <a:buNone/>
            </a:pPr>
            <a:r>
              <a:rPr lang="he-IL" altLang="he-IL" sz="2400" dirty="0"/>
              <a:t>האדם הנו יצור סקרן וחוקר מטבעו.</a:t>
            </a:r>
          </a:p>
          <a:p>
            <a:pPr marL="0" indent="0" rtl="1" eaLnBrk="1" hangingPunct="1">
              <a:lnSpc>
                <a:spcPct val="150000"/>
              </a:lnSpc>
              <a:buNone/>
            </a:pPr>
            <a:r>
              <a:rPr lang="he-IL" altLang="he-IL" sz="2400" dirty="0"/>
              <a:t>הוא מגבש אינטואיציות שונות לגבי "המצב בעולם" מתוך ניסיון, הגיון, או תחושת בטן. בהתאם לכך הוא מנסה ללמוד, להכליל ולנסח מסקנות.</a:t>
            </a:r>
          </a:p>
          <a:p>
            <a:pPr marL="0" indent="0" rtl="1" eaLnBrk="1" hangingPunct="1">
              <a:lnSpc>
                <a:spcPct val="150000"/>
              </a:lnSpc>
              <a:buNone/>
            </a:pPr>
            <a:endParaRPr lang="he-IL" altLang="he-IL" sz="2400" dirty="0"/>
          </a:p>
          <a:p>
            <a:pPr marL="0" indent="0" rtl="1" eaLnBrk="1" hangingPunct="1">
              <a:lnSpc>
                <a:spcPct val="150000"/>
              </a:lnSpc>
              <a:buNone/>
            </a:pPr>
            <a:r>
              <a:rPr lang="he-IL" altLang="he-IL" sz="2400" dirty="0"/>
              <a:t>בדרך זו נוסחו במהלך השנים חוקים, פתגמים מסקנות ואמירות שחלקן אינן נכונות וחלקן סותרות אלה את אלה:</a:t>
            </a:r>
          </a:p>
          <a:p>
            <a:pPr marL="0" indent="0">
              <a:lnSpc>
                <a:spcPct val="150000"/>
              </a:lnSpc>
              <a:buNone/>
            </a:pPr>
            <a:r>
              <a:rPr lang="he-IL" altLang="he-IL" sz="2400" dirty="0"/>
              <a:t>"כל המרבה הרי זה משובח"  -   "כל המוסיף גורע"</a:t>
            </a:r>
          </a:p>
          <a:p>
            <a:pPr marL="0" indent="0">
              <a:lnSpc>
                <a:spcPct val="150000"/>
              </a:lnSpc>
              <a:buNone/>
            </a:pPr>
            <a:r>
              <a:rPr lang="he-IL" altLang="he-IL" sz="2400" dirty="0"/>
              <a:t>"אדם ניכר בשעת כעסו"  - "אין שופטים אדם בשעת כעסו"</a:t>
            </a:r>
            <a:endParaRPr lang="en-US" altLang="he-IL" sz="2400" dirty="0"/>
          </a:p>
        </p:txBody>
      </p:sp>
    </p:spTree>
    <p:extLst>
      <p:ext uri="{BB962C8B-B14F-4D97-AF65-F5344CB8AC3E}">
        <p14:creationId xmlns:p14="http://schemas.microsoft.com/office/powerpoint/2010/main" val="1147391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שיטות מחקר בפסיכולוגיה</a:t>
            </a:r>
          </a:p>
        </p:txBody>
      </p:sp>
      <p:sp>
        <p:nvSpPr>
          <p:cNvPr id="3" name="מציין מיקום תוכן 2"/>
          <p:cNvSpPr>
            <a:spLocks noGrp="1"/>
          </p:cNvSpPr>
          <p:nvPr>
            <p:ph idx="1"/>
          </p:nvPr>
        </p:nvSpPr>
        <p:spPr>
          <a:xfrm>
            <a:off x="1251678" y="1350499"/>
            <a:ext cx="10178322" cy="5378914"/>
          </a:xfrm>
        </p:spPr>
        <p:txBody>
          <a:bodyPr>
            <a:noAutofit/>
          </a:bodyPr>
          <a:lstStyle/>
          <a:p>
            <a:r>
              <a:rPr lang="he-IL" sz="3200" b="1" dirty="0"/>
              <a:t>תצפית</a:t>
            </a:r>
            <a:r>
              <a:rPr lang="he-IL" sz="3200" dirty="0"/>
              <a:t> – התבוננות ורישום של התנהגות ללא התערבות או עם התערבות.</a:t>
            </a:r>
          </a:p>
          <a:p>
            <a:r>
              <a:rPr lang="he-IL" sz="3200" dirty="0"/>
              <a:t>תצפית על אדם אחד, מכונה "חקר מקרה" – </a:t>
            </a:r>
            <a:r>
              <a:rPr lang="en-US" sz="3200" dirty="0"/>
              <a:t>case study</a:t>
            </a:r>
            <a:endParaRPr lang="he-IL" sz="3200" dirty="0"/>
          </a:p>
          <a:p>
            <a:r>
              <a:rPr lang="he-IL" sz="3200" b="1" dirty="0"/>
              <a:t>ראיון</a:t>
            </a:r>
            <a:r>
              <a:rPr lang="he-IL" sz="3200" dirty="0"/>
              <a:t> – איסוף נתונים ע"י שאילת שאלות מנוסחות מראש (ראיון מובנה) או מנוסחות במהלך הריאיון (ראיון פתוח).</a:t>
            </a:r>
          </a:p>
          <a:p>
            <a:r>
              <a:rPr lang="he-IL" sz="3200" b="1" dirty="0"/>
              <a:t>מחקר שדה </a:t>
            </a:r>
            <a:r>
              <a:rPr lang="he-IL" sz="3200" dirty="0"/>
              <a:t>-</a:t>
            </a:r>
            <a:r>
              <a:rPr lang="he-IL" sz="3200" b="1" dirty="0"/>
              <a:t> </a:t>
            </a:r>
            <a:r>
              <a:rPr lang="he-IL" sz="3200" dirty="0"/>
              <a:t>מחקר הבודק קשר בין משתנים כשהחוקר עורך את התצפיות במציאות הטבעית של הנחקר.</a:t>
            </a:r>
          </a:p>
          <a:p>
            <a:r>
              <a:rPr lang="he-IL" sz="3200" b="1" dirty="0"/>
              <a:t>מחקר מעבדה </a:t>
            </a:r>
            <a:r>
              <a:rPr lang="he-IL" sz="3200" dirty="0"/>
              <a:t>– ניסוי שבו מתקיימת בקרה של משתנים, כך שנבדקת רק השפעתו של המשתנה הבלתי תלוי על המשתנה התלוי. </a:t>
            </a:r>
          </a:p>
        </p:txBody>
      </p:sp>
    </p:spTree>
    <p:extLst>
      <p:ext uri="{BB962C8B-B14F-4D97-AF65-F5344CB8AC3E}">
        <p14:creationId xmlns:p14="http://schemas.microsoft.com/office/powerpoint/2010/main" val="3464221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2057400" y="228600"/>
            <a:ext cx="8382000" cy="6400800"/>
          </a:xfrm>
        </p:spPr>
        <p:txBody>
          <a:bodyPr/>
          <a:lstStyle/>
          <a:p>
            <a:pPr algn="r" rtl="1" eaLnBrk="1" hangingPunct="1">
              <a:lnSpc>
                <a:spcPct val="80000"/>
              </a:lnSpc>
              <a:buFont typeface="Wingdings" panose="05000000000000000000" pitchFamily="2" charset="2"/>
              <a:buNone/>
            </a:pPr>
            <a:endParaRPr lang="he-IL" altLang="he-IL" sz="2000" u="sng" dirty="0"/>
          </a:p>
          <a:p>
            <a:pPr marL="0" indent="0" algn="r" rtl="1" eaLnBrk="1" hangingPunct="1">
              <a:lnSpc>
                <a:spcPct val="80000"/>
              </a:lnSpc>
              <a:buNone/>
            </a:pPr>
            <a:r>
              <a:rPr lang="he-IL" altLang="he-IL" sz="2800" u="sng" dirty="0"/>
              <a:t>מחקר שדה</a:t>
            </a:r>
            <a:r>
              <a:rPr lang="he-IL" altLang="he-IL" sz="2800" dirty="0"/>
              <a:t>: </a:t>
            </a:r>
          </a:p>
          <a:p>
            <a:pPr algn="r" rtl="1" eaLnBrk="1" hangingPunct="1">
              <a:lnSpc>
                <a:spcPct val="80000"/>
              </a:lnSpc>
              <a:buFont typeface="Wingdings" panose="05000000000000000000" pitchFamily="2" charset="2"/>
              <a:buNone/>
            </a:pPr>
            <a:endParaRPr lang="he-IL" altLang="he-IL" sz="2800" dirty="0"/>
          </a:p>
          <a:p>
            <a:pPr algn="r" rtl="1" eaLnBrk="1" hangingPunct="1">
              <a:lnSpc>
                <a:spcPct val="80000"/>
              </a:lnSpc>
              <a:buFont typeface="Wingdings" panose="05000000000000000000" pitchFamily="2" charset="2"/>
              <a:buNone/>
            </a:pPr>
            <a:r>
              <a:rPr lang="he-IL" altLang="he-IL" sz="2800" dirty="0"/>
              <a:t>החוקר עורך את התצפיות במציאות הטבעית של הנחקר.  </a:t>
            </a:r>
          </a:p>
          <a:p>
            <a:pPr algn="r" rtl="1" eaLnBrk="1" hangingPunct="1">
              <a:lnSpc>
                <a:spcPct val="80000"/>
              </a:lnSpc>
              <a:buFont typeface="Wingdings" panose="05000000000000000000" pitchFamily="2" charset="2"/>
              <a:buNone/>
            </a:pPr>
            <a:r>
              <a:rPr lang="he-IL" altLang="he-IL" sz="2800" dirty="0"/>
              <a:t> יתרונות - 1. אנשים מגיבים בצורה אמתית. </a:t>
            </a:r>
          </a:p>
          <a:p>
            <a:pPr algn="r" rtl="1" eaLnBrk="1" hangingPunct="1">
              <a:lnSpc>
                <a:spcPct val="80000"/>
              </a:lnSpc>
              <a:buFont typeface="Wingdings" panose="05000000000000000000" pitchFamily="2" charset="2"/>
              <a:buNone/>
            </a:pPr>
            <a:r>
              <a:rPr lang="he-IL" altLang="he-IL" sz="2800" dirty="0"/>
              <a:t>               2. סיטואציות מיוחדות וטבעיות שלא ניתן לשחזר            </a:t>
            </a:r>
          </a:p>
          <a:p>
            <a:pPr algn="r" rtl="1" eaLnBrk="1" hangingPunct="1">
              <a:lnSpc>
                <a:spcPct val="80000"/>
              </a:lnSpc>
              <a:buFont typeface="Wingdings" panose="05000000000000000000" pitchFamily="2" charset="2"/>
              <a:buNone/>
            </a:pPr>
            <a:r>
              <a:rPr lang="he-IL" altLang="he-IL" sz="2800" dirty="0"/>
              <a:t>                   במעבדה - למשל פיגוע / מלחמה.</a:t>
            </a:r>
          </a:p>
          <a:p>
            <a:pPr algn="r" rtl="1" eaLnBrk="1" hangingPunct="1">
              <a:lnSpc>
                <a:spcPct val="80000"/>
              </a:lnSpc>
              <a:buFont typeface="Wingdings" panose="05000000000000000000" pitchFamily="2" charset="2"/>
              <a:buNone/>
            </a:pPr>
            <a:r>
              <a:rPr lang="he-IL" altLang="he-IL" sz="2800" dirty="0"/>
              <a:t>               3. אוכלוסייה מגוונת. </a:t>
            </a:r>
          </a:p>
          <a:p>
            <a:pPr algn="r" rtl="1" eaLnBrk="1" hangingPunct="1">
              <a:lnSpc>
                <a:spcPct val="80000"/>
              </a:lnSpc>
              <a:buFont typeface="Wingdings" panose="05000000000000000000" pitchFamily="2" charset="2"/>
              <a:buNone/>
            </a:pPr>
            <a:r>
              <a:rPr lang="he-IL" altLang="he-IL" sz="2800" dirty="0"/>
              <a:t>               4. תוקף חיצוני גבוה - מאפשר הכללה של המחקר  </a:t>
            </a:r>
          </a:p>
          <a:p>
            <a:pPr algn="r" rtl="1" eaLnBrk="1" hangingPunct="1">
              <a:lnSpc>
                <a:spcPct val="80000"/>
              </a:lnSpc>
              <a:buFont typeface="Wingdings" panose="05000000000000000000" pitchFamily="2" charset="2"/>
              <a:buNone/>
            </a:pPr>
            <a:r>
              <a:rPr lang="he-IL" altLang="he-IL" sz="2800" dirty="0"/>
              <a:t>                   על המציאות. </a:t>
            </a:r>
          </a:p>
          <a:p>
            <a:pPr algn="r" rtl="1" eaLnBrk="1" hangingPunct="1">
              <a:lnSpc>
                <a:spcPct val="80000"/>
              </a:lnSpc>
              <a:buFont typeface="Wingdings" panose="05000000000000000000" pitchFamily="2" charset="2"/>
              <a:buNone/>
            </a:pPr>
            <a:r>
              <a:rPr lang="he-IL" altLang="he-IL" sz="2800" dirty="0"/>
              <a:t>חסרונות - 1. העדר שליטה בסיטואציה ביחס למשתנים   </a:t>
            </a:r>
          </a:p>
          <a:p>
            <a:pPr algn="r" rtl="1" eaLnBrk="1" hangingPunct="1">
              <a:lnSpc>
                <a:spcPct val="80000"/>
              </a:lnSpc>
              <a:buFont typeface="Wingdings" panose="05000000000000000000" pitchFamily="2" charset="2"/>
              <a:buNone/>
            </a:pPr>
            <a:r>
              <a:rPr lang="he-IL" altLang="he-IL" sz="2800" dirty="0"/>
              <a:t>                   נוספים שמעורבים. </a:t>
            </a:r>
          </a:p>
          <a:p>
            <a:pPr algn="r" rtl="1" eaLnBrk="1" hangingPunct="1">
              <a:lnSpc>
                <a:spcPct val="80000"/>
              </a:lnSpc>
              <a:buFont typeface="Wingdings" panose="05000000000000000000" pitchFamily="2" charset="2"/>
              <a:buNone/>
            </a:pPr>
            <a:r>
              <a:rPr lang="he-IL" altLang="he-IL" sz="2800" dirty="0"/>
              <a:t>               2. קשיים טכניים. </a:t>
            </a:r>
          </a:p>
          <a:p>
            <a:pPr algn="r" rtl="1" eaLnBrk="1" hangingPunct="1">
              <a:lnSpc>
                <a:spcPct val="80000"/>
              </a:lnSpc>
              <a:buFont typeface="Wingdings" panose="05000000000000000000" pitchFamily="2" charset="2"/>
              <a:buNone/>
            </a:pPr>
            <a:r>
              <a:rPr lang="he-IL" altLang="he-IL" sz="2800" dirty="0"/>
              <a:t>               3. מעורבות החוקר בתהליך.</a:t>
            </a:r>
          </a:p>
          <a:p>
            <a:pPr algn="r" rtl="1" eaLnBrk="1" hangingPunct="1">
              <a:lnSpc>
                <a:spcPct val="80000"/>
              </a:lnSpc>
              <a:buFont typeface="Wingdings" panose="05000000000000000000" pitchFamily="2" charset="2"/>
              <a:buNone/>
            </a:pPr>
            <a:r>
              <a:rPr lang="he-IL" altLang="he-IL" sz="2800" dirty="0"/>
              <a:t>               4. ישנן התנהגויות שלא ניתן לחקור בשדה. </a:t>
            </a:r>
            <a:endParaRPr lang="he-IL" altLang="he-IL" sz="2800" u="sng" dirty="0"/>
          </a:p>
          <a:p>
            <a:pPr algn="r" rtl="1" eaLnBrk="1" hangingPunct="1">
              <a:lnSpc>
                <a:spcPct val="80000"/>
              </a:lnSpc>
            </a:pPr>
            <a:endParaRPr lang="en-US" altLang="he-IL" sz="2800" dirty="0"/>
          </a:p>
        </p:txBody>
      </p:sp>
      <p:sp>
        <p:nvSpPr>
          <p:cNvPr id="19459" name="מציין מיקום של מספר שקופית 5"/>
          <p:cNvSpPr>
            <a:spLocks noGrp="1"/>
          </p:cNvSpPr>
          <p:nvPr>
            <p:ph type="sldNum" sz="quarter" idx="12"/>
          </p:nvPr>
        </p:nvSpPr>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defTabSz="914400" rtl="1" eaLnBrk="1" fontAlgn="base" hangingPunct="1">
              <a:spcBef>
                <a:spcPct val="0"/>
              </a:spcBef>
              <a:spcAft>
                <a:spcPct val="0"/>
              </a:spcAft>
            </a:pPr>
            <a:fld id="{A2EAB9A7-4CC0-4437-AF50-52561C688C4E}" type="slidenum">
              <a:rPr lang="he-IL" altLang="he-IL" sz="1000">
                <a:solidFill>
                  <a:prstClr val="black"/>
                </a:solidFill>
              </a:rPr>
              <a:pPr defTabSz="914400" rtl="1" eaLnBrk="1" fontAlgn="base" hangingPunct="1">
                <a:spcBef>
                  <a:spcPct val="0"/>
                </a:spcBef>
                <a:spcAft>
                  <a:spcPct val="0"/>
                </a:spcAft>
              </a:pPr>
              <a:t>21</a:t>
            </a:fld>
            <a:endParaRPr lang="he-IL" altLang="ko-KR" sz="1000">
              <a:solidFill>
                <a:prstClr val="black"/>
              </a:solidFill>
              <a:ea typeface="바탕" panose="02030600000101010101" pitchFamily="18" charset="-127"/>
            </a:endParaRPr>
          </a:p>
        </p:txBody>
      </p:sp>
    </p:spTree>
    <p:extLst>
      <p:ext uri="{BB962C8B-B14F-4D97-AF65-F5344CB8AC3E}">
        <p14:creationId xmlns:p14="http://schemas.microsoft.com/office/powerpoint/2010/main" val="2735471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1905000" y="628650"/>
            <a:ext cx="8382000" cy="5747028"/>
          </a:xfrm>
        </p:spPr>
        <p:txBody>
          <a:bodyPr>
            <a:normAutofit lnSpcReduction="10000"/>
          </a:bodyPr>
          <a:lstStyle/>
          <a:p>
            <a:pPr marL="0" indent="0" algn="r" rtl="1" eaLnBrk="1" hangingPunct="1">
              <a:lnSpc>
                <a:spcPct val="80000"/>
              </a:lnSpc>
              <a:buNone/>
            </a:pPr>
            <a:r>
              <a:rPr lang="he-IL" altLang="he-IL" sz="2800" u="sng" dirty="0"/>
              <a:t>מחקר מעבדה</a:t>
            </a:r>
          </a:p>
          <a:p>
            <a:pPr marL="0" indent="0" algn="r" rtl="1" eaLnBrk="1" hangingPunct="1">
              <a:lnSpc>
                <a:spcPct val="80000"/>
              </a:lnSpc>
              <a:buNone/>
            </a:pPr>
            <a:endParaRPr lang="he-IL" altLang="he-IL" sz="2800" u="sng" dirty="0"/>
          </a:p>
          <a:p>
            <a:pPr marL="0" indent="0">
              <a:lnSpc>
                <a:spcPct val="80000"/>
              </a:lnSpc>
              <a:buNone/>
            </a:pPr>
            <a:r>
              <a:rPr lang="he-IL" altLang="he-IL" sz="2800" dirty="0"/>
              <a:t> יתרונות -1. יש שליטה יותר טובה על המשתנה הבלתי      </a:t>
            </a:r>
          </a:p>
          <a:p>
            <a:pPr marL="0" indent="0">
              <a:lnSpc>
                <a:spcPct val="80000"/>
              </a:lnSpc>
              <a:buNone/>
            </a:pPr>
            <a:r>
              <a:rPr lang="he-IL" altLang="he-IL" sz="2800" dirty="0"/>
              <a:t>                  תלוי. מנטרלים הסברים אלטרנטיביים אחרים.</a:t>
            </a:r>
          </a:p>
          <a:p>
            <a:pPr marL="0" indent="0">
              <a:lnSpc>
                <a:spcPct val="80000"/>
              </a:lnSpc>
              <a:buNone/>
            </a:pPr>
            <a:r>
              <a:rPr lang="he-IL" altLang="he-IL" sz="2800" dirty="0"/>
              <a:t>              2 . החוקר יכול לשנות את עוצמת המשתנה הבלתי   </a:t>
            </a:r>
          </a:p>
          <a:p>
            <a:pPr marL="0" indent="0">
              <a:lnSpc>
                <a:spcPct val="80000"/>
              </a:lnSpc>
              <a:buNone/>
            </a:pPr>
            <a:r>
              <a:rPr lang="he-IL" altLang="he-IL" sz="2800" dirty="0"/>
              <a:t>                   תלוי ולהשאיר את השאר קבועים.</a:t>
            </a:r>
          </a:p>
          <a:p>
            <a:pPr marL="0" indent="0">
              <a:lnSpc>
                <a:spcPct val="80000"/>
              </a:lnSpc>
              <a:buNone/>
            </a:pPr>
            <a:r>
              <a:rPr lang="he-IL" altLang="he-IL" sz="2800" dirty="0"/>
              <a:t>              3. ניתן לעשות רפליקציה - מהימנות גבוהה.</a:t>
            </a:r>
          </a:p>
          <a:p>
            <a:pPr marL="0" indent="0">
              <a:lnSpc>
                <a:spcPct val="80000"/>
              </a:lnSpc>
              <a:buNone/>
            </a:pPr>
            <a:r>
              <a:rPr lang="he-IL" altLang="he-IL" sz="2800" dirty="0"/>
              <a:t>              4 . ניתן לצמצם הסברים אלטרנטיביים - תוקף  </a:t>
            </a:r>
          </a:p>
          <a:p>
            <a:pPr marL="0" indent="0">
              <a:lnSpc>
                <a:spcPct val="80000"/>
              </a:lnSpc>
              <a:buNone/>
            </a:pPr>
            <a:r>
              <a:rPr lang="he-IL" altLang="he-IL" sz="2800" dirty="0"/>
              <a:t>                   פנימי גבוה. </a:t>
            </a:r>
          </a:p>
          <a:p>
            <a:pPr marL="0" indent="0">
              <a:lnSpc>
                <a:spcPct val="80000"/>
              </a:lnSpc>
              <a:buNone/>
            </a:pPr>
            <a:r>
              <a:rPr lang="he-IL" altLang="he-IL" sz="2800" dirty="0"/>
              <a:t>חסרונות -1. תוקף חיצוני נמוך - קשה להשליך על המציאות.</a:t>
            </a:r>
          </a:p>
          <a:p>
            <a:pPr marL="0" indent="0">
              <a:lnSpc>
                <a:spcPct val="80000"/>
              </a:lnSpc>
              <a:buNone/>
            </a:pPr>
            <a:r>
              <a:rPr lang="he-IL" altLang="he-IL" sz="2800" dirty="0"/>
              <a:t>              2. יקר.</a:t>
            </a:r>
          </a:p>
          <a:p>
            <a:pPr marL="0" indent="0">
              <a:lnSpc>
                <a:spcPct val="80000"/>
              </a:lnSpc>
              <a:buNone/>
            </a:pPr>
            <a:r>
              <a:rPr lang="he-IL" altLang="he-IL" sz="2800" dirty="0"/>
              <a:t>              3. הנבדקים מודעים להשתתפותם בניסוי. </a:t>
            </a:r>
          </a:p>
          <a:p>
            <a:pPr marL="0" indent="0">
              <a:lnSpc>
                <a:spcPct val="80000"/>
              </a:lnSpc>
              <a:buNone/>
            </a:pPr>
            <a:r>
              <a:rPr lang="he-IL" altLang="he-IL" sz="2800" dirty="0"/>
              <a:t>              4. בעיות אתיות.</a:t>
            </a:r>
          </a:p>
          <a:p>
            <a:pPr marL="0" indent="0">
              <a:lnSpc>
                <a:spcPct val="80000"/>
              </a:lnSpc>
              <a:buNone/>
            </a:pPr>
            <a:r>
              <a:rPr lang="he-IL" altLang="he-IL" sz="2800" dirty="0"/>
              <a:t>              5. נבדקים לא תמיד משתפים פעולה. </a:t>
            </a:r>
          </a:p>
          <a:p>
            <a:pPr algn="r" rtl="1" eaLnBrk="1" hangingPunct="1">
              <a:lnSpc>
                <a:spcPct val="80000"/>
              </a:lnSpc>
            </a:pPr>
            <a:endParaRPr lang="he-IL" altLang="he-IL" sz="2800" u="sng" dirty="0"/>
          </a:p>
          <a:p>
            <a:pPr algn="r" rtl="1" eaLnBrk="1" hangingPunct="1">
              <a:lnSpc>
                <a:spcPct val="80000"/>
              </a:lnSpc>
            </a:pPr>
            <a:endParaRPr lang="en-US" altLang="he-IL" sz="2800" dirty="0"/>
          </a:p>
        </p:txBody>
      </p:sp>
      <p:sp>
        <p:nvSpPr>
          <p:cNvPr id="19459" name="מציין מיקום של מספר שקופית 5"/>
          <p:cNvSpPr>
            <a:spLocks noGrp="1"/>
          </p:cNvSpPr>
          <p:nvPr>
            <p:ph type="sldNum" sz="quarter" idx="12"/>
          </p:nvPr>
        </p:nvSpPr>
        <p:spPr/>
        <p:txBody>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defTabSz="914400" rtl="1" eaLnBrk="1" fontAlgn="base" hangingPunct="1">
              <a:spcBef>
                <a:spcPct val="0"/>
              </a:spcBef>
              <a:spcAft>
                <a:spcPct val="0"/>
              </a:spcAft>
            </a:pPr>
            <a:fld id="{2BEDEBE3-98E0-459C-949C-7CA6E02882F7}" type="slidenum">
              <a:rPr lang="he-IL" altLang="he-IL" sz="1000">
                <a:solidFill>
                  <a:prstClr val="black"/>
                </a:solidFill>
              </a:rPr>
              <a:pPr defTabSz="914400" rtl="1" eaLnBrk="1" fontAlgn="base" hangingPunct="1">
                <a:spcBef>
                  <a:spcPct val="0"/>
                </a:spcBef>
                <a:spcAft>
                  <a:spcPct val="0"/>
                </a:spcAft>
              </a:pPr>
              <a:t>22</a:t>
            </a:fld>
            <a:endParaRPr lang="he-IL" altLang="ko-KR" sz="1000">
              <a:solidFill>
                <a:prstClr val="black"/>
              </a:solidFill>
              <a:ea typeface="바탕" panose="02030600000101010101" pitchFamily="18" charset="-127"/>
            </a:endParaRPr>
          </a:p>
        </p:txBody>
      </p:sp>
    </p:spTree>
    <p:extLst>
      <p:ext uri="{BB962C8B-B14F-4D97-AF65-F5344CB8AC3E}">
        <p14:creationId xmlns:p14="http://schemas.microsoft.com/office/powerpoint/2010/main" val="2670212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מושגים נוספים מעולם המחקר:</a:t>
            </a:r>
          </a:p>
        </p:txBody>
      </p:sp>
      <p:sp>
        <p:nvSpPr>
          <p:cNvPr id="3" name="מציין מיקום תוכן 2"/>
          <p:cNvSpPr>
            <a:spLocks noGrp="1"/>
          </p:cNvSpPr>
          <p:nvPr>
            <p:ph idx="1"/>
          </p:nvPr>
        </p:nvSpPr>
        <p:spPr>
          <a:xfrm>
            <a:off x="1251678" y="1378635"/>
            <a:ext cx="10178322" cy="4936440"/>
          </a:xfrm>
        </p:spPr>
        <p:txBody>
          <a:bodyPr>
            <a:normAutofit fontScale="92500" lnSpcReduction="10000"/>
          </a:bodyPr>
          <a:lstStyle/>
          <a:p>
            <a:r>
              <a:rPr lang="he-IL" sz="2800" b="1" dirty="0"/>
              <a:t>אינטרוספקציה </a:t>
            </a:r>
            <a:r>
              <a:rPr lang="he-IL" sz="2800" dirty="0"/>
              <a:t>– התבוננות פנימה, דווח על תחושות ורגשות אישיים.</a:t>
            </a:r>
          </a:p>
          <a:p>
            <a:r>
              <a:rPr lang="he-IL" sz="2800" b="1" dirty="0"/>
              <a:t>ניסוי</a:t>
            </a:r>
            <a:r>
              <a:rPr lang="he-IL" sz="2800" dirty="0"/>
              <a:t> - שיטת מחקר אובייקטיבית לבדיקת השערה, הבודקת קשר סיבתי בין משתנים, בניסוי מושווית קבוצת הניסוי לקבוצת ביקורת.</a:t>
            </a:r>
          </a:p>
          <a:p>
            <a:r>
              <a:rPr lang="he-IL" sz="2800" b="1" dirty="0"/>
              <a:t>מתאם</a:t>
            </a:r>
            <a:r>
              <a:rPr lang="he-IL" sz="2800" dirty="0"/>
              <a:t> הוא מושג סטטיסטי המבטא קשר בין משתנים. כאשר משתנים קשורים זה לזה- שינוי בערך של משתנה אחד קשור לשינוי בערך של משתנה שני וביכולתנו לנבא מתוך שינויים במשתנה האחד – שינויים במשתנה השני.</a:t>
            </a:r>
          </a:p>
          <a:p>
            <a:r>
              <a:rPr lang="he-IL" sz="2800" b="1" dirty="0"/>
              <a:t>מחקר מתאמי - </a:t>
            </a:r>
            <a:r>
              <a:rPr lang="he-IL" sz="2800" dirty="0"/>
              <a:t>מבחן הבודק קשר בין משתנים (ולא סיבה). </a:t>
            </a:r>
          </a:p>
          <a:p>
            <a:r>
              <a:rPr lang="he-IL" sz="2800" b="1" dirty="0"/>
              <a:t>מתאם חיובי  </a:t>
            </a:r>
            <a:r>
              <a:rPr lang="he-IL" sz="2800" dirty="0"/>
              <a:t>- ככל שמשתנה אחד גדל, השני גדל בהתאמה (לימוד והצלחה במבחן).</a:t>
            </a:r>
          </a:p>
          <a:p>
            <a:r>
              <a:rPr lang="he-IL" sz="2800" b="1" dirty="0"/>
              <a:t>מתאם שלילי </a:t>
            </a:r>
            <a:r>
              <a:rPr lang="he-IL" sz="2800" dirty="0"/>
              <a:t>– ככל שמשתנה אחד גדל, השני קטן בהתאמה (אדם מנומס וקללות).</a:t>
            </a:r>
          </a:p>
          <a:p>
            <a:endParaRPr lang="he-IL" dirty="0"/>
          </a:p>
        </p:txBody>
      </p:sp>
    </p:spTree>
    <p:extLst>
      <p:ext uri="{BB962C8B-B14F-4D97-AF65-F5344CB8AC3E}">
        <p14:creationId xmlns:p14="http://schemas.microsoft.com/office/powerpoint/2010/main" val="2440713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271447F-8371-4514-97B9-CB219E1ACC39}"/>
              </a:ext>
            </a:extLst>
          </p:cNvPr>
          <p:cNvSpPr>
            <a:spLocks noGrp="1"/>
          </p:cNvSpPr>
          <p:nvPr>
            <p:ph type="title"/>
          </p:nvPr>
        </p:nvSpPr>
        <p:spPr/>
        <p:txBody>
          <a:bodyPr/>
          <a:lstStyle/>
          <a:p>
            <a:r>
              <a:rPr lang="he-IL" dirty="0"/>
              <a:t>מחקר מתאמי</a:t>
            </a:r>
          </a:p>
        </p:txBody>
      </p:sp>
      <p:sp>
        <p:nvSpPr>
          <p:cNvPr id="3" name="מציין מיקום תוכן 2">
            <a:extLst>
              <a:ext uri="{FF2B5EF4-FFF2-40B4-BE49-F238E27FC236}">
                <a16:creationId xmlns:a16="http://schemas.microsoft.com/office/drawing/2014/main" id="{14569C1E-0B9B-4D72-88A0-55954A73D974}"/>
              </a:ext>
            </a:extLst>
          </p:cNvPr>
          <p:cNvSpPr>
            <a:spLocks noGrp="1"/>
          </p:cNvSpPr>
          <p:nvPr>
            <p:ph idx="1"/>
          </p:nvPr>
        </p:nvSpPr>
        <p:spPr>
          <a:xfrm>
            <a:off x="1251678" y="1614489"/>
            <a:ext cx="10178322" cy="4265104"/>
          </a:xfrm>
        </p:spPr>
        <p:txBody>
          <a:bodyPr>
            <a:normAutofit/>
          </a:bodyPr>
          <a:lstStyle/>
          <a:p>
            <a:pPr marL="0" indent="0">
              <a:buNone/>
            </a:pPr>
            <a:r>
              <a:rPr lang="he-IL" sz="2800" dirty="0"/>
              <a:t>במחקר מתאמי, הקשר בין המשתנים אינו מעיד שהשינוי באחד מהם גרם לשינוי באחר.</a:t>
            </a:r>
          </a:p>
          <a:p>
            <a:pPr marL="0" indent="0">
              <a:buNone/>
            </a:pPr>
            <a:r>
              <a:rPr lang="he-IL" sz="2800" dirty="0"/>
              <a:t>במערך מחקר מתאמי, החוקר אינו עורך מניפולציות על המשתנים אלא רק מודד אותם.</a:t>
            </a:r>
          </a:p>
          <a:p>
            <a:pPr marL="0" indent="0">
              <a:buNone/>
            </a:pPr>
            <a:r>
              <a:rPr lang="he-IL" sz="2800" dirty="0"/>
              <a:t>דוגמא לממצאי מחקר מתאמי: </a:t>
            </a:r>
          </a:p>
          <a:p>
            <a:r>
              <a:rPr lang="he-IL" sz="2800" dirty="0"/>
              <a:t>במכוני כושר מתאמנים אנשים השוקלים יותר מממוצע המשקל המיטבי עבורם.</a:t>
            </a:r>
          </a:p>
          <a:p>
            <a:r>
              <a:rPr lang="he-IL" sz="2800" dirty="0"/>
              <a:t>ילדים בעלי מנת משכל גבוהה מרכיבים משקפיים</a:t>
            </a:r>
          </a:p>
          <a:p>
            <a:endParaRPr lang="he-IL" dirty="0"/>
          </a:p>
        </p:txBody>
      </p:sp>
    </p:spTree>
    <p:extLst>
      <p:ext uri="{BB962C8B-B14F-4D97-AF65-F5344CB8AC3E}">
        <p14:creationId xmlns:p14="http://schemas.microsoft.com/office/powerpoint/2010/main" val="474293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78C2DF8-44DA-449A-8D95-A55BFDC59B2B}"/>
              </a:ext>
            </a:extLst>
          </p:cNvPr>
          <p:cNvSpPr>
            <a:spLocks noGrp="1"/>
          </p:cNvSpPr>
          <p:nvPr>
            <p:ph type="title"/>
          </p:nvPr>
        </p:nvSpPr>
        <p:spPr/>
        <p:txBody>
          <a:bodyPr/>
          <a:lstStyle/>
          <a:p>
            <a:r>
              <a:rPr lang="he-IL" dirty="0"/>
              <a:t>מחקר סיבתי</a:t>
            </a:r>
          </a:p>
        </p:txBody>
      </p:sp>
      <p:sp>
        <p:nvSpPr>
          <p:cNvPr id="3" name="מציין מיקום תוכן 2">
            <a:extLst>
              <a:ext uri="{FF2B5EF4-FFF2-40B4-BE49-F238E27FC236}">
                <a16:creationId xmlns:a16="http://schemas.microsoft.com/office/drawing/2014/main" id="{C9B4C170-F6AE-4CB4-BA0B-E5CBEBFF041D}"/>
              </a:ext>
            </a:extLst>
          </p:cNvPr>
          <p:cNvSpPr>
            <a:spLocks noGrp="1"/>
          </p:cNvSpPr>
          <p:nvPr>
            <p:ph idx="1"/>
          </p:nvPr>
        </p:nvSpPr>
        <p:spPr>
          <a:xfrm>
            <a:off x="1251678" y="1457325"/>
            <a:ext cx="10178322" cy="4422267"/>
          </a:xfrm>
        </p:spPr>
        <p:txBody>
          <a:bodyPr>
            <a:normAutofit fontScale="85000" lnSpcReduction="10000"/>
          </a:bodyPr>
          <a:lstStyle/>
          <a:p>
            <a:pPr marL="0" indent="0">
              <a:buNone/>
            </a:pPr>
            <a:r>
              <a:rPr lang="he-IL" sz="3600" dirty="0"/>
              <a:t>מחקר המנסה לבחון השערות לגבי קשרים סיבתיים בין משתנים. </a:t>
            </a:r>
          </a:p>
          <a:p>
            <a:pPr marL="0" indent="0">
              <a:buNone/>
            </a:pPr>
            <a:r>
              <a:rPr lang="he-IL" sz="3600" dirty="0"/>
              <a:t>על מנת להסיק על סיבתיות, על החוקר לשנות ערכים של משתנה אחד ולצפות בהשפעה שיש לשינוי על ערכי המשתנה השני.</a:t>
            </a:r>
          </a:p>
          <a:p>
            <a:pPr marL="0" indent="0">
              <a:buNone/>
            </a:pPr>
            <a:r>
              <a:rPr lang="he-IL" sz="3600" dirty="0"/>
              <a:t>במחקר סיבתי יש גם קבוצת ביקורת: על קבוצה זו לא הופעלה מניפולציה (או שהופעלה מניפולציה אחרת). </a:t>
            </a:r>
          </a:p>
          <a:p>
            <a:pPr marL="0" indent="0">
              <a:buNone/>
            </a:pPr>
            <a:r>
              <a:rPr lang="he-IL" sz="3600" dirty="0"/>
              <a:t>דוגמא לממצאי מחקר סיבתי:</a:t>
            </a:r>
          </a:p>
          <a:p>
            <a:pPr marL="0" indent="0">
              <a:buNone/>
            </a:pPr>
            <a:r>
              <a:rPr lang="he-IL" sz="3600" dirty="0"/>
              <a:t>נטילת </a:t>
            </a:r>
            <a:r>
              <a:rPr lang="he-IL" sz="3600" dirty="0" err="1"/>
              <a:t>רטלין</a:t>
            </a:r>
            <a:r>
              <a:rPr lang="he-IL" sz="3600" dirty="0"/>
              <a:t> מגבירה תפקודי קשב</a:t>
            </a:r>
          </a:p>
          <a:p>
            <a:pPr marL="0" indent="0">
              <a:buNone/>
            </a:pPr>
            <a:r>
              <a:rPr lang="he-IL" sz="3600" dirty="0"/>
              <a:t>מתן שבח ממוקד מגביר את  תדירות הופעת ההתנהגות המחוזקת </a:t>
            </a:r>
          </a:p>
          <a:p>
            <a:pPr marL="0" indent="0">
              <a:buNone/>
            </a:pPr>
            <a:endParaRPr lang="he-IL" sz="3600" dirty="0"/>
          </a:p>
          <a:p>
            <a:endParaRPr lang="he-IL" dirty="0"/>
          </a:p>
        </p:txBody>
      </p:sp>
    </p:spTree>
    <p:extLst>
      <p:ext uri="{BB962C8B-B14F-4D97-AF65-F5344CB8AC3E}">
        <p14:creationId xmlns:p14="http://schemas.microsoft.com/office/powerpoint/2010/main" val="651170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מחקר איכותני</a:t>
            </a:r>
          </a:p>
        </p:txBody>
      </p:sp>
      <p:sp>
        <p:nvSpPr>
          <p:cNvPr id="3" name="מציין מיקום תוכן 2"/>
          <p:cNvSpPr>
            <a:spLocks noGrp="1"/>
          </p:cNvSpPr>
          <p:nvPr>
            <p:ph idx="1"/>
          </p:nvPr>
        </p:nvSpPr>
        <p:spPr>
          <a:xfrm>
            <a:off x="1251678" y="1579419"/>
            <a:ext cx="10178322" cy="4839854"/>
          </a:xfrm>
        </p:spPr>
        <p:txBody>
          <a:bodyPr>
            <a:normAutofit fontScale="92500" lnSpcReduction="10000"/>
          </a:bodyPr>
          <a:lstStyle/>
          <a:p>
            <a:r>
              <a:rPr lang="he-IL" sz="2800" dirty="0"/>
              <a:t>מחקר איכותני הוא מחקר "תיאורי", שיטה המבקשת להבין את פעילות האדם באמצעות תצפיות, ראיונות וניתוח של תוצרים וטקסטים. </a:t>
            </a:r>
          </a:p>
          <a:p>
            <a:r>
              <a:rPr lang="he-IL" sz="2800" dirty="0"/>
              <a:t>המחקר האיכותני מדגיש את הפרשנות הסובייקטיבית שהאנשים נותנים למציאות החברתית/תרבותית בה הם נמצאים. </a:t>
            </a:r>
          </a:p>
          <a:p>
            <a:r>
              <a:rPr lang="he-IL" sz="2800" dirty="0"/>
              <a:t>בניגוד למחקר כמותי, במחקר איכותני לא נדרשת כמות גדולה של נתונים רוחביים, אלא כמות מצומצמת יחסית, אך בפירוט מרבי, וברזולוציה גבוהה. </a:t>
            </a:r>
          </a:p>
          <a:p>
            <a:r>
              <a:rPr lang="he-IL" sz="2800" dirty="0"/>
              <a:t>בדרך כלל יציג החוקר לקבוצה או ליחיד סוגיה מסוימת או שאלות לגבי נושא המחקר וייתן במה נרחבת להבעת דעה ולמתן הסברים שעשויים לשפוך עוד אור על נושא המחקר.</a:t>
            </a:r>
          </a:p>
          <a:p>
            <a:endParaRPr lang="he-IL" dirty="0"/>
          </a:p>
          <a:p>
            <a:pPr marL="0" indent="0">
              <a:buNone/>
            </a:pPr>
            <a:r>
              <a:rPr lang="he-IL" dirty="0"/>
              <a:t> </a:t>
            </a:r>
          </a:p>
          <a:p>
            <a:endParaRPr lang="he-IL" dirty="0"/>
          </a:p>
        </p:txBody>
      </p:sp>
    </p:spTree>
    <p:extLst>
      <p:ext uri="{BB962C8B-B14F-4D97-AF65-F5344CB8AC3E}">
        <p14:creationId xmlns:p14="http://schemas.microsoft.com/office/powerpoint/2010/main" val="2819995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מתי משתמשים במחקר איכותני?</a:t>
            </a:r>
          </a:p>
        </p:txBody>
      </p:sp>
      <p:sp>
        <p:nvSpPr>
          <p:cNvPr id="3" name="מציין מיקום תוכן 2"/>
          <p:cNvSpPr>
            <a:spLocks noGrp="1"/>
          </p:cNvSpPr>
          <p:nvPr>
            <p:ph idx="1"/>
          </p:nvPr>
        </p:nvSpPr>
        <p:spPr>
          <a:xfrm>
            <a:off x="1251677" y="1653309"/>
            <a:ext cx="10312249" cy="4701309"/>
          </a:xfrm>
        </p:spPr>
        <p:txBody>
          <a:bodyPr>
            <a:normAutofit/>
          </a:bodyPr>
          <a:lstStyle/>
          <a:p>
            <a:pPr marL="0" indent="0">
              <a:buNone/>
            </a:pPr>
            <a:r>
              <a:rPr lang="he-IL" sz="2800" dirty="0"/>
              <a:t>1.כאשר לא ניתן לדגום את אוכלוסיית המחקר באופן סטטיסטי.</a:t>
            </a:r>
          </a:p>
          <a:p>
            <a:pPr marL="0" indent="0">
              <a:buNone/>
            </a:pPr>
            <a:r>
              <a:rPr lang="he-IL" sz="2800" dirty="0"/>
              <a:t>2.נושא המחקר רגיש, אינטימי ולא ניתן לתשאל בטלפון או באמצעות שאלון.</a:t>
            </a:r>
          </a:p>
          <a:p>
            <a:pPr marL="0" indent="0">
              <a:buNone/>
            </a:pPr>
            <a:r>
              <a:rPr lang="he-IL" sz="2800" dirty="0"/>
              <a:t>3.כאשר שאלות המחקר עדיין אינן ברורות (מחקר גישוש).</a:t>
            </a:r>
          </a:p>
          <a:p>
            <a:pPr marL="0" indent="0">
              <a:buNone/>
            </a:pPr>
            <a:r>
              <a:rPr lang="he-IL" sz="2800" dirty="0"/>
              <a:t>4.כאשר נדרשת העמקה ותובנות פסיכולוגיות שמחקר כמותי אינו יכול להגיע אליהם.</a:t>
            </a:r>
          </a:p>
          <a:p>
            <a:pPr marL="0" indent="0">
              <a:buNone/>
            </a:pPr>
            <a:r>
              <a:rPr lang="he-IL" sz="2800" dirty="0"/>
              <a:t>5.כתמיכה וכהסבר למחקר כמותי מקביל או מקדים.</a:t>
            </a:r>
          </a:p>
          <a:p>
            <a:pPr marL="0" indent="0">
              <a:buNone/>
            </a:pPr>
            <a:r>
              <a:rPr lang="he-IL" sz="2800" dirty="0"/>
              <a:t>6.כאשר יש צורך להבין תהליכים והשתלשלות עניינים (למשל: תהליך קבלת החלטות).</a:t>
            </a:r>
          </a:p>
          <a:p>
            <a:endParaRPr lang="he-IL" dirty="0"/>
          </a:p>
        </p:txBody>
      </p:sp>
    </p:spTree>
    <p:extLst>
      <p:ext uri="{BB962C8B-B14F-4D97-AF65-F5344CB8AC3E}">
        <p14:creationId xmlns:p14="http://schemas.microsoft.com/office/powerpoint/2010/main" val="4133334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51678" y="871537"/>
            <a:ext cx="10102122" cy="1002979"/>
          </a:xfrm>
        </p:spPr>
        <p:txBody>
          <a:bodyPr/>
          <a:lstStyle/>
          <a:p>
            <a:r>
              <a:rPr lang="he-IL" dirty="0"/>
              <a:t>תרגיל:</a:t>
            </a:r>
            <a:r>
              <a:rPr lang="en-US" dirty="0"/>
              <a:t> </a:t>
            </a:r>
            <a:r>
              <a:rPr lang="he-IL" dirty="0"/>
              <a:t>איחור כרוני</a:t>
            </a:r>
          </a:p>
        </p:txBody>
      </p:sp>
      <p:sp>
        <p:nvSpPr>
          <p:cNvPr id="3" name="מציין מיקום תוכן 2"/>
          <p:cNvSpPr>
            <a:spLocks noGrp="1"/>
          </p:cNvSpPr>
          <p:nvPr>
            <p:ph idx="1"/>
          </p:nvPr>
        </p:nvSpPr>
        <p:spPr>
          <a:xfrm>
            <a:off x="838200" y="2231571"/>
            <a:ext cx="10515600" cy="3945392"/>
          </a:xfrm>
        </p:spPr>
        <p:txBody>
          <a:bodyPr>
            <a:normAutofit/>
          </a:bodyPr>
          <a:lstStyle/>
          <a:p>
            <a:pPr marL="0" indent="0">
              <a:buNone/>
            </a:pPr>
            <a:r>
              <a:rPr lang="he-IL" sz="4400" dirty="0"/>
              <a:t>נסו לנסח תיאוריה המסבירה את ההתנהגות, לשער השערה ולתכנן ניסוי.</a:t>
            </a:r>
          </a:p>
          <a:p>
            <a:pPr marL="0" indent="0">
              <a:buNone/>
            </a:pPr>
            <a:r>
              <a:rPr lang="he-IL" sz="4400" dirty="0"/>
              <a:t>או</a:t>
            </a:r>
          </a:p>
          <a:p>
            <a:pPr marL="0" indent="0">
              <a:buNone/>
            </a:pPr>
            <a:r>
              <a:rPr lang="he-IL" sz="4400" dirty="0"/>
              <a:t>ראיינו מאחר כרוני והציגו </a:t>
            </a:r>
            <a:r>
              <a:rPr lang="he-IL" sz="4400"/>
              <a:t>את סיפורו.</a:t>
            </a:r>
            <a:endParaRPr lang="he-IL" sz="4400" dirty="0"/>
          </a:p>
        </p:txBody>
      </p:sp>
    </p:spTree>
    <p:extLst>
      <p:ext uri="{BB962C8B-B14F-4D97-AF65-F5344CB8AC3E}">
        <p14:creationId xmlns:p14="http://schemas.microsoft.com/office/powerpoint/2010/main" val="2134408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DC70CA1-7216-45CA-961C-A441206A6109}"/>
              </a:ext>
            </a:extLst>
          </p:cNvPr>
          <p:cNvSpPr>
            <a:spLocks noGrp="1"/>
          </p:cNvSpPr>
          <p:nvPr>
            <p:ph type="title"/>
          </p:nvPr>
        </p:nvSpPr>
        <p:spPr>
          <a:xfrm>
            <a:off x="1251678" y="814387"/>
            <a:ext cx="10178322" cy="1060129"/>
          </a:xfrm>
        </p:spPr>
        <p:txBody>
          <a:bodyPr>
            <a:normAutofit fontScale="90000"/>
          </a:bodyPr>
          <a:lstStyle/>
          <a:p>
            <a:pPr algn="ctr"/>
            <a:r>
              <a:rPr lang="he-IL" dirty="0"/>
              <a:t>   מחשבות... תובנות.....</a:t>
            </a:r>
            <a:br>
              <a:rPr lang="he-IL" dirty="0"/>
            </a:br>
            <a:br>
              <a:rPr lang="he-IL" dirty="0"/>
            </a:br>
            <a:br>
              <a:rPr lang="he-IL" dirty="0"/>
            </a:br>
            <a:br>
              <a:rPr lang="he-IL" dirty="0"/>
            </a:br>
            <a:br>
              <a:rPr lang="he-IL" dirty="0"/>
            </a:br>
            <a:r>
              <a:rPr lang="he-IL" dirty="0"/>
              <a:t>תודה על ההקשבה!</a:t>
            </a:r>
          </a:p>
        </p:txBody>
      </p:sp>
      <p:sp>
        <p:nvSpPr>
          <p:cNvPr id="3" name="מציין מיקום תוכן 2">
            <a:extLst>
              <a:ext uri="{FF2B5EF4-FFF2-40B4-BE49-F238E27FC236}">
                <a16:creationId xmlns:a16="http://schemas.microsoft.com/office/drawing/2014/main" id="{0F70B864-E167-405D-A678-215FEB31A02C}"/>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2917561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251677" y="345441"/>
            <a:ext cx="4357499" cy="995679"/>
          </a:xfrm>
        </p:spPr>
        <p:txBody>
          <a:bodyPr>
            <a:normAutofit fontScale="90000"/>
          </a:bodyPr>
          <a:lstStyle/>
          <a:p>
            <a:r>
              <a:rPr lang="he-IL" sz="4400" dirty="0"/>
              <a:t>מושגים אליהם נחשף היום</a:t>
            </a:r>
          </a:p>
        </p:txBody>
      </p:sp>
      <p:sp>
        <p:nvSpPr>
          <p:cNvPr id="3" name="מציין מיקום תוכן 2"/>
          <p:cNvSpPr>
            <a:spLocks noGrp="1"/>
          </p:cNvSpPr>
          <p:nvPr>
            <p:ph idx="1"/>
          </p:nvPr>
        </p:nvSpPr>
        <p:spPr>
          <a:xfrm>
            <a:off x="1046480" y="1889761"/>
            <a:ext cx="4568793" cy="4754880"/>
          </a:xfrm>
        </p:spPr>
        <p:txBody>
          <a:bodyPr numCol="2" anchor="ctr">
            <a:normAutofit/>
          </a:bodyPr>
          <a:lstStyle/>
          <a:p>
            <a:pPr>
              <a:lnSpc>
                <a:spcPct val="100000"/>
              </a:lnSpc>
            </a:pPr>
            <a:r>
              <a:rPr lang="he-IL" dirty="0"/>
              <a:t>מדע </a:t>
            </a:r>
          </a:p>
          <a:p>
            <a:pPr>
              <a:lnSpc>
                <a:spcPct val="100000"/>
              </a:lnSpc>
            </a:pPr>
            <a:r>
              <a:rPr lang="he-IL" dirty="0"/>
              <a:t>מדידה</a:t>
            </a:r>
          </a:p>
          <a:p>
            <a:pPr>
              <a:lnSpc>
                <a:spcPct val="100000"/>
              </a:lnSpc>
            </a:pPr>
            <a:r>
              <a:rPr lang="he-IL" dirty="0"/>
              <a:t>אובייקטיביות</a:t>
            </a:r>
          </a:p>
          <a:p>
            <a:pPr>
              <a:lnSpc>
                <a:spcPct val="100000"/>
              </a:lnSpc>
            </a:pPr>
            <a:r>
              <a:rPr lang="he-IL" dirty="0"/>
              <a:t>אינטרוספקציה</a:t>
            </a:r>
          </a:p>
          <a:p>
            <a:pPr>
              <a:lnSpc>
                <a:spcPct val="100000"/>
              </a:lnSpc>
            </a:pPr>
            <a:r>
              <a:rPr lang="he-IL" dirty="0"/>
              <a:t>אמפיריות</a:t>
            </a:r>
          </a:p>
          <a:p>
            <a:pPr>
              <a:lnSpc>
                <a:spcPct val="100000"/>
              </a:lnSpc>
            </a:pPr>
            <a:r>
              <a:rPr lang="he-IL" dirty="0"/>
              <a:t>כימות</a:t>
            </a:r>
          </a:p>
          <a:p>
            <a:pPr>
              <a:lnSpc>
                <a:spcPct val="100000"/>
              </a:lnSpc>
            </a:pPr>
            <a:r>
              <a:rPr lang="he-IL" dirty="0"/>
              <a:t>מתאם חיובי ושלילי</a:t>
            </a:r>
          </a:p>
          <a:p>
            <a:pPr>
              <a:lnSpc>
                <a:spcPct val="100000"/>
              </a:lnSpc>
            </a:pPr>
            <a:r>
              <a:rPr lang="he-IL" dirty="0"/>
              <a:t>ניסוי</a:t>
            </a:r>
          </a:p>
          <a:p>
            <a:pPr>
              <a:lnSpc>
                <a:spcPct val="100000"/>
              </a:lnSpc>
            </a:pPr>
            <a:r>
              <a:rPr lang="he-IL" dirty="0"/>
              <a:t>ראיון מובנה</a:t>
            </a:r>
          </a:p>
          <a:p>
            <a:pPr>
              <a:lnSpc>
                <a:spcPct val="100000"/>
              </a:lnSpc>
            </a:pPr>
            <a:r>
              <a:rPr lang="he-IL" dirty="0"/>
              <a:t>ראיון פתוח</a:t>
            </a:r>
          </a:p>
          <a:p>
            <a:pPr>
              <a:lnSpc>
                <a:spcPct val="100000"/>
              </a:lnSpc>
            </a:pPr>
            <a:r>
              <a:rPr lang="he-IL" dirty="0"/>
              <a:t>תיאוריות</a:t>
            </a:r>
          </a:p>
          <a:p>
            <a:pPr>
              <a:lnSpc>
                <a:spcPct val="100000"/>
              </a:lnSpc>
            </a:pPr>
            <a:r>
              <a:rPr lang="he-IL" dirty="0"/>
              <a:t>מחקר מתאמי</a:t>
            </a:r>
          </a:p>
          <a:p>
            <a:pPr>
              <a:lnSpc>
                <a:spcPct val="100000"/>
              </a:lnSpc>
            </a:pPr>
            <a:r>
              <a:rPr lang="he-IL" dirty="0"/>
              <a:t>מחקר סיבתי</a:t>
            </a:r>
          </a:p>
          <a:p>
            <a:pPr>
              <a:lnSpc>
                <a:spcPct val="100000"/>
              </a:lnSpc>
            </a:pPr>
            <a:r>
              <a:rPr lang="he-IL" dirty="0"/>
              <a:t>מחקר שדה</a:t>
            </a:r>
          </a:p>
          <a:p>
            <a:pPr>
              <a:lnSpc>
                <a:spcPct val="100000"/>
              </a:lnSpc>
            </a:pPr>
            <a:r>
              <a:rPr lang="he-IL" dirty="0"/>
              <a:t>מחקר מעבדה</a:t>
            </a:r>
          </a:p>
          <a:p>
            <a:pPr>
              <a:lnSpc>
                <a:spcPct val="100000"/>
              </a:lnSpc>
            </a:pPr>
            <a:r>
              <a:rPr lang="he-IL" dirty="0"/>
              <a:t>מחקר איכותני</a:t>
            </a:r>
          </a:p>
          <a:p>
            <a:pPr>
              <a:lnSpc>
                <a:spcPct val="100000"/>
              </a:lnSpc>
            </a:pPr>
            <a:endParaRPr lang="he-IL" dirty="0"/>
          </a:p>
        </p:txBody>
      </p:sp>
      <p:pic>
        <p:nvPicPr>
          <p:cNvPr id="5" name="Picture 4">
            <a:extLst>
              <a:ext uri="{FF2B5EF4-FFF2-40B4-BE49-F238E27FC236}">
                <a16:creationId xmlns:a16="http://schemas.microsoft.com/office/drawing/2014/main" id="{6FF070DA-6520-4E26-AF8F-7F6453FBAE42}"/>
              </a:ext>
            </a:extLst>
          </p:cNvPr>
          <p:cNvPicPr>
            <a:picLocks noChangeAspect="1"/>
          </p:cNvPicPr>
          <p:nvPr/>
        </p:nvPicPr>
        <p:blipFill rotWithShape="1">
          <a:blip r:embed="rId2"/>
          <a:srcRect l="31543" r="1626" b="1"/>
          <a:stretch/>
        </p:blipFill>
        <p:spPr>
          <a:xfrm>
            <a:off x="5731216" y="1236904"/>
            <a:ext cx="5414304"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241712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כותרת 1"/>
          <p:cNvSpPr>
            <a:spLocks noGrp="1"/>
          </p:cNvSpPr>
          <p:nvPr>
            <p:ph type="title"/>
          </p:nvPr>
        </p:nvSpPr>
        <p:spPr>
          <a:xfrm>
            <a:off x="754144" y="484631"/>
            <a:ext cx="6340519" cy="1638469"/>
          </a:xfrm>
        </p:spPr>
        <p:txBody>
          <a:bodyPr>
            <a:normAutofit/>
          </a:bodyPr>
          <a:lstStyle/>
          <a:p>
            <a:r>
              <a:rPr lang="he-IL" dirty="0"/>
              <a:t>מהו מדע?</a:t>
            </a:r>
          </a:p>
        </p:txBody>
      </p:sp>
      <p:sp>
        <p:nvSpPr>
          <p:cNvPr id="14" name="Rectangle 13">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מציין מיקום תוכן 2"/>
          <p:cNvSpPr>
            <a:spLocks noGrp="1"/>
          </p:cNvSpPr>
          <p:nvPr>
            <p:ph idx="1"/>
          </p:nvPr>
        </p:nvSpPr>
        <p:spPr>
          <a:xfrm>
            <a:off x="765051" y="1600709"/>
            <a:ext cx="6306309" cy="4772659"/>
          </a:xfrm>
        </p:spPr>
        <p:txBody>
          <a:bodyPr>
            <a:normAutofit/>
          </a:bodyPr>
          <a:lstStyle/>
          <a:p>
            <a:pPr marL="0" indent="0">
              <a:buNone/>
            </a:pPr>
            <a:r>
              <a:rPr lang="he-IL" sz="2800" dirty="0">
                <a:solidFill>
                  <a:schemeClr val="tx1"/>
                </a:solidFill>
              </a:rPr>
              <a:t>"מחקר שיטתי במקצוע מסוים, מאורגן ומבוסס על עובדות, תצפיות, או ניסויים, שסוכמו לחוקים, לכללים ולאמיתות."                        </a:t>
            </a:r>
          </a:p>
          <a:p>
            <a:pPr marL="0" indent="0">
              <a:buNone/>
            </a:pPr>
            <a:r>
              <a:rPr lang="he-IL" dirty="0">
                <a:solidFill>
                  <a:schemeClr val="tx1"/>
                </a:solidFill>
              </a:rPr>
              <a:t>                                                                 (מילון אבן שושן)</a:t>
            </a:r>
          </a:p>
          <a:p>
            <a:pPr marL="0" indent="0">
              <a:buNone/>
            </a:pPr>
            <a:endParaRPr lang="he-IL" sz="2800" dirty="0">
              <a:solidFill>
                <a:schemeClr val="tx1"/>
              </a:solidFill>
            </a:endParaRPr>
          </a:p>
          <a:p>
            <a:pPr marL="0" indent="0">
              <a:buNone/>
            </a:pPr>
            <a:r>
              <a:rPr lang="he-IL" sz="2800" dirty="0">
                <a:solidFill>
                  <a:schemeClr val="tx1"/>
                </a:solidFill>
              </a:rPr>
              <a:t>"שיטת חקר שבאמצעותה אפשר לגלות ידע חדש ומועיל, בצורת נתונים הניתנים לאימות"                                </a:t>
            </a:r>
          </a:p>
          <a:p>
            <a:pPr marL="0" indent="0">
              <a:buNone/>
            </a:pPr>
            <a:r>
              <a:rPr lang="he-IL" sz="2800" dirty="0">
                <a:solidFill>
                  <a:schemeClr val="tx1"/>
                </a:solidFill>
              </a:rPr>
              <a:t>                                            </a:t>
            </a:r>
            <a:r>
              <a:rPr lang="he-IL" dirty="0">
                <a:solidFill>
                  <a:schemeClr val="tx1"/>
                </a:solidFill>
              </a:rPr>
              <a:t>(אטקינסון, 1990)</a:t>
            </a:r>
          </a:p>
        </p:txBody>
      </p:sp>
      <p:pic>
        <p:nvPicPr>
          <p:cNvPr id="7" name="Graphic 6">
            <a:extLst>
              <a:ext uri="{FF2B5EF4-FFF2-40B4-BE49-F238E27FC236}">
                <a16:creationId xmlns:a16="http://schemas.microsoft.com/office/drawing/2014/main" id="{2B476439-75BD-493B-B5B0-F4FCF82499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50787" y="1600709"/>
            <a:ext cx="3656581" cy="3656581"/>
          </a:xfrm>
          <a:prstGeom prst="rect">
            <a:avLst/>
          </a:prstGeom>
        </p:spPr>
      </p:pic>
    </p:spTree>
    <p:extLst>
      <p:ext uri="{BB962C8B-B14F-4D97-AF65-F5344CB8AC3E}">
        <p14:creationId xmlns:p14="http://schemas.microsoft.com/office/powerpoint/2010/main" val="378601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5D2DFCEB-3A08-4350-9F57-3C81643BE63F}"/>
              </a:ext>
            </a:extLst>
          </p:cNvPr>
          <p:cNvPicPr>
            <a:picLocks noChangeAspect="1"/>
          </p:cNvPicPr>
          <p:nvPr/>
        </p:nvPicPr>
        <p:blipFill rotWithShape="1">
          <a:blip r:embed="rId2"/>
          <a:srcRect l="16548" r="30375"/>
          <a:stretch/>
        </p:blipFill>
        <p:spPr>
          <a:xfrm>
            <a:off x="7338646" y="10"/>
            <a:ext cx="4853354" cy="6857990"/>
          </a:xfrm>
          <a:prstGeom prst="rect">
            <a:avLst/>
          </a:prstGeom>
        </p:spPr>
      </p:pic>
      <p:sp>
        <p:nvSpPr>
          <p:cNvPr id="14"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כותרת 1"/>
          <p:cNvSpPr>
            <a:spLocks noGrp="1"/>
          </p:cNvSpPr>
          <p:nvPr>
            <p:ph type="title"/>
          </p:nvPr>
        </p:nvSpPr>
        <p:spPr>
          <a:xfrm>
            <a:off x="765051" y="382385"/>
            <a:ext cx="6015897" cy="925208"/>
          </a:xfrm>
        </p:spPr>
        <p:txBody>
          <a:bodyPr>
            <a:normAutofit/>
          </a:bodyPr>
          <a:lstStyle/>
          <a:p>
            <a:r>
              <a:rPr lang="he-IL" dirty="0"/>
              <a:t>מהי מדידה?</a:t>
            </a:r>
          </a:p>
        </p:txBody>
      </p:sp>
      <p:sp>
        <p:nvSpPr>
          <p:cNvPr id="15"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מציין מיקום תוכן 2"/>
          <p:cNvSpPr>
            <a:spLocks noGrp="1"/>
          </p:cNvSpPr>
          <p:nvPr>
            <p:ph idx="1"/>
          </p:nvPr>
        </p:nvSpPr>
        <p:spPr>
          <a:xfrm>
            <a:off x="765051" y="2286001"/>
            <a:ext cx="6015897" cy="3593591"/>
          </a:xfrm>
        </p:spPr>
        <p:txBody>
          <a:bodyPr>
            <a:normAutofit/>
          </a:bodyPr>
          <a:lstStyle/>
          <a:p>
            <a:pPr marL="0" indent="0">
              <a:buNone/>
            </a:pPr>
            <a:r>
              <a:rPr lang="he-IL" sz="3600" dirty="0"/>
              <a:t>"קביעת מידתו של דבר, עריכת שיעורו של הגודל, של השטח או של ממד אחר" </a:t>
            </a:r>
            <a:r>
              <a:rPr lang="he-IL" sz="2800" dirty="0"/>
              <a:t>(מילון אבן שושן)</a:t>
            </a:r>
          </a:p>
        </p:txBody>
      </p:sp>
    </p:spTree>
    <p:extLst>
      <p:ext uri="{BB962C8B-B14F-4D97-AF65-F5344CB8AC3E}">
        <p14:creationId xmlns:p14="http://schemas.microsoft.com/office/powerpoint/2010/main" val="181727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251677" y="193041"/>
            <a:ext cx="5900963" cy="1772920"/>
          </a:xfrm>
        </p:spPr>
        <p:txBody>
          <a:bodyPr>
            <a:normAutofit/>
          </a:bodyPr>
          <a:lstStyle/>
          <a:p>
            <a:r>
              <a:rPr lang="he-IL" sz="4400" dirty="0"/>
              <a:t>לשם מה נחוצה מדידה?</a:t>
            </a:r>
          </a:p>
        </p:txBody>
      </p:sp>
      <p:sp>
        <p:nvSpPr>
          <p:cNvPr id="3" name="מציין מיקום תוכן 2"/>
          <p:cNvSpPr>
            <a:spLocks noGrp="1"/>
          </p:cNvSpPr>
          <p:nvPr>
            <p:ph idx="1"/>
          </p:nvPr>
        </p:nvSpPr>
        <p:spPr>
          <a:xfrm>
            <a:off x="681696" y="1534161"/>
            <a:ext cx="5221264" cy="4335272"/>
          </a:xfrm>
        </p:spPr>
        <p:txBody>
          <a:bodyPr>
            <a:noAutofit/>
          </a:bodyPr>
          <a:lstStyle/>
          <a:p>
            <a:pPr marL="0" indent="0">
              <a:buNone/>
            </a:pPr>
            <a:r>
              <a:rPr lang="he-IL" sz="2800" dirty="0"/>
              <a:t>המדידה היא השפה בה דובר המדע.</a:t>
            </a:r>
          </a:p>
          <a:p>
            <a:pPr marL="0" indent="0">
              <a:buNone/>
            </a:pPr>
            <a:r>
              <a:rPr lang="he-IL" sz="2800" dirty="0"/>
              <a:t>באמצעותה יכול המחקר הפסיכולוגי</a:t>
            </a:r>
          </a:p>
          <a:p>
            <a:pPr>
              <a:buFont typeface="Wingdings" panose="05000000000000000000" pitchFamily="2" charset="2"/>
              <a:buChar char="ü"/>
            </a:pPr>
            <a:r>
              <a:rPr lang="he-IL" sz="2800" dirty="0"/>
              <a:t>לתאר</a:t>
            </a:r>
          </a:p>
          <a:p>
            <a:pPr>
              <a:buFont typeface="Wingdings" panose="05000000000000000000" pitchFamily="2" charset="2"/>
              <a:buChar char="ü"/>
            </a:pPr>
            <a:r>
              <a:rPr lang="he-IL" sz="2800" dirty="0"/>
              <a:t>להסביר</a:t>
            </a:r>
          </a:p>
          <a:p>
            <a:pPr>
              <a:buFont typeface="Wingdings" panose="05000000000000000000" pitchFamily="2" charset="2"/>
              <a:buChar char="ü"/>
            </a:pPr>
            <a:r>
              <a:rPr lang="he-IL" sz="2800" dirty="0"/>
              <a:t>לחזות</a:t>
            </a:r>
          </a:p>
          <a:p>
            <a:pPr>
              <a:buFont typeface="Wingdings" panose="05000000000000000000" pitchFamily="2" charset="2"/>
              <a:buChar char="ü"/>
            </a:pPr>
            <a:r>
              <a:rPr lang="he-IL" sz="2800" dirty="0"/>
              <a:t>ולהשפיע על תופעות</a:t>
            </a:r>
          </a:p>
        </p:txBody>
      </p:sp>
      <p:pic>
        <p:nvPicPr>
          <p:cNvPr id="6" name="Picture 4">
            <a:extLst>
              <a:ext uri="{FF2B5EF4-FFF2-40B4-BE49-F238E27FC236}">
                <a16:creationId xmlns:a16="http://schemas.microsoft.com/office/drawing/2014/main" id="{EEBE6B70-E2D2-4C63-9133-C080CFAD9325}"/>
              </a:ext>
            </a:extLst>
          </p:cNvPr>
          <p:cNvPicPr>
            <a:picLocks noChangeAspect="1"/>
          </p:cNvPicPr>
          <p:nvPr/>
        </p:nvPicPr>
        <p:blipFill rotWithShape="1">
          <a:blip r:embed="rId2"/>
          <a:srcRect l="13890" r="19280" b="1"/>
          <a:stretch/>
        </p:blipFill>
        <p:spPr>
          <a:xfrm>
            <a:off x="6096000" y="580713"/>
            <a:ext cx="5414304"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317484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251678" y="382385"/>
            <a:ext cx="10178322" cy="1492132"/>
          </a:xfrm>
        </p:spPr>
        <p:txBody>
          <a:bodyPr anchor="ctr">
            <a:normAutofit/>
          </a:bodyPr>
          <a:lstStyle/>
          <a:p>
            <a:r>
              <a:rPr lang="he-IL" dirty="0"/>
              <a:t>אופני מדידה שכיחים:</a:t>
            </a:r>
            <a:br>
              <a:rPr lang="he-IL" dirty="0"/>
            </a:br>
            <a:endParaRPr lang="he-IL" dirty="0"/>
          </a:p>
        </p:txBody>
      </p:sp>
      <p:graphicFrame>
        <p:nvGraphicFramePr>
          <p:cNvPr id="5" name="מציין מיקום תוכן 2">
            <a:extLst>
              <a:ext uri="{FF2B5EF4-FFF2-40B4-BE49-F238E27FC236}">
                <a16:creationId xmlns:a16="http://schemas.microsoft.com/office/drawing/2014/main" id="{C9DDF494-635D-4D33-994A-EE61FC7DD577}"/>
              </a:ext>
            </a:extLst>
          </p:cNvPr>
          <p:cNvGraphicFramePr>
            <a:graphicFrameLocks noGrp="1"/>
          </p:cNvGraphicFramePr>
          <p:nvPr>
            <p:ph idx="1"/>
            <p:extLst>
              <p:ext uri="{D42A27DB-BD31-4B8C-83A1-F6EECF244321}">
                <p14:modId xmlns:p14="http://schemas.microsoft.com/office/powerpoint/2010/main" val="2984604353"/>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910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כותרת 1"/>
          <p:cNvSpPr>
            <a:spLocks noGrp="1"/>
          </p:cNvSpPr>
          <p:nvPr>
            <p:ph type="title"/>
          </p:nvPr>
        </p:nvSpPr>
        <p:spPr>
          <a:xfrm>
            <a:off x="754144" y="484631"/>
            <a:ext cx="6340519" cy="1638469"/>
          </a:xfrm>
        </p:spPr>
        <p:txBody>
          <a:bodyPr>
            <a:normAutofit/>
          </a:bodyPr>
          <a:lstStyle/>
          <a:p>
            <a:r>
              <a:rPr lang="he-IL" dirty="0"/>
              <a:t>הפסיכולוגיה כמדע</a:t>
            </a:r>
            <a:endParaRPr lang="he-IL"/>
          </a:p>
        </p:txBody>
      </p:sp>
      <p:sp>
        <p:nvSpPr>
          <p:cNvPr id="19" name="Rectangle 18">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מציין מיקום תוכן 2"/>
          <p:cNvSpPr>
            <a:spLocks noGrp="1"/>
          </p:cNvSpPr>
          <p:nvPr>
            <p:ph idx="1"/>
          </p:nvPr>
        </p:nvSpPr>
        <p:spPr>
          <a:xfrm>
            <a:off x="765051" y="2443140"/>
            <a:ext cx="6306309" cy="3930227"/>
          </a:xfrm>
        </p:spPr>
        <p:txBody>
          <a:bodyPr>
            <a:normAutofit/>
          </a:bodyPr>
          <a:lstStyle/>
          <a:p>
            <a:pPr marL="0" indent="0">
              <a:buNone/>
            </a:pPr>
            <a:r>
              <a:rPr lang="he-IL" sz="3600" dirty="0">
                <a:solidFill>
                  <a:schemeClr val="tx1"/>
                </a:solidFill>
              </a:rPr>
              <a:t>מהם הקריטריונים ל"מדעיות"?</a:t>
            </a:r>
          </a:p>
          <a:p>
            <a:pPr marL="0" indent="0">
              <a:buNone/>
            </a:pPr>
            <a:r>
              <a:rPr lang="he-IL" sz="3600" dirty="0">
                <a:solidFill>
                  <a:schemeClr val="tx1"/>
                </a:solidFill>
              </a:rPr>
              <a:t>מהי חשיבה מדעית?</a:t>
            </a:r>
          </a:p>
        </p:txBody>
      </p:sp>
      <p:pic>
        <p:nvPicPr>
          <p:cNvPr id="5" name="גרפיקה 4" descr="מיקרוסקופ">
            <a:extLst>
              <a:ext uri="{FF2B5EF4-FFF2-40B4-BE49-F238E27FC236}">
                <a16:creationId xmlns:a16="http://schemas.microsoft.com/office/drawing/2014/main" id="{3ED11BB5-CBFD-4A13-BA07-8CB78B2F62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50787" y="1600709"/>
            <a:ext cx="3656581" cy="3656581"/>
          </a:xfrm>
          <a:prstGeom prst="rect">
            <a:avLst/>
          </a:prstGeom>
        </p:spPr>
      </p:pic>
    </p:spTree>
    <p:extLst>
      <p:ext uri="{BB962C8B-B14F-4D97-AF65-F5344CB8AC3E}">
        <p14:creationId xmlns:p14="http://schemas.microsoft.com/office/powerpoint/2010/main" val="40934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13">
            <a:extLst>
              <a:ext uri="{FF2B5EF4-FFF2-40B4-BE49-F238E27FC236}">
                <a16:creationId xmlns:a16="http://schemas.microsoft.com/office/drawing/2014/main" id="{7C615D28-8D37-47CB-9D5B-9ACFDA308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1" y="477521"/>
            <a:ext cx="7534654" cy="1666240"/>
          </a:xfrm>
        </p:spPr>
        <p:txBody>
          <a:bodyPr>
            <a:normAutofit/>
          </a:bodyPr>
          <a:lstStyle/>
          <a:p>
            <a:r>
              <a:rPr lang="he-IL" sz="4400" dirty="0"/>
              <a:t>מה שהופך תחום ידע ל"מדע":</a:t>
            </a:r>
          </a:p>
        </p:txBody>
      </p:sp>
      <p:sp>
        <p:nvSpPr>
          <p:cNvPr id="3" name="מציין מיקום תוכן 2"/>
          <p:cNvSpPr>
            <a:spLocks noGrp="1"/>
          </p:cNvSpPr>
          <p:nvPr>
            <p:ph idx="1"/>
          </p:nvPr>
        </p:nvSpPr>
        <p:spPr>
          <a:xfrm>
            <a:off x="1193799" y="1706880"/>
            <a:ext cx="6340855" cy="4346786"/>
          </a:xfrm>
        </p:spPr>
        <p:txBody>
          <a:bodyPr anchor="t">
            <a:noAutofit/>
          </a:bodyPr>
          <a:lstStyle/>
          <a:p>
            <a:pPr marL="0" indent="0">
              <a:buNone/>
            </a:pPr>
            <a:r>
              <a:rPr lang="he-IL" sz="3600" dirty="0">
                <a:solidFill>
                  <a:schemeClr val="tx1"/>
                </a:solidFill>
              </a:rPr>
              <a:t>עמידה ב:</a:t>
            </a:r>
          </a:p>
          <a:p>
            <a:r>
              <a:rPr lang="he-IL" sz="3600" dirty="0">
                <a:solidFill>
                  <a:schemeClr val="tx1"/>
                </a:solidFill>
              </a:rPr>
              <a:t>קריטריונים המתייחסים ל</a:t>
            </a:r>
            <a:r>
              <a:rPr lang="he-IL" sz="3600" b="1" dirty="0">
                <a:solidFill>
                  <a:schemeClr val="tx1"/>
                </a:solidFill>
              </a:rPr>
              <a:t>שיטת איסוף הנתונים: </a:t>
            </a:r>
            <a:r>
              <a:rPr lang="he-IL" sz="3600" dirty="0">
                <a:solidFill>
                  <a:schemeClr val="tx1"/>
                </a:solidFill>
              </a:rPr>
              <a:t>אובייקטיביות ואמפיריות.</a:t>
            </a:r>
          </a:p>
          <a:p>
            <a:r>
              <a:rPr lang="he-IL" sz="3600" dirty="0">
                <a:solidFill>
                  <a:schemeClr val="tx1"/>
                </a:solidFill>
              </a:rPr>
              <a:t>קריטריונים המתייחסים </a:t>
            </a:r>
            <a:r>
              <a:rPr lang="he-IL" sz="3600" b="1" dirty="0">
                <a:solidFill>
                  <a:schemeClr val="tx1"/>
                </a:solidFill>
              </a:rPr>
              <a:t>לנתונים עצמם</a:t>
            </a:r>
            <a:r>
              <a:rPr lang="he-IL" sz="3600" dirty="0">
                <a:solidFill>
                  <a:schemeClr val="tx1"/>
                </a:solidFill>
              </a:rPr>
              <a:t>: פומביות וכימות.</a:t>
            </a:r>
          </a:p>
        </p:txBody>
      </p:sp>
      <p:sp>
        <p:nvSpPr>
          <p:cNvPr id="27" name="Freeform: Shape 15">
            <a:extLst>
              <a:ext uri="{FF2B5EF4-FFF2-40B4-BE49-F238E27FC236}">
                <a16:creationId xmlns:a16="http://schemas.microsoft.com/office/drawing/2014/main" id="{D6B215F4-747D-4CC6-A400-179A94AB8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28" name="Freeform: Shape 17">
            <a:extLst>
              <a:ext uri="{FF2B5EF4-FFF2-40B4-BE49-F238E27FC236}">
                <a16:creationId xmlns:a16="http://schemas.microsoft.com/office/drawing/2014/main" id="{C336FE1A-0BAD-4B17-A0E2-47F328026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6" y="0"/>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גרפיקה 8" descr="לוח כיתה">
            <a:extLst>
              <a:ext uri="{FF2B5EF4-FFF2-40B4-BE49-F238E27FC236}">
                <a16:creationId xmlns:a16="http://schemas.microsoft.com/office/drawing/2014/main" id="{EADF715D-33A0-4BAF-92E5-EF6F6D8E0A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19319" y="248259"/>
            <a:ext cx="2336538" cy="2336538"/>
          </a:xfrm>
          <a:prstGeom prst="rect">
            <a:avLst/>
          </a:prstGeom>
        </p:spPr>
      </p:pic>
      <p:sp>
        <p:nvSpPr>
          <p:cNvPr id="29" name="Freeform: Shape 19">
            <a:extLst>
              <a:ext uri="{FF2B5EF4-FFF2-40B4-BE49-F238E27FC236}">
                <a16:creationId xmlns:a16="http://schemas.microsoft.com/office/drawing/2014/main" id="{5D3DD866-9865-42E4-989A-17A2755F2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30" name="Freeform: Shape 21">
            <a:extLst>
              <a:ext uri="{FF2B5EF4-FFF2-40B4-BE49-F238E27FC236}">
                <a16:creationId xmlns:a16="http://schemas.microsoft.com/office/drawing/2014/main" id="{9E2E6A6E-803E-4838-AD5C-113793CC2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7890" y="4009102"/>
            <a:ext cx="3214111" cy="2848897"/>
          </a:xfrm>
          <a:custGeom>
            <a:avLst/>
            <a:gdLst>
              <a:gd name="connsiteX0" fmla="*/ 1835656 w 3214111"/>
              <a:gd name="connsiteY0" fmla="*/ 0 h 2848897"/>
              <a:gd name="connsiteX1" fmla="*/ 1871276 w 3214111"/>
              <a:gd name="connsiteY1" fmla="*/ 3339 h 2848897"/>
              <a:gd name="connsiteX2" fmla="*/ 1905787 w 3214111"/>
              <a:gd name="connsiteY2" fmla="*/ 12245 h 2848897"/>
              <a:gd name="connsiteX3" fmla="*/ 1939183 w 3214111"/>
              <a:gd name="connsiteY3" fmla="*/ 25604 h 2848897"/>
              <a:gd name="connsiteX4" fmla="*/ 1973690 w 3214111"/>
              <a:gd name="connsiteY4" fmla="*/ 42302 h 2848897"/>
              <a:gd name="connsiteX5" fmla="*/ 2005974 w 3214111"/>
              <a:gd name="connsiteY5" fmla="*/ 61227 h 2848897"/>
              <a:gd name="connsiteX6" fmla="*/ 2039370 w 3214111"/>
              <a:gd name="connsiteY6" fmla="*/ 81264 h 2848897"/>
              <a:gd name="connsiteX7" fmla="*/ 2072765 w 3214111"/>
              <a:gd name="connsiteY7" fmla="*/ 99075 h 2848897"/>
              <a:gd name="connsiteX8" fmla="*/ 2106161 w 3214111"/>
              <a:gd name="connsiteY8" fmla="*/ 116887 h 2848897"/>
              <a:gd name="connsiteX9" fmla="*/ 2138444 w 3214111"/>
              <a:gd name="connsiteY9" fmla="*/ 130245 h 2848897"/>
              <a:gd name="connsiteX10" fmla="*/ 2174066 w 3214111"/>
              <a:gd name="connsiteY10" fmla="*/ 139150 h 2848897"/>
              <a:gd name="connsiteX11" fmla="*/ 2208575 w 3214111"/>
              <a:gd name="connsiteY11" fmla="*/ 143604 h 2848897"/>
              <a:gd name="connsiteX12" fmla="*/ 2245310 w 3214111"/>
              <a:gd name="connsiteY12" fmla="*/ 143604 h 2848897"/>
              <a:gd name="connsiteX13" fmla="*/ 2283159 w 3214111"/>
              <a:gd name="connsiteY13" fmla="*/ 141378 h 2848897"/>
              <a:gd name="connsiteX14" fmla="*/ 2321007 w 3214111"/>
              <a:gd name="connsiteY14" fmla="*/ 136924 h 2848897"/>
              <a:gd name="connsiteX15" fmla="*/ 2358857 w 3214111"/>
              <a:gd name="connsiteY15" fmla="*/ 131359 h 2848897"/>
              <a:gd name="connsiteX16" fmla="*/ 2396705 w 3214111"/>
              <a:gd name="connsiteY16" fmla="*/ 126906 h 2848897"/>
              <a:gd name="connsiteX17" fmla="*/ 2434554 w 3214111"/>
              <a:gd name="connsiteY17" fmla="*/ 123565 h 2848897"/>
              <a:gd name="connsiteX18" fmla="*/ 2470175 w 3214111"/>
              <a:gd name="connsiteY18" fmla="*/ 124678 h 2848897"/>
              <a:gd name="connsiteX19" fmla="*/ 2504683 w 3214111"/>
              <a:gd name="connsiteY19" fmla="*/ 129132 h 2848897"/>
              <a:gd name="connsiteX20" fmla="*/ 2538079 w 3214111"/>
              <a:gd name="connsiteY20" fmla="*/ 139150 h 2848897"/>
              <a:gd name="connsiteX21" fmla="*/ 2565910 w 3214111"/>
              <a:gd name="connsiteY21" fmla="*/ 153622 h 2848897"/>
              <a:gd name="connsiteX22" fmla="*/ 2592625 w 3214111"/>
              <a:gd name="connsiteY22" fmla="*/ 172547 h 2848897"/>
              <a:gd name="connsiteX23" fmla="*/ 2616003 w 3214111"/>
              <a:gd name="connsiteY23" fmla="*/ 194811 h 2848897"/>
              <a:gd name="connsiteX24" fmla="*/ 2639380 w 3214111"/>
              <a:gd name="connsiteY24" fmla="*/ 220414 h 2848897"/>
              <a:gd name="connsiteX25" fmla="*/ 2660531 w 3214111"/>
              <a:gd name="connsiteY25" fmla="*/ 247131 h 2848897"/>
              <a:gd name="connsiteX26" fmla="*/ 2681682 w 3214111"/>
              <a:gd name="connsiteY26" fmla="*/ 274961 h 2848897"/>
              <a:gd name="connsiteX27" fmla="*/ 2702832 w 3214111"/>
              <a:gd name="connsiteY27" fmla="*/ 302791 h 2848897"/>
              <a:gd name="connsiteX28" fmla="*/ 2723982 w 3214111"/>
              <a:gd name="connsiteY28" fmla="*/ 329509 h 2848897"/>
              <a:gd name="connsiteX29" fmla="*/ 2746247 w 3214111"/>
              <a:gd name="connsiteY29" fmla="*/ 355112 h 2848897"/>
              <a:gd name="connsiteX30" fmla="*/ 2771851 w 3214111"/>
              <a:gd name="connsiteY30" fmla="*/ 377377 h 2848897"/>
              <a:gd name="connsiteX31" fmla="*/ 2796341 w 3214111"/>
              <a:gd name="connsiteY31" fmla="*/ 397415 h 2848897"/>
              <a:gd name="connsiteX32" fmla="*/ 2824171 w 3214111"/>
              <a:gd name="connsiteY32" fmla="*/ 412999 h 2848897"/>
              <a:gd name="connsiteX33" fmla="*/ 2854227 w 3214111"/>
              <a:gd name="connsiteY33" fmla="*/ 426357 h 2848897"/>
              <a:gd name="connsiteX34" fmla="*/ 2886509 w 3214111"/>
              <a:gd name="connsiteY34" fmla="*/ 437489 h 2848897"/>
              <a:gd name="connsiteX35" fmla="*/ 2919904 w 3214111"/>
              <a:gd name="connsiteY35" fmla="*/ 447507 h 2848897"/>
              <a:gd name="connsiteX36" fmla="*/ 2953300 w 3214111"/>
              <a:gd name="connsiteY36" fmla="*/ 456413 h 2848897"/>
              <a:gd name="connsiteX37" fmla="*/ 2987809 w 3214111"/>
              <a:gd name="connsiteY37" fmla="*/ 465320 h 2848897"/>
              <a:gd name="connsiteX38" fmla="*/ 3020092 w 3214111"/>
              <a:gd name="connsiteY38" fmla="*/ 475338 h 2848897"/>
              <a:gd name="connsiteX39" fmla="*/ 3052373 w 3214111"/>
              <a:gd name="connsiteY39" fmla="*/ 486470 h 2848897"/>
              <a:gd name="connsiteX40" fmla="*/ 3082430 w 3214111"/>
              <a:gd name="connsiteY40" fmla="*/ 499829 h 2848897"/>
              <a:gd name="connsiteX41" fmla="*/ 3109148 w 3214111"/>
              <a:gd name="connsiteY41" fmla="*/ 516527 h 2848897"/>
              <a:gd name="connsiteX42" fmla="*/ 3133639 w 3214111"/>
              <a:gd name="connsiteY42" fmla="*/ 536565 h 2848897"/>
              <a:gd name="connsiteX43" fmla="*/ 3153674 w 3214111"/>
              <a:gd name="connsiteY43" fmla="*/ 561055 h 2848897"/>
              <a:gd name="connsiteX44" fmla="*/ 3170373 w 3214111"/>
              <a:gd name="connsiteY44" fmla="*/ 587772 h 2848897"/>
              <a:gd name="connsiteX45" fmla="*/ 3183731 w 3214111"/>
              <a:gd name="connsiteY45" fmla="*/ 617827 h 2848897"/>
              <a:gd name="connsiteX46" fmla="*/ 3194863 w 3214111"/>
              <a:gd name="connsiteY46" fmla="*/ 650112 h 2848897"/>
              <a:gd name="connsiteX47" fmla="*/ 3204881 w 3214111"/>
              <a:gd name="connsiteY47" fmla="*/ 682393 h 2848897"/>
              <a:gd name="connsiteX48" fmla="*/ 3213788 w 3214111"/>
              <a:gd name="connsiteY48" fmla="*/ 716904 h 2848897"/>
              <a:gd name="connsiteX49" fmla="*/ 3214111 w 3214111"/>
              <a:gd name="connsiteY49" fmla="*/ 718115 h 2848897"/>
              <a:gd name="connsiteX50" fmla="*/ 3214111 w 3214111"/>
              <a:gd name="connsiteY50" fmla="*/ 2848897 h 2848897"/>
              <a:gd name="connsiteX51" fmla="*/ 426570 w 3214111"/>
              <a:gd name="connsiteY51" fmla="*/ 2848897 h 2848897"/>
              <a:gd name="connsiteX52" fmla="*/ 414108 w 3214111"/>
              <a:gd name="connsiteY52" fmla="*/ 2820857 h 2848897"/>
              <a:gd name="connsiteX53" fmla="*/ 398524 w 3214111"/>
              <a:gd name="connsiteY53" fmla="*/ 2793028 h 2848897"/>
              <a:gd name="connsiteX54" fmla="*/ 378487 w 3214111"/>
              <a:gd name="connsiteY54" fmla="*/ 2768537 h 2848897"/>
              <a:gd name="connsiteX55" fmla="*/ 356222 w 3214111"/>
              <a:gd name="connsiteY55" fmla="*/ 2742933 h 2848897"/>
              <a:gd name="connsiteX56" fmla="*/ 330619 w 3214111"/>
              <a:gd name="connsiteY56" fmla="*/ 2720669 h 2848897"/>
              <a:gd name="connsiteX57" fmla="*/ 302788 w 3214111"/>
              <a:gd name="connsiteY57" fmla="*/ 2699519 h 2848897"/>
              <a:gd name="connsiteX58" fmla="*/ 274959 w 3214111"/>
              <a:gd name="connsiteY58" fmla="*/ 2678368 h 2848897"/>
              <a:gd name="connsiteX59" fmla="*/ 247130 w 3214111"/>
              <a:gd name="connsiteY59" fmla="*/ 2657218 h 2848897"/>
              <a:gd name="connsiteX60" fmla="*/ 220413 w 3214111"/>
              <a:gd name="connsiteY60" fmla="*/ 2636065 h 2848897"/>
              <a:gd name="connsiteX61" fmla="*/ 194809 w 3214111"/>
              <a:gd name="connsiteY61" fmla="*/ 2612689 h 2848897"/>
              <a:gd name="connsiteX62" fmla="*/ 172546 w 3214111"/>
              <a:gd name="connsiteY62" fmla="*/ 2589312 h 2848897"/>
              <a:gd name="connsiteX63" fmla="*/ 153622 w 3214111"/>
              <a:gd name="connsiteY63" fmla="*/ 2562594 h 2848897"/>
              <a:gd name="connsiteX64" fmla="*/ 139150 w 3214111"/>
              <a:gd name="connsiteY64" fmla="*/ 2534764 h 2848897"/>
              <a:gd name="connsiteX65" fmla="*/ 129132 w 3214111"/>
              <a:gd name="connsiteY65" fmla="*/ 2501370 h 2848897"/>
              <a:gd name="connsiteX66" fmla="*/ 124678 w 3214111"/>
              <a:gd name="connsiteY66" fmla="*/ 2466860 h 2848897"/>
              <a:gd name="connsiteX67" fmla="*/ 123564 w 3214111"/>
              <a:gd name="connsiteY67" fmla="*/ 2431236 h 2848897"/>
              <a:gd name="connsiteX68" fmla="*/ 126904 w 3214111"/>
              <a:gd name="connsiteY68" fmla="*/ 2393388 h 2848897"/>
              <a:gd name="connsiteX69" fmla="*/ 131358 w 3214111"/>
              <a:gd name="connsiteY69" fmla="*/ 2355539 h 2848897"/>
              <a:gd name="connsiteX70" fmla="*/ 136923 w 3214111"/>
              <a:gd name="connsiteY70" fmla="*/ 2317690 h 2848897"/>
              <a:gd name="connsiteX71" fmla="*/ 141376 w 3214111"/>
              <a:gd name="connsiteY71" fmla="*/ 2279842 h 2848897"/>
              <a:gd name="connsiteX72" fmla="*/ 143604 w 3214111"/>
              <a:gd name="connsiteY72" fmla="*/ 2241992 h 2848897"/>
              <a:gd name="connsiteX73" fmla="*/ 143604 w 3214111"/>
              <a:gd name="connsiteY73" fmla="*/ 2205256 h 2848897"/>
              <a:gd name="connsiteX74" fmla="*/ 139150 w 3214111"/>
              <a:gd name="connsiteY74" fmla="*/ 2170747 h 2848897"/>
              <a:gd name="connsiteX75" fmla="*/ 130245 w 3214111"/>
              <a:gd name="connsiteY75" fmla="*/ 2136238 h 2848897"/>
              <a:gd name="connsiteX76" fmla="*/ 116886 w 3214111"/>
              <a:gd name="connsiteY76" fmla="*/ 2103954 h 2848897"/>
              <a:gd name="connsiteX77" fmla="*/ 100188 w 3214111"/>
              <a:gd name="connsiteY77" fmla="*/ 2070559 h 2848897"/>
              <a:gd name="connsiteX78" fmla="*/ 81264 w 3214111"/>
              <a:gd name="connsiteY78" fmla="*/ 2037163 h 2848897"/>
              <a:gd name="connsiteX79" fmla="*/ 61227 w 3214111"/>
              <a:gd name="connsiteY79" fmla="*/ 2003766 h 2848897"/>
              <a:gd name="connsiteX80" fmla="*/ 42303 w 3214111"/>
              <a:gd name="connsiteY80" fmla="*/ 1971483 h 2848897"/>
              <a:gd name="connsiteX81" fmla="*/ 25603 w 3214111"/>
              <a:gd name="connsiteY81" fmla="*/ 1936974 h 2848897"/>
              <a:gd name="connsiteX82" fmla="*/ 12246 w 3214111"/>
              <a:gd name="connsiteY82" fmla="*/ 1903578 h 2848897"/>
              <a:gd name="connsiteX83" fmla="*/ 3340 w 3214111"/>
              <a:gd name="connsiteY83" fmla="*/ 1869068 h 2848897"/>
              <a:gd name="connsiteX84" fmla="*/ 0 w 3214111"/>
              <a:gd name="connsiteY84" fmla="*/ 1833446 h 2848897"/>
              <a:gd name="connsiteX85" fmla="*/ 3340 w 3214111"/>
              <a:gd name="connsiteY85" fmla="*/ 1797824 h 2848897"/>
              <a:gd name="connsiteX86" fmla="*/ 12246 w 3214111"/>
              <a:gd name="connsiteY86" fmla="*/ 1763315 h 2848897"/>
              <a:gd name="connsiteX87" fmla="*/ 25603 w 3214111"/>
              <a:gd name="connsiteY87" fmla="*/ 1729918 h 2848897"/>
              <a:gd name="connsiteX88" fmla="*/ 42303 w 3214111"/>
              <a:gd name="connsiteY88" fmla="*/ 1695410 h 2848897"/>
              <a:gd name="connsiteX89" fmla="*/ 61227 w 3214111"/>
              <a:gd name="connsiteY89" fmla="*/ 1663126 h 2848897"/>
              <a:gd name="connsiteX90" fmla="*/ 81264 w 3214111"/>
              <a:gd name="connsiteY90" fmla="*/ 1629730 h 2848897"/>
              <a:gd name="connsiteX91" fmla="*/ 100188 w 3214111"/>
              <a:gd name="connsiteY91" fmla="*/ 1596334 h 2848897"/>
              <a:gd name="connsiteX92" fmla="*/ 116886 w 3214111"/>
              <a:gd name="connsiteY92" fmla="*/ 1562938 h 2848897"/>
              <a:gd name="connsiteX93" fmla="*/ 130245 w 3214111"/>
              <a:gd name="connsiteY93" fmla="*/ 1530654 h 2848897"/>
              <a:gd name="connsiteX94" fmla="*/ 139150 w 3214111"/>
              <a:gd name="connsiteY94" fmla="*/ 1496145 h 2848897"/>
              <a:gd name="connsiteX95" fmla="*/ 143604 w 3214111"/>
              <a:gd name="connsiteY95" fmla="*/ 1461636 h 2848897"/>
              <a:gd name="connsiteX96" fmla="*/ 143604 w 3214111"/>
              <a:gd name="connsiteY96" fmla="*/ 1424901 h 2848897"/>
              <a:gd name="connsiteX97" fmla="*/ 141376 w 3214111"/>
              <a:gd name="connsiteY97" fmla="*/ 1387052 h 2848897"/>
              <a:gd name="connsiteX98" fmla="*/ 136923 w 3214111"/>
              <a:gd name="connsiteY98" fmla="*/ 1349203 h 2848897"/>
              <a:gd name="connsiteX99" fmla="*/ 131358 w 3214111"/>
              <a:gd name="connsiteY99" fmla="*/ 1311353 h 2848897"/>
              <a:gd name="connsiteX100" fmla="*/ 126904 w 3214111"/>
              <a:gd name="connsiteY100" fmla="*/ 1273505 h 2848897"/>
              <a:gd name="connsiteX101" fmla="*/ 123564 w 3214111"/>
              <a:gd name="connsiteY101" fmla="*/ 1235657 h 2848897"/>
              <a:gd name="connsiteX102" fmla="*/ 124678 w 3214111"/>
              <a:gd name="connsiteY102" fmla="*/ 1200034 h 2848897"/>
              <a:gd name="connsiteX103" fmla="*/ 129132 w 3214111"/>
              <a:gd name="connsiteY103" fmla="*/ 1165525 h 2848897"/>
              <a:gd name="connsiteX104" fmla="*/ 139150 w 3214111"/>
              <a:gd name="connsiteY104" fmla="*/ 1132128 h 2848897"/>
              <a:gd name="connsiteX105" fmla="*/ 153622 w 3214111"/>
              <a:gd name="connsiteY105" fmla="*/ 1104298 h 2848897"/>
              <a:gd name="connsiteX106" fmla="*/ 172546 w 3214111"/>
              <a:gd name="connsiteY106" fmla="*/ 1077582 h 2848897"/>
              <a:gd name="connsiteX107" fmla="*/ 194809 w 3214111"/>
              <a:gd name="connsiteY107" fmla="*/ 1054204 h 2848897"/>
              <a:gd name="connsiteX108" fmla="*/ 220413 w 3214111"/>
              <a:gd name="connsiteY108" fmla="*/ 1030827 h 2848897"/>
              <a:gd name="connsiteX109" fmla="*/ 247130 w 3214111"/>
              <a:gd name="connsiteY109" fmla="*/ 1009676 h 2848897"/>
              <a:gd name="connsiteX110" fmla="*/ 274959 w 3214111"/>
              <a:gd name="connsiteY110" fmla="*/ 988524 h 2848897"/>
              <a:gd name="connsiteX111" fmla="*/ 302788 w 3214111"/>
              <a:gd name="connsiteY111" fmla="*/ 967374 h 2848897"/>
              <a:gd name="connsiteX112" fmla="*/ 330619 w 3214111"/>
              <a:gd name="connsiteY112" fmla="*/ 946223 h 2848897"/>
              <a:gd name="connsiteX113" fmla="*/ 356222 w 3214111"/>
              <a:gd name="connsiteY113" fmla="*/ 923960 h 2848897"/>
              <a:gd name="connsiteX114" fmla="*/ 378487 w 3214111"/>
              <a:gd name="connsiteY114" fmla="*/ 898356 h 2848897"/>
              <a:gd name="connsiteX115" fmla="*/ 398524 w 3214111"/>
              <a:gd name="connsiteY115" fmla="*/ 873865 h 2848897"/>
              <a:gd name="connsiteX116" fmla="*/ 414108 w 3214111"/>
              <a:gd name="connsiteY116" fmla="*/ 846035 h 2848897"/>
              <a:gd name="connsiteX117" fmla="*/ 427466 w 3214111"/>
              <a:gd name="connsiteY117" fmla="*/ 815980 h 2848897"/>
              <a:gd name="connsiteX118" fmla="*/ 438598 w 3214111"/>
              <a:gd name="connsiteY118" fmla="*/ 783695 h 2848897"/>
              <a:gd name="connsiteX119" fmla="*/ 448618 w 3214111"/>
              <a:gd name="connsiteY119" fmla="*/ 750298 h 2848897"/>
              <a:gd name="connsiteX120" fmla="*/ 457523 w 3214111"/>
              <a:gd name="connsiteY120" fmla="*/ 716904 h 2848897"/>
              <a:gd name="connsiteX121" fmla="*/ 466429 w 3214111"/>
              <a:gd name="connsiteY121" fmla="*/ 682393 h 2848897"/>
              <a:gd name="connsiteX122" fmla="*/ 476447 w 3214111"/>
              <a:gd name="connsiteY122" fmla="*/ 650112 h 2848897"/>
              <a:gd name="connsiteX123" fmla="*/ 487579 w 3214111"/>
              <a:gd name="connsiteY123" fmla="*/ 617827 h 2848897"/>
              <a:gd name="connsiteX124" fmla="*/ 500938 w 3214111"/>
              <a:gd name="connsiteY124" fmla="*/ 587772 h 2848897"/>
              <a:gd name="connsiteX125" fmla="*/ 517636 w 3214111"/>
              <a:gd name="connsiteY125" fmla="*/ 561055 h 2848897"/>
              <a:gd name="connsiteX126" fmla="*/ 537671 w 3214111"/>
              <a:gd name="connsiteY126" fmla="*/ 536565 h 2848897"/>
              <a:gd name="connsiteX127" fmla="*/ 562163 w 3214111"/>
              <a:gd name="connsiteY127" fmla="*/ 516527 h 2848897"/>
              <a:gd name="connsiteX128" fmla="*/ 588880 w 3214111"/>
              <a:gd name="connsiteY128" fmla="*/ 499829 h 2848897"/>
              <a:gd name="connsiteX129" fmla="*/ 618935 w 3214111"/>
              <a:gd name="connsiteY129" fmla="*/ 486470 h 2848897"/>
              <a:gd name="connsiteX130" fmla="*/ 651218 w 3214111"/>
              <a:gd name="connsiteY130" fmla="*/ 475338 h 2848897"/>
              <a:gd name="connsiteX131" fmla="*/ 683501 w 3214111"/>
              <a:gd name="connsiteY131" fmla="*/ 465320 h 2848897"/>
              <a:gd name="connsiteX132" fmla="*/ 718010 w 3214111"/>
              <a:gd name="connsiteY132" fmla="*/ 456413 h 2848897"/>
              <a:gd name="connsiteX133" fmla="*/ 751405 w 3214111"/>
              <a:gd name="connsiteY133" fmla="*/ 447507 h 2848897"/>
              <a:gd name="connsiteX134" fmla="*/ 784802 w 3214111"/>
              <a:gd name="connsiteY134" fmla="*/ 437489 h 2848897"/>
              <a:gd name="connsiteX135" fmla="*/ 817083 w 3214111"/>
              <a:gd name="connsiteY135" fmla="*/ 426357 h 2848897"/>
              <a:gd name="connsiteX136" fmla="*/ 847140 w 3214111"/>
              <a:gd name="connsiteY136" fmla="*/ 412999 h 2848897"/>
              <a:gd name="connsiteX137" fmla="*/ 874970 w 3214111"/>
              <a:gd name="connsiteY137" fmla="*/ 397415 h 2848897"/>
              <a:gd name="connsiteX138" fmla="*/ 899460 w 3214111"/>
              <a:gd name="connsiteY138" fmla="*/ 377377 h 2848897"/>
              <a:gd name="connsiteX139" fmla="*/ 925064 w 3214111"/>
              <a:gd name="connsiteY139" fmla="*/ 355112 h 2848897"/>
              <a:gd name="connsiteX140" fmla="*/ 947328 w 3214111"/>
              <a:gd name="connsiteY140" fmla="*/ 329509 h 2848897"/>
              <a:gd name="connsiteX141" fmla="*/ 968478 w 3214111"/>
              <a:gd name="connsiteY141" fmla="*/ 302791 h 2848897"/>
              <a:gd name="connsiteX142" fmla="*/ 989628 w 3214111"/>
              <a:gd name="connsiteY142" fmla="*/ 274961 h 2848897"/>
              <a:gd name="connsiteX143" fmla="*/ 1010780 w 3214111"/>
              <a:gd name="connsiteY143" fmla="*/ 247131 h 2848897"/>
              <a:gd name="connsiteX144" fmla="*/ 1031930 w 3214111"/>
              <a:gd name="connsiteY144" fmla="*/ 220414 h 2848897"/>
              <a:gd name="connsiteX145" fmla="*/ 1055307 w 3214111"/>
              <a:gd name="connsiteY145" fmla="*/ 194811 h 2848897"/>
              <a:gd name="connsiteX146" fmla="*/ 1078683 w 3214111"/>
              <a:gd name="connsiteY146" fmla="*/ 172547 h 2848897"/>
              <a:gd name="connsiteX147" fmla="*/ 1105401 w 3214111"/>
              <a:gd name="connsiteY147" fmla="*/ 153622 h 2848897"/>
              <a:gd name="connsiteX148" fmla="*/ 1133231 w 3214111"/>
              <a:gd name="connsiteY148" fmla="*/ 139150 h 2848897"/>
              <a:gd name="connsiteX149" fmla="*/ 1166627 w 3214111"/>
              <a:gd name="connsiteY149" fmla="*/ 129132 h 2848897"/>
              <a:gd name="connsiteX150" fmla="*/ 1201137 w 3214111"/>
              <a:gd name="connsiteY150" fmla="*/ 124678 h 2848897"/>
              <a:gd name="connsiteX151" fmla="*/ 1236757 w 3214111"/>
              <a:gd name="connsiteY151" fmla="*/ 123565 h 2848897"/>
              <a:gd name="connsiteX152" fmla="*/ 1274605 w 3214111"/>
              <a:gd name="connsiteY152" fmla="*/ 126906 h 2848897"/>
              <a:gd name="connsiteX153" fmla="*/ 1312455 w 3214111"/>
              <a:gd name="connsiteY153" fmla="*/ 131359 h 2848897"/>
              <a:gd name="connsiteX154" fmla="*/ 1350304 w 3214111"/>
              <a:gd name="connsiteY154" fmla="*/ 136924 h 2848897"/>
              <a:gd name="connsiteX155" fmla="*/ 1388152 w 3214111"/>
              <a:gd name="connsiteY155" fmla="*/ 141378 h 2848897"/>
              <a:gd name="connsiteX156" fmla="*/ 1426000 w 3214111"/>
              <a:gd name="connsiteY156" fmla="*/ 143604 h 2848897"/>
              <a:gd name="connsiteX157" fmla="*/ 1462737 w 3214111"/>
              <a:gd name="connsiteY157" fmla="*/ 143604 h 2848897"/>
              <a:gd name="connsiteX158" fmla="*/ 1497245 w 3214111"/>
              <a:gd name="connsiteY158" fmla="*/ 139150 h 2848897"/>
              <a:gd name="connsiteX159" fmla="*/ 1531755 w 3214111"/>
              <a:gd name="connsiteY159" fmla="*/ 130245 h 2848897"/>
              <a:gd name="connsiteX160" fmla="*/ 1565150 w 3214111"/>
              <a:gd name="connsiteY160" fmla="*/ 116887 h 2848897"/>
              <a:gd name="connsiteX161" fmla="*/ 1598545 w 3214111"/>
              <a:gd name="connsiteY161" fmla="*/ 99075 h 2848897"/>
              <a:gd name="connsiteX162" fmla="*/ 1631941 w 3214111"/>
              <a:gd name="connsiteY162" fmla="*/ 81264 h 2848897"/>
              <a:gd name="connsiteX163" fmla="*/ 1665337 w 3214111"/>
              <a:gd name="connsiteY163" fmla="*/ 61227 h 2848897"/>
              <a:gd name="connsiteX164" fmla="*/ 1697620 w 3214111"/>
              <a:gd name="connsiteY164" fmla="*/ 42302 h 2848897"/>
              <a:gd name="connsiteX165" fmla="*/ 1732129 w 3214111"/>
              <a:gd name="connsiteY165" fmla="*/ 25604 h 2848897"/>
              <a:gd name="connsiteX166" fmla="*/ 1765525 w 3214111"/>
              <a:gd name="connsiteY166" fmla="*/ 12245 h 2848897"/>
              <a:gd name="connsiteX167" fmla="*/ 1800034 w 3214111"/>
              <a:gd name="connsiteY167"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214111" h="2848897">
                <a:moveTo>
                  <a:pt x="1835656" y="0"/>
                </a:moveTo>
                <a:lnTo>
                  <a:pt x="1871276" y="3339"/>
                </a:lnTo>
                <a:lnTo>
                  <a:pt x="1905787" y="12245"/>
                </a:lnTo>
                <a:lnTo>
                  <a:pt x="1939183" y="25604"/>
                </a:lnTo>
                <a:lnTo>
                  <a:pt x="1973690" y="42302"/>
                </a:lnTo>
                <a:lnTo>
                  <a:pt x="2005974" y="61227"/>
                </a:lnTo>
                <a:lnTo>
                  <a:pt x="2039370" y="81264"/>
                </a:lnTo>
                <a:lnTo>
                  <a:pt x="2072765" y="99075"/>
                </a:lnTo>
                <a:lnTo>
                  <a:pt x="2106161" y="116887"/>
                </a:lnTo>
                <a:lnTo>
                  <a:pt x="2138444" y="130245"/>
                </a:lnTo>
                <a:lnTo>
                  <a:pt x="2174066" y="139150"/>
                </a:lnTo>
                <a:lnTo>
                  <a:pt x="2208575" y="143604"/>
                </a:lnTo>
                <a:lnTo>
                  <a:pt x="2245310" y="143604"/>
                </a:lnTo>
                <a:lnTo>
                  <a:pt x="2283159" y="141378"/>
                </a:lnTo>
                <a:lnTo>
                  <a:pt x="2321007" y="136924"/>
                </a:lnTo>
                <a:lnTo>
                  <a:pt x="2358857" y="131359"/>
                </a:lnTo>
                <a:lnTo>
                  <a:pt x="2396705" y="126906"/>
                </a:lnTo>
                <a:lnTo>
                  <a:pt x="2434554" y="123565"/>
                </a:lnTo>
                <a:lnTo>
                  <a:pt x="2470175" y="124678"/>
                </a:lnTo>
                <a:lnTo>
                  <a:pt x="2504683" y="129132"/>
                </a:lnTo>
                <a:lnTo>
                  <a:pt x="2538079" y="139150"/>
                </a:lnTo>
                <a:lnTo>
                  <a:pt x="2565910" y="153622"/>
                </a:lnTo>
                <a:lnTo>
                  <a:pt x="2592625" y="172547"/>
                </a:lnTo>
                <a:lnTo>
                  <a:pt x="2616003" y="194811"/>
                </a:lnTo>
                <a:lnTo>
                  <a:pt x="2639380" y="220414"/>
                </a:lnTo>
                <a:lnTo>
                  <a:pt x="2660531" y="247131"/>
                </a:lnTo>
                <a:lnTo>
                  <a:pt x="2681682" y="274961"/>
                </a:lnTo>
                <a:lnTo>
                  <a:pt x="2702832" y="302791"/>
                </a:lnTo>
                <a:lnTo>
                  <a:pt x="2723982" y="329509"/>
                </a:lnTo>
                <a:lnTo>
                  <a:pt x="2746247" y="355112"/>
                </a:lnTo>
                <a:lnTo>
                  <a:pt x="2771851" y="377377"/>
                </a:lnTo>
                <a:lnTo>
                  <a:pt x="2796341" y="397415"/>
                </a:lnTo>
                <a:lnTo>
                  <a:pt x="2824171" y="412999"/>
                </a:lnTo>
                <a:lnTo>
                  <a:pt x="2854227" y="426357"/>
                </a:lnTo>
                <a:lnTo>
                  <a:pt x="2886509" y="437489"/>
                </a:lnTo>
                <a:lnTo>
                  <a:pt x="2919904" y="447507"/>
                </a:lnTo>
                <a:lnTo>
                  <a:pt x="2953300" y="456413"/>
                </a:lnTo>
                <a:lnTo>
                  <a:pt x="2987809" y="465320"/>
                </a:lnTo>
                <a:lnTo>
                  <a:pt x="3020092" y="475338"/>
                </a:lnTo>
                <a:lnTo>
                  <a:pt x="3052373" y="486470"/>
                </a:lnTo>
                <a:lnTo>
                  <a:pt x="3082430" y="499829"/>
                </a:lnTo>
                <a:lnTo>
                  <a:pt x="3109148" y="516527"/>
                </a:lnTo>
                <a:lnTo>
                  <a:pt x="3133639" y="536565"/>
                </a:lnTo>
                <a:lnTo>
                  <a:pt x="3153674" y="561055"/>
                </a:lnTo>
                <a:lnTo>
                  <a:pt x="3170373" y="587772"/>
                </a:lnTo>
                <a:lnTo>
                  <a:pt x="3183731" y="617827"/>
                </a:lnTo>
                <a:lnTo>
                  <a:pt x="3194863" y="650112"/>
                </a:lnTo>
                <a:lnTo>
                  <a:pt x="3204881" y="682393"/>
                </a:lnTo>
                <a:lnTo>
                  <a:pt x="3213788" y="716904"/>
                </a:lnTo>
                <a:lnTo>
                  <a:pt x="3214111" y="718115"/>
                </a:lnTo>
                <a:lnTo>
                  <a:pt x="3214111" y="2848897"/>
                </a:lnTo>
                <a:lnTo>
                  <a:pt x="426570" y="2848897"/>
                </a:lnTo>
                <a:lnTo>
                  <a:pt x="414108" y="2820857"/>
                </a:lnTo>
                <a:lnTo>
                  <a:pt x="398524" y="2793028"/>
                </a:lnTo>
                <a:lnTo>
                  <a:pt x="378487" y="2768537"/>
                </a:lnTo>
                <a:lnTo>
                  <a:pt x="356222" y="2742933"/>
                </a:lnTo>
                <a:lnTo>
                  <a:pt x="330619" y="2720669"/>
                </a:lnTo>
                <a:lnTo>
                  <a:pt x="302788" y="2699519"/>
                </a:lnTo>
                <a:lnTo>
                  <a:pt x="274959" y="2678368"/>
                </a:lnTo>
                <a:lnTo>
                  <a:pt x="247130" y="2657218"/>
                </a:lnTo>
                <a:lnTo>
                  <a:pt x="220413" y="2636065"/>
                </a:lnTo>
                <a:lnTo>
                  <a:pt x="194809" y="2612689"/>
                </a:lnTo>
                <a:lnTo>
                  <a:pt x="172546" y="2589312"/>
                </a:lnTo>
                <a:lnTo>
                  <a:pt x="153622" y="2562594"/>
                </a:lnTo>
                <a:lnTo>
                  <a:pt x="139150" y="2534764"/>
                </a:lnTo>
                <a:lnTo>
                  <a:pt x="129132" y="2501370"/>
                </a:lnTo>
                <a:lnTo>
                  <a:pt x="124678" y="2466860"/>
                </a:lnTo>
                <a:lnTo>
                  <a:pt x="123564" y="2431236"/>
                </a:lnTo>
                <a:lnTo>
                  <a:pt x="126904" y="2393388"/>
                </a:lnTo>
                <a:lnTo>
                  <a:pt x="131358" y="2355539"/>
                </a:lnTo>
                <a:lnTo>
                  <a:pt x="136923" y="2317690"/>
                </a:lnTo>
                <a:lnTo>
                  <a:pt x="141376" y="2279842"/>
                </a:lnTo>
                <a:lnTo>
                  <a:pt x="143604" y="2241992"/>
                </a:lnTo>
                <a:lnTo>
                  <a:pt x="143604" y="2205256"/>
                </a:lnTo>
                <a:lnTo>
                  <a:pt x="139150" y="2170747"/>
                </a:lnTo>
                <a:lnTo>
                  <a:pt x="130245" y="2136238"/>
                </a:lnTo>
                <a:lnTo>
                  <a:pt x="116886" y="2103954"/>
                </a:lnTo>
                <a:lnTo>
                  <a:pt x="100188" y="2070559"/>
                </a:lnTo>
                <a:lnTo>
                  <a:pt x="81264" y="2037163"/>
                </a:lnTo>
                <a:lnTo>
                  <a:pt x="61227" y="2003766"/>
                </a:lnTo>
                <a:lnTo>
                  <a:pt x="42303" y="1971483"/>
                </a:lnTo>
                <a:lnTo>
                  <a:pt x="25603" y="1936974"/>
                </a:lnTo>
                <a:lnTo>
                  <a:pt x="12246" y="1903578"/>
                </a:lnTo>
                <a:lnTo>
                  <a:pt x="3340" y="1869068"/>
                </a:lnTo>
                <a:lnTo>
                  <a:pt x="0" y="1833446"/>
                </a:lnTo>
                <a:lnTo>
                  <a:pt x="3340" y="1797824"/>
                </a:lnTo>
                <a:lnTo>
                  <a:pt x="12246" y="1763315"/>
                </a:lnTo>
                <a:lnTo>
                  <a:pt x="25603" y="1729918"/>
                </a:lnTo>
                <a:lnTo>
                  <a:pt x="42303" y="1695410"/>
                </a:lnTo>
                <a:lnTo>
                  <a:pt x="61227" y="1663126"/>
                </a:lnTo>
                <a:lnTo>
                  <a:pt x="81264" y="1629730"/>
                </a:lnTo>
                <a:lnTo>
                  <a:pt x="100188" y="1596334"/>
                </a:lnTo>
                <a:lnTo>
                  <a:pt x="116886" y="1562938"/>
                </a:lnTo>
                <a:lnTo>
                  <a:pt x="130245" y="1530654"/>
                </a:lnTo>
                <a:lnTo>
                  <a:pt x="139150" y="1496145"/>
                </a:lnTo>
                <a:lnTo>
                  <a:pt x="143604" y="1461636"/>
                </a:lnTo>
                <a:lnTo>
                  <a:pt x="143604" y="1424901"/>
                </a:lnTo>
                <a:lnTo>
                  <a:pt x="141376" y="1387052"/>
                </a:lnTo>
                <a:lnTo>
                  <a:pt x="136923" y="1349203"/>
                </a:lnTo>
                <a:lnTo>
                  <a:pt x="131358" y="1311353"/>
                </a:lnTo>
                <a:lnTo>
                  <a:pt x="126904" y="1273505"/>
                </a:lnTo>
                <a:lnTo>
                  <a:pt x="123564" y="1235657"/>
                </a:lnTo>
                <a:lnTo>
                  <a:pt x="124678" y="1200034"/>
                </a:lnTo>
                <a:lnTo>
                  <a:pt x="129132" y="1165525"/>
                </a:lnTo>
                <a:lnTo>
                  <a:pt x="139150" y="1132128"/>
                </a:lnTo>
                <a:lnTo>
                  <a:pt x="153622" y="1104298"/>
                </a:lnTo>
                <a:lnTo>
                  <a:pt x="172546" y="1077582"/>
                </a:lnTo>
                <a:lnTo>
                  <a:pt x="194809" y="1054204"/>
                </a:lnTo>
                <a:lnTo>
                  <a:pt x="220413" y="1030827"/>
                </a:lnTo>
                <a:lnTo>
                  <a:pt x="247130" y="1009676"/>
                </a:lnTo>
                <a:lnTo>
                  <a:pt x="274959" y="988524"/>
                </a:lnTo>
                <a:lnTo>
                  <a:pt x="302788" y="967374"/>
                </a:lnTo>
                <a:lnTo>
                  <a:pt x="330619" y="946223"/>
                </a:lnTo>
                <a:lnTo>
                  <a:pt x="356222" y="923960"/>
                </a:lnTo>
                <a:lnTo>
                  <a:pt x="378487" y="898356"/>
                </a:lnTo>
                <a:lnTo>
                  <a:pt x="398524" y="873865"/>
                </a:lnTo>
                <a:lnTo>
                  <a:pt x="414108" y="846035"/>
                </a:lnTo>
                <a:lnTo>
                  <a:pt x="427466" y="815980"/>
                </a:lnTo>
                <a:lnTo>
                  <a:pt x="438598" y="783695"/>
                </a:lnTo>
                <a:lnTo>
                  <a:pt x="448618" y="750298"/>
                </a:lnTo>
                <a:lnTo>
                  <a:pt x="457523" y="716904"/>
                </a:lnTo>
                <a:lnTo>
                  <a:pt x="466429" y="682393"/>
                </a:lnTo>
                <a:lnTo>
                  <a:pt x="476447" y="650112"/>
                </a:lnTo>
                <a:lnTo>
                  <a:pt x="487579" y="617827"/>
                </a:lnTo>
                <a:lnTo>
                  <a:pt x="500938" y="587772"/>
                </a:lnTo>
                <a:lnTo>
                  <a:pt x="517636" y="561055"/>
                </a:lnTo>
                <a:lnTo>
                  <a:pt x="537671" y="536565"/>
                </a:lnTo>
                <a:lnTo>
                  <a:pt x="562163" y="516527"/>
                </a:lnTo>
                <a:lnTo>
                  <a:pt x="588880" y="499829"/>
                </a:lnTo>
                <a:lnTo>
                  <a:pt x="618935" y="486470"/>
                </a:lnTo>
                <a:lnTo>
                  <a:pt x="651218" y="475338"/>
                </a:lnTo>
                <a:lnTo>
                  <a:pt x="683501" y="465320"/>
                </a:lnTo>
                <a:lnTo>
                  <a:pt x="718010" y="456413"/>
                </a:lnTo>
                <a:lnTo>
                  <a:pt x="751405" y="447507"/>
                </a:lnTo>
                <a:lnTo>
                  <a:pt x="784802" y="437489"/>
                </a:lnTo>
                <a:lnTo>
                  <a:pt x="817083" y="426357"/>
                </a:lnTo>
                <a:lnTo>
                  <a:pt x="847140" y="412999"/>
                </a:lnTo>
                <a:lnTo>
                  <a:pt x="874970" y="397415"/>
                </a:lnTo>
                <a:lnTo>
                  <a:pt x="899460" y="377377"/>
                </a:lnTo>
                <a:lnTo>
                  <a:pt x="925064" y="355112"/>
                </a:lnTo>
                <a:lnTo>
                  <a:pt x="947328" y="329509"/>
                </a:lnTo>
                <a:lnTo>
                  <a:pt x="968478" y="302791"/>
                </a:lnTo>
                <a:lnTo>
                  <a:pt x="989628" y="274961"/>
                </a:lnTo>
                <a:lnTo>
                  <a:pt x="1010780" y="247131"/>
                </a:lnTo>
                <a:lnTo>
                  <a:pt x="1031930" y="220414"/>
                </a:lnTo>
                <a:lnTo>
                  <a:pt x="1055307" y="194811"/>
                </a:lnTo>
                <a:lnTo>
                  <a:pt x="1078683" y="172547"/>
                </a:lnTo>
                <a:lnTo>
                  <a:pt x="1105401" y="153622"/>
                </a:lnTo>
                <a:lnTo>
                  <a:pt x="1133231" y="139150"/>
                </a:lnTo>
                <a:lnTo>
                  <a:pt x="1166627" y="129132"/>
                </a:lnTo>
                <a:lnTo>
                  <a:pt x="1201137" y="124678"/>
                </a:lnTo>
                <a:lnTo>
                  <a:pt x="1236757" y="123565"/>
                </a:lnTo>
                <a:lnTo>
                  <a:pt x="1274605" y="126906"/>
                </a:lnTo>
                <a:lnTo>
                  <a:pt x="1312455" y="131359"/>
                </a:lnTo>
                <a:lnTo>
                  <a:pt x="1350304" y="136924"/>
                </a:lnTo>
                <a:lnTo>
                  <a:pt x="1388152" y="141378"/>
                </a:lnTo>
                <a:lnTo>
                  <a:pt x="1426000" y="143604"/>
                </a:lnTo>
                <a:lnTo>
                  <a:pt x="1462737" y="143604"/>
                </a:lnTo>
                <a:lnTo>
                  <a:pt x="1497245" y="139150"/>
                </a:lnTo>
                <a:lnTo>
                  <a:pt x="1531755" y="130245"/>
                </a:lnTo>
                <a:lnTo>
                  <a:pt x="1565150" y="116887"/>
                </a:lnTo>
                <a:lnTo>
                  <a:pt x="1598545" y="99075"/>
                </a:lnTo>
                <a:lnTo>
                  <a:pt x="1631941" y="81264"/>
                </a:lnTo>
                <a:lnTo>
                  <a:pt x="1665337" y="61227"/>
                </a:lnTo>
                <a:lnTo>
                  <a:pt x="1697620" y="42302"/>
                </a:lnTo>
                <a:lnTo>
                  <a:pt x="1732129" y="25604"/>
                </a:lnTo>
                <a:lnTo>
                  <a:pt x="1765525" y="12245"/>
                </a:lnTo>
                <a:lnTo>
                  <a:pt x="1800034"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גרפיקה 6" descr="מתמטיקה">
            <a:extLst>
              <a:ext uri="{FF2B5EF4-FFF2-40B4-BE49-F238E27FC236}">
                <a16:creationId xmlns:a16="http://schemas.microsoft.com/office/drawing/2014/main" id="{A4553523-E998-47E2-97E3-7A4E44B5AC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72433" y="4799040"/>
            <a:ext cx="1882223" cy="1882223"/>
          </a:xfrm>
          <a:prstGeom prst="rect">
            <a:avLst/>
          </a:prstGeom>
        </p:spPr>
      </p:pic>
    </p:spTree>
    <p:extLst>
      <p:ext uri="{BB962C8B-B14F-4D97-AF65-F5344CB8AC3E}">
        <p14:creationId xmlns:p14="http://schemas.microsoft.com/office/powerpoint/2010/main" val="47529671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Badge">
  <a:themeElements>
    <a:clrScheme name="כתום אדום">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1088</TotalTime>
  <Words>1500</Words>
  <Application>Microsoft Office PowerPoint</Application>
  <PresentationFormat>מסך רחב</PresentationFormat>
  <Paragraphs>180</Paragraphs>
  <Slides>29</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29</vt:i4>
      </vt:variant>
    </vt:vector>
  </HeadingPairs>
  <TitlesOfParts>
    <vt:vector size="35" baseType="lpstr">
      <vt:lpstr>Arial</vt:lpstr>
      <vt:lpstr>Calibri</vt:lpstr>
      <vt:lpstr>Gill Sans MT</vt:lpstr>
      <vt:lpstr>Impact</vt:lpstr>
      <vt:lpstr>Wingdings</vt:lpstr>
      <vt:lpstr>Badge</vt:lpstr>
      <vt:lpstr> מדידת התנהגות </vt:lpstr>
      <vt:lpstr>היכן אני חי?</vt:lpstr>
      <vt:lpstr>מושגים אליהם נחשף היום</vt:lpstr>
      <vt:lpstr>מהו מדע?</vt:lpstr>
      <vt:lpstr>מהי מדידה?</vt:lpstr>
      <vt:lpstr>לשם מה נחוצה מדידה?</vt:lpstr>
      <vt:lpstr>אופני מדידה שכיחים: </vt:lpstr>
      <vt:lpstr>הפסיכולוגיה כמדע</vt:lpstr>
      <vt:lpstr>מה שהופך תחום ידע ל"מדע":</vt:lpstr>
      <vt:lpstr>אובייקטיביות</vt:lpstr>
      <vt:lpstr>אמפיריות</vt:lpstr>
      <vt:lpstr>פּוּמבּיוּת</vt:lpstr>
      <vt:lpstr>כימות</vt:lpstr>
      <vt:lpstr>הנסיך הקטן – עולמם של המבוגרים</vt:lpstr>
      <vt:lpstr>האם הפסיכולוגיה היא מדע?</vt:lpstr>
      <vt:lpstr>חשיבה מדעית</vt:lpstr>
      <vt:lpstr>חשיבה מדעית - המשך</vt:lpstr>
      <vt:lpstr>היפותזה  מתן הסבר אפשרי לתופעה (טבעית או חברתית)</vt:lpstr>
      <vt:lpstr>שפת המחקרהכמותי: משתנים</vt:lpstr>
      <vt:lpstr>שיטות מחקר בפסיכולוגיה</vt:lpstr>
      <vt:lpstr>מצגת של PowerPoint‏</vt:lpstr>
      <vt:lpstr>מצגת של PowerPoint‏</vt:lpstr>
      <vt:lpstr>מושגים נוספים מעולם המחקר:</vt:lpstr>
      <vt:lpstr>מחקר מתאמי</vt:lpstr>
      <vt:lpstr>מחקר סיבתי</vt:lpstr>
      <vt:lpstr>מחקר איכותני</vt:lpstr>
      <vt:lpstr>מתי משתמשים במחקר איכותני?</vt:lpstr>
      <vt:lpstr>תרגיל: איחור כרוני</vt:lpstr>
      <vt:lpstr>   מחשבות... תובנות.....     תודה על ההקשבה!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מדידת התנהגות </dc:title>
  <dc:creator>נעמי עיני</dc:creator>
  <cp:lastModifiedBy>נעמי</cp:lastModifiedBy>
  <cp:revision>3</cp:revision>
  <dcterms:created xsi:type="dcterms:W3CDTF">2020-05-08T09:18:47Z</dcterms:created>
  <dcterms:modified xsi:type="dcterms:W3CDTF">2020-11-16T03:58:08Z</dcterms:modified>
</cp:coreProperties>
</file>