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83" r:id="rId20"/>
    <p:sldId id="273" r:id="rId21"/>
    <p:sldId id="274" r:id="rId22"/>
    <p:sldId id="275" r:id="rId23"/>
    <p:sldId id="276" r:id="rId24"/>
    <p:sldId id="277" r:id="rId25"/>
    <p:sldId id="280" r:id="rId26"/>
    <p:sldId id="279" r:id="rId27"/>
    <p:sldId id="282" r:id="rId28"/>
    <p:sldId id="281"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F3388A-250F-4FFA-8F28-C961BE2D2395}" v="18" dt="2022-09-04T20:43:48.201"/>
  </p1510:revLst>
</p1510:revInfo>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1" d="100"/>
          <a:sy n="71" d="100"/>
        </p:scale>
        <p:origin x="110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סתיו נגר" userId="d42527a142975bdf" providerId="LiveId" clId="{4AF3388A-250F-4FFA-8F28-C961BE2D2395}"/>
    <pc:docChg chg="undo custSel addSld modSld">
      <pc:chgData name="סתיו נגר" userId="d42527a142975bdf" providerId="LiveId" clId="{4AF3388A-250F-4FFA-8F28-C961BE2D2395}" dt="2022-09-04T20:44:14.776" v="102" actId="1076"/>
      <pc:docMkLst>
        <pc:docMk/>
      </pc:docMkLst>
      <pc:sldChg chg="modSp modAnim">
        <pc:chgData name="סתיו נגר" userId="d42527a142975bdf" providerId="LiveId" clId="{4AF3388A-250F-4FFA-8F28-C961BE2D2395}" dt="2022-09-04T20:09:24.863" v="4"/>
        <pc:sldMkLst>
          <pc:docMk/>
          <pc:sldMk cId="1361492396" sldId="278"/>
        </pc:sldMkLst>
        <pc:spChg chg="mod">
          <ac:chgData name="סתיו נגר" userId="d42527a142975bdf" providerId="LiveId" clId="{4AF3388A-250F-4FFA-8F28-C961BE2D2395}" dt="2022-09-04T20:09:24.863" v="4"/>
          <ac:spMkLst>
            <pc:docMk/>
            <pc:sldMk cId="1361492396" sldId="278"/>
            <ac:spMk id="5" creationId="{53C004A3-19BA-DFB2-E0D0-98457408795B}"/>
          </ac:spMkLst>
        </pc:spChg>
      </pc:sldChg>
      <pc:sldChg chg="addSp delSp modSp mod">
        <pc:chgData name="סתיו נגר" userId="d42527a142975bdf" providerId="LiveId" clId="{4AF3388A-250F-4FFA-8F28-C961BE2D2395}" dt="2022-09-04T20:11:04.268" v="29" actId="20577"/>
        <pc:sldMkLst>
          <pc:docMk/>
          <pc:sldMk cId="584081945" sldId="279"/>
        </pc:sldMkLst>
        <pc:spChg chg="mod">
          <ac:chgData name="סתיו נגר" userId="d42527a142975bdf" providerId="LiveId" clId="{4AF3388A-250F-4FFA-8F28-C961BE2D2395}" dt="2022-09-04T20:11:04.268" v="29" actId="20577"/>
          <ac:spMkLst>
            <pc:docMk/>
            <pc:sldMk cId="584081945" sldId="279"/>
            <ac:spMk id="2" creationId="{D05FB03D-F3BF-3C89-CD04-A19AC8E26959}"/>
          </ac:spMkLst>
        </pc:spChg>
        <pc:spChg chg="del mod">
          <ac:chgData name="סתיו נגר" userId="d42527a142975bdf" providerId="LiveId" clId="{4AF3388A-250F-4FFA-8F28-C961BE2D2395}" dt="2022-09-04T20:10:27.054" v="17" actId="21"/>
          <ac:spMkLst>
            <pc:docMk/>
            <pc:sldMk cId="584081945" sldId="279"/>
            <ac:spMk id="3" creationId="{66D20FE7-23DF-069C-4E59-F8BB1C845EED}"/>
          </ac:spMkLst>
        </pc:spChg>
        <pc:spChg chg="add del mod">
          <ac:chgData name="סתיו נגר" userId="d42527a142975bdf" providerId="LiveId" clId="{4AF3388A-250F-4FFA-8F28-C961BE2D2395}" dt="2022-09-04T20:10:48.356" v="23" actId="478"/>
          <ac:spMkLst>
            <pc:docMk/>
            <pc:sldMk cId="584081945" sldId="279"/>
            <ac:spMk id="5" creationId="{E67DBF4F-F028-1B22-54EE-55B2C3700A08}"/>
          </ac:spMkLst>
        </pc:spChg>
      </pc:sldChg>
      <pc:sldChg chg="addSp delSp modSp new mod">
        <pc:chgData name="סתיו נגר" userId="d42527a142975bdf" providerId="LiveId" clId="{4AF3388A-250F-4FFA-8F28-C961BE2D2395}" dt="2022-09-04T20:10:41.994" v="22" actId="1076"/>
        <pc:sldMkLst>
          <pc:docMk/>
          <pc:sldMk cId="2660940121" sldId="282"/>
        </pc:sldMkLst>
        <pc:spChg chg="del">
          <ac:chgData name="סתיו נגר" userId="d42527a142975bdf" providerId="LiveId" clId="{4AF3388A-250F-4FFA-8F28-C961BE2D2395}" dt="2022-09-04T20:10:36.708" v="21" actId="478"/>
          <ac:spMkLst>
            <pc:docMk/>
            <pc:sldMk cId="2660940121" sldId="282"/>
            <ac:spMk id="2" creationId="{155493B4-9930-FDC8-8813-D916F358606C}"/>
          </ac:spMkLst>
        </pc:spChg>
        <pc:spChg chg="del">
          <ac:chgData name="סתיו נגר" userId="d42527a142975bdf" providerId="LiveId" clId="{4AF3388A-250F-4FFA-8F28-C961BE2D2395}" dt="2022-09-04T20:10:34.433" v="20" actId="478"/>
          <ac:spMkLst>
            <pc:docMk/>
            <pc:sldMk cId="2660940121" sldId="282"/>
            <ac:spMk id="3" creationId="{7F649FB7-9C8A-9C95-AF5A-7B17CDE52153}"/>
          </ac:spMkLst>
        </pc:spChg>
        <pc:spChg chg="add mod">
          <ac:chgData name="סתיו נגר" userId="d42527a142975bdf" providerId="LiveId" clId="{4AF3388A-250F-4FFA-8F28-C961BE2D2395}" dt="2022-09-04T20:10:41.994" v="22" actId="1076"/>
          <ac:spMkLst>
            <pc:docMk/>
            <pc:sldMk cId="2660940121" sldId="282"/>
            <ac:spMk id="4" creationId="{34559DCC-DE9A-DC13-2463-ECD36967EDB6}"/>
          </ac:spMkLst>
        </pc:spChg>
      </pc:sldChg>
      <pc:sldChg chg="addSp delSp modSp new mod">
        <pc:chgData name="סתיו נגר" userId="d42527a142975bdf" providerId="LiveId" clId="{4AF3388A-250F-4FFA-8F28-C961BE2D2395}" dt="2022-09-04T20:44:14.776" v="102" actId="1076"/>
        <pc:sldMkLst>
          <pc:docMk/>
          <pc:sldMk cId="2912095708" sldId="283"/>
        </pc:sldMkLst>
        <pc:spChg chg="mod">
          <ac:chgData name="סתיו נגר" userId="d42527a142975bdf" providerId="LiveId" clId="{4AF3388A-250F-4FFA-8F28-C961BE2D2395}" dt="2022-09-04T20:35:32.868" v="61" actId="20577"/>
          <ac:spMkLst>
            <pc:docMk/>
            <pc:sldMk cId="2912095708" sldId="283"/>
            <ac:spMk id="2" creationId="{94CC92FD-915E-13B7-C5D5-F8996990991A}"/>
          </ac:spMkLst>
        </pc:spChg>
        <pc:spChg chg="del">
          <ac:chgData name="סתיו נגר" userId="d42527a142975bdf" providerId="LiveId" clId="{4AF3388A-250F-4FFA-8F28-C961BE2D2395}" dt="2022-09-04T20:41:56.987" v="62"/>
          <ac:spMkLst>
            <pc:docMk/>
            <pc:sldMk cId="2912095708" sldId="283"/>
            <ac:spMk id="3" creationId="{137DF37F-483F-68A4-33D1-059233A00C44}"/>
          </ac:spMkLst>
        </pc:spChg>
        <pc:spChg chg="add del mod">
          <ac:chgData name="סתיו נגר" userId="d42527a142975bdf" providerId="LiveId" clId="{4AF3388A-250F-4FFA-8F28-C961BE2D2395}" dt="2022-09-04T20:42:11.395" v="64" actId="478"/>
          <ac:spMkLst>
            <pc:docMk/>
            <pc:sldMk cId="2912095708" sldId="283"/>
            <ac:spMk id="5" creationId="{27E29E02-556B-1793-9F67-A9CDF355F617}"/>
          </ac:spMkLst>
        </pc:spChg>
        <pc:spChg chg="add del mod">
          <ac:chgData name="סתיו נגר" userId="d42527a142975bdf" providerId="LiveId" clId="{4AF3388A-250F-4FFA-8F28-C961BE2D2395}" dt="2022-09-04T20:42:59.583" v="71" actId="478"/>
          <ac:spMkLst>
            <pc:docMk/>
            <pc:sldMk cId="2912095708" sldId="283"/>
            <ac:spMk id="7" creationId="{506F1949-348C-8B1B-DF34-1960A9DFFD14}"/>
          </ac:spMkLst>
        </pc:spChg>
        <pc:spChg chg="add mod">
          <ac:chgData name="סתיו נגר" userId="d42527a142975bdf" providerId="LiveId" clId="{4AF3388A-250F-4FFA-8F28-C961BE2D2395}" dt="2022-09-04T20:44:07.292" v="99" actId="403"/>
          <ac:spMkLst>
            <pc:docMk/>
            <pc:sldMk cId="2912095708" sldId="283"/>
            <ac:spMk id="9" creationId="{69DE135D-8887-0A81-900A-B225F6C7132F}"/>
          </ac:spMkLst>
        </pc:spChg>
        <pc:graphicFrameChg chg="add del mod modGraphic">
          <ac:chgData name="סתיו נגר" userId="d42527a142975bdf" providerId="LiveId" clId="{4AF3388A-250F-4FFA-8F28-C961BE2D2395}" dt="2022-09-04T20:42:37.807" v="67" actId="478"/>
          <ac:graphicFrameMkLst>
            <pc:docMk/>
            <pc:sldMk cId="2912095708" sldId="283"/>
            <ac:graphicFrameMk id="4" creationId="{09C4D0EE-820B-EB35-23AD-B48CEB82616D}"/>
          </ac:graphicFrameMkLst>
        </pc:graphicFrameChg>
        <pc:graphicFrameChg chg="add del mod">
          <ac:chgData name="סתיו נגר" userId="d42527a142975bdf" providerId="LiveId" clId="{4AF3388A-250F-4FFA-8F28-C961BE2D2395}" dt="2022-09-04T20:42:59.583" v="71" actId="478"/>
          <ac:graphicFrameMkLst>
            <pc:docMk/>
            <pc:sldMk cId="2912095708" sldId="283"/>
            <ac:graphicFrameMk id="6" creationId="{6770321E-9A42-DACD-5515-1DFA76F4D5F6}"/>
          </ac:graphicFrameMkLst>
        </pc:graphicFrameChg>
        <pc:graphicFrameChg chg="add mod modGraphic">
          <ac:chgData name="סתיו נגר" userId="d42527a142975bdf" providerId="LiveId" clId="{4AF3388A-250F-4FFA-8F28-C961BE2D2395}" dt="2022-09-04T20:44:14.776" v="102" actId="1076"/>
          <ac:graphicFrameMkLst>
            <pc:docMk/>
            <pc:sldMk cId="2912095708" sldId="283"/>
            <ac:graphicFrameMk id="8" creationId="{84C85EF4-55C4-817B-4F0A-6030B4A067E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שקופית כותרת" type="title">
  <p:cSld name="TITLE">
    <p:spTree>
      <p:nvGrpSpPr>
        <p:cNvPr id="1" name="Shape 12"/>
        <p:cNvGrpSpPr/>
        <p:nvPr/>
      </p:nvGrpSpPr>
      <p:grpSpPr>
        <a:xfrm>
          <a:off x="0" y="0"/>
          <a:ext cx="0" cy="0"/>
          <a:chOff x="0" y="0"/>
          <a:chExt cx="0" cy="0"/>
        </a:xfrm>
      </p:grpSpPr>
      <p:sp>
        <p:nvSpPr>
          <p:cNvPr id="13" name="Google Shape;13;p2"/>
          <p:cNvSpPr/>
          <p:nvPr/>
        </p:nvSpPr>
        <p:spPr>
          <a:xfrm>
            <a:off x="0" y="0"/>
            <a:ext cx="12192000" cy="4572001"/>
          </a:xfrm>
          <a:prstGeom prst="rect">
            <a:avLst/>
          </a:prstGeom>
          <a:solidFill>
            <a:srgbClr val="148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rtl="1">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lvl="0" algn="l" rtl="1">
              <a:lnSpc>
                <a:spcPct val="100000"/>
              </a:lnSpc>
              <a:spcBef>
                <a:spcPts val="0"/>
              </a:spcBef>
              <a:spcAft>
                <a:spcPts val="0"/>
              </a:spcAft>
              <a:buSzPts val="1800"/>
              <a:buNone/>
              <a:defRPr sz="1800">
                <a:solidFill>
                  <a:srgbClr val="0C0C0C"/>
                </a:solidFill>
              </a:defRPr>
            </a:lvl1pPr>
            <a:lvl2pPr lvl="1" algn="ctr" rtl="1">
              <a:lnSpc>
                <a:spcPct val="90000"/>
              </a:lnSpc>
              <a:spcBef>
                <a:spcPts val="200"/>
              </a:spcBef>
              <a:spcAft>
                <a:spcPts val="0"/>
              </a:spcAft>
              <a:buSzPts val="1800"/>
              <a:buNone/>
              <a:defRPr sz="1800"/>
            </a:lvl2pPr>
            <a:lvl3pPr lvl="2" algn="ctr" rtl="1">
              <a:lnSpc>
                <a:spcPct val="90000"/>
              </a:lnSpc>
              <a:spcBef>
                <a:spcPts val="400"/>
              </a:spcBef>
              <a:spcAft>
                <a:spcPts val="0"/>
              </a:spcAft>
              <a:buSzPts val="1800"/>
              <a:buNone/>
              <a:defRPr sz="1800"/>
            </a:lvl3pPr>
            <a:lvl4pPr lvl="3" algn="ctr" rtl="1">
              <a:lnSpc>
                <a:spcPct val="90000"/>
              </a:lnSpc>
              <a:spcBef>
                <a:spcPts val="400"/>
              </a:spcBef>
              <a:spcAft>
                <a:spcPts val="0"/>
              </a:spcAft>
              <a:buSzPts val="1800"/>
              <a:buNone/>
              <a:defRPr sz="1800"/>
            </a:lvl4pPr>
            <a:lvl5pPr lvl="4" algn="ctr" rtl="1">
              <a:lnSpc>
                <a:spcPct val="90000"/>
              </a:lnSpc>
              <a:spcBef>
                <a:spcPts val="400"/>
              </a:spcBef>
              <a:spcAft>
                <a:spcPts val="0"/>
              </a:spcAft>
              <a:buSzPts val="1800"/>
              <a:buNone/>
              <a:defRPr sz="1800"/>
            </a:lvl5pPr>
            <a:lvl6pPr lvl="5" algn="ctr" rtl="1">
              <a:lnSpc>
                <a:spcPct val="90000"/>
              </a:lnSpc>
              <a:spcBef>
                <a:spcPts val="400"/>
              </a:spcBef>
              <a:spcAft>
                <a:spcPts val="0"/>
              </a:spcAft>
              <a:buSzPts val="1800"/>
              <a:buNone/>
              <a:defRPr sz="1800"/>
            </a:lvl6pPr>
            <a:lvl7pPr lvl="6" algn="ctr" rtl="1">
              <a:lnSpc>
                <a:spcPct val="90000"/>
              </a:lnSpc>
              <a:spcBef>
                <a:spcPts val="400"/>
              </a:spcBef>
              <a:spcAft>
                <a:spcPts val="0"/>
              </a:spcAft>
              <a:buSzPts val="1800"/>
              <a:buNone/>
              <a:defRPr sz="1800"/>
            </a:lvl7pPr>
            <a:lvl8pPr lvl="7" algn="ctr" rtl="1">
              <a:lnSpc>
                <a:spcPct val="90000"/>
              </a:lnSpc>
              <a:spcBef>
                <a:spcPts val="400"/>
              </a:spcBef>
              <a:spcAft>
                <a:spcPts val="0"/>
              </a:spcAft>
              <a:buSzPts val="1800"/>
              <a:buNone/>
              <a:defRPr sz="1800"/>
            </a:lvl8pPr>
            <a:lvl9pPr lvl="8" algn="ctr" rtl="1">
              <a:lnSpc>
                <a:spcPct val="90000"/>
              </a:lnSpc>
              <a:spcBef>
                <a:spcPts val="400"/>
              </a:spcBef>
              <a:spcAft>
                <a:spcPts val="400"/>
              </a:spcAft>
              <a:buSzPts val="1800"/>
              <a:buNone/>
              <a:defRPr sz="1800"/>
            </a:lvl9pPr>
          </a:lstStyle>
          <a:p>
            <a:endParaRPr/>
          </a:p>
        </p:txBody>
      </p:sp>
      <p:sp>
        <p:nvSpPr>
          <p:cNvPr id="17" name="Google Shape;17;p2"/>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w-IL"/>
              <a:t>‹#›</a:t>
            </a:fld>
            <a:endParaRPr/>
          </a:p>
        </p:txBody>
      </p:sp>
      <p:cxnSp>
        <p:nvCxnSpPr>
          <p:cNvPr id="20" name="Google Shape;20;p2"/>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76"/>
        <p:cNvGrpSpPr/>
        <p:nvPr/>
      </p:nvGrpSpPr>
      <p:grpSpPr>
        <a:xfrm>
          <a:off x="0" y="0"/>
          <a:ext cx="0" cy="0"/>
          <a:chOff x="0" y="0"/>
          <a:chExt cx="0" cy="0"/>
        </a:xfrm>
      </p:grpSpPr>
      <p:sp>
        <p:nvSpPr>
          <p:cNvPr id="77" name="Google Shape;77;p1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rtl="1">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1"/>
          <p:cNvSpPr txBox="1">
            <a:spLocks noGrp="1"/>
          </p:cNvSpPr>
          <p:nvPr>
            <p:ph type="body" idx="1"/>
          </p:nvPr>
        </p:nvSpPr>
        <p:spPr>
          <a:xfrm rot="5400000">
            <a:off x="3872484" y="-562356"/>
            <a:ext cx="4023360" cy="9720073"/>
          </a:xfrm>
          <a:prstGeom prst="rect">
            <a:avLst/>
          </a:prstGeom>
          <a:noFill/>
          <a:ln>
            <a:noFill/>
          </a:ln>
        </p:spPr>
        <p:txBody>
          <a:bodyPr spcFirstLastPara="1" wrap="square" lIns="45700" tIns="45700" rIns="45700" bIns="45700" anchor="t" anchorCtr="0">
            <a:normAutofit/>
          </a:bodyPr>
          <a:lstStyle>
            <a:lvl1pPr marL="457200" lvl="0" indent="-342900" algn="r" rtl="1">
              <a:lnSpc>
                <a:spcPct val="90000"/>
              </a:lnSpc>
              <a:spcBef>
                <a:spcPts val="1200"/>
              </a:spcBef>
              <a:spcAft>
                <a:spcPts val="0"/>
              </a:spcAft>
              <a:buSzPts val="1800"/>
              <a:buChar char=" "/>
              <a:defRPr/>
            </a:lvl1pPr>
            <a:lvl2pPr marL="914400" lvl="1" indent="-342900" algn="r" rtl="1">
              <a:lnSpc>
                <a:spcPct val="90000"/>
              </a:lnSpc>
              <a:spcBef>
                <a:spcPts val="200"/>
              </a:spcBef>
              <a:spcAft>
                <a:spcPts val="0"/>
              </a:spcAft>
              <a:buSzPts val="1800"/>
              <a:buChar char="🢝"/>
              <a:defRPr/>
            </a:lvl2pPr>
            <a:lvl3pPr marL="1371600" lvl="2" indent="-342900" algn="r" rtl="1">
              <a:lnSpc>
                <a:spcPct val="90000"/>
              </a:lnSpc>
              <a:spcBef>
                <a:spcPts val="400"/>
              </a:spcBef>
              <a:spcAft>
                <a:spcPts val="0"/>
              </a:spcAft>
              <a:buSzPts val="1800"/>
              <a:buChar char="🢝"/>
              <a:defRPr/>
            </a:lvl3pPr>
            <a:lvl4pPr marL="1828800" lvl="3" indent="-342900" algn="r" rtl="1">
              <a:lnSpc>
                <a:spcPct val="90000"/>
              </a:lnSpc>
              <a:spcBef>
                <a:spcPts val="400"/>
              </a:spcBef>
              <a:spcAft>
                <a:spcPts val="0"/>
              </a:spcAft>
              <a:buSzPts val="1800"/>
              <a:buChar char="🢝"/>
              <a:defRPr/>
            </a:lvl4pPr>
            <a:lvl5pPr marL="2286000" lvl="4" indent="-342900" algn="r" rtl="1">
              <a:lnSpc>
                <a:spcPct val="90000"/>
              </a:lnSpc>
              <a:spcBef>
                <a:spcPts val="400"/>
              </a:spcBef>
              <a:spcAft>
                <a:spcPts val="0"/>
              </a:spcAft>
              <a:buSzPts val="1800"/>
              <a:buChar char="🢝"/>
              <a:defRPr/>
            </a:lvl5pPr>
            <a:lvl6pPr marL="2743200" lvl="5" indent="-342900" algn="r" rtl="1">
              <a:lnSpc>
                <a:spcPct val="90000"/>
              </a:lnSpc>
              <a:spcBef>
                <a:spcPts val="400"/>
              </a:spcBef>
              <a:spcAft>
                <a:spcPts val="0"/>
              </a:spcAft>
              <a:buSzPts val="1800"/>
              <a:buChar char="🢝"/>
              <a:defRPr/>
            </a:lvl6pPr>
            <a:lvl7pPr marL="3200400" lvl="6" indent="-342900" algn="r" rtl="1">
              <a:lnSpc>
                <a:spcPct val="90000"/>
              </a:lnSpc>
              <a:spcBef>
                <a:spcPts val="400"/>
              </a:spcBef>
              <a:spcAft>
                <a:spcPts val="0"/>
              </a:spcAft>
              <a:buSzPts val="1800"/>
              <a:buChar char="🢝"/>
              <a:defRPr/>
            </a:lvl7pPr>
            <a:lvl8pPr marL="3657600" lvl="7" indent="-342900" algn="r" rtl="1">
              <a:lnSpc>
                <a:spcPct val="90000"/>
              </a:lnSpc>
              <a:spcBef>
                <a:spcPts val="400"/>
              </a:spcBef>
              <a:spcAft>
                <a:spcPts val="0"/>
              </a:spcAft>
              <a:buSzPts val="1800"/>
              <a:buChar char="🢝"/>
              <a:defRPr/>
            </a:lvl8pPr>
            <a:lvl9pPr marL="4114800" lvl="8" indent="-342900" algn="r" rtl="1">
              <a:lnSpc>
                <a:spcPct val="90000"/>
              </a:lnSpc>
              <a:spcBef>
                <a:spcPts val="400"/>
              </a:spcBef>
              <a:spcAft>
                <a:spcPts val="400"/>
              </a:spcAft>
              <a:buSzPts val="1800"/>
              <a:buChar char="🢝"/>
              <a:defRPr/>
            </a:lvl9pPr>
          </a:lstStyle>
          <a:p>
            <a:endParaRPr/>
          </a:p>
        </p:txBody>
      </p:sp>
      <p:sp>
        <p:nvSpPr>
          <p:cNvPr id="79" name="Google Shape;79;p11"/>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כותרת אנכית וטקסט" type="vertTitleAndTx">
  <p:cSld name="VERTICAL_TITLE_AND_VERTICAL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rot="5400000">
            <a:off x="7334251" y="2152650"/>
            <a:ext cx="5410200" cy="2628900"/>
          </a:xfrm>
          <a:prstGeom prst="rect">
            <a:avLst/>
          </a:prstGeom>
          <a:noFill/>
          <a:ln>
            <a:noFill/>
          </a:ln>
        </p:spPr>
        <p:txBody>
          <a:bodyPr spcFirstLastPara="1" wrap="square" lIns="45700" tIns="91425" rIns="45700" bIns="91425" anchor="ctr" anchorCtr="0">
            <a:normAutofit/>
          </a:bodyPr>
          <a:lstStyle>
            <a:lvl1pPr lvl="0" algn="l" rtl="1">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body" idx="1"/>
          </p:nvPr>
        </p:nvSpPr>
        <p:spPr>
          <a:xfrm rot="5400000">
            <a:off x="2076451"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r" rtl="1">
              <a:lnSpc>
                <a:spcPct val="90000"/>
              </a:lnSpc>
              <a:spcBef>
                <a:spcPts val="1200"/>
              </a:spcBef>
              <a:spcAft>
                <a:spcPts val="0"/>
              </a:spcAft>
              <a:buSzPts val="1800"/>
              <a:buChar char=" "/>
              <a:defRPr/>
            </a:lvl1pPr>
            <a:lvl2pPr marL="914400" lvl="1" indent="-342900" algn="r" rtl="1">
              <a:lnSpc>
                <a:spcPct val="90000"/>
              </a:lnSpc>
              <a:spcBef>
                <a:spcPts val="200"/>
              </a:spcBef>
              <a:spcAft>
                <a:spcPts val="0"/>
              </a:spcAft>
              <a:buSzPts val="1800"/>
              <a:buChar char="🢝"/>
              <a:defRPr/>
            </a:lvl2pPr>
            <a:lvl3pPr marL="1371600" lvl="2" indent="-342900" algn="r" rtl="1">
              <a:lnSpc>
                <a:spcPct val="90000"/>
              </a:lnSpc>
              <a:spcBef>
                <a:spcPts val="400"/>
              </a:spcBef>
              <a:spcAft>
                <a:spcPts val="0"/>
              </a:spcAft>
              <a:buSzPts val="1800"/>
              <a:buChar char="🢝"/>
              <a:defRPr/>
            </a:lvl3pPr>
            <a:lvl4pPr marL="1828800" lvl="3" indent="-342900" algn="r" rtl="1">
              <a:lnSpc>
                <a:spcPct val="90000"/>
              </a:lnSpc>
              <a:spcBef>
                <a:spcPts val="400"/>
              </a:spcBef>
              <a:spcAft>
                <a:spcPts val="0"/>
              </a:spcAft>
              <a:buSzPts val="1800"/>
              <a:buChar char="🢝"/>
              <a:defRPr/>
            </a:lvl4pPr>
            <a:lvl5pPr marL="2286000" lvl="4" indent="-342900" algn="r" rtl="1">
              <a:lnSpc>
                <a:spcPct val="90000"/>
              </a:lnSpc>
              <a:spcBef>
                <a:spcPts val="400"/>
              </a:spcBef>
              <a:spcAft>
                <a:spcPts val="0"/>
              </a:spcAft>
              <a:buSzPts val="1800"/>
              <a:buChar char="🢝"/>
              <a:defRPr/>
            </a:lvl5pPr>
            <a:lvl6pPr marL="2743200" lvl="5" indent="-342900" algn="r" rtl="1">
              <a:lnSpc>
                <a:spcPct val="90000"/>
              </a:lnSpc>
              <a:spcBef>
                <a:spcPts val="400"/>
              </a:spcBef>
              <a:spcAft>
                <a:spcPts val="0"/>
              </a:spcAft>
              <a:buSzPts val="1800"/>
              <a:buChar char="🢝"/>
              <a:defRPr/>
            </a:lvl6pPr>
            <a:lvl7pPr marL="3200400" lvl="6" indent="-342900" algn="r" rtl="1">
              <a:lnSpc>
                <a:spcPct val="90000"/>
              </a:lnSpc>
              <a:spcBef>
                <a:spcPts val="400"/>
              </a:spcBef>
              <a:spcAft>
                <a:spcPts val="0"/>
              </a:spcAft>
              <a:buSzPts val="1800"/>
              <a:buChar char="🢝"/>
              <a:defRPr/>
            </a:lvl7pPr>
            <a:lvl8pPr marL="3657600" lvl="7" indent="-342900" algn="r" rtl="1">
              <a:lnSpc>
                <a:spcPct val="90000"/>
              </a:lnSpc>
              <a:spcBef>
                <a:spcPts val="400"/>
              </a:spcBef>
              <a:spcAft>
                <a:spcPts val="0"/>
              </a:spcAft>
              <a:buSzPts val="1800"/>
              <a:buChar char="🢝"/>
              <a:defRPr/>
            </a:lvl8pPr>
            <a:lvl9pPr marL="4114800" lvl="8" indent="-342900" algn="r" rtl="1">
              <a:lnSpc>
                <a:spcPct val="90000"/>
              </a:lnSpc>
              <a:spcBef>
                <a:spcPts val="400"/>
              </a:spcBef>
              <a:spcAft>
                <a:spcPts val="400"/>
              </a:spcAft>
              <a:buSzPts val="1800"/>
              <a:buChar char="🢝"/>
              <a:defRPr/>
            </a:lvl9pPr>
          </a:lstStyle>
          <a:p>
            <a:endParaRPr/>
          </a:p>
        </p:txBody>
      </p:sp>
      <p:sp>
        <p:nvSpPr>
          <p:cNvPr id="85" name="Google Shape;85;p12"/>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w-IL"/>
              <a:t>‹#›</a:t>
            </a:fld>
            <a:endParaRPr/>
          </a:p>
        </p:txBody>
      </p:sp>
      <p:cxnSp>
        <p:nvCxnSpPr>
          <p:cNvPr id="88" name="Google Shape;88;p12"/>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rtl="1">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lvl="0" indent="-342900" algn="r" rtl="1">
              <a:lnSpc>
                <a:spcPct val="90000"/>
              </a:lnSpc>
              <a:spcBef>
                <a:spcPts val="1200"/>
              </a:spcBef>
              <a:spcAft>
                <a:spcPts val="0"/>
              </a:spcAft>
              <a:buSzPts val="1800"/>
              <a:buChar char=" "/>
              <a:defRPr/>
            </a:lvl1pPr>
            <a:lvl2pPr marL="914400" lvl="1" indent="-342900" algn="r" rtl="1">
              <a:lnSpc>
                <a:spcPct val="90000"/>
              </a:lnSpc>
              <a:spcBef>
                <a:spcPts val="200"/>
              </a:spcBef>
              <a:spcAft>
                <a:spcPts val="0"/>
              </a:spcAft>
              <a:buSzPts val="1800"/>
              <a:buChar char="🢝"/>
              <a:defRPr/>
            </a:lvl2pPr>
            <a:lvl3pPr marL="1371600" lvl="2" indent="-342900" algn="r" rtl="1">
              <a:lnSpc>
                <a:spcPct val="90000"/>
              </a:lnSpc>
              <a:spcBef>
                <a:spcPts val="400"/>
              </a:spcBef>
              <a:spcAft>
                <a:spcPts val="0"/>
              </a:spcAft>
              <a:buSzPts val="1800"/>
              <a:buChar char="🢝"/>
              <a:defRPr/>
            </a:lvl3pPr>
            <a:lvl4pPr marL="1828800" lvl="3" indent="-342900" algn="r" rtl="1">
              <a:lnSpc>
                <a:spcPct val="90000"/>
              </a:lnSpc>
              <a:spcBef>
                <a:spcPts val="400"/>
              </a:spcBef>
              <a:spcAft>
                <a:spcPts val="0"/>
              </a:spcAft>
              <a:buSzPts val="1800"/>
              <a:buChar char="🢝"/>
              <a:defRPr/>
            </a:lvl4pPr>
            <a:lvl5pPr marL="2286000" lvl="4" indent="-342900" algn="r" rtl="1">
              <a:lnSpc>
                <a:spcPct val="90000"/>
              </a:lnSpc>
              <a:spcBef>
                <a:spcPts val="400"/>
              </a:spcBef>
              <a:spcAft>
                <a:spcPts val="0"/>
              </a:spcAft>
              <a:buSzPts val="1800"/>
              <a:buChar char="🢝"/>
              <a:defRPr/>
            </a:lvl5pPr>
            <a:lvl6pPr marL="2743200" lvl="5" indent="-342900" algn="r" rtl="1">
              <a:lnSpc>
                <a:spcPct val="90000"/>
              </a:lnSpc>
              <a:spcBef>
                <a:spcPts val="400"/>
              </a:spcBef>
              <a:spcAft>
                <a:spcPts val="0"/>
              </a:spcAft>
              <a:buSzPts val="1800"/>
              <a:buChar char="🢝"/>
              <a:defRPr/>
            </a:lvl6pPr>
            <a:lvl7pPr marL="3200400" lvl="6" indent="-342900" algn="r" rtl="1">
              <a:lnSpc>
                <a:spcPct val="90000"/>
              </a:lnSpc>
              <a:spcBef>
                <a:spcPts val="400"/>
              </a:spcBef>
              <a:spcAft>
                <a:spcPts val="0"/>
              </a:spcAft>
              <a:buSzPts val="1800"/>
              <a:buChar char="🢝"/>
              <a:defRPr/>
            </a:lvl7pPr>
            <a:lvl8pPr marL="3657600" lvl="7" indent="-342900" algn="r" rtl="1">
              <a:lnSpc>
                <a:spcPct val="90000"/>
              </a:lnSpc>
              <a:spcBef>
                <a:spcPts val="400"/>
              </a:spcBef>
              <a:spcAft>
                <a:spcPts val="0"/>
              </a:spcAft>
              <a:buSzPts val="1800"/>
              <a:buChar char="🢝"/>
              <a:defRPr/>
            </a:lvl8pPr>
            <a:lvl9pPr marL="4114800" lvl="8" indent="-342900" algn="r" rtl="1">
              <a:lnSpc>
                <a:spcPct val="90000"/>
              </a:lnSpc>
              <a:spcBef>
                <a:spcPts val="400"/>
              </a:spcBef>
              <a:spcAft>
                <a:spcPts val="400"/>
              </a:spcAft>
              <a:buSzPts val="1800"/>
              <a:buChar char="🢝"/>
              <a:defRPr/>
            </a:lvl9pPr>
          </a:lstStyle>
          <a:p>
            <a:endParaRPr/>
          </a:p>
        </p:txBody>
      </p:sp>
      <p:sp>
        <p:nvSpPr>
          <p:cNvPr id="24" name="Google Shape;24;p3"/>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כותרת מקטע עליונה" type="secHead">
  <p:cSld name="SECTION_HEADER">
    <p:spTree>
      <p:nvGrpSpPr>
        <p:cNvPr id="1" name="Shape 27"/>
        <p:cNvGrpSpPr/>
        <p:nvPr/>
      </p:nvGrpSpPr>
      <p:grpSpPr>
        <a:xfrm>
          <a:off x="0" y="0"/>
          <a:ext cx="0" cy="0"/>
          <a:chOff x="0" y="0"/>
          <a:chExt cx="0" cy="0"/>
        </a:xfrm>
      </p:grpSpPr>
      <p:sp>
        <p:nvSpPr>
          <p:cNvPr id="28" name="Google Shape;28;p4"/>
          <p:cNvSpPr/>
          <p:nvPr/>
        </p:nvSpPr>
        <p:spPr>
          <a:xfrm>
            <a:off x="0" y="0"/>
            <a:ext cx="12192000" cy="4572001"/>
          </a:xfrm>
          <a:prstGeom prst="rect">
            <a:avLst/>
          </a:prstGeom>
          <a:solidFill>
            <a:srgbClr val="1D9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rtl="1">
              <a:lnSpc>
                <a:spcPct val="80000"/>
              </a:lnSpc>
              <a:spcBef>
                <a:spcPts val="0"/>
              </a:spcBef>
              <a:spcAft>
                <a:spcPts val="0"/>
              </a:spcAft>
              <a:buClr>
                <a:srgbClr val="0C0C0C"/>
              </a:buClr>
              <a:buSzPts val="5000"/>
              <a:buFont typeface="Twentieth Century"/>
              <a:buNone/>
              <a:defRPr sz="5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marL="457200" lvl="0" indent="-228600" algn="r" rtl="1">
              <a:lnSpc>
                <a:spcPct val="100000"/>
              </a:lnSpc>
              <a:spcBef>
                <a:spcPts val="0"/>
              </a:spcBef>
              <a:spcAft>
                <a:spcPts val="0"/>
              </a:spcAft>
              <a:buSzPts val="1800"/>
              <a:buNone/>
              <a:defRPr sz="1800">
                <a:solidFill>
                  <a:srgbClr val="0C0C0C"/>
                </a:solidFill>
              </a:defRPr>
            </a:lvl1pPr>
            <a:lvl2pPr marL="914400" lvl="1" indent="-228600" algn="r" rtl="1">
              <a:lnSpc>
                <a:spcPct val="90000"/>
              </a:lnSpc>
              <a:spcBef>
                <a:spcPts val="200"/>
              </a:spcBef>
              <a:spcAft>
                <a:spcPts val="0"/>
              </a:spcAft>
              <a:buSzPts val="1800"/>
              <a:buNone/>
              <a:defRPr sz="1800">
                <a:solidFill>
                  <a:srgbClr val="888888"/>
                </a:solidFill>
              </a:defRPr>
            </a:lvl2pPr>
            <a:lvl3pPr marL="1371600" lvl="2" indent="-228600" algn="r" rtl="1">
              <a:lnSpc>
                <a:spcPct val="90000"/>
              </a:lnSpc>
              <a:spcBef>
                <a:spcPts val="400"/>
              </a:spcBef>
              <a:spcAft>
                <a:spcPts val="0"/>
              </a:spcAft>
              <a:buSzPts val="1600"/>
              <a:buNone/>
              <a:defRPr sz="1600">
                <a:solidFill>
                  <a:srgbClr val="888888"/>
                </a:solidFill>
              </a:defRPr>
            </a:lvl3pPr>
            <a:lvl4pPr marL="1828800" lvl="3" indent="-228600" algn="r" rtl="1">
              <a:lnSpc>
                <a:spcPct val="90000"/>
              </a:lnSpc>
              <a:spcBef>
                <a:spcPts val="400"/>
              </a:spcBef>
              <a:spcAft>
                <a:spcPts val="0"/>
              </a:spcAft>
              <a:buSzPts val="1400"/>
              <a:buNone/>
              <a:defRPr sz="1400">
                <a:solidFill>
                  <a:srgbClr val="888888"/>
                </a:solidFill>
              </a:defRPr>
            </a:lvl4pPr>
            <a:lvl5pPr marL="2286000" lvl="4" indent="-228600" algn="r" rtl="1">
              <a:lnSpc>
                <a:spcPct val="90000"/>
              </a:lnSpc>
              <a:spcBef>
                <a:spcPts val="400"/>
              </a:spcBef>
              <a:spcAft>
                <a:spcPts val="0"/>
              </a:spcAft>
              <a:buSzPts val="1400"/>
              <a:buNone/>
              <a:defRPr sz="1400">
                <a:solidFill>
                  <a:srgbClr val="888888"/>
                </a:solidFill>
              </a:defRPr>
            </a:lvl5pPr>
            <a:lvl6pPr marL="2743200" lvl="5" indent="-228600" algn="r" rtl="1">
              <a:lnSpc>
                <a:spcPct val="90000"/>
              </a:lnSpc>
              <a:spcBef>
                <a:spcPts val="400"/>
              </a:spcBef>
              <a:spcAft>
                <a:spcPts val="0"/>
              </a:spcAft>
              <a:buSzPts val="1400"/>
              <a:buNone/>
              <a:defRPr sz="1400">
                <a:solidFill>
                  <a:srgbClr val="888888"/>
                </a:solidFill>
              </a:defRPr>
            </a:lvl6pPr>
            <a:lvl7pPr marL="3200400" lvl="6" indent="-228600" algn="r" rtl="1">
              <a:lnSpc>
                <a:spcPct val="90000"/>
              </a:lnSpc>
              <a:spcBef>
                <a:spcPts val="400"/>
              </a:spcBef>
              <a:spcAft>
                <a:spcPts val="0"/>
              </a:spcAft>
              <a:buSzPts val="1400"/>
              <a:buNone/>
              <a:defRPr sz="1400">
                <a:solidFill>
                  <a:srgbClr val="888888"/>
                </a:solidFill>
              </a:defRPr>
            </a:lvl7pPr>
            <a:lvl8pPr marL="3657600" lvl="7" indent="-228600" algn="r" rtl="1">
              <a:lnSpc>
                <a:spcPct val="90000"/>
              </a:lnSpc>
              <a:spcBef>
                <a:spcPts val="400"/>
              </a:spcBef>
              <a:spcAft>
                <a:spcPts val="0"/>
              </a:spcAft>
              <a:buSzPts val="1400"/>
              <a:buNone/>
              <a:defRPr sz="1400">
                <a:solidFill>
                  <a:srgbClr val="888888"/>
                </a:solidFill>
              </a:defRPr>
            </a:lvl8pPr>
            <a:lvl9pPr marL="4114800" lvl="8" indent="-228600" algn="r" rtl="1">
              <a:lnSpc>
                <a:spcPct val="90000"/>
              </a:lnSpc>
              <a:spcBef>
                <a:spcPts val="400"/>
              </a:spcBef>
              <a:spcAft>
                <a:spcPts val="400"/>
              </a:spcAft>
              <a:buSzPts val="1400"/>
              <a:buNone/>
              <a:defRPr sz="1400">
                <a:solidFill>
                  <a:srgbClr val="888888"/>
                </a:solidFill>
              </a:defRPr>
            </a:lvl9pPr>
          </a:lstStyle>
          <a:p>
            <a:endParaRPr/>
          </a:p>
        </p:txBody>
      </p:sp>
      <p:sp>
        <p:nvSpPr>
          <p:cNvPr id="32" name="Google Shape;32;p4"/>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w-IL"/>
              <a:t>‹#›</a:t>
            </a:fld>
            <a:endParaRPr/>
          </a:p>
        </p:txBody>
      </p:sp>
      <p:cxnSp>
        <p:nvCxnSpPr>
          <p:cNvPr id="35" name="Google Shape;35;p4"/>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rtl="1">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1024127"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r" rtl="1">
              <a:lnSpc>
                <a:spcPct val="90000"/>
              </a:lnSpc>
              <a:spcBef>
                <a:spcPts val="1200"/>
              </a:spcBef>
              <a:spcAft>
                <a:spcPts val="0"/>
              </a:spcAft>
              <a:buSzPts val="1800"/>
              <a:buChar char=" "/>
              <a:defRPr/>
            </a:lvl1pPr>
            <a:lvl2pPr marL="914400" lvl="1" indent="-342900" algn="r" rtl="1">
              <a:lnSpc>
                <a:spcPct val="90000"/>
              </a:lnSpc>
              <a:spcBef>
                <a:spcPts val="200"/>
              </a:spcBef>
              <a:spcAft>
                <a:spcPts val="0"/>
              </a:spcAft>
              <a:buSzPts val="1800"/>
              <a:buChar char="🢝"/>
              <a:defRPr/>
            </a:lvl2pPr>
            <a:lvl3pPr marL="1371600" lvl="2" indent="-342900" algn="r" rtl="1">
              <a:lnSpc>
                <a:spcPct val="90000"/>
              </a:lnSpc>
              <a:spcBef>
                <a:spcPts val="400"/>
              </a:spcBef>
              <a:spcAft>
                <a:spcPts val="0"/>
              </a:spcAft>
              <a:buSzPts val="1800"/>
              <a:buChar char="🢝"/>
              <a:defRPr/>
            </a:lvl3pPr>
            <a:lvl4pPr marL="1828800" lvl="3" indent="-342900" algn="r" rtl="1">
              <a:lnSpc>
                <a:spcPct val="90000"/>
              </a:lnSpc>
              <a:spcBef>
                <a:spcPts val="400"/>
              </a:spcBef>
              <a:spcAft>
                <a:spcPts val="0"/>
              </a:spcAft>
              <a:buSzPts val="1800"/>
              <a:buChar char="🢝"/>
              <a:defRPr/>
            </a:lvl4pPr>
            <a:lvl5pPr marL="2286000" lvl="4" indent="-342900" algn="r" rtl="1">
              <a:lnSpc>
                <a:spcPct val="90000"/>
              </a:lnSpc>
              <a:spcBef>
                <a:spcPts val="400"/>
              </a:spcBef>
              <a:spcAft>
                <a:spcPts val="0"/>
              </a:spcAft>
              <a:buSzPts val="1800"/>
              <a:buChar char="🢝"/>
              <a:defRPr/>
            </a:lvl5pPr>
            <a:lvl6pPr marL="2743200" lvl="5" indent="-342900" algn="r" rtl="1">
              <a:lnSpc>
                <a:spcPct val="90000"/>
              </a:lnSpc>
              <a:spcBef>
                <a:spcPts val="400"/>
              </a:spcBef>
              <a:spcAft>
                <a:spcPts val="0"/>
              </a:spcAft>
              <a:buSzPts val="1800"/>
              <a:buChar char="🢝"/>
              <a:defRPr/>
            </a:lvl6pPr>
            <a:lvl7pPr marL="3200400" lvl="6" indent="-342900" algn="r" rtl="1">
              <a:lnSpc>
                <a:spcPct val="90000"/>
              </a:lnSpc>
              <a:spcBef>
                <a:spcPts val="400"/>
              </a:spcBef>
              <a:spcAft>
                <a:spcPts val="0"/>
              </a:spcAft>
              <a:buSzPts val="1800"/>
              <a:buChar char="🢝"/>
              <a:defRPr/>
            </a:lvl7pPr>
            <a:lvl8pPr marL="3657600" lvl="7" indent="-342900" algn="r" rtl="1">
              <a:lnSpc>
                <a:spcPct val="90000"/>
              </a:lnSpc>
              <a:spcBef>
                <a:spcPts val="400"/>
              </a:spcBef>
              <a:spcAft>
                <a:spcPts val="0"/>
              </a:spcAft>
              <a:buSzPts val="1800"/>
              <a:buChar char="🢝"/>
              <a:defRPr/>
            </a:lvl8pPr>
            <a:lvl9pPr marL="4114800" lvl="8" indent="-342900" algn="r" rtl="1">
              <a:lnSpc>
                <a:spcPct val="90000"/>
              </a:lnSpc>
              <a:spcBef>
                <a:spcPts val="400"/>
              </a:spcBef>
              <a:spcAft>
                <a:spcPts val="400"/>
              </a:spcAft>
              <a:buSzPts val="1800"/>
              <a:buChar char="🢝"/>
              <a:defRPr/>
            </a:lvl9pPr>
          </a:lstStyle>
          <a:p>
            <a:endParaRPr/>
          </a:p>
        </p:txBody>
      </p:sp>
      <p:sp>
        <p:nvSpPr>
          <p:cNvPr id="39" name="Google Shape;39;p5"/>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r" rtl="1">
              <a:lnSpc>
                <a:spcPct val="90000"/>
              </a:lnSpc>
              <a:spcBef>
                <a:spcPts val="1200"/>
              </a:spcBef>
              <a:spcAft>
                <a:spcPts val="0"/>
              </a:spcAft>
              <a:buSzPts val="1800"/>
              <a:buChar char=" "/>
              <a:defRPr/>
            </a:lvl1pPr>
            <a:lvl2pPr marL="914400" lvl="1" indent="-342900" algn="r" rtl="1">
              <a:lnSpc>
                <a:spcPct val="90000"/>
              </a:lnSpc>
              <a:spcBef>
                <a:spcPts val="200"/>
              </a:spcBef>
              <a:spcAft>
                <a:spcPts val="0"/>
              </a:spcAft>
              <a:buSzPts val="1800"/>
              <a:buChar char="🢝"/>
              <a:defRPr/>
            </a:lvl2pPr>
            <a:lvl3pPr marL="1371600" lvl="2" indent="-342900" algn="r" rtl="1">
              <a:lnSpc>
                <a:spcPct val="90000"/>
              </a:lnSpc>
              <a:spcBef>
                <a:spcPts val="400"/>
              </a:spcBef>
              <a:spcAft>
                <a:spcPts val="0"/>
              </a:spcAft>
              <a:buSzPts val="1800"/>
              <a:buChar char="🢝"/>
              <a:defRPr/>
            </a:lvl3pPr>
            <a:lvl4pPr marL="1828800" lvl="3" indent="-342900" algn="r" rtl="1">
              <a:lnSpc>
                <a:spcPct val="90000"/>
              </a:lnSpc>
              <a:spcBef>
                <a:spcPts val="400"/>
              </a:spcBef>
              <a:spcAft>
                <a:spcPts val="0"/>
              </a:spcAft>
              <a:buSzPts val="1800"/>
              <a:buChar char="🢝"/>
              <a:defRPr/>
            </a:lvl4pPr>
            <a:lvl5pPr marL="2286000" lvl="4" indent="-342900" algn="r" rtl="1">
              <a:lnSpc>
                <a:spcPct val="90000"/>
              </a:lnSpc>
              <a:spcBef>
                <a:spcPts val="400"/>
              </a:spcBef>
              <a:spcAft>
                <a:spcPts val="0"/>
              </a:spcAft>
              <a:buSzPts val="1800"/>
              <a:buChar char="🢝"/>
              <a:defRPr/>
            </a:lvl5pPr>
            <a:lvl6pPr marL="2743200" lvl="5" indent="-342900" algn="r" rtl="1">
              <a:lnSpc>
                <a:spcPct val="90000"/>
              </a:lnSpc>
              <a:spcBef>
                <a:spcPts val="400"/>
              </a:spcBef>
              <a:spcAft>
                <a:spcPts val="0"/>
              </a:spcAft>
              <a:buSzPts val="1800"/>
              <a:buChar char="🢝"/>
              <a:defRPr/>
            </a:lvl6pPr>
            <a:lvl7pPr marL="3200400" lvl="6" indent="-342900" algn="r" rtl="1">
              <a:lnSpc>
                <a:spcPct val="90000"/>
              </a:lnSpc>
              <a:spcBef>
                <a:spcPts val="400"/>
              </a:spcBef>
              <a:spcAft>
                <a:spcPts val="0"/>
              </a:spcAft>
              <a:buSzPts val="1800"/>
              <a:buChar char="🢝"/>
              <a:defRPr/>
            </a:lvl7pPr>
            <a:lvl8pPr marL="3657600" lvl="7" indent="-342900" algn="r" rtl="1">
              <a:lnSpc>
                <a:spcPct val="90000"/>
              </a:lnSpc>
              <a:spcBef>
                <a:spcPts val="400"/>
              </a:spcBef>
              <a:spcAft>
                <a:spcPts val="0"/>
              </a:spcAft>
              <a:buSzPts val="1800"/>
              <a:buChar char="🢝"/>
              <a:defRPr/>
            </a:lvl8pPr>
            <a:lvl9pPr marL="4114800" lvl="8" indent="-342900" algn="r" rtl="1">
              <a:lnSpc>
                <a:spcPct val="90000"/>
              </a:lnSpc>
              <a:spcBef>
                <a:spcPts val="400"/>
              </a:spcBef>
              <a:spcAft>
                <a:spcPts val="400"/>
              </a:spcAft>
              <a:buSzPts val="1800"/>
              <a:buChar char="🢝"/>
              <a:defRPr/>
            </a:lvl9pPr>
          </a:lstStyle>
          <a:p>
            <a:endParaRPr/>
          </a:p>
        </p:txBody>
      </p:sp>
      <p:sp>
        <p:nvSpPr>
          <p:cNvPr id="40" name="Google Shape;40;p5"/>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rtl="1">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r" rtl="1">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r" rtl="1">
              <a:lnSpc>
                <a:spcPct val="90000"/>
              </a:lnSpc>
              <a:spcBef>
                <a:spcPts val="200"/>
              </a:spcBef>
              <a:spcAft>
                <a:spcPts val="0"/>
              </a:spcAft>
              <a:buSzPts val="2000"/>
              <a:buNone/>
              <a:defRPr sz="2000" b="1"/>
            </a:lvl2pPr>
            <a:lvl3pPr marL="1371600" lvl="2" indent="-228600" algn="r" rtl="1">
              <a:lnSpc>
                <a:spcPct val="90000"/>
              </a:lnSpc>
              <a:spcBef>
                <a:spcPts val="400"/>
              </a:spcBef>
              <a:spcAft>
                <a:spcPts val="0"/>
              </a:spcAft>
              <a:buSzPts val="1800"/>
              <a:buNone/>
              <a:defRPr sz="1800" b="1"/>
            </a:lvl3pPr>
            <a:lvl4pPr marL="1828800" lvl="3" indent="-228600" algn="r" rtl="1">
              <a:lnSpc>
                <a:spcPct val="90000"/>
              </a:lnSpc>
              <a:spcBef>
                <a:spcPts val="400"/>
              </a:spcBef>
              <a:spcAft>
                <a:spcPts val="0"/>
              </a:spcAft>
              <a:buSzPts val="1600"/>
              <a:buNone/>
              <a:defRPr sz="1600" b="1"/>
            </a:lvl4pPr>
            <a:lvl5pPr marL="2286000" lvl="4" indent="-228600" algn="r" rtl="1">
              <a:lnSpc>
                <a:spcPct val="90000"/>
              </a:lnSpc>
              <a:spcBef>
                <a:spcPts val="400"/>
              </a:spcBef>
              <a:spcAft>
                <a:spcPts val="0"/>
              </a:spcAft>
              <a:buSzPts val="1600"/>
              <a:buNone/>
              <a:defRPr sz="1600" b="1"/>
            </a:lvl5pPr>
            <a:lvl6pPr marL="2743200" lvl="5" indent="-228600" algn="r" rtl="1">
              <a:lnSpc>
                <a:spcPct val="90000"/>
              </a:lnSpc>
              <a:spcBef>
                <a:spcPts val="400"/>
              </a:spcBef>
              <a:spcAft>
                <a:spcPts val="0"/>
              </a:spcAft>
              <a:buSzPts val="1600"/>
              <a:buNone/>
              <a:defRPr sz="1600" b="1"/>
            </a:lvl6pPr>
            <a:lvl7pPr marL="3200400" lvl="6" indent="-228600" algn="r" rtl="1">
              <a:lnSpc>
                <a:spcPct val="90000"/>
              </a:lnSpc>
              <a:spcBef>
                <a:spcPts val="400"/>
              </a:spcBef>
              <a:spcAft>
                <a:spcPts val="0"/>
              </a:spcAft>
              <a:buSzPts val="1600"/>
              <a:buNone/>
              <a:defRPr sz="1600" b="1"/>
            </a:lvl7pPr>
            <a:lvl8pPr marL="3657600" lvl="7" indent="-228600" algn="r" rtl="1">
              <a:lnSpc>
                <a:spcPct val="90000"/>
              </a:lnSpc>
              <a:spcBef>
                <a:spcPts val="400"/>
              </a:spcBef>
              <a:spcAft>
                <a:spcPts val="0"/>
              </a:spcAft>
              <a:buSzPts val="1600"/>
              <a:buNone/>
              <a:defRPr sz="1600" b="1"/>
            </a:lvl8pPr>
            <a:lvl9pPr marL="4114800" lvl="8" indent="-228600" algn="r" rtl="1">
              <a:lnSpc>
                <a:spcPct val="90000"/>
              </a:lnSpc>
              <a:spcBef>
                <a:spcPts val="400"/>
              </a:spcBef>
              <a:spcAft>
                <a:spcPts val="400"/>
              </a:spcAft>
              <a:buSzPts val="1600"/>
              <a:buNone/>
              <a:defRPr sz="1600" b="1"/>
            </a:lvl9pPr>
          </a:lstStyle>
          <a:p>
            <a:endParaRPr/>
          </a:p>
        </p:txBody>
      </p:sp>
      <p:sp>
        <p:nvSpPr>
          <p:cNvPr id="46" name="Google Shape;46;p6"/>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r" rtl="1">
              <a:lnSpc>
                <a:spcPct val="90000"/>
              </a:lnSpc>
              <a:spcBef>
                <a:spcPts val="1200"/>
              </a:spcBef>
              <a:spcAft>
                <a:spcPts val="0"/>
              </a:spcAft>
              <a:buSzPts val="1800"/>
              <a:buChar char=" "/>
              <a:defRPr/>
            </a:lvl1pPr>
            <a:lvl2pPr marL="914400" lvl="1" indent="-342900" algn="r" rtl="1">
              <a:lnSpc>
                <a:spcPct val="90000"/>
              </a:lnSpc>
              <a:spcBef>
                <a:spcPts val="200"/>
              </a:spcBef>
              <a:spcAft>
                <a:spcPts val="0"/>
              </a:spcAft>
              <a:buSzPts val="1800"/>
              <a:buChar char="🢝"/>
              <a:defRPr/>
            </a:lvl2pPr>
            <a:lvl3pPr marL="1371600" lvl="2" indent="-342900" algn="r" rtl="1">
              <a:lnSpc>
                <a:spcPct val="90000"/>
              </a:lnSpc>
              <a:spcBef>
                <a:spcPts val="400"/>
              </a:spcBef>
              <a:spcAft>
                <a:spcPts val="0"/>
              </a:spcAft>
              <a:buSzPts val="1800"/>
              <a:buChar char="🢝"/>
              <a:defRPr/>
            </a:lvl3pPr>
            <a:lvl4pPr marL="1828800" lvl="3" indent="-342900" algn="r" rtl="1">
              <a:lnSpc>
                <a:spcPct val="90000"/>
              </a:lnSpc>
              <a:spcBef>
                <a:spcPts val="400"/>
              </a:spcBef>
              <a:spcAft>
                <a:spcPts val="0"/>
              </a:spcAft>
              <a:buSzPts val="1800"/>
              <a:buChar char="🢝"/>
              <a:defRPr/>
            </a:lvl4pPr>
            <a:lvl5pPr marL="2286000" lvl="4" indent="-342900" algn="r" rtl="1">
              <a:lnSpc>
                <a:spcPct val="90000"/>
              </a:lnSpc>
              <a:spcBef>
                <a:spcPts val="400"/>
              </a:spcBef>
              <a:spcAft>
                <a:spcPts val="0"/>
              </a:spcAft>
              <a:buSzPts val="1800"/>
              <a:buChar char="🢝"/>
              <a:defRPr/>
            </a:lvl5pPr>
            <a:lvl6pPr marL="2743200" lvl="5" indent="-342900" algn="r" rtl="1">
              <a:lnSpc>
                <a:spcPct val="90000"/>
              </a:lnSpc>
              <a:spcBef>
                <a:spcPts val="400"/>
              </a:spcBef>
              <a:spcAft>
                <a:spcPts val="0"/>
              </a:spcAft>
              <a:buSzPts val="1800"/>
              <a:buChar char="🢝"/>
              <a:defRPr/>
            </a:lvl6pPr>
            <a:lvl7pPr marL="3200400" lvl="6" indent="-342900" algn="r" rtl="1">
              <a:lnSpc>
                <a:spcPct val="90000"/>
              </a:lnSpc>
              <a:spcBef>
                <a:spcPts val="400"/>
              </a:spcBef>
              <a:spcAft>
                <a:spcPts val="0"/>
              </a:spcAft>
              <a:buSzPts val="1800"/>
              <a:buChar char="🢝"/>
              <a:defRPr/>
            </a:lvl7pPr>
            <a:lvl8pPr marL="3657600" lvl="7" indent="-342900" algn="r" rtl="1">
              <a:lnSpc>
                <a:spcPct val="90000"/>
              </a:lnSpc>
              <a:spcBef>
                <a:spcPts val="400"/>
              </a:spcBef>
              <a:spcAft>
                <a:spcPts val="0"/>
              </a:spcAft>
              <a:buSzPts val="1800"/>
              <a:buChar char="🢝"/>
              <a:defRPr/>
            </a:lvl8pPr>
            <a:lvl9pPr marL="4114800" lvl="8" indent="-342900" algn="r" rtl="1">
              <a:lnSpc>
                <a:spcPct val="90000"/>
              </a:lnSpc>
              <a:spcBef>
                <a:spcPts val="400"/>
              </a:spcBef>
              <a:spcAft>
                <a:spcPts val="400"/>
              </a:spcAft>
              <a:buSzPts val="1800"/>
              <a:buChar char="🢝"/>
              <a:defRPr/>
            </a:lvl9pPr>
          </a:lstStyle>
          <a:p>
            <a:endParaRPr/>
          </a:p>
        </p:txBody>
      </p:sp>
      <p:sp>
        <p:nvSpPr>
          <p:cNvPr id="47" name="Google Shape;47;p6"/>
          <p:cNvSpPr txBox="1">
            <a:spLocks noGrp="1"/>
          </p:cNvSpPr>
          <p:nvPr>
            <p:ph type="body" idx="3"/>
          </p:nvPr>
        </p:nvSpPr>
        <p:spPr>
          <a:xfrm>
            <a:off x="599088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r" rtl="1">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r" rtl="1">
              <a:lnSpc>
                <a:spcPct val="90000"/>
              </a:lnSpc>
              <a:spcBef>
                <a:spcPts val="200"/>
              </a:spcBef>
              <a:spcAft>
                <a:spcPts val="0"/>
              </a:spcAft>
              <a:buSzPts val="2000"/>
              <a:buNone/>
              <a:defRPr sz="2000" b="1"/>
            </a:lvl2pPr>
            <a:lvl3pPr marL="1371600" lvl="2" indent="-228600" algn="r" rtl="1">
              <a:lnSpc>
                <a:spcPct val="90000"/>
              </a:lnSpc>
              <a:spcBef>
                <a:spcPts val="400"/>
              </a:spcBef>
              <a:spcAft>
                <a:spcPts val="0"/>
              </a:spcAft>
              <a:buSzPts val="1800"/>
              <a:buNone/>
              <a:defRPr sz="1800" b="1"/>
            </a:lvl3pPr>
            <a:lvl4pPr marL="1828800" lvl="3" indent="-228600" algn="r" rtl="1">
              <a:lnSpc>
                <a:spcPct val="90000"/>
              </a:lnSpc>
              <a:spcBef>
                <a:spcPts val="400"/>
              </a:spcBef>
              <a:spcAft>
                <a:spcPts val="0"/>
              </a:spcAft>
              <a:buSzPts val="1600"/>
              <a:buNone/>
              <a:defRPr sz="1600" b="1"/>
            </a:lvl4pPr>
            <a:lvl5pPr marL="2286000" lvl="4" indent="-228600" algn="r" rtl="1">
              <a:lnSpc>
                <a:spcPct val="90000"/>
              </a:lnSpc>
              <a:spcBef>
                <a:spcPts val="400"/>
              </a:spcBef>
              <a:spcAft>
                <a:spcPts val="0"/>
              </a:spcAft>
              <a:buSzPts val="1600"/>
              <a:buNone/>
              <a:defRPr sz="1600" b="1"/>
            </a:lvl5pPr>
            <a:lvl6pPr marL="2743200" lvl="5" indent="-228600" algn="r" rtl="1">
              <a:lnSpc>
                <a:spcPct val="90000"/>
              </a:lnSpc>
              <a:spcBef>
                <a:spcPts val="400"/>
              </a:spcBef>
              <a:spcAft>
                <a:spcPts val="0"/>
              </a:spcAft>
              <a:buSzPts val="1600"/>
              <a:buNone/>
              <a:defRPr sz="1600" b="1"/>
            </a:lvl6pPr>
            <a:lvl7pPr marL="3200400" lvl="6" indent="-228600" algn="r" rtl="1">
              <a:lnSpc>
                <a:spcPct val="90000"/>
              </a:lnSpc>
              <a:spcBef>
                <a:spcPts val="400"/>
              </a:spcBef>
              <a:spcAft>
                <a:spcPts val="0"/>
              </a:spcAft>
              <a:buSzPts val="1600"/>
              <a:buNone/>
              <a:defRPr sz="1600" b="1"/>
            </a:lvl7pPr>
            <a:lvl8pPr marL="3657600" lvl="7" indent="-228600" algn="r" rtl="1">
              <a:lnSpc>
                <a:spcPct val="90000"/>
              </a:lnSpc>
              <a:spcBef>
                <a:spcPts val="400"/>
              </a:spcBef>
              <a:spcAft>
                <a:spcPts val="0"/>
              </a:spcAft>
              <a:buSzPts val="1600"/>
              <a:buNone/>
              <a:defRPr sz="1600" b="1"/>
            </a:lvl8pPr>
            <a:lvl9pPr marL="4114800" lvl="8" indent="-228600" algn="r" rtl="1">
              <a:lnSpc>
                <a:spcPct val="90000"/>
              </a:lnSpc>
              <a:spcBef>
                <a:spcPts val="400"/>
              </a:spcBef>
              <a:spcAft>
                <a:spcPts val="400"/>
              </a:spcAft>
              <a:buSzPts val="1600"/>
              <a:buNone/>
              <a:defRPr sz="1600" b="1"/>
            </a:lvl9pPr>
          </a:lstStyle>
          <a:p>
            <a:endParaRPr/>
          </a:p>
        </p:txBody>
      </p:sp>
      <p:sp>
        <p:nvSpPr>
          <p:cNvPr id="48" name="Google Shape;48;p6"/>
          <p:cNvSpPr txBox="1">
            <a:spLocks noGrp="1"/>
          </p:cNvSpPr>
          <p:nvPr>
            <p:ph type="body" idx="4"/>
          </p:nvPr>
        </p:nvSpPr>
        <p:spPr>
          <a:xfrm>
            <a:off x="599088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r" rtl="1">
              <a:lnSpc>
                <a:spcPct val="90000"/>
              </a:lnSpc>
              <a:spcBef>
                <a:spcPts val="1200"/>
              </a:spcBef>
              <a:spcAft>
                <a:spcPts val="0"/>
              </a:spcAft>
              <a:buSzPts val="1800"/>
              <a:buChar char=" "/>
              <a:defRPr/>
            </a:lvl1pPr>
            <a:lvl2pPr marL="914400" lvl="1" indent="-342900" algn="r" rtl="1">
              <a:lnSpc>
                <a:spcPct val="90000"/>
              </a:lnSpc>
              <a:spcBef>
                <a:spcPts val="200"/>
              </a:spcBef>
              <a:spcAft>
                <a:spcPts val="0"/>
              </a:spcAft>
              <a:buSzPts val="1800"/>
              <a:buChar char="🢝"/>
              <a:defRPr/>
            </a:lvl2pPr>
            <a:lvl3pPr marL="1371600" lvl="2" indent="-342900" algn="r" rtl="1">
              <a:lnSpc>
                <a:spcPct val="90000"/>
              </a:lnSpc>
              <a:spcBef>
                <a:spcPts val="400"/>
              </a:spcBef>
              <a:spcAft>
                <a:spcPts val="0"/>
              </a:spcAft>
              <a:buSzPts val="1800"/>
              <a:buChar char="🢝"/>
              <a:defRPr/>
            </a:lvl3pPr>
            <a:lvl4pPr marL="1828800" lvl="3" indent="-342900" algn="r" rtl="1">
              <a:lnSpc>
                <a:spcPct val="90000"/>
              </a:lnSpc>
              <a:spcBef>
                <a:spcPts val="400"/>
              </a:spcBef>
              <a:spcAft>
                <a:spcPts val="0"/>
              </a:spcAft>
              <a:buSzPts val="1800"/>
              <a:buChar char="🢝"/>
              <a:defRPr/>
            </a:lvl4pPr>
            <a:lvl5pPr marL="2286000" lvl="4" indent="-342900" algn="r" rtl="1">
              <a:lnSpc>
                <a:spcPct val="90000"/>
              </a:lnSpc>
              <a:spcBef>
                <a:spcPts val="400"/>
              </a:spcBef>
              <a:spcAft>
                <a:spcPts val="0"/>
              </a:spcAft>
              <a:buSzPts val="1800"/>
              <a:buChar char="🢝"/>
              <a:defRPr/>
            </a:lvl5pPr>
            <a:lvl6pPr marL="2743200" lvl="5" indent="-342900" algn="r" rtl="1">
              <a:lnSpc>
                <a:spcPct val="90000"/>
              </a:lnSpc>
              <a:spcBef>
                <a:spcPts val="400"/>
              </a:spcBef>
              <a:spcAft>
                <a:spcPts val="0"/>
              </a:spcAft>
              <a:buSzPts val="1800"/>
              <a:buChar char="🢝"/>
              <a:defRPr/>
            </a:lvl6pPr>
            <a:lvl7pPr marL="3200400" lvl="6" indent="-342900" algn="r" rtl="1">
              <a:lnSpc>
                <a:spcPct val="90000"/>
              </a:lnSpc>
              <a:spcBef>
                <a:spcPts val="400"/>
              </a:spcBef>
              <a:spcAft>
                <a:spcPts val="0"/>
              </a:spcAft>
              <a:buSzPts val="1800"/>
              <a:buChar char="🢝"/>
              <a:defRPr/>
            </a:lvl7pPr>
            <a:lvl8pPr marL="3657600" lvl="7" indent="-342900" algn="r" rtl="1">
              <a:lnSpc>
                <a:spcPct val="90000"/>
              </a:lnSpc>
              <a:spcBef>
                <a:spcPts val="400"/>
              </a:spcBef>
              <a:spcAft>
                <a:spcPts val="0"/>
              </a:spcAft>
              <a:buSzPts val="1800"/>
              <a:buChar char="🢝"/>
              <a:defRPr/>
            </a:lvl8pPr>
            <a:lvl9pPr marL="4114800" lvl="8" indent="-342900" algn="r" rtl="1">
              <a:lnSpc>
                <a:spcPct val="90000"/>
              </a:lnSpc>
              <a:spcBef>
                <a:spcPts val="400"/>
              </a:spcBef>
              <a:spcAft>
                <a:spcPts val="400"/>
              </a:spcAft>
              <a:buSzPts val="1800"/>
              <a:buChar char="🢝"/>
              <a:defRPr/>
            </a:lvl9pPr>
          </a:lstStyle>
          <a:p>
            <a:endParaRPr/>
          </a:p>
        </p:txBody>
      </p:sp>
      <p:sp>
        <p:nvSpPr>
          <p:cNvPr id="49" name="Google Shape;49;p6"/>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rtl="1">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ריק" type="blank">
  <p:cSld name="BLANK">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noAutofit/>
          </a:bodyPr>
          <a:lstStyle>
            <a:lvl1pPr lvl="0" algn="l" rtl="1">
              <a:lnSpc>
                <a:spcPct val="80000"/>
              </a:lnSpc>
              <a:spcBef>
                <a:spcPts val="0"/>
              </a:spcBef>
              <a:spcAft>
                <a:spcPts val="0"/>
              </a:spcAft>
              <a:buClr>
                <a:srgbClr val="0C0C0C"/>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normAutofit/>
          </a:bodyPr>
          <a:lstStyle>
            <a:lvl1pPr marL="457200" lvl="0" indent="-381000" algn="r" rtl="1">
              <a:lnSpc>
                <a:spcPct val="90000"/>
              </a:lnSpc>
              <a:spcBef>
                <a:spcPts val="1200"/>
              </a:spcBef>
              <a:spcAft>
                <a:spcPts val="0"/>
              </a:spcAft>
              <a:buSzPts val="2400"/>
              <a:buChar char=" "/>
              <a:defRPr sz="2400"/>
            </a:lvl1pPr>
            <a:lvl2pPr marL="914400" lvl="1" indent="-355600" algn="r" rtl="1">
              <a:lnSpc>
                <a:spcPct val="90000"/>
              </a:lnSpc>
              <a:spcBef>
                <a:spcPts val="200"/>
              </a:spcBef>
              <a:spcAft>
                <a:spcPts val="0"/>
              </a:spcAft>
              <a:buSzPts val="2000"/>
              <a:buChar char="🢝"/>
              <a:defRPr sz="2000"/>
            </a:lvl2pPr>
            <a:lvl3pPr marL="1371600" lvl="2" indent="-330200" algn="r" rtl="1">
              <a:lnSpc>
                <a:spcPct val="90000"/>
              </a:lnSpc>
              <a:spcBef>
                <a:spcPts val="400"/>
              </a:spcBef>
              <a:spcAft>
                <a:spcPts val="0"/>
              </a:spcAft>
              <a:buSzPts val="1600"/>
              <a:buChar char="🢝"/>
              <a:defRPr sz="1600"/>
            </a:lvl3pPr>
            <a:lvl4pPr marL="1828800" lvl="3" indent="-330200" algn="r" rtl="1">
              <a:lnSpc>
                <a:spcPct val="90000"/>
              </a:lnSpc>
              <a:spcBef>
                <a:spcPts val="400"/>
              </a:spcBef>
              <a:spcAft>
                <a:spcPts val="0"/>
              </a:spcAft>
              <a:buSzPts val="1600"/>
              <a:buChar char="🢝"/>
              <a:defRPr sz="1600"/>
            </a:lvl4pPr>
            <a:lvl5pPr marL="2286000" lvl="4" indent="-330200" algn="r" rtl="1">
              <a:lnSpc>
                <a:spcPct val="90000"/>
              </a:lnSpc>
              <a:spcBef>
                <a:spcPts val="400"/>
              </a:spcBef>
              <a:spcAft>
                <a:spcPts val="0"/>
              </a:spcAft>
              <a:buSzPts val="1600"/>
              <a:buChar char="🢝"/>
              <a:defRPr sz="1600"/>
            </a:lvl5pPr>
            <a:lvl6pPr marL="2743200" lvl="5" indent="-330200" algn="r" rtl="1">
              <a:lnSpc>
                <a:spcPct val="90000"/>
              </a:lnSpc>
              <a:spcBef>
                <a:spcPts val="400"/>
              </a:spcBef>
              <a:spcAft>
                <a:spcPts val="0"/>
              </a:spcAft>
              <a:buSzPts val="1600"/>
              <a:buChar char="🢝"/>
              <a:defRPr sz="1600"/>
            </a:lvl6pPr>
            <a:lvl7pPr marL="3200400" lvl="6" indent="-330200" algn="r" rtl="1">
              <a:lnSpc>
                <a:spcPct val="90000"/>
              </a:lnSpc>
              <a:spcBef>
                <a:spcPts val="400"/>
              </a:spcBef>
              <a:spcAft>
                <a:spcPts val="0"/>
              </a:spcAft>
              <a:buSzPts val="1600"/>
              <a:buChar char="🢝"/>
              <a:defRPr sz="1600"/>
            </a:lvl7pPr>
            <a:lvl8pPr marL="3657600" lvl="7" indent="-330200" algn="r" rtl="1">
              <a:lnSpc>
                <a:spcPct val="90000"/>
              </a:lnSpc>
              <a:spcBef>
                <a:spcPts val="400"/>
              </a:spcBef>
              <a:spcAft>
                <a:spcPts val="0"/>
              </a:spcAft>
              <a:buSzPts val="1600"/>
              <a:buChar char="🢝"/>
              <a:defRPr sz="1600"/>
            </a:lvl8pPr>
            <a:lvl9pPr marL="4114800" lvl="8" indent="-330200" algn="r" rtl="1">
              <a:lnSpc>
                <a:spcPct val="90000"/>
              </a:lnSpc>
              <a:spcBef>
                <a:spcPts val="400"/>
              </a:spcBef>
              <a:spcAft>
                <a:spcPts val="400"/>
              </a:spcAft>
              <a:buSzPts val="1600"/>
              <a:buChar char="🢝"/>
              <a:defRPr sz="1600"/>
            </a:lvl9pPr>
          </a:lstStyle>
          <a:p>
            <a:endParaRPr/>
          </a:p>
        </p:txBody>
      </p:sp>
      <p:sp>
        <p:nvSpPr>
          <p:cNvPr id="64" name="Google Shape;64;p9"/>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rmAutofit/>
          </a:bodyPr>
          <a:lstStyle>
            <a:lvl1pPr marL="457200" lvl="0" indent="-228600" algn="r" rtl="1">
              <a:lnSpc>
                <a:spcPct val="108000"/>
              </a:lnSpc>
              <a:spcBef>
                <a:spcPts val="600"/>
              </a:spcBef>
              <a:spcAft>
                <a:spcPts val="0"/>
              </a:spcAft>
              <a:buSzPts val="1600"/>
              <a:buNone/>
              <a:defRPr sz="1600"/>
            </a:lvl1pPr>
            <a:lvl2pPr marL="914400" lvl="1" indent="-228600" algn="r" rtl="1">
              <a:lnSpc>
                <a:spcPct val="90000"/>
              </a:lnSpc>
              <a:spcBef>
                <a:spcPts val="200"/>
              </a:spcBef>
              <a:spcAft>
                <a:spcPts val="0"/>
              </a:spcAft>
              <a:buSzPts val="1200"/>
              <a:buNone/>
              <a:defRPr sz="1200"/>
            </a:lvl2pPr>
            <a:lvl3pPr marL="1371600" lvl="2" indent="-228600" algn="r" rtl="1">
              <a:lnSpc>
                <a:spcPct val="90000"/>
              </a:lnSpc>
              <a:spcBef>
                <a:spcPts val="400"/>
              </a:spcBef>
              <a:spcAft>
                <a:spcPts val="0"/>
              </a:spcAft>
              <a:buSzPts val="1000"/>
              <a:buNone/>
              <a:defRPr sz="1000"/>
            </a:lvl3pPr>
            <a:lvl4pPr marL="1828800" lvl="3" indent="-228600" algn="r" rtl="1">
              <a:lnSpc>
                <a:spcPct val="90000"/>
              </a:lnSpc>
              <a:spcBef>
                <a:spcPts val="400"/>
              </a:spcBef>
              <a:spcAft>
                <a:spcPts val="0"/>
              </a:spcAft>
              <a:buSzPts val="900"/>
              <a:buNone/>
              <a:defRPr sz="900"/>
            </a:lvl4pPr>
            <a:lvl5pPr marL="2286000" lvl="4" indent="-228600" algn="r" rtl="1">
              <a:lnSpc>
                <a:spcPct val="90000"/>
              </a:lnSpc>
              <a:spcBef>
                <a:spcPts val="400"/>
              </a:spcBef>
              <a:spcAft>
                <a:spcPts val="0"/>
              </a:spcAft>
              <a:buSzPts val="900"/>
              <a:buNone/>
              <a:defRPr sz="900"/>
            </a:lvl5pPr>
            <a:lvl6pPr marL="2743200" lvl="5" indent="-228600" algn="r" rtl="1">
              <a:lnSpc>
                <a:spcPct val="90000"/>
              </a:lnSpc>
              <a:spcBef>
                <a:spcPts val="400"/>
              </a:spcBef>
              <a:spcAft>
                <a:spcPts val="0"/>
              </a:spcAft>
              <a:buSzPts val="900"/>
              <a:buNone/>
              <a:defRPr sz="900"/>
            </a:lvl6pPr>
            <a:lvl7pPr marL="3200400" lvl="6" indent="-228600" algn="r" rtl="1">
              <a:lnSpc>
                <a:spcPct val="90000"/>
              </a:lnSpc>
              <a:spcBef>
                <a:spcPts val="400"/>
              </a:spcBef>
              <a:spcAft>
                <a:spcPts val="0"/>
              </a:spcAft>
              <a:buSzPts val="900"/>
              <a:buNone/>
              <a:defRPr sz="900"/>
            </a:lvl7pPr>
            <a:lvl8pPr marL="3657600" lvl="7" indent="-228600" algn="r" rtl="1">
              <a:lnSpc>
                <a:spcPct val="90000"/>
              </a:lnSpc>
              <a:spcBef>
                <a:spcPts val="400"/>
              </a:spcBef>
              <a:spcAft>
                <a:spcPts val="0"/>
              </a:spcAft>
              <a:buSzPts val="900"/>
              <a:buNone/>
              <a:defRPr sz="900"/>
            </a:lvl8pPr>
            <a:lvl9pPr marL="4114800" lvl="8" indent="-228600" algn="r" rtl="1">
              <a:lnSpc>
                <a:spcPct val="90000"/>
              </a:lnSpc>
              <a:spcBef>
                <a:spcPts val="400"/>
              </a:spcBef>
              <a:spcAft>
                <a:spcPts val="400"/>
              </a:spcAft>
              <a:buSzPts val="900"/>
              <a:buNone/>
              <a:defRPr sz="900"/>
            </a:lvl9pPr>
          </a:lstStyle>
          <a:p>
            <a:endParaRPr/>
          </a:p>
        </p:txBody>
      </p:sp>
      <p:sp>
        <p:nvSpPr>
          <p:cNvPr id="65" name="Google Shape;65;p9"/>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תמונה עם כיתוב"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57200" y="4960138"/>
            <a:ext cx="7772400" cy="1463040"/>
          </a:xfrm>
          <a:prstGeom prst="rect">
            <a:avLst/>
          </a:prstGeom>
          <a:noFill/>
          <a:ln>
            <a:noFill/>
          </a:ln>
        </p:spPr>
        <p:txBody>
          <a:bodyPr spcFirstLastPara="1" wrap="square" lIns="91425" tIns="45700" rIns="91425" bIns="45700" anchor="ctr" anchorCtr="0">
            <a:normAutofit/>
          </a:bodyPr>
          <a:lstStyle>
            <a:lvl1pPr lvl="0" algn="r" rtl="1">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a:spLocks noGrp="1"/>
          </p:cNvSpPr>
          <p:nvPr>
            <p:ph type="pic" idx="2"/>
          </p:nvPr>
        </p:nvSpPr>
        <p:spPr>
          <a:xfrm>
            <a:off x="0" y="-1"/>
            <a:ext cx="12188952" cy="4572000"/>
          </a:xfrm>
          <a:prstGeom prst="rect">
            <a:avLst/>
          </a:prstGeom>
          <a:solidFill>
            <a:srgbClr val="76CEEF"/>
          </a:solidFill>
          <a:ln>
            <a:noFill/>
          </a:ln>
        </p:spPr>
      </p:sp>
      <p:sp>
        <p:nvSpPr>
          <p:cNvPr id="71" name="Google Shape;71;p10"/>
          <p:cNvSpPr txBox="1">
            <a:spLocks noGrp="1"/>
          </p:cNvSpPr>
          <p:nvPr>
            <p:ph type="body" idx="1"/>
          </p:nvPr>
        </p:nvSpPr>
        <p:spPr>
          <a:xfrm>
            <a:off x="8610600" y="4960138"/>
            <a:ext cx="3200400" cy="1463040"/>
          </a:xfrm>
          <a:prstGeom prst="rect">
            <a:avLst/>
          </a:prstGeom>
          <a:noFill/>
          <a:ln>
            <a:noFill/>
          </a:ln>
        </p:spPr>
        <p:txBody>
          <a:bodyPr spcFirstLastPara="1" wrap="square" lIns="91425" tIns="45700" rIns="91425" bIns="45700" anchor="ctr" anchorCtr="0">
            <a:normAutofit/>
          </a:bodyPr>
          <a:lstStyle>
            <a:lvl1pPr marL="457200" lvl="0" indent="-228600" algn="r" rtl="1">
              <a:lnSpc>
                <a:spcPct val="100000"/>
              </a:lnSpc>
              <a:spcBef>
                <a:spcPts val="0"/>
              </a:spcBef>
              <a:spcAft>
                <a:spcPts val="0"/>
              </a:spcAft>
              <a:buSzPts val="1800"/>
              <a:buNone/>
              <a:defRPr sz="1800">
                <a:solidFill>
                  <a:srgbClr val="0C0C0C"/>
                </a:solidFill>
              </a:defRPr>
            </a:lvl1pPr>
            <a:lvl2pPr marL="914400" lvl="1" indent="-228600" algn="r" rtl="1">
              <a:lnSpc>
                <a:spcPct val="90000"/>
              </a:lnSpc>
              <a:spcBef>
                <a:spcPts val="200"/>
              </a:spcBef>
              <a:spcAft>
                <a:spcPts val="0"/>
              </a:spcAft>
              <a:buSzPts val="1400"/>
              <a:buNone/>
              <a:defRPr sz="1400"/>
            </a:lvl2pPr>
            <a:lvl3pPr marL="1371600" lvl="2" indent="-228600" algn="r" rtl="1">
              <a:lnSpc>
                <a:spcPct val="90000"/>
              </a:lnSpc>
              <a:spcBef>
                <a:spcPts val="400"/>
              </a:spcBef>
              <a:spcAft>
                <a:spcPts val="0"/>
              </a:spcAft>
              <a:buSzPts val="1200"/>
              <a:buNone/>
              <a:defRPr sz="1200"/>
            </a:lvl3pPr>
            <a:lvl4pPr marL="1828800" lvl="3" indent="-228600" algn="r" rtl="1">
              <a:lnSpc>
                <a:spcPct val="90000"/>
              </a:lnSpc>
              <a:spcBef>
                <a:spcPts val="400"/>
              </a:spcBef>
              <a:spcAft>
                <a:spcPts val="0"/>
              </a:spcAft>
              <a:buSzPts val="1000"/>
              <a:buNone/>
              <a:defRPr sz="1000"/>
            </a:lvl4pPr>
            <a:lvl5pPr marL="2286000" lvl="4" indent="-228600" algn="r" rtl="1">
              <a:lnSpc>
                <a:spcPct val="90000"/>
              </a:lnSpc>
              <a:spcBef>
                <a:spcPts val="400"/>
              </a:spcBef>
              <a:spcAft>
                <a:spcPts val="0"/>
              </a:spcAft>
              <a:buSzPts val="1000"/>
              <a:buNone/>
              <a:defRPr sz="1000"/>
            </a:lvl5pPr>
            <a:lvl6pPr marL="2743200" lvl="5" indent="-228600" algn="r" rtl="1">
              <a:lnSpc>
                <a:spcPct val="90000"/>
              </a:lnSpc>
              <a:spcBef>
                <a:spcPts val="400"/>
              </a:spcBef>
              <a:spcAft>
                <a:spcPts val="0"/>
              </a:spcAft>
              <a:buSzPts val="1000"/>
              <a:buNone/>
              <a:defRPr sz="1000"/>
            </a:lvl6pPr>
            <a:lvl7pPr marL="3200400" lvl="6" indent="-228600" algn="r" rtl="1">
              <a:lnSpc>
                <a:spcPct val="90000"/>
              </a:lnSpc>
              <a:spcBef>
                <a:spcPts val="400"/>
              </a:spcBef>
              <a:spcAft>
                <a:spcPts val="0"/>
              </a:spcAft>
              <a:buSzPts val="1000"/>
              <a:buNone/>
              <a:defRPr sz="1000"/>
            </a:lvl7pPr>
            <a:lvl8pPr marL="3657600" lvl="7" indent="-228600" algn="r" rtl="1">
              <a:lnSpc>
                <a:spcPct val="90000"/>
              </a:lnSpc>
              <a:spcBef>
                <a:spcPts val="400"/>
              </a:spcBef>
              <a:spcAft>
                <a:spcPts val="0"/>
              </a:spcAft>
              <a:buSzPts val="1000"/>
              <a:buNone/>
              <a:defRPr sz="1000"/>
            </a:lvl8pPr>
            <a:lvl9pPr marL="4114800" lvl="8" indent="-228600" algn="r" rtl="1">
              <a:lnSpc>
                <a:spcPct val="90000"/>
              </a:lnSpc>
              <a:spcBef>
                <a:spcPts val="400"/>
              </a:spcBef>
              <a:spcAft>
                <a:spcPts val="400"/>
              </a:spcAft>
              <a:buSzPts val="1000"/>
              <a:buNone/>
              <a:defRPr sz="1000"/>
            </a:lvl9pPr>
          </a:lstStyle>
          <a:p>
            <a:endParaRPr/>
          </a:p>
        </p:txBody>
      </p:sp>
      <p:sp>
        <p:nvSpPr>
          <p:cNvPr id="72" name="Google Shape;72;p10"/>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iw-IL"/>
              <a:t>‹#›</a:t>
            </a:fld>
            <a:endParaRPr/>
          </a:p>
        </p:txBody>
      </p:sp>
      <p:cxnSp>
        <p:nvCxnSpPr>
          <p:cNvPr id="75" name="Google Shape;75;p10"/>
          <p:cNvCxnSpPr/>
          <p:nvPr/>
        </p:nvCxnSpPr>
        <p:spPr>
          <a:xfrm rot="10800000">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marR="0" lvl="0" algn="l" rtl="1">
              <a:lnSpc>
                <a:spcPct val="80000"/>
              </a:lnSpc>
              <a:spcBef>
                <a:spcPts val="0"/>
              </a:spcBef>
              <a:spcAft>
                <a:spcPts val="0"/>
              </a:spcAft>
              <a:buClr>
                <a:srgbClr val="0C0C0C"/>
              </a:buClr>
              <a:buSzPts val="5000"/>
              <a:buFont typeface="Twentieth Century"/>
              <a:buNone/>
              <a:defRPr sz="5000" b="0" i="0" u="none" strike="noStrike" cap="non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marR="0" lvl="0" indent="-368300" algn="r" rtl="1">
              <a:lnSpc>
                <a:spcPct val="90000"/>
              </a:lnSpc>
              <a:spcBef>
                <a:spcPts val="1200"/>
              </a:spcBef>
              <a:spcAft>
                <a:spcPts val="0"/>
              </a:spcAft>
              <a:buClr>
                <a:schemeClr val="accent1"/>
              </a:buClr>
              <a:buSzPts val="2200"/>
              <a:buFont typeface="Twentieth Century"/>
              <a:buChar char=" "/>
              <a:defRPr sz="2200" b="0" i="0" u="none" strike="noStrike" cap="none">
                <a:solidFill>
                  <a:schemeClr val="dk1"/>
                </a:solidFill>
                <a:latin typeface="Twentieth Century"/>
                <a:ea typeface="Twentieth Century"/>
                <a:cs typeface="Twentieth Century"/>
                <a:sym typeface="Twentieth Century"/>
              </a:defRPr>
            </a:lvl1pPr>
            <a:lvl2pPr marL="914400" marR="0" lvl="1" indent="-342900" algn="r" rtl="1">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17500" algn="r" rtl="1">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317500" algn="r" rtl="1">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r" rtl="1">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r" rtl="1">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r" rtl="1">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r" rtl="1">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r" rtl="1">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 name="Google Shape;8;p1"/>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1"/>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iw-IL"/>
              <a:t>‹#›</a:t>
            </a:fld>
            <a:endParaRPr/>
          </a:p>
        </p:txBody>
      </p:sp>
      <p:cxnSp>
        <p:nvCxnSpPr>
          <p:cNvPr id="11" name="Google Shape;11;p1"/>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527539" y="5030476"/>
            <a:ext cx="7772400" cy="1463040"/>
          </a:xfrm>
          <a:prstGeom prst="rect">
            <a:avLst/>
          </a:prstGeom>
          <a:noFill/>
          <a:ln>
            <a:noFill/>
          </a:ln>
        </p:spPr>
        <p:txBody>
          <a:bodyPr spcFirstLastPara="1" wrap="square" lIns="91425" tIns="45700" rIns="91425" bIns="45700" anchor="ctr" anchorCtr="0">
            <a:normAutofit/>
          </a:bodyPr>
          <a:lstStyle/>
          <a:p>
            <a:pPr marL="0" lvl="0" indent="0" algn="ctr" rtl="1">
              <a:lnSpc>
                <a:spcPct val="80000"/>
              </a:lnSpc>
              <a:spcBef>
                <a:spcPts val="0"/>
              </a:spcBef>
              <a:spcAft>
                <a:spcPts val="0"/>
              </a:spcAft>
              <a:buClr>
                <a:srgbClr val="0C0C0C"/>
              </a:buClr>
              <a:buSzPts val="5000"/>
              <a:buFont typeface="Twentieth Century"/>
              <a:buNone/>
            </a:pPr>
            <a:r>
              <a:rPr lang="iw-IL" b="1" dirty="0"/>
              <a:t>היסטוריה</a:t>
            </a:r>
            <a:r>
              <a:rPr lang="he-IL" b="1" dirty="0"/>
              <a:t>-שיעור פתיחה</a:t>
            </a:r>
            <a:br>
              <a:rPr lang="iw-IL" b="1" dirty="0"/>
            </a:br>
            <a:r>
              <a:rPr lang="iw-IL" sz="1100" b="1" dirty="0"/>
              <a:t>מירית לייכטר</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1">
              <a:lnSpc>
                <a:spcPct val="80000"/>
              </a:lnSpc>
              <a:spcBef>
                <a:spcPts val="0"/>
              </a:spcBef>
              <a:spcAft>
                <a:spcPts val="0"/>
              </a:spcAft>
              <a:buClr>
                <a:srgbClr val="1D9AA1"/>
              </a:buClr>
              <a:buSzPts val="5000"/>
              <a:buFont typeface="Twentieth Century"/>
              <a:buNone/>
            </a:pPr>
            <a:r>
              <a:rPr lang="iw-IL" b="1">
                <a:solidFill>
                  <a:srgbClr val="1D9AA1"/>
                </a:solidFill>
              </a:rPr>
              <a:t>דוגמא-</a:t>
            </a:r>
            <a:endParaRPr/>
          </a:p>
        </p:txBody>
      </p:sp>
      <p:sp>
        <p:nvSpPr>
          <p:cNvPr id="138" name="Google Shape;138;p21"/>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39700" algn="r" rtl="1">
              <a:lnSpc>
                <a:spcPct val="90000"/>
              </a:lnSpc>
              <a:spcBef>
                <a:spcPts val="0"/>
              </a:spcBef>
              <a:spcAft>
                <a:spcPts val="0"/>
              </a:spcAft>
              <a:buSzPts val="2200"/>
              <a:buChar char=" "/>
            </a:pPr>
            <a:r>
              <a:rPr lang="iw-IL"/>
              <a:t>היהודים גורשו מספרד</a:t>
            </a:r>
            <a:endParaRPr/>
          </a:p>
          <a:p>
            <a:pPr marL="91440" lvl="0" indent="-139700" algn="r" rtl="1">
              <a:lnSpc>
                <a:spcPct val="90000"/>
              </a:lnSpc>
              <a:spcBef>
                <a:spcPts val="1400"/>
              </a:spcBef>
              <a:spcAft>
                <a:spcPts val="0"/>
              </a:spcAft>
              <a:buSzPts val="2200"/>
              <a:buChar char=" "/>
            </a:pPr>
            <a:r>
              <a:rPr lang="iw-IL"/>
              <a:t>חסר: מתי גורשו</a:t>
            </a:r>
            <a:endParaRPr/>
          </a:p>
          <a:p>
            <a:pPr marL="91440" lvl="0" indent="-139700" algn="r" rtl="1">
              <a:lnSpc>
                <a:spcPct val="90000"/>
              </a:lnSpc>
              <a:spcBef>
                <a:spcPts val="1400"/>
              </a:spcBef>
              <a:spcAft>
                <a:spcPts val="0"/>
              </a:spcAft>
              <a:buSzPts val="2200"/>
              <a:buChar char=" "/>
            </a:pPr>
            <a:r>
              <a:rPr lang="iw-IL"/>
              <a:t>היה גרוש ספרד בשנת 1492</a:t>
            </a:r>
            <a:endParaRPr/>
          </a:p>
          <a:p>
            <a:pPr marL="91440" lvl="0" indent="-139700" algn="r" rtl="1">
              <a:lnSpc>
                <a:spcPct val="90000"/>
              </a:lnSpc>
              <a:spcBef>
                <a:spcPts val="1400"/>
              </a:spcBef>
              <a:spcAft>
                <a:spcPts val="0"/>
              </a:spcAft>
              <a:buSzPts val="2200"/>
              <a:buChar char=" "/>
            </a:pPr>
            <a:r>
              <a:rPr lang="iw-IL"/>
              <a:t>חסר: מי גורש</a:t>
            </a:r>
            <a:endParaRPr/>
          </a:p>
          <a:p>
            <a:pPr marL="91440" lvl="0" indent="-139700" algn="r" rtl="1">
              <a:lnSpc>
                <a:spcPct val="90000"/>
              </a:lnSpc>
              <a:spcBef>
                <a:spcPts val="1400"/>
              </a:spcBef>
              <a:spcAft>
                <a:spcPts val="0"/>
              </a:spcAft>
              <a:buSzPts val="2200"/>
              <a:buChar char=" "/>
            </a:pPr>
            <a:r>
              <a:rPr lang="iw-IL"/>
              <a:t>היהודים גורשו בשנת 1492</a:t>
            </a:r>
            <a:endParaRPr/>
          </a:p>
          <a:p>
            <a:pPr marL="91440" lvl="0" indent="-139700" algn="r" rtl="1">
              <a:lnSpc>
                <a:spcPct val="90000"/>
              </a:lnSpc>
              <a:spcBef>
                <a:spcPts val="1400"/>
              </a:spcBef>
              <a:spcAft>
                <a:spcPts val="0"/>
              </a:spcAft>
              <a:buSzPts val="2200"/>
              <a:buChar char=" "/>
            </a:pPr>
            <a:r>
              <a:rPr lang="iw-IL"/>
              <a:t>חסר: מאיפה גורשו.</a:t>
            </a:r>
            <a:endParaRPr/>
          </a:p>
          <a:p>
            <a:pPr marL="91440" lvl="0" indent="-139700" algn="r" rtl="1">
              <a:lnSpc>
                <a:spcPct val="90000"/>
              </a:lnSpc>
              <a:spcBef>
                <a:spcPts val="1400"/>
              </a:spcBef>
              <a:spcAft>
                <a:spcPts val="0"/>
              </a:spcAft>
              <a:buSzPts val="2200"/>
              <a:buChar char=" "/>
            </a:pPr>
            <a:r>
              <a:rPr lang="iw-IL" b="1"/>
              <a:t>ההיסטוריה היא מורכבת- דבר חשוב מאוד שקורה במקום אחד לא בהכרח יוודע במקום אחר.</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 calcmode="lin" valueType="num">
                                      <p:cBhvr additive="base">
                                        <p:cTn id="7" dur="500"/>
                                        <p:tgtEl>
                                          <p:spTgt spid="1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8">
                                            <p:txEl>
                                              <p:pRg st="1" end="1"/>
                                            </p:txEl>
                                          </p:spTgt>
                                        </p:tgtEl>
                                        <p:attrNameLst>
                                          <p:attrName>style.visibility</p:attrName>
                                        </p:attrNameLst>
                                      </p:cBhvr>
                                      <p:to>
                                        <p:strVal val="visible"/>
                                      </p:to>
                                    </p:set>
                                    <p:anim calcmode="lin" valueType="num">
                                      <p:cBhvr additive="base">
                                        <p:cTn id="12" dur="500"/>
                                        <p:tgtEl>
                                          <p:spTgt spid="1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8">
                                            <p:txEl>
                                              <p:pRg st="2" end="2"/>
                                            </p:txEl>
                                          </p:spTgt>
                                        </p:tgtEl>
                                        <p:attrNameLst>
                                          <p:attrName>style.visibility</p:attrName>
                                        </p:attrNameLst>
                                      </p:cBhvr>
                                      <p:to>
                                        <p:strVal val="visible"/>
                                      </p:to>
                                    </p:set>
                                    <p:anim calcmode="lin" valueType="num">
                                      <p:cBhvr additive="base">
                                        <p:cTn id="17" dur="500"/>
                                        <p:tgtEl>
                                          <p:spTgt spid="1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8">
                                            <p:txEl>
                                              <p:pRg st="3" end="3"/>
                                            </p:txEl>
                                          </p:spTgt>
                                        </p:tgtEl>
                                        <p:attrNameLst>
                                          <p:attrName>style.visibility</p:attrName>
                                        </p:attrNameLst>
                                      </p:cBhvr>
                                      <p:to>
                                        <p:strVal val="visible"/>
                                      </p:to>
                                    </p:set>
                                    <p:anim calcmode="lin" valueType="num">
                                      <p:cBhvr additive="base">
                                        <p:cTn id="22" dur="500"/>
                                        <p:tgtEl>
                                          <p:spTgt spid="1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8">
                                            <p:txEl>
                                              <p:pRg st="4" end="4"/>
                                            </p:txEl>
                                          </p:spTgt>
                                        </p:tgtEl>
                                        <p:attrNameLst>
                                          <p:attrName>style.visibility</p:attrName>
                                        </p:attrNameLst>
                                      </p:cBhvr>
                                      <p:to>
                                        <p:strVal val="visible"/>
                                      </p:to>
                                    </p:set>
                                    <p:anim calcmode="lin" valueType="num">
                                      <p:cBhvr additive="base">
                                        <p:cTn id="27" dur="500"/>
                                        <p:tgtEl>
                                          <p:spTgt spid="1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8">
                                            <p:txEl>
                                              <p:pRg st="5" end="5"/>
                                            </p:txEl>
                                          </p:spTgt>
                                        </p:tgtEl>
                                        <p:attrNameLst>
                                          <p:attrName>style.visibility</p:attrName>
                                        </p:attrNameLst>
                                      </p:cBhvr>
                                      <p:to>
                                        <p:strVal val="visible"/>
                                      </p:to>
                                    </p:set>
                                    <p:anim calcmode="lin" valueType="num">
                                      <p:cBhvr additive="base">
                                        <p:cTn id="32" dur="500"/>
                                        <p:tgtEl>
                                          <p:spTgt spid="13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8">
                                            <p:txEl>
                                              <p:pRg st="6" end="6"/>
                                            </p:txEl>
                                          </p:spTgt>
                                        </p:tgtEl>
                                        <p:attrNameLst>
                                          <p:attrName>style.visibility</p:attrName>
                                        </p:attrNameLst>
                                      </p:cBhvr>
                                      <p:to>
                                        <p:strVal val="visible"/>
                                      </p:to>
                                    </p:set>
                                    <p:anim calcmode="lin" valueType="num">
                                      <p:cBhvr additive="base">
                                        <p:cTn id="37" dur="500"/>
                                        <p:tgtEl>
                                          <p:spTgt spid="13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1">
              <a:lnSpc>
                <a:spcPct val="80000"/>
              </a:lnSpc>
              <a:spcBef>
                <a:spcPts val="0"/>
              </a:spcBef>
              <a:spcAft>
                <a:spcPts val="0"/>
              </a:spcAft>
              <a:buClr>
                <a:srgbClr val="1D9AA1"/>
              </a:buClr>
              <a:buSzPct val="100000"/>
              <a:buFont typeface="Twentieth Century"/>
              <a:buNone/>
            </a:pPr>
            <a:r>
              <a:rPr lang="iw-IL" b="1">
                <a:solidFill>
                  <a:srgbClr val="1D9AA1"/>
                </a:solidFill>
              </a:rPr>
              <a:t>מאיפה לומדים את כל ההיסטוריה? הרי זה לא שמישהו כאן חי בתקופות האלה...</a:t>
            </a:r>
            <a:endParaRPr/>
          </a:p>
        </p:txBody>
      </p:sp>
      <p:sp>
        <p:nvSpPr>
          <p:cNvPr id="144" name="Google Shape;144;p22"/>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77800" algn="r" rtl="1">
              <a:lnSpc>
                <a:spcPct val="90000"/>
              </a:lnSpc>
              <a:spcBef>
                <a:spcPts val="0"/>
              </a:spcBef>
              <a:spcAft>
                <a:spcPts val="0"/>
              </a:spcAft>
              <a:buSzPts val="2800"/>
              <a:buChar char=" "/>
            </a:pPr>
            <a:r>
              <a:rPr lang="iw-IL" sz="2800" b="1"/>
              <a:t>יש לנו כמה מקורות היסטוריים:</a:t>
            </a:r>
            <a:endParaRPr/>
          </a:p>
          <a:p>
            <a:pPr marL="91440" lvl="0" indent="-177800" algn="r" rtl="1">
              <a:lnSpc>
                <a:spcPct val="90000"/>
              </a:lnSpc>
              <a:spcBef>
                <a:spcPts val="1400"/>
              </a:spcBef>
              <a:spcAft>
                <a:spcPts val="0"/>
              </a:spcAft>
              <a:buSzPts val="2800"/>
              <a:buFont typeface="Noto Sans Symbols"/>
              <a:buChar char="❖"/>
            </a:pPr>
            <a:r>
              <a:rPr lang="iw-IL" sz="2800" b="1"/>
              <a:t>ראיון/ עדות- אנשים שנכחו בעבר במקום וסיפרו על כך (למשל בשואה) הדברים הועלו על הכתב.</a:t>
            </a:r>
            <a:endParaRPr/>
          </a:p>
          <a:p>
            <a:pPr marL="91440" lvl="0" indent="-177800" algn="r" rtl="1">
              <a:lnSpc>
                <a:spcPct val="90000"/>
              </a:lnSpc>
              <a:spcBef>
                <a:spcPts val="1400"/>
              </a:spcBef>
              <a:spcAft>
                <a:spcPts val="0"/>
              </a:spcAft>
              <a:buSzPts val="2800"/>
              <a:buFont typeface="Noto Sans Symbols"/>
              <a:buChar char="❖"/>
            </a:pPr>
            <a:r>
              <a:rPr lang="iw-IL" sz="2800" b="1"/>
              <a:t>מקורות כתובים- יומנים, מכתבים, היסטוריונים (למשל יוסף בן מתיתיהו)</a:t>
            </a:r>
            <a:endParaRPr/>
          </a:p>
          <a:p>
            <a:pPr marL="91440" lvl="0" indent="-177800" algn="r" rtl="1">
              <a:lnSpc>
                <a:spcPct val="90000"/>
              </a:lnSpc>
              <a:spcBef>
                <a:spcPts val="1400"/>
              </a:spcBef>
              <a:spcAft>
                <a:spcPts val="0"/>
              </a:spcAft>
              <a:buSzPts val="2800"/>
              <a:buFont typeface="Noto Sans Symbols"/>
              <a:buChar char="❖"/>
            </a:pPr>
            <a:r>
              <a:rPr lang="iw-IL" sz="2800" b="1"/>
              <a:t>שרידים ארכיאולוגים- מבנים, מטבעות, כלים, ממצאים אורגניים, בדים.</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500"/>
                                        <p:tgtEl>
                                          <p:spTgt spid="14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4">
                                            <p:txEl>
                                              <p:pRg st="0" end="0"/>
                                            </p:txEl>
                                          </p:spTgt>
                                        </p:tgtEl>
                                        <p:attrNameLst>
                                          <p:attrName>style.visibility</p:attrName>
                                        </p:attrNameLst>
                                      </p:cBhvr>
                                      <p:to>
                                        <p:strVal val="visible"/>
                                      </p:to>
                                    </p:set>
                                    <p:anim calcmode="lin" valueType="num">
                                      <p:cBhvr additive="base">
                                        <p:cTn id="12" dur="500"/>
                                        <p:tgtEl>
                                          <p:spTgt spid="1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4">
                                            <p:txEl>
                                              <p:pRg st="1" end="1"/>
                                            </p:txEl>
                                          </p:spTgt>
                                        </p:tgtEl>
                                        <p:attrNameLst>
                                          <p:attrName>style.visibility</p:attrName>
                                        </p:attrNameLst>
                                      </p:cBhvr>
                                      <p:to>
                                        <p:strVal val="visible"/>
                                      </p:to>
                                    </p:set>
                                    <p:anim calcmode="lin" valueType="num">
                                      <p:cBhvr additive="base">
                                        <p:cTn id="17" dur="500"/>
                                        <p:tgtEl>
                                          <p:spTgt spid="14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4">
                                            <p:txEl>
                                              <p:pRg st="2" end="2"/>
                                            </p:txEl>
                                          </p:spTgt>
                                        </p:tgtEl>
                                        <p:attrNameLst>
                                          <p:attrName>style.visibility</p:attrName>
                                        </p:attrNameLst>
                                      </p:cBhvr>
                                      <p:to>
                                        <p:strVal val="visible"/>
                                      </p:to>
                                    </p:set>
                                    <p:anim calcmode="lin" valueType="num">
                                      <p:cBhvr additive="base">
                                        <p:cTn id="22" dur="500"/>
                                        <p:tgtEl>
                                          <p:spTgt spid="14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4">
                                            <p:txEl>
                                              <p:pRg st="3" end="3"/>
                                            </p:txEl>
                                          </p:spTgt>
                                        </p:tgtEl>
                                        <p:attrNameLst>
                                          <p:attrName>style.visibility</p:attrName>
                                        </p:attrNameLst>
                                      </p:cBhvr>
                                      <p:to>
                                        <p:strVal val="visible"/>
                                      </p:to>
                                    </p:set>
                                    <p:anim calcmode="lin" valueType="num">
                                      <p:cBhvr additive="base">
                                        <p:cTn id="27" dur="500"/>
                                        <p:tgtEl>
                                          <p:spTgt spid="14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1">
              <a:lnSpc>
                <a:spcPct val="80000"/>
              </a:lnSpc>
              <a:spcBef>
                <a:spcPts val="0"/>
              </a:spcBef>
              <a:spcAft>
                <a:spcPts val="0"/>
              </a:spcAft>
              <a:buClr>
                <a:srgbClr val="1D9AA1"/>
              </a:buClr>
              <a:buSzPts val="5000"/>
              <a:buFont typeface="Twentieth Century"/>
              <a:buNone/>
            </a:pPr>
            <a:r>
              <a:rPr lang="iw-IL" b="1">
                <a:solidFill>
                  <a:srgbClr val="1D9AA1"/>
                </a:solidFill>
              </a:rPr>
              <a:t>מקור ראשוני ומקור משני</a:t>
            </a:r>
            <a:br>
              <a:rPr lang="iw-IL" b="1">
                <a:solidFill>
                  <a:srgbClr val="1D9AA1"/>
                </a:solidFill>
              </a:rPr>
            </a:br>
            <a:r>
              <a:rPr lang="iw-IL" b="1">
                <a:solidFill>
                  <a:srgbClr val="1D9AA1"/>
                </a:solidFill>
              </a:rPr>
              <a:t>מה ההבדל?</a:t>
            </a:r>
            <a:endParaRPr/>
          </a:p>
        </p:txBody>
      </p:sp>
      <p:sp>
        <p:nvSpPr>
          <p:cNvPr id="150" name="Google Shape;150;p23"/>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77800" algn="ctr" rtl="1">
              <a:lnSpc>
                <a:spcPct val="90000"/>
              </a:lnSpc>
              <a:spcBef>
                <a:spcPts val="0"/>
              </a:spcBef>
              <a:spcAft>
                <a:spcPts val="0"/>
              </a:spcAft>
              <a:buSzPts val="2800"/>
              <a:buFont typeface="Noto Sans Symbols"/>
              <a:buChar char="❖"/>
            </a:pPr>
            <a:r>
              <a:rPr lang="iw-IL" sz="2800" b="1" u="sng"/>
              <a:t>מקור ראשוני- </a:t>
            </a:r>
            <a:r>
              <a:rPr lang="iw-IL" sz="2800" b="1"/>
              <a:t>מקור שנכתב בתקופה עצמה שאותה הוא מתאר- כמו יומנה של אנה פרנק.</a:t>
            </a:r>
            <a:endParaRPr/>
          </a:p>
          <a:p>
            <a:pPr marL="91440" lvl="0" indent="-177800" algn="ctr" rtl="1">
              <a:lnSpc>
                <a:spcPct val="90000"/>
              </a:lnSpc>
              <a:spcBef>
                <a:spcPts val="1400"/>
              </a:spcBef>
              <a:spcAft>
                <a:spcPts val="0"/>
              </a:spcAft>
              <a:buSzPts val="2800"/>
              <a:buFont typeface="Noto Sans Symbols"/>
              <a:buChar char="❖"/>
            </a:pPr>
            <a:r>
              <a:rPr lang="iw-IL" sz="2800" b="1" u="sng"/>
              <a:t>מקור משני- </a:t>
            </a:r>
            <a:r>
              <a:rPr lang="iw-IL" sz="2800" b="1"/>
              <a:t>מקור שנכתב לאחר התקופה שאותה הוא מתאר- כמו ספר הלימוד שלנו.</a:t>
            </a:r>
            <a:endParaRPr/>
          </a:p>
          <a:p>
            <a:pPr marL="0" lvl="0" indent="0" algn="ctr" rtl="1">
              <a:lnSpc>
                <a:spcPct val="90000"/>
              </a:lnSpc>
              <a:spcBef>
                <a:spcPts val="1400"/>
              </a:spcBef>
              <a:spcAft>
                <a:spcPts val="0"/>
              </a:spcAft>
              <a:buSzPts val="2800"/>
              <a:buNone/>
            </a:pPr>
            <a:r>
              <a:rPr lang="iw-IL" sz="2800" b="1"/>
              <a:t>לכן- תמיד חשוב להביא מקורות שונים על אותו אירוע על מנת לאמת את הפרטים ולהגיע לדיוק המרבי שניתן.</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20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xEl>
                                              <p:pRg st="0" end="0"/>
                                            </p:txEl>
                                          </p:spTgt>
                                        </p:tgtEl>
                                        <p:attrNameLst>
                                          <p:attrName>style.visibility</p:attrName>
                                        </p:attrNameLst>
                                      </p:cBhvr>
                                      <p:to>
                                        <p:strVal val="visible"/>
                                      </p:to>
                                    </p:set>
                                    <p:animEffect transition="in" filter="fade">
                                      <p:cBhvr>
                                        <p:cTn id="12" dur="2000"/>
                                        <p:tgtEl>
                                          <p:spTgt spid="1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xEl>
                                              <p:pRg st="1" end="1"/>
                                            </p:txEl>
                                          </p:spTgt>
                                        </p:tgtEl>
                                        <p:attrNameLst>
                                          <p:attrName>style.visibility</p:attrName>
                                        </p:attrNameLst>
                                      </p:cBhvr>
                                      <p:to>
                                        <p:strVal val="visible"/>
                                      </p:to>
                                    </p:set>
                                    <p:animEffect transition="in" filter="fade">
                                      <p:cBhvr>
                                        <p:cTn id="17" dur="2000"/>
                                        <p:tgtEl>
                                          <p:spTgt spid="15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
                                            <p:txEl>
                                              <p:pRg st="2" end="2"/>
                                            </p:txEl>
                                          </p:spTgt>
                                        </p:tgtEl>
                                        <p:attrNameLst>
                                          <p:attrName>style.visibility</p:attrName>
                                        </p:attrNameLst>
                                      </p:cBhvr>
                                      <p:to>
                                        <p:strVal val="visible"/>
                                      </p:to>
                                    </p:set>
                                    <p:animEffect transition="in" filter="fade">
                                      <p:cBhvr>
                                        <p:cTn id="22" dur="2000"/>
                                        <p:tgtEl>
                                          <p:spTgt spid="1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1">
              <a:lnSpc>
                <a:spcPct val="80000"/>
              </a:lnSpc>
              <a:spcBef>
                <a:spcPts val="0"/>
              </a:spcBef>
              <a:spcAft>
                <a:spcPts val="0"/>
              </a:spcAft>
              <a:buClr>
                <a:srgbClr val="1D9AA1"/>
              </a:buClr>
              <a:buSzPts val="5000"/>
              <a:buFont typeface="Twentieth Century"/>
              <a:buNone/>
            </a:pPr>
            <a:r>
              <a:rPr lang="iw-IL" b="1">
                <a:solidFill>
                  <a:srgbClr val="1D9AA1"/>
                </a:solidFill>
              </a:rPr>
              <a:t>ציר זמן היסטורי סרטון-</a:t>
            </a:r>
            <a:endParaRPr/>
          </a:p>
        </p:txBody>
      </p:sp>
      <p:sp>
        <p:nvSpPr>
          <p:cNvPr id="156" name="Google Shape;156;p24"/>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39700" algn="r" rtl="1">
              <a:lnSpc>
                <a:spcPct val="90000"/>
              </a:lnSpc>
              <a:spcBef>
                <a:spcPts val="0"/>
              </a:spcBef>
              <a:spcAft>
                <a:spcPts val="0"/>
              </a:spcAft>
              <a:buSzPts val="2200"/>
              <a:buChar char=" "/>
            </a:pPr>
            <a:r>
              <a:rPr lang="iw-IL"/>
              <a:t>https://www.youtube.com/watch?v=nG0BlndTOSU</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1">
              <a:lnSpc>
                <a:spcPct val="80000"/>
              </a:lnSpc>
              <a:spcBef>
                <a:spcPts val="0"/>
              </a:spcBef>
              <a:spcAft>
                <a:spcPts val="0"/>
              </a:spcAft>
              <a:buClr>
                <a:srgbClr val="1D9AA1"/>
              </a:buClr>
              <a:buSzPts val="5000"/>
              <a:buFont typeface="Twentieth Century"/>
              <a:buNone/>
            </a:pPr>
            <a:r>
              <a:rPr lang="iw-IL" b="1">
                <a:solidFill>
                  <a:srgbClr val="1D9AA1"/>
                </a:solidFill>
              </a:rPr>
              <a:t>ציר זמן</a:t>
            </a:r>
            <a:endParaRPr/>
          </a:p>
        </p:txBody>
      </p:sp>
      <p:sp>
        <p:nvSpPr>
          <p:cNvPr id="162" name="Google Shape;162;p25"/>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39700" algn="r" rtl="1">
              <a:lnSpc>
                <a:spcPct val="90000"/>
              </a:lnSpc>
              <a:spcBef>
                <a:spcPts val="0"/>
              </a:spcBef>
              <a:spcAft>
                <a:spcPts val="0"/>
              </a:spcAft>
              <a:buSzPts val="2200"/>
              <a:buChar char=" "/>
            </a:pPr>
            <a:r>
              <a:rPr lang="iw-IL"/>
              <a:t>ציר זמן הוא ציון האירועים החשובים ברצף כרונולוגי ברור לעין ומעט ציורי.</a:t>
            </a:r>
            <a:br>
              <a:rPr lang="iw-IL"/>
            </a:br>
            <a:r>
              <a:rPr lang="iw-IL"/>
              <a:t>ציר הזמן נועד לעשות לנו סדר בראש ברצף האירועים ההיסטורים- מה קדם למה ומתי התרחש.</a:t>
            </a:r>
            <a:endParaRPr/>
          </a:p>
          <a:p>
            <a:pPr marL="91440" lvl="0" indent="-139700" algn="r" rtl="1">
              <a:lnSpc>
                <a:spcPct val="90000"/>
              </a:lnSpc>
              <a:spcBef>
                <a:spcPts val="1400"/>
              </a:spcBef>
              <a:spcAft>
                <a:spcPts val="0"/>
              </a:spcAft>
              <a:buSzPts val="2200"/>
              <a:buChar char=" "/>
            </a:pPr>
            <a:r>
              <a:rPr lang="iw-IL" u="sng"/>
              <a:t>יש כל מיני סוגים של צירי זמן-</a:t>
            </a:r>
            <a:endParaRPr/>
          </a:p>
          <a:p>
            <a:pPr marL="91440" lvl="0" indent="-139700" algn="r" rtl="1">
              <a:lnSpc>
                <a:spcPct val="90000"/>
              </a:lnSpc>
              <a:spcBef>
                <a:spcPts val="1400"/>
              </a:spcBef>
              <a:spcAft>
                <a:spcPts val="0"/>
              </a:spcAft>
              <a:buSzPts val="2200"/>
              <a:buChar char=" "/>
            </a:pPr>
            <a:r>
              <a:rPr lang="iw-IL" u="sng"/>
              <a:t>ציר היסטורי כללי- </a:t>
            </a:r>
            <a:r>
              <a:rPr lang="iw-IL"/>
              <a:t>ציר בו נקודת ה-0 היא הולדת ישו. זהו צריך לועזי.</a:t>
            </a:r>
            <a:endParaRPr/>
          </a:p>
          <a:p>
            <a:pPr marL="91440" lvl="0" indent="-139700" algn="r" rtl="1">
              <a:lnSpc>
                <a:spcPct val="90000"/>
              </a:lnSpc>
              <a:spcBef>
                <a:spcPts val="1400"/>
              </a:spcBef>
              <a:spcAft>
                <a:spcPts val="0"/>
              </a:spcAft>
              <a:buSzPts val="2200"/>
              <a:buChar char=" "/>
            </a:pPr>
            <a:r>
              <a:rPr lang="iw-IL" u="sng"/>
              <a:t>ציר יהודי כללי- </a:t>
            </a:r>
            <a:r>
              <a:rPr lang="iw-IL"/>
              <a:t>ציר זמן בו נקודת ההתחלה היא בריאת העולם ומשם לכל סיפורי התנ"ך, המשנה, התלמוד ועד ימינו.</a:t>
            </a:r>
            <a:endParaRPr/>
          </a:p>
          <a:p>
            <a:pPr marL="91440" lvl="0" indent="-139700" algn="r" rtl="1">
              <a:lnSpc>
                <a:spcPct val="90000"/>
              </a:lnSpc>
              <a:spcBef>
                <a:spcPts val="1400"/>
              </a:spcBef>
              <a:spcAft>
                <a:spcPts val="0"/>
              </a:spcAft>
              <a:buSzPts val="2200"/>
              <a:buChar char=" "/>
            </a:pPr>
            <a:r>
              <a:rPr lang="iw-IL" u="sng"/>
              <a:t>צירים ייחודים לתקופות מסויימות- </a:t>
            </a:r>
            <a:r>
              <a:rPr lang="iw-IL"/>
              <a:t>לכל תקופה בהיסטוריה יש רזולוציה של ציר זמן אותה ניתן לפרט בהתאם להעמקת הידע בתקופה זו. כך גם לכל אירוע היסטורי יש מעין ציר זמן של רצף העיניינים באותו אירוע.</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6"/>
          <p:cNvPicPr preferRelativeResize="0"/>
          <p:nvPr/>
        </p:nvPicPr>
        <p:blipFill rotWithShape="1">
          <a:blip r:embed="rId3">
            <a:alphaModFix/>
          </a:blip>
          <a:srcRect/>
          <a:stretch/>
        </p:blipFill>
        <p:spPr>
          <a:xfrm>
            <a:off x="867782" y="1984199"/>
            <a:ext cx="10456436" cy="28896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7"/>
          <p:cNvPicPr preferRelativeResize="0"/>
          <p:nvPr/>
        </p:nvPicPr>
        <p:blipFill rotWithShape="1">
          <a:blip r:embed="rId3">
            <a:alphaModFix/>
          </a:blip>
          <a:srcRect/>
          <a:stretch/>
        </p:blipFill>
        <p:spPr>
          <a:xfrm>
            <a:off x="3777006" y="0"/>
            <a:ext cx="516446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8"/>
          <p:cNvPicPr preferRelativeResize="0">
            <a:picLocks noGrp="1"/>
          </p:cNvPicPr>
          <p:nvPr>
            <p:ph type="body" idx="1"/>
          </p:nvPr>
        </p:nvPicPr>
        <p:blipFill rotWithShape="1">
          <a:blip r:embed="rId3">
            <a:alphaModFix/>
          </a:blip>
          <a:srcRect/>
          <a:stretch/>
        </p:blipFill>
        <p:spPr>
          <a:xfrm>
            <a:off x="5159451" y="207818"/>
            <a:ext cx="2294294" cy="636840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9"/>
          <p:cNvPicPr preferRelativeResize="0">
            <a:picLocks noGrp="1"/>
          </p:cNvPicPr>
          <p:nvPr>
            <p:ph type="body" idx="1"/>
          </p:nvPr>
        </p:nvPicPr>
        <p:blipFill rotWithShape="1">
          <a:blip r:embed="rId3">
            <a:alphaModFix/>
          </a:blip>
          <a:srcRect/>
          <a:stretch/>
        </p:blipFill>
        <p:spPr>
          <a:xfrm>
            <a:off x="-153335" y="2589494"/>
            <a:ext cx="12498671" cy="21836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CC92FD-915E-13B7-C5D5-F8996990991A}"/>
              </a:ext>
            </a:extLst>
          </p:cNvPr>
          <p:cNvSpPr>
            <a:spLocks noGrp="1"/>
          </p:cNvSpPr>
          <p:nvPr>
            <p:ph type="title"/>
          </p:nvPr>
        </p:nvSpPr>
        <p:spPr/>
        <p:txBody>
          <a:bodyPr/>
          <a:lstStyle/>
          <a:p>
            <a:r>
              <a:rPr lang="he-IL" dirty="0"/>
              <a:t>תרגיל למיקום שנים על ציר הזמן</a:t>
            </a:r>
          </a:p>
        </p:txBody>
      </p:sp>
      <p:graphicFrame>
        <p:nvGraphicFramePr>
          <p:cNvPr id="8" name="טבלה 7">
            <a:extLst>
              <a:ext uri="{FF2B5EF4-FFF2-40B4-BE49-F238E27FC236}">
                <a16:creationId xmlns:a16="http://schemas.microsoft.com/office/drawing/2014/main" id="{84C85EF4-55C4-817B-4F0A-6030B4A067EA}"/>
              </a:ext>
            </a:extLst>
          </p:cNvPr>
          <p:cNvGraphicFramePr>
            <a:graphicFrameLocks noGrp="1"/>
          </p:cNvGraphicFramePr>
          <p:nvPr>
            <p:extLst>
              <p:ext uri="{D42A27DB-BD31-4B8C-83A1-F6EECF244321}">
                <p14:modId xmlns:p14="http://schemas.microsoft.com/office/powerpoint/2010/main" val="39570890"/>
              </p:ext>
            </p:extLst>
          </p:nvPr>
        </p:nvGraphicFramePr>
        <p:xfrm>
          <a:off x="4044875" y="3006553"/>
          <a:ext cx="3383365" cy="3477727"/>
        </p:xfrm>
        <a:graphic>
          <a:graphicData uri="http://schemas.openxmlformats.org/drawingml/2006/table">
            <a:tbl>
              <a:tblPr/>
              <a:tblGrid>
                <a:gridCol w="1124926">
                  <a:extLst>
                    <a:ext uri="{9D8B030D-6E8A-4147-A177-3AD203B41FA5}">
                      <a16:colId xmlns:a16="http://schemas.microsoft.com/office/drawing/2014/main" val="2979748864"/>
                    </a:ext>
                  </a:extLst>
                </a:gridCol>
                <a:gridCol w="1124926">
                  <a:extLst>
                    <a:ext uri="{9D8B030D-6E8A-4147-A177-3AD203B41FA5}">
                      <a16:colId xmlns:a16="http://schemas.microsoft.com/office/drawing/2014/main" val="2072976999"/>
                    </a:ext>
                  </a:extLst>
                </a:gridCol>
                <a:gridCol w="1133513">
                  <a:extLst>
                    <a:ext uri="{9D8B030D-6E8A-4147-A177-3AD203B41FA5}">
                      <a16:colId xmlns:a16="http://schemas.microsoft.com/office/drawing/2014/main" val="526581681"/>
                    </a:ext>
                  </a:extLst>
                </a:gridCol>
              </a:tblGrid>
              <a:tr h="734731">
                <a:tc>
                  <a:txBody>
                    <a:bodyPr/>
                    <a:lstStyle/>
                    <a:p>
                      <a:pPr algn="r" rtl="1" fontAlgn="t">
                        <a:spcBef>
                          <a:spcPts val="0"/>
                        </a:spcBef>
                        <a:spcAft>
                          <a:spcPts val="800"/>
                        </a:spcAft>
                      </a:pPr>
                      <a:r>
                        <a:rPr lang="he-IL" sz="1200" b="0" i="0" u="none" strike="noStrike" dirty="0">
                          <a:solidFill>
                            <a:srgbClr val="000000"/>
                          </a:solidFill>
                          <a:effectLst/>
                          <a:latin typeface="Calibri" panose="020F0502020204030204" pitchFamily="34" charset="0"/>
                        </a:rPr>
                        <a:t>פרוץ מרד החשמונאים</a:t>
                      </a:r>
                      <a:endParaRPr lang="he-IL"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spcBef>
                          <a:spcPts val="0"/>
                        </a:spcBef>
                        <a:spcAft>
                          <a:spcPts val="800"/>
                        </a:spcAft>
                      </a:pPr>
                      <a:r>
                        <a:rPr lang="he-IL" sz="1200" b="0" i="0" u="none" strike="noStrike">
                          <a:solidFill>
                            <a:srgbClr val="000000"/>
                          </a:solidFill>
                          <a:effectLst/>
                          <a:latin typeface="Calibri" panose="020F0502020204030204" pitchFamily="34" charset="0"/>
                        </a:rPr>
                        <a:t>164 לפני הספירה</a:t>
                      </a:r>
                      <a:endParaRPr lang="he-IL">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spcBef>
                          <a:spcPts val="0"/>
                        </a:spcBef>
                        <a:spcAft>
                          <a:spcPts val="800"/>
                        </a:spcAft>
                      </a:pPr>
                      <a:endParaRPr lang="he-IL"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080091"/>
                  </a:ext>
                </a:extLst>
              </a:tr>
              <a:tr h="489821">
                <a:tc>
                  <a:txBody>
                    <a:bodyPr/>
                    <a:lstStyle/>
                    <a:p>
                      <a:pPr algn="r" rtl="1" fontAlgn="t">
                        <a:spcBef>
                          <a:spcPts val="0"/>
                        </a:spcBef>
                        <a:spcAft>
                          <a:spcPts val="800"/>
                        </a:spcAft>
                      </a:pPr>
                      <a:r>
                        <a:rPr lang="he-IL" sz="1200" b="0" i="0" u="none" strike="noStrike">
                          <a:solidFill>
                            <a:srgbClr val="000000"/>
                          </a:solidFill>
                          <a:effectLst/>
                          <a:latin typeface="Calibri" panose="020F0502020204030204" pitchFamily="34" charset="0"/>
                        </a:rPr>
                        <a:t>חורבן מצדה</a:t>
                      </a:r>
                      <a:endParaRPr lang="he-IL">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spcBef>
                          <a:spcPts val="0"/>
                        </a:spcBef>
                        <a:spcAft>
                          <a:spcPts val="800"/>
                        </a:spcAft>
                      </a:pPr>
                      <a:r>
                        <a:rPr lang="he-IL" sz="1200" b="0" i="0" u="none" strike="noStrike">
                          <a:solidFill>
                            <a:srgbClr val="000000"/>
                          </a:solidFill>
                          <a:effectLst/>
                          <a:latin typeface="Calibri" panose="020F0502020204030204" pitchFamily="34" charset="0"/>
                        </a:rPr>
                        <a:t>73 לספירה</a:t>
                      </a:r>
                      <a:endParaRPr lang="he-IL">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spcBef>
                          <a:spcPts val="0"/>
                        </a:spcBef>
                        <a:spcAft>
                          <a:spcPts val="800"/>
                        </a:spcAft>
                      </a:pPr>
                      <a:endParaRPr lang="he-IL">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15824"/>
                  </a:ext>
                </a:extLst>
              </a:tr>
              <a:tr h="734731">
                <a:tc>
                  <a:txBody>
                    <a:bodyPr/>
                    <a:lstStyle/>
                    <a:p>
                      <a:pPr algn="r" rtl="1" fontAlgn="t">
                        <a:spcBef>
                          <a:spcPts val="0"/>
                        </a:spcBef>
                        <a:spcAft>
                          <a:spcPts val="800"/>
                        </a:spcAft>
                      </a:pPr>
                      <a:r>
                        <a:rPr lang="he-IL" sz="1200" b="0" i="0" u="none" strike="noStrike">
                          <a:solidFill>
                            <a:srgbClr val="000000"/>
                          </a:solidFill>
                          <a:effectLst/>
                          <a:latin typeface="Calibri" panose="020F0502020204030204" pitchFamily="34" charset="0"/>
                        </a:rPr>
                        <a:t>עזרא עולה לא"י</a:t>
                      </a:r>
                      <a:endParaRPr lang="he-IL">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spcBef>
                          <a:spcPts val="0"/>
                        </a:spcBef>
                        <a:spcAft>
                          <a:spcPts val="800"/>
                        </a:spcAft>
                      </a:pPr>
                      <a:r>
                        <a:rPr lang="he-IL" sz="1200" b="0" i="0" u="none" strike="noStrike">
                          <a:solidFill>
                            <a:srgbClr val="000000"/>
                          </a:solidFill>
                          <a:effectLst/>
                          <a:latin typeface="Calibri" panose="020F0502020204030204" pitchFamily="34" charset="0"/>
                        </a:rPr>
                        <a:t>458 לפני הספירה</a:t>
                      </a:r>
                      <a:endParaRPr lang="he-IL">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spcBef>
                          <a:spcPts val="0"/>
                        </a:spcBef>
                        <a:spcAft>
                          <a:spcPts val="800"/>
                        </a:spcAft>
                      </a:pPr>
                      <a:endParaRPr lang="he-IL">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36792"/>
                  </a:ext>
                </a:extLst>
              </a:tr>
              <a:tr h="1028623">
                <a:tc>
                  <a:txBody>
                    <a:bodyPr/>
                    <a:lstStyle/>
                    <a:p>
                      <a:pPr algn="r" rtl="1" fontAlgn="t">
                        <a:spcBef>
                          <a:spcPts val="0"/>
                        </a:spcBef>
                        <a:spcAft>
                          <a:spcPts val="800"/>
                        </a:spcAft>
                      </a:pPr>
                      <a:r>
                        <a:rPr lang="he-IL" sz="1200" b="0" i="0" u="none" strike="noStrike">
                          <a:solidFill>
                            <a:srgbClr val="000000"/>
                          </a:solidFill>
                          <a:effectLst/>
                          <a:latin typeface="Calibri" panose="020F0502020204030204" pitchFamily="34" charset="0"/>
                        </a:rPr>
                        <a:t>כיבוש א"י ע"י אלכסנדר מוקדון</a:t>
                      </a:r>
                      <a:endParaRPr lang="he-IL">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spcBef>
                          <a:spcPts val="0"/>
                        </a:spcBef>
                        <a:spcAft>
                          <a:spcPts val="800"/>
                        </a:spcAft>
                      </a:pPr>
                      <a:r>
                        <a:rPr lang="he-IL" sz="1200" b="0" i="0" u="none" strike="noStrike">
                          <a:solidFill>
                            <a:srgbClr val="000000"/>
                          </a:solidFill>
                          <a:effectLst/>
                          <a:latin typeface="Calibri" panose="020F0502020204030204" pitchFamily="34" charset="0"/>
                        </a:rPr>
                        <a:t>332 לפני הספירה</a:t>
                      </a:r>
                      <a:endParaRPr lang="he-IL">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spcBef>
                          <a:spcPts val="0"/>
                        </a:spcBef>
                        <a:spcAft>
                          <a:spcPts val="800"/>
                        </a:spcAft>
                      </a:pPr>
                      <a:endParaRPr lang="he-IL">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789396"/>
                  </a:ext>
                </a:extLst>
              </a:tr>
              <a:tr h="489821">
                <a:tc>
                  <a:txBody>
                    <a:bodyPr/>
                    <a:lstStyle/>
                    <a:p>
                      <a:pPr algn="r" rtl="1" fontAlgn="t">
                        <a:spcBef>
                          <a:spcPts val="0"/>
                        </a:spcBef>
                        <a:spcAft>
                          <a:spcPts val="800"/>
                        </a:spcAft>
                      </a:pPr>
                      <a:r>
                        <a:rPr lang="he-IL" sz="1200" b="0" i="0" u="none" strike="noStrike">
                          <a:solidFill>
                            <a:srgbClr val="000000"/>
                          </a:solidFill>
                          <a:effectLst/>
                          <a:latin typeface="Calibri" panose="020F0502020204030204" pitchFamily="34" charset="0"/>
                        </a:rPr>
                        <a:t>עריכת המשנה</a:t>
                      </a:r>
                      <a:endParaRPr lang="he-IL">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spcBef>
                          <a:spcPts val="0"/>
                        </a:spcBef>
                        <a:spcAft>
                          <a:spcPts val="800"/>
                        </a:spcAft>
                      </a:pPr>
                      <a:r>
                        <a:rPr lang="he-IL" sz="1200" b="0" i="0" u="none" strike="noStrike" dirty="0">
                          <a:solidFill>
                            <a:srgbClr val="000000"/>
                          </a:solidFill>
                          <a:effectLst/>
                          <a:latin typeface="Calibri" panose="020F0502020204030204" pitchFamily="34" charset="0"/>
                        </a:rPr>
                        <a:t>200 לספירה</a:t>
                      </a:r>
                      <a:endParaRPr lang="he-IL"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t">
                        <a:spcBef>
                          <a:spcPts val="0"/>
                        </a:spcBef>
                        <a:spcAft>
                          <a:spcPts val="800"/>
                        </a:spcAft>
                      </a:pPr>
                      <a:endParaRPr lang="he-IL"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175909"/>
                  </a:ext>
                </a:extLst>
              </a:tr>
            </a:tbl>
          </a:graphicData>
        </a:graphic>
      </p:graphicFrame>
      <p:sp>
        <p:nvSpPr>
          <p:cNvPr id="9" name="Rectangle 3">
            <a:extLst>
              <a:ext uri="{FF2B5EF4-FFF2-40B4-BE49-F238E27FC236}">
                <a16:creationId xmlns:a16="http://schemas.microsoft.com/office/drawing/2014/main" id="{69DE135D-8887-0A81-900A-B225F6C7132F}"/>
              </a:ext>
            </a:extLst>
          </p:cNvPr>
          <p:cNvSpPr>
            <a:spLocks noChangeArrowheads="1"/>
          </p:cNvSpPr>
          <p:nvPr/>
        </p:nvSpPr>
        <p:spPr bwMode="auto">
          <a:xfrm>
            <a:off x="4469149" y="1966935"/>
            <a:ext cx="121920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1" eaLnBrk="0" fontAlgn="base" latinLnBrk="0" hangingPunct="0">
              <a:lnSpc>
                <a:spcPct val="100000"/>
              </a:lnSpc>
              <a:spcBef>
                <a:spcPct val="0"/>
              </a:spcBef>
              <a:spcAft>
                <a:spcPct val="0"/>
              </a:spcAft>
              <a:buClrTx/>
              <a:buSzTx/>
              <a:tabLst/>
            </a:pPr>
            <a:r>
              <a:rPr kumimoji="0" lang="he-IL" altLang="he-IL" sz="2800" b="0"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סדרי את האירועים הבאים עפ"י סדר כרונולוגי: </a:t>
            </a:r>
          </a:p>
          <a:p>
            <a:pPr marL="0" marR="0" lvl="0" indent="0" algn="l" defTabSz="914400" rtl="1" eaLnBrk="0" fontAlgn="base" latinLnBrk="0" hangingPunct="0">
              <a:lnSpc>
                <a:spcPct val="100000"/>
              </a:lnSpc>
              <a:spcBef>
                <a:spcPct val="0"/>
              </a:spcBef>
              <a:spcAft>
                <a:spcPct val="0"/>
              </a:spcAft>
              <a:buClrTx/>
              <a:buSzTx/>
              <a:buFontTx/>
              <a:buAutoNum type="arabicPeriod"/>
              <a:tabLst/>
            </a:pPr>
            <a:endParaRPr lang="he-IL" altLang="he-IL" sz="2800" i="1" dirty="0">
              <a:latin typeface="Calibri" panose="020F0502020204030204" pitchFamily="34" charset="0"/>
              <a:cs typeface="Calibri" panose="020F0502020204030204" pitchFamily="34" charset="0"/>
            </a:endParaRPr>
          </a:p>
          <a:p>
            <a:pPr marL="0" marR="0" lvl="0" indent="0" algn="l" defTabSz="914400" rtl="1" eaLnBrk="0" fontAlgn="base" latinLnBrk="0" hangingPunct="0">
              <a:lnSpc>
                <a:spcPct val="100000"/>
              </a:lnSpc>
              <a:spcBef>
                <a:spcPct val="0"/>
              </a:spcBef>
              <a:spcAft>
                <a:spcPct val="0"/>
              </a:spcAft>
              <a:buClrTx/>
              <a:buSzTx/>
              <a:buFontTx/>
              <a:buAutoNum type="arabicPeriod"/>
              <a:tabLst/>
            </a:pPr>
            <a:endParaRPr kumimoji="0" lang="he-IL" altLang="he-IL"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1" eaLnBrk="0" fontAlgn="base" latinLnBrk="0" hangingPunct="0">
              <a:lnSpc>
                <a:spcPct val="100000"/>
              </a:lnSpc>
              <a:spcBef>
                <a:spcPct val="0"/>
              </a:spcBef>
              <a:spcAft>
                <a:spcPct val="0"/>
              </a:spcAft>
              <a:buClrTx/>
              <a:buSzTx/>
              <a:buFontTx/>
              <a:buAutoNum type="arabicPeriod"/>
              <a:tabLst/>
            </a:pPr>
            <a:endParaRPr lang="he-IL" altLang="he-IL" sz="1200" dirty="0">
              <a:solidFill>
                <a:schemeClr val="tx1"/>
              </a:solidFill>
              <a:latin typeface="Calibri" panose="020F0502020204030204" pitchFamily="34" charset="0"/>
              <a:cs typeface="Calibri" panose="020F0502020204030204" pitchFamily="34" charset="0"/>
            </a:endParaRPr>
          </a:p>
          <a:p>
            <a:pPr marL="0" marR="0" lvl="0" indent="0" algn="l" defTabSz="914400" rtl="1" eaLnBrk="0" fontAlgn="base" latinLnBrk="0" hangingPunct="0">
              <a:lnSpc>
                <a:spcPct val="100000"/>
              </a:lnSpc>
              <a:spcBef>
                <a:spcPct val="0"/>
              </a:spcBef>
              <a:spcAft>
                <a:spcPct val="0"/>
              </a:spcAft>
              <a:buClrTx/>
              <a:buSzTx/>
              <a:buFontTx/>
              <a:buAutoNum type="arabicPeriod"/>
              <a:tabLst/>
            </a:pPr>
            <a:endParaRPr kumimoji="0" lang="he-IL" altLang="he-IL"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1" eaLnBrk="0" fontAlgn="base" latinLnBrk="0" hangingPunct="0">
              <a:lnSpc>
                <a:spcPct val="100000"/>
              </a:lnSpc>
              <a:spcBef>
                <a:spcPct val="0"/>
              </a:spcBef>
              <a:spcAft>
                <a:spcPct val="0"/>
              </a:spcAft>
              <a:buClrTx/>
              <a:buSzTx/>
              <a:buFontTx/>
              <a:buAutoNum type="arabicPeriod"/>
              <a:tabLst/>
            </a:pPr>
            <a:endParaRPr lang="he-IL" altLang="he-IL" sz="1200" dirty="0">
              <a:solidFill>
                <a:schemeClr val="tx1"/>
              </a:solidFill>
              <a:latin typeface="Calibri" panose="020F0502020204030204" pitchFamily="34" charset="0"/>
              <a:cs typeface="Calibri" panose="020F0502020204030204" pitchFamily="34" charset="0"/>
            </a:endParaRPr>
          </a:p>
          <a:p>
            <a:pPr marL="0" marR="0" lvl="0" indent="0" algn="l" defTabSz="914400" rtl="1" eaLnBrk="0" fontAlgn="base" latinLnBrk="0" hangingPunct="0">
              <a:lnSpc>
                <a:spcPct val="100000"/>
              </a:lnSpc>
              <a:spcBef>
                <a:spcPct val="0"/>
              </a:spcBef>
              <a:spcAft>
                <a:spcPct val="0"/>
              </a:spcAft>
              <a:buClrTx/>
              <a:buSzTx/>
              <a:buFontTx/>
              <a:buAutoNum type="arabicPeriod"/>
              <a:tabLst/>
            </a:pPr>
            <a:endParaRPr kumimoji="0" lang="he-IL" altLang="he-IL"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1" eaLnBrk="0" fontAlgn="base" latinLnBrk="0" hangingPunct="0">
              <a:lnSpc>
                <a:spcPct val="100000"/>
              </a:lnSpc>
              <a:spcBef>
                <a:spcPct val="0"/>
              </a:spcBef>
              <a:spcAft>
                <a:spcPct val="0"/>
              </a:spcAft>
              <a:buClrTx/>
              <a:buSzTx/>
              <a:buFontTx/>
              <a:buAutoNum type="arabicPeriod"/>
              <a:tabLst/>
            </a:pPr>
            <a:endParaRPr kumimoji="0" lang="en-US" altLang="he-IL"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209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711B14E-FA5D-1ED0-79E8-BCC28A6F965B}"/>
              </a:ext>
            </a:extLst>
          </p:cNvPr>
          <p:cNvSpPr>
            <a:spLocks noGrp="1"/>
          </p:cNvSpPr>
          <p:nvPr>
            <p:ph type="title"/>
          </p:nvPr>
        </p:nvSpPr>
        <p:spPr/>
        <p:txBody>
          <a:bodyPr/>
          <a:lstStyle/>
          <a:p>
            <a:r>
              <a:rPr lang="he-IL" dirty="0"/>
              <a:t>משימה</a:t>
            </a:r>
          </a:p>
        </p:txBody>
      </p:sp>
      <p:sp>
        <p:nvSpPr>
          <p:cNvPr id="3" name="מציין מיקום טקסט 2">
            <a:extLst>
              <a:ext uri="{FF2B5EF4-FFF2-40B4-BE49-F238E27FC236}">
                <a16:creationId xmlns:a16="http://schemas.microsoft.com/office/drawing/2014/main" id="{3A2851A1-46AF-EB56-188E-1664BBEA8765}"/>
              </a:ext>
            </a:extLst>
          </p:cNvPr>
          <p:cNvSpPr>
            <a:spLocks noGrp="1"/>
          </p:cNvSpPr>
          <p:nvPr>
            <p:ph type="body" idx="1"/>
          </p:nvPr>
        </p:nvSpPr>
        <p:spPr>
          <a:xfrm>
            <a:off x="922528" y="1770106"/>
            <a:ext cx="9720073" cy="1056640"/>
          </a:xfrm>
        </p:spPr>
        <p:txBody>
          <a:bodyPr/>
          <a:lstStyle/>
          <a:p>
            <a:r>
              <a:rPr lang="he-IL" dirty="0"/>
              <a:t>כל בת רושמת על דף מאורע שזכור לה מחייה ואת ההשלכות שלו בפן האישי.</a:t>
            </a:r>
          </a:p>
          <a:p>
            <a:r>
              <a:rPr lang="he-IL" dirty="0"/>
              <a:t>או את ההבדלים בין תקופת הגן לתקופת ביה"ס.</a:t>
            </a:r>
          </a:p>
        </p:txBody>
      </p:sp>
      <p:sp>
        <p:nvSpPr>
          <p:cNvPr id="5" name="תיבת טקסט 4">
            <a:extLst>
              <a:ext uri="{FF2B5EF4-FFF2-40B4-BE49-F238E27FC236}">
                <a16:creationId xmlns:a16="http://schemas.microsoft.com/office/drawing/2014/main" id="{53C004A3-19BA-DFB2-E0D0-98457408795B}"/>
              </a:ext>
            </a:extLst>
          </p:cNvPr>
          <p:cNvSpPr txBox="1"/>
          <p:nvPr/>
        </p:nvSpPr>
        <p:spPr>
          <a:xfrm>
            <a:off x="1645920" y="4071630"/>
            <a:ext cx="8900160" cy="2616101"/>
          </a:xfrm>
          <a:prstGeom prst="rect">
            <a:avLst/>
          </a:prstGeom>
          <a:noFill/>
        </p:spPr>
        <p:txBody>
          <a:bodyPr wrap="square">
            <a:spAutoFit/>
          </a:bodyPr>
          <a:lstStyle/>
          <a:p>
            <a:pPr algn="r"/>
            <a:r>
              <a:rPr lang="he-IL" sz="2200" dirty="0">
                <a:solidFill>
                  <a:schemeClr val="dk1"/>
                </a:solidFill>
                <a:latin typeface="Twentieth Century"/>
                <a:sym typeface="Twentieth Century"/>
              </a:rPr>
              <a:t>סיכום-</a:t>
            </a:r>
          </a:p>
          <a:p>
            <a:pPr algn="r"/>
            <a:r>
              <a:rPr lang="he-IL" sz="2200" dirty="0">
                <a:solidFill>
                  <a:schemeClr val="dk1"/>
                </a:solidFill>
                <a:latin typeface="Twentieth Century"/>
                <a:sym typeface="Twentieth Century"/>
              </a:rPr>
              <a:t> </a:t>
            </a:r>
            <a:r>
              <a:rPr lang="he-IL" sz="2000" dirty="0">
                <a:solidFill>
                  <a:schemeClr val="dk1"/>
                </a:solidFill>
                <a:latin typeface="Twentieth Century"/>
                <a:sym typeface="Twentieth Century"/>
              </a:rPr>
              <a:t>כשאנחנו זוכרים </a:t>
            </a:r>
            <a:r>
              <a:rPr lang="he-IL" sz="2000" dirty="0" err="1">
                <a:solidFill>
                  <a:schemeClr val="dk1"/>
                </a:solidFill>
                <a:latin typeface="Twentieth Century"/>
                <a:sym typeface="Twentieth Century"/>
              </a:rPr>
              <a:t>ארוע</a:t>
            </a:r>
            <a:r>
              <a:rPr lang="he-IL" sz="2000" dirty="0">
                <a:solidFill>
                  <a:schemeClr val="dk1"/>
                </a:solidFill>
                <a:latin typeface="Twentieth Century"/>
                <a:sym typeface="Twentieth Century"/>
              </a:rPr>
              <a:t> מסוים זאת אומרת שהוא הותיר בנו רושם והוא הופך לחלק מן </a:t>
            </a:r>
            <a:r>
              <a:rPr lang="he-IL" sz="2000" dirty="0" err="1">
                <a:solidFill>
                  <a:schemeClr val="dk1"/>
                </a:solidFill>
                <a:latin typeface="Twentieth Century"/>
                <a:sym typeface="Twentieth Century"/>
              </a:rPr>
              <a:t>ההסטוריה</a:t>
            </a:r>
            <a:r>
              <a:rPr lang="he-IL" sz="2000" dirty="0">
                <a:solidFill>
                  <a:schemeClr val="dk1"/>
                </a:solidFill>
                <a:latin typeface="Twentieth Century"/>
                <a:sym typeface="Twentieth Century"/>
              </a:rPr>
              <a:t> שלנו.</a:t>
            </a:r>
            <a:endParaRPr lang="en-US" sz="2000" dirty="0">
              <a:solidFill>
                <a:schemeClr val="dk1"/>
              </a:solidFill>
              <a:latin typeface="Twentieth Century"/>
              <a:sym typeface="Twentieth Century"/>
            </a:endParaRPr>
          </a:p>
          <a:p>
            <a:pPr algn="r" rtl="1"/>
            <a:r>
              <a:rPr lang="he-IL" sz="2000" dirty="0"/>
              <a:t>המעבר בין תקופה לתקופה בהיסטוריה מתרחש כאשר בפרק זמן מסוים מתרחשים שינויים </a:t>
            </a:r>
            <a:r>
              <a:rPr lang="he-IL" sz="2000" u="sng" dirty="0"/>
              <a:t>בכל תחומי החיים</a:t>
            </a:r>
            <a:r>
              <a:rPr lang="he-IL" sz="2000" dirty="0"/>
              <a:t>, השינויים הללו יוצרים למעשה בעולם, מציאות חדשה.</a:t>
            </a:r>
            <a:endParaRPr lang="en-US" sz="2000" dirty="0"/>
          </a:p>
          <a:p>
            <a:pPr algn="r" rtl="1"/>
            <a:r>
              <a:rPr lang="he-IL" sz="2000" dirty="0"/>
              <a:t>ושונה מאשר התקופה שקדמה לה.</a:t>
            </a:r>
          </a:p>
          <a:p>
            <a:pPr algn="r" rtl="1"/>
            <a:endParaRPr lang="en-US" sz="2000" dirty="0"/>
          </a:p>
          <a:p>
            <a:pPr algn="r"/>
            <a:endParaRPr lang="he-IL" sz="2200" dirty="0">
              <a:solidFill>
                <a:schemeClr val="dk1"/>
              </a:solidFill>
              <a:latin typeface="Twentieth Century"/>
              <a:sym typeface="Twentieth Century"/>
            </a:endParaRPr>
          </a:p>
        </p:txBody>
      </p:sp>
      <p:sp>
        <p:nvSpPr>
          <p:cNvPr id="7" name="תיבת טקסט 6">
            <a:extLst>
              <a:ext uri="{FF2B5EF4-FFF2-40B4-BE49-F238E27FC236}">
                <a16:creationId xmlns:a16="http://schemas.microsoft.com/office/drawing/2014/main" id="{E4E91502-68C5-24D2-E204-B3BD95BF851F}"/>
              </a:ext>
            </a:extLst>
          </p:cNvPr>
          <p:cNvSpPr txBox="1"/>
          <p:nvPr/>
        </p:nvSpPr>
        <p:spPr>
          <a:xfrm>
            <a:off x="4267200" y="3213556"/>
            <a:ext cx="6096000" cy="430887"/>
          </a:xfrm>
          <a:prstGeom prst="rect">
            <a:avLst/>
          </a:prstGeom>
          <a:noFill/>
        </p:spPr>
        <p:txBody>
          <a:bodyPr wrap="square">
            <a:spAutoFit/>
          </a:bodyPr>
          <a:lstStyle/>
          <a:p>
            <a:pPr algn="r"/>
            <a:r>
              <a:rPr lang="he-IL" sz="2200" dirty="0">
                <a:solidFill>
                  <a:schemeClr val="dk1"/>
                </a:solidFill>
                <a:latin typeface="Twentieth Century"/>
                <a:sym typeface="Twentieth Century"/>
              </a:rPr>
              <a:t>שיח</a:t>
            </a:r>
            <a:r>
              <a:rPr lang="he-IL" dirty="0"/>
              <a:t> </a:t>
            </a:r>
            <a:r>
              <a:rPr lang="he-IL" sz="2200" dirty="0">
                <a:solidFill>
                  <a:schemeClr val="dk1"/>
                </a:solidFill>
                <a:latin typeface="Twentieth Century"/>
                <a:sym typeface="Twentieth Century"/>
              </a:rPr>
              <a:t>בזוגות</a:t>
            </a:r>
            <a:r>
              <a:rPr lang="he-IL" dirty="0"/>
              <a:t>.</a:t>
            </a:r>
          </a:p>
        </p:txBody>
      </p:sp>
    </p:spTree>
    <p:extLst>
      <p:ext uri="{BB962C8B-B14F-4D97-AF65-F5344CB8AC3E}">
        <p14:creationId xmlns:p14="http://schemas.microsoft.com/office/powerpoint/2010/main" val="136149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1">
              <a:lnSpc>
                <a:spcPct val="80000"/>
              </a:lnSpc>
              <a:spcBef>
                <a:spcPts val="0"/>
              </a:spcBef>
              <a:spcAft>
                <a:spcPts val="0"/>
              </a:spcAft>
              <a:buClr>
                <a:srgbClr val="1D9AA1"/>
              </a:buClr>
              <a:buSzPts val="5000"/>
              <a:buFont typeface="Twentieth Century"/>
              <a:buNone/>
            </a:pPr>
            <a:r>
              <a:rPr lang="iw-IL" b="1">
                <a:solidFill>
                  <a:srgbClr val="1D9AA1"/>
                </a:solidFill>
              </a:rPr>
              <a:t>המרת שנים</a:t>
            </a:r>
            <a:endParaRPr/>
          </a:p>
        </p:txBody>
      </p:sp>
      <p:sp>
        <p:nvSpPr>
          <p:cNvPr id="188" name="Google Shape;188;p30"/>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77800" algn="r" rtl="1">
              <a:lnSpc>
                <a:spcPct val="90000"/>
              </a:lnSpc>
              <a:spcBef>
                <a:spcPts val="0"/>
              </a:spcBef>
              <a:spcAft>
                <a:spcPts val="0"/>
              </a:spcAft>
              <a:buSzPts val="2800"/>
              <a:buChar char=" "/>
            </a:pPr>
            <a:r>
              <a:rPr lang="iw-IL" sz="2800" b="1"/>
              <a:t>כאשר אנו רוצים להמיר </a:t>
            </a:r>
            <a:br>
              <a:rPr lang="iw-IL" sz="2800" b="1"/>
            </a:br>
            <a:r>
              <a:rPr lang="iw-IL" sz="2800" b="1"/>
              <a:t>שנה עיברית לשנה</a:t>
            </a:r>
            <a:br>
              <a:rPr lang="iw-IL" sz="2800" b="1"/>
            </a:br>
            <a:r>
              <a:rPr lang="iw-IL" sz="2800" b="1"/>
              <a:t>לועזית ולהפך, </a:t>
            </a:r>
            <a:br>
              <a:rPr lang="iw-IL" sz="2800" b="1"/>
            </a:br>
            <a:r>
              <a:rPr lang="iw-IL" sz="2800" b="1"/>
              <a:t>אנו נעזר בגימטריה.</a:t>
            </a:r>
            <a:endParaRPr/>
          </a:p>
          <a:p>
            <a:pPr marL="0" lvl="0" indent="0" algn="r" rtl="1">
              <a:lnSpc>
                <a:spcPct val="90000"/>
              </a:lnSpc>
              <a:spcBef>
                <a:spcPts val="1400"/>
              </a:spcBef>
              <a:spcAft>
                <a:spcPts val="0"/>
              </a:spcAft>
              <a:buSzPts val="2200"/>
              <a:buNone/>
            </a:pPr>
            <a:endParaRPr/>
          </a:p>
        </p:txBody>
      </p:sp>
      <p:pic>
        <p:nvPicPr>
          <p:cNvPr id="189" name="Google Shape;189;p30"/>
          <p:cNvPicPr preferRelativeResize="0"/>
          <p:nvPr/>
        </p:nvPicPr>
        <p:blipFill rotWithShape="1">
          <a:blip r:embed="rId3">
            <a:alphaModFix/>
          </a:blip>
          <a:srcRect l="27159" t="23421" r="46931" b="42420"/>
          <a:stretch/>
        </p:blipFill>
        <p:spPr>
          <a:xfrm>
            <a:off x="484909" y="1704108"/>
            <a:ext cx="6165273" cy="456987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1">
              <a:lnSpc>
                <a:spcPct val="80000"/>
              </a:lnSpc>
              <a:spcBef>
                <a:spcPts val="0"/>
              </a:spcBef>
              <a:spcAft>
                <a:spcPts val="0"/>
              </a:spcAft>
              <a:buClr>
                <a:srgbClr val="1D9AA1"/>
              </a:buClr>
              <a:buSzPts val="5000"/>
              <a:buFont typeface="Twentieth Century"/>
              <a:buNone/>
            </a:pPr>
            <a:r>
              <a:rPr lang="iw-IL" b="1">
                <a:solidFill>
                  <a:srgbClr val="1D9AA1"/>
                </a:solidFill>
              </a:rPr>
              <a:t>שנה עברית לשנה לועזית:</a:t>
            </a:r>
            <a:endParaRPr/>
          </a:p>
        </p:txBody>
      </p:sp>
      <p:sp>
        <p:nvSpPr>
          <p:cNvPr id="195" name="Google Shape;195;p31"/>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77800" algn="r" rtl="1">
              <a:lnSpc>
                <a:spcPct val="90000"/>
              </a:lnSpc>
              <a:spcBef>
                <a:spcPts val="0"/>
              </a:spcBef>
              <a:spcAft>
                <a:spcPts val="0"/>
              </a:spcAft>
              <a:buSzPts val="2800"/>
              <a:buChar char=" "/>
            </a:pPr>
            <a:r>
              <a:rPr lang="iw-IL" sz="2800"/>
              <a:t>כאשר אנו רוצים להמיר את השנה העברית ללועזית נעבוד ע"פ הסדר הבא:</a:t>
            </a:r>
            <a:endParaRPr/>
          </a:p>
          <a:p>
            <a:pPr marL="457200" lvl="0" indent="-457200" algn="r" rtl="1">
              <a:lnSpc>
                <a:spcPct val="90000"/>
              </a:lnSpc>
              <a:spcBef>
                <a:spcPts val="1400"/>
              </a:spcBef>
              <a:spcAft>
                <a:spcPts val="0"/>
              </a:spcAft>
              <a:buSzPts val="2800"/>
              <a:buFont typeface="Twentieth Century"/>
              <a:buAutoNum type="arabicPeriod"/>
            </a:pPr>
            <a:r>
              <a:rPr lang="iw-IL" sz="2800"/>
              <a:t>גימטריה של כל אחת מאותיות השנים: אם לדוג' נקח את שנת תרפ"ט-</a:t>
            </a:r>
            <a:br>
              <a:rPr lang="iw-IL" sz="2800"/>
            </a:br>
            <a:r>
              <a:rPr lang="iw-IL" sz="2800"/>
              <a:t>ת= 400, ר= 200, פ=80, ט=9.</a:t>
            </a:r>
            <a:endParaRPr/>
          </a:p>
          <a:p>
            <a:pPr marL="457200" lvl="0" indent="-457200" algn="r" rtl="1">
              <a:lnSpc>
                <a:spcPct val="90000"/>
              </a:lnSpc>
              <a:spcBef>
                <a:spcPts val="1400"/>
              </a:spcBef>
              <a:spcAft>
                <a:spcPts val="0"/>
              </a:spcAft>
              <a:buSzPts val="2800"/>
              <a:buFont typeface="Twentieth Century"/>
              <a:buAutoNum type="arabicPeriod"/>
            </a:pPr>
            <a:r>
              <a:rPr lang="iw-IL" sz="2800"/>
              <a:t>נחבר את המספרים- 400+200+80+9=689.</a:t>
            </a:r>
            <a:endParaRPr/>
          </a:p>
          <a:p>
            <a:pPr marL="457200" lvl="0" indent="-457200" algn="r" rtl="1">
              <a:lnSpc>
                <a:spcPct val="90000"/>
              </a:lnSpc>
              <a:spcBef>
                <a:spcPts val="1400"/>
              </a:spcBef>
              <a:spcAft>
                <a:spcPts val="0"/>
              </a:spcAft>
              <a:buSzPts val="2800"/>
              <a:buFont typeface="Twentieth Century"/>
              <a:buAutoNum type="arabicPeriod"/>
            </a:pPr>
            <a:r>
              <a:rPr lang="iw-IL" sz="2800"/>
              <a:t>נחבר את התוצאה 689 </a:t>
            </a:r>
            <a:r>
              <a:rPr lang="iw-IL" sz="2800" b="1"/>
              <a:t>למספר קבוע שאינו משתנה </a:t>
            </a:r>
            <a:r>
              <a:rPr lang="iw-IL" sz="2800" b="1" u="sng"/>
              <a:t>1240</a:t>
            </a:r>
            <a:r>
              <a:rPr lang="iw-IL" sz="2800"/>
              <a:t> ונקבל את התאריך 1929. כלומר תרפ"ט = 1929.</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1">
              <a:lnSpc>
                <a:spcPct val="80000"/>
              </a:lnSpc>
              <a:spcBef>
                <a:spcPts val="0"/>
              </a:spcBef>
              <a:spcAft>
                <a:spcPts val="0"/>
              </a:spcAft>
              <a:buClr>
                <a:srgbClr val="1D9AA1"/>
              </a:buClr>
              <a:buSzPts val="5000"/>
              <a:buFont typeface="Twentieth Century"/>
              <a:buNone/>
            </a:pPr>
            <a:r>
              <a:rPr lang="iw-IL" b="1">
                <a:solidFill>
                  <a:srgbClr val="1D9AA1"/>
                </a:solidFill>
              </a:rPr>
              <a:t>דוגמא נוספת לשנת תשפ"א</a:t>
            </a:r>
            <a:endParaRPr/>
          </a:p>
        </p:txBody>
      </p:sp>
      <p:sp>
        <p:nvSpPr>
          <p:cNvPr id="201" name="Google Shape;201;p32"/>
          <p:cNvSpPr txBox="1">
            <a:spLocks noGrp="1"/>
          </p:cNvSpPr>
          <p:nvPr>
            <p:ph type="body" idx="1"/>
          </p:nvPr>
        </p:nvSpPr>
        <p:spPr>
          <a:xfrm>
            <a:off x="1058961" y="2954818"/>
            <a:ext cx="9720073" cy="2168434"/>
          </a:xfrm>
          <a:prstGeom prst="rect">
            <a:avLst/>
          </a:prstGeom>
          <a:noFill/>
          <a:ln>
            <a:noFill/>
          </a:ln>
        </p:spPr>
        <p:txBody>
          <a:bodyPr spcFirstLastPara="1" wrap="square" lIns="45700" tIns="45700" rIns="45700" bIns="45700" anchor="t" anchorCtr="0">
            <a:normAutofit fontScale="92500" lnSpcReduction="20000"/>
          </a:bodyPr>
          <a:lstStyle/>
          <a:p>
            <a:pPr marL="457200" lvl="0" indent="-457200" algn="r" rtl="1">
              <a:lnSpc>
                <a:spcPct val="90000"/>
              </a:lnSpc>
              <a:spcBef>
                <a:spcPts val="0"/>
              </a:spcBef>
              <a:spcAft>
                <a:spcPts val="0"/>
              </a:spcAft>
              <a:buSzPct val="100000"/>
              <a:buFont typeface="Twentieth Century"/>
              <a:buAutoNum type="arabicPeriod"/>
            </a:pPr>
            <a:r>
              <a:rPr lang="iw-IL"/>
              <a:t> </a:t>
            </a:r>
            <a:r>
              <a:rPr lang="iw-IL" sz="3200"/>
              <a:t>גימטריה של האותיות: ת=400, ש=300,פ=80 א=1 נסכום את המספרים: 400+300+80+1=781</a:t>
            </a:r>
            <a:endParaRPr/>
          </a:p>
          <a:p>
            <a:pPr marL="457200" lvl="0" indent="-457200" algn="r" rtl="1">
              <a:lnSpc>
                <a:spcPct val="90000"/>
              </a:lnSpc>
              <a:spcBef>
                <a:spcPts val="1400"/>
              </a:spcBef>
              <a:spcAft>
                <a:spcPts val="0"/>
              </a:spcAft>
              <a:buSzPct val="100000"/>
              <a:buFont typeface="Twentieth Century"/>
              <a:buAutoNum type="arabicPeriod"/>
            </a:pPr>
            <a:r>
              <a:rPr lang="iw-IL" sz="3200"/>
              <a:t>נוסיף למספר הקבוע: 781+1240=2021</a:t>
            </a:r>
            <a:br>
              <a:rPr lang="iw-IL" sz="3200"/>
            </a:br>
            <a:br>
              <a:rPr lang="iw-IL" sz="3200"/>
            </a:br>
            <a:r>
              <a:rPr lang="iw-IL" sz="3200" b="1"/>
              <a:t>לכן מדובר בשנת 2021</a:t>
            </a:r>
            <a:br>
              <a:rPr lang="iw-IL"/>
            </a:b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1">
              <a:lnSpc>
                <a:spcPct val="80000"/>
              </a:lnSpc>
              <a:spcBef>
                <a:spcPts val="0"/>
              </a:spcBef>
              <a:spcAft>
                <a:spcPts val="0"/>
              </a:spcAft>
              <a:buClr>
                <a:srgbClr val="00B0F0"/>
              </a:buClr>
              <a:buSzPts val="5000"/>
              <a:buFont typeface="Twentieth Century"/>
              <a:buNone/>
            </a:pPr>
            <a:r>
              <a:rPr lang="iw-IL">
                <a:solidFill>
                  <a:srgbClr val="00B0F0"/>
                </a:solidFill>
              </a:rPr>
              <a:t>המרת שנים- תאריך לועזי לעברי</a:t>
            </a:r>
            <a:endParaRPr/>
          </a:p>
        </p:txBody>
      </p:sp>
      <p:sp>
        <p:nvSpPr>
          <p:cNvPr id="207" name="Google Shape;207;p33"/>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lnSpcReduction="10000"/>
          </a:bodyPr>
          <a:lstStyle/>
          <a:p>
            <a:pPr marL="91440" lvl="0" indent="-129222" algn="r" rtl="1">
              <a:lnSpc>
                <a:spcPct val="90000"/>
              </a:lnSpc>
              <a:spcBef>
                <a:spcPts val="0"/>
              </a:spcBef>
              <a:spcAft>
                <a:spcPts val="0"/>
              </a:spcAft>
              <a:buSzPct val="100000"/>
              <a:buChar char=" "/>
            </a:pPr>
            <a:r>
              <a:rPr lang="iw-IL" b="1"/>
              <a:t>1929-</a:t>
            </a:r>
            <a:endParaRPr/>
          </a:p>
          <a:p>
            <a:pPr marL="91440" lvl="0" indent="-129222" algn="r" rtl="1">
              <a:lnSpc>
                <a:spcPct val="90000"/>
              </a:lnSpc>
              <a:spcBef>
                <a:spcPts val="1400"/>
              </a:spcBef>
              <a:spcAft>
                <a:spcPts val="0"/>
              </a:spcAft>
              <a:buSzPct val="100000"/>
              <a:buChar char=" "/>
            </a:pPr>
            <a:r>
              <a:rPr lang="iw-IL" b="1"/>
              <a:t>1240</a:t>
            </a:r>
            <a:endParaRPr/>
          </a:p>
          <a:p>
            <a:pPr marL="91440" lvl="0" indent="-129222" algn="r" rtl="1">
              <a:lnSpc>
                <a:spcPct val="90000"/>
              </a:lnSpc>
              <a:spcBef>
                <a:spcPts val="1400"/>
              </a:spcBef>
              <a:spcAft>
                <a:spcPts val="0"/>
              </a:spcAft>
              <a:buSzPct val="100000"/>
              <a:buChar char=" "/>
            </a:pPr>
            <a:r>
              <a:rPr lang="iw-IL" b="1" u="sng"/>
              <a:t>_____</a:t>
            </a:r>
            <a:endParaRPr/>
          </a:p>
          <a:p>
            <a:pPr marL="91440" lvl="0" indent="-129222" algn="r" rtl="1">
              <a:lnSpc>
                <a:spcPct val="90000"/>
              </a:lnSpc>
              <a:spcBef>
                <a:spcPts val="1400"/>
              </a:spcBef>
              <a:spcAft>
                <a:spcPts val="0"/>
              </a:spcAft>
              <a:buSzPct val="100000"/>
              <a:buChar char=" "/>
            </a:pPr>
            <a:r>
              <a:rPr lang="iw-IL" b="1"/>
              <a:t>689</a:t>
            </a:r>
            <a:endParaRPr/>
          </a:p>
          <a:p>
            <a:pPr marL="91440" lvl="0" indent="-129222" algn="r" rtl="1">
              <a:lnSpc>
                <a:spcPct val="90000"/>
              </a:lnSpc>
              <a:spcBef>
                <a:spcPts val="1400"/>
              </a:spcBef>
              <a:spcAft>
                <a:spcPts val="0"/>
              </a:spcAft>
              <a:buSzPct val="100000"/>
              <a:buChar char=" "/>
            </a:pPr>
            <a:r>
              <a:rPr lang="iw-IL" b="1"/>
              <a:t>תמיד ניקח בסיפרת המאות את האות הכי גדולה שאפשר לקחת, ת!</a:t>
            </a:r>
            <a:endParaRPr/>
          </a:p>
          <a:p>
            <a:pPr marL="91440" lvl="0" indent="-129222" algn="r" rtl="1">
              <a:lnSpc>
                <a:spcPct val="90000"/>
              </a:lnSpc>
              <a:spcBef>
                <a:spcPts val="1400"/>
              </a:spcBef>
              <a:spcAft>
                <a:spcPts val="0"/>
              </a:spcAft>
              <a:buSzPct val="100000"/>
              <a:buChar char=" "/>
            </a:pPr>
            <a:r>
              <a:rPr lang="iw-IL" b="1"/>
              <a:t>600= 400- ת, 200- ר</a:t>
            </a:r>
            <a:endParaRPr/>
          </a:p>
          <a:p>
            <a:pPr marL="91440" lvl="0" indent="-129222" algn="r" rtl="1">
              <a:lnSpc>
                <a:spcPct val="90000"/>
              </a:lnSpc>
              <a:spcBef>
                <a:spcPts val="1400"/>
              </a:spcBef>
              <a:spcAft>
                <a:spcPts val="0"/>
              </a:spcAft>
              <a:buSzPct val="100000"/>
              <a:buChar char=" "/>
            </a:pPr>
            <a:r>
              <a:rPr lang="iw-IL" b="1"/>
              <a:t>80= פ</a:t>
            </a:r>
            <a:endParaRPr/>
          </a:p>
          <a:p>
            <a:pPr marL="91440" lvl="0" indent="-129222" algn="r" rtl="1">
              <a:lnSpc>
                <a:spcPct val="90000"/>
              </a:lnSpc>
              <a:spcBef>
                <a:spcPts val="1400"/>
              </a:spcBef>
              <a:spcAft>
                <a:spcPts val="0"/>
              </a:spcAft>
              <a:buSzPct val="100000"/>
              <a:buChar char=" "/>
            </a:pPr>
            <a:r>
              <a:rPr lang="iw-IL" b="1"/>
              <a:t>9= ט</a:t>
            </a:r>
            <a:endParaRPr/>
          </a:p>
          <a:p>
            <a:pPr marL="91440" lvl="0" indent="-129222" algn="r" rtl="1">
              <a:lnSpc>
                <a:spcPct val="90000"/>
              </a:lnSpc>
              <a:spcBef>
                <a:spcPts val="1400"/>
              </a:spcBef>
              <a:spcAft>
                <a:spcPts val="0"/>
              </a:spcAft>
              <a:buSzPct val="100000"/>
              <a:buChar char=" "/>
            </a:pPr>
            <a:r>
              <a:rPr lang="iw-IL" b="1"/>
              <a:t>לכן מדובר בשנת תרפ"ט. (כמובן שמדובר בה' אלפים, אך אנו מתעלמים כרגע)</a:t>
            </a:r>
            <a:endParaRPr/>
          </a:p>
          <a:p>
            <a:pPr marL="91440" lvl="0" indent="0" algn="r" rtl="1">
              <a:lnSpc>
                <a:spcPct val="90000"/>
              </a:lnSpc>
              <a:spcBef>
                <a:spcPts val="1400"/>
              </a:spcBef>
              <a:spcAft>
                <a:spcPts val="0"/>
              </a:spcAft>
              <a:buSzPct val="100000"/>
              <a:buNone/>
            </a:pPr>
            <a:endParaRPr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r" rtl="1">
              <a:lnSpc>
                <a:spcPct val="80000"/>
              </a:lnSpc>
              <a:spcBef>
                <a:spcPts val="0"/>
              </a:spcBef>
              <a:spcAft>
                <a:spcPts val="0"/>
              </a:spcAft>
              <a:buClr>
                <a:srgbClr val="0C0C0C"/>
              </a:buClr>
              <a:buSzPts val="5000"/>
              <a:buFont typeface="Twentieth Century"/>
              <a:buNone/>
            </a:pPr>
            <a:r>
              <a:rPr lang="iw-IL"/>
              <a:t>תרגול המרת שנים</a:t>
            </a:r>
            <a:endParaRPr/>
          </a:p>
        </p:txBody>
      </p:sp>
      <p:sp>
        <p:nvSpPr>
          <p:cNvPr id="213" name="Google Shape;213;p34"/>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lnSpcReduction="10000"/>
          </a:bodyPr>
          <a:lstStyle/>
          <a:p>
            <a:pPr marL="91440" lvl="0" indent="-139700" algn="r" rtl="1">
              <a:lnSpc>
                <a:spcPct val="90000"/>
              </a:lnSpc>
              <a:spcBef>
                <a:spcPts val="0"/>
              </a:spcBef>
              <a:spcAft>
                <a:spcPts val="0"/>
              </a:spcAft>
              <a:buSzPts val="2200"/>
              <a:buChar char=" "/>
            </a:pPr>
            <a:r>
              <a:rPr lang="iw-IL"/>
              <a:t>תשע"ט=</a:t>
            </a:r>
            <a:endParaRPr/>
          </a:p>
          <a:p>
            <a:pPr marL="91440" lvl="0" indent="0" algn="r" rtl="1">
              <a:lnSpc>
                <a:spcPct val="90000"/>
              </a:lnSpc>
              <a:spcBef>
                <a:spcPts val="1400"/>
              </a:spcBef>
              <a:spcAft>
                <a:spcPts val="0"/>
              </a:spcAft>
              <a:buSzPts val="2200"/>
              <a:buNone/>
            </a:pPr>
            <a:endParaRPr/>
          </a:p>
          <a:p>
            <a:pPr marL="91440" lvl="0" indent="-139700" algn="r" rtl="1">
              <a:lnSpc>
                <a:spcPct val="90000"/>
              </a:lnSpc>
              <a:spcBef>
                <a:spcPts val="1400"/>
              </a:spcBef>
              <a:spcAft>
                <a:spcPts val="0"/>
              </a:spcAft>
              <a:buSzPts val="2200"/>
              <a:buChar char=" "/>
            </a:pPr>
            <a:r>
              <a:rPr lang="iw-IL"/>
              <a:t>תש"ח=</a:t>
            </a:r>
            <a:endParaRPr/>
          </a:p>
          <a:p>
            <a:pPr marL="91440" lvl="0" indent="0" algn="r" rtl="1">
              <a:lnSpc>
                <a:spcPct val="90000"/>
              </a:lnSpc>
              <a:spcBef>
                <a:spcPts val="1400"/>
              </a:spcBef>
              <a:spcAft>
                <a:spcPts val="0"/>
              </a:spcAft>
              <a:buSzPts val="2200"/>
              <a:buNone/>
            </a:pPr>
            <a:endParaRPr/>
          </a:p>
          <a:p>
            <a:pPr marL="91440" lvl="0" indent="-139700" algn="r" rtl="1">
              <a:lnSpc>
                <a:spcPct val="90000"/>
              </a:lnSpc>
              <a:spcBef>
                <a:spcPts val="1400"/>
              </a:spcBef>
              <a:spcAft>
                <a:spcPts val="0"/>
              </a:spcAft>
              <a:buSzPts val="2200"/>
              <a:buChar char=" "/>
            </a:pPr>
            <a:r>
              <a:rPr lang="iw-IL"/>
              <a:t>תשי"ט=</a:t>
            </a:r>
            <a:endParaRPr/>
          </a:p>
          <a:p>
            <a:pPr marL="91440" lvl="0" indent="0" algn="r" rtl="1">
              <a:lnSpc>
                <a:spcPct val="90000"/>
              </a:lnSpc>
              <a:spcBef>
                <a:spcPts val="1400"/>
              </a:spcBef>
              <a:spcAft>
                <a:spcPts val="0"/>
              </a:spcAft>
              <a:buSzPts val="2200"/>
              <a:buNone/>
            </a:pPr>
            <a:endParaRPr/>
          </a:p>
          <a:p>
            <a:pPr marL="91440" lvl="0" indent="-139700" algn="r" rtl="1">
              <a:lnSpc>
                <a:spcPct val="90000"/>
              </a:lnSpc>
              <a:spcBef>
                <a:spcPts val="1400"/>
              </a:spcBef>
              <a:spcAft>
                <a:spcPts val="0"/>
              </a:spcAft>
              <a:buSzPts val="2200"/>
              <a:buChar char=" "/>
            </a:pPr>
            <a:r>
              <a:rPr lang="iw-IL"/>
              <a:t>תרפ"א=</a:t>
            </a:r>
            <a:endParaRPr/>
          </a:p>
          <a:p>
            <a:pPr marL="91440" lvl="0" indent="0" algn="r" rtl="1">
              <a:lnSpc>
                <a:spcPct val="90000"/>
              </a:lnSpc>
              <a:spcBef>
                <a:spcPts val="1400"/>
              </a:spcBef>
              <a:spcAft>
                <a:spcPts val="0"/>
              </a:spcAft>
              <a:buSzPts val="2200"/>
              <a:buNone/>
            </a:pPr>
            <a:endParaRPr/>
          </a:p>
          <a:p>
            <a:pPr marL="91440" lvl="0" indent="-139700" algn="r" rtl="1">
              <a:lnSpc>
                <a:spcPct val="90000"/>
              </a:lnSpc>
              <a:spcBef>
                <a:spcPts val="1400"/>
              </a:spcBef>
              <a:spcAft>
                <a:spcPts val="0"/>
              </a:spcAft>
              <a:buSzPts val="2200"/>
              <a:buChar char=" "/>
            </a:pPr>
            <a:r>
              <a:rPr lang="iw-IL"/>
              <a:t>תרצ"א=</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70D0440-B0CF-C1D6-C9A4-D8CEA97AF6B1}"/>
              </a:ext>
            </a:extLst>
          </p:cNvPr>
          <p:cNvSpPr>
            <a:spLocks noGrp="1"/>
          </p:cNvSpPr>
          <p:nvPr>
            <p:ph type="title"/>
          </p:nvPr>
        </p:nvSpPr>
        <p:spPr/>
        <p:txBody>
          <a:bodyPr/>
          <a:lstStyle/>
          <a:p>
            <a:r>
              <a:rPr lang="he-IL" dirty="0">
                <a:highlight>
                  <a:srgbClr val="FFFF00"/>
                </a:highlight>
              </a:rPr>
              <a:t>כתה ח'</a:t>
            </a:r>
          </a:p>
        </p:txBody>
      </p:sp>
      <p:sp>
        <p:nvSpPr>
          <p:cNvPr id="3" name="מציין מיקום טקסט 2">
            <a:extLst>
              <a:ext uri="{FF2B5EF4-FFF2-40B4-BE49-F238E27FC236}">
                <a16:creationId xmlns:a16="http://schemas.microsoft.com/office/drawing/2014/main" id="{F5C362DB-656F-2610-30E8-2E58C336F9C8}"/>
              </a:ext>
            </a:extLst>
          </p:cNvPr>
          <p:cNvSpPr>
            <a:spLocks noGrp="1"/>
          </p:cNvSpPr>
          <p:nvPr>
            <p:ph type="body" idx="1"/>
          </p:nvPr>
        </p:nvSpPr>
        <p:spPr/>
        <p:txBody>
          <a:bodyPr/>
          <a:lstStyle/>
          <a:p>
            <a:endParaRPr lang="he-IL" dirty="0"/>
          </a:p>
        </p:txBody>
      </p:sp>
    </p:spTree>
    <p:extLst>
      <p:ext uri="{BB962C8B-B14F-4D97-AF65-F5344CB8AC3E}">
        <p14:creationId xmlns:p14="http://schemas.microsoft.com/office/powerpoint/2010/main" val="3939671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5FB03D-F3BF-3C89-CD04-A19AC8E26959}"/>
              </a:ext>
            </a:extLst>
          </p:cNvPr>
          <p:cNvSpPr>
            <a:spLocks noGrp="1"/>
          </p:cNvSpPr>
          <p:nvPr>
            <p:ph type="title"/>
          </p:nvPr>
        </p:nvSpPr>
        <p:spPr>
          <a:xfrm>
            <a:off x="808975" y="2284925"/>
            <a:ext cx="9720072" cy="1499616"/>
          </a:xfrm>
        </p:spPr>
        <p:txBody>
          <a:bodyPr>
            <a:normAutofit fontScale="90000"/>
          </a:bodyPr>
          <a:lstStyle/>
          <a:p>
            <a:pPr marL="342900" lvl="0" indent="-342900" algn="r" rtl="1">
              <a:lnSpc>
                <a:spcPct val="100000"/>
              </a:lnSpc>
              <a:spcAft>
                <a:spcPts val="800"/>
              </a:spcAft>
            </a:pPr>
            <a:r>
              <a:rPr lang="he-IL" sz="18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חלוקת </a:t>
            </a:r>
            <a:r>
              <a:rPr lang="he-IL" sz="1800" b="1"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העתים</a:t>
            </a:r>
            <a:r>
              <a:rPr lang="he-IL" sz="18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 בהיסטוריה </a:t>
            </a:r>
            <a:br>
              <a:rPr lang="he-IL" sz="18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br>
            <a:br>
              <a:rPr lang="he-IL" sz="18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br>
            <a:br>
              <a:rPr lang="he-IL" sz="1800" b="1" dirty="0">
                <a:effectLst/>
                <a:latin typeface="Calibri" panose="020F0502020204030204" pitchFamily="34" charset="0"/>
                <a:ea typeface="Calibri" panose="020F0502020204030204" pitchFamily="34" charset="0"/>
                <a:cs typeface="Arial" panose="020B0604020202020204" pitchFamily="34" charset="0"/>
              </a:rPr>
            </a:br>
            <a:r>
              <a:rPr lang="he-IL" sz="2200" dirty="0">
                <a:effectLst/>
                <a:latin typeface="Calibri" panose="020F0502020204030204" pitchFamily="34" charset="0"/>
                <a:ea typeface="Calibri" panose="020F0502020204030204" pitchFamily="34" charset="0"/>
                <a:cs typeface="Arial" panose="020B0604020202020204" pitchFamily="34" charset="0"/>
              </a:rPr>
              <a:t>כאשר </a:t>
            </a:r>
            <a:r>
              <a:rPr lang="he-IL" sz="2200" dirty="0" err="1">
                <a:effectLst/>
                <a:latin typeface="Calibri" panose="020F0502020204030204" pitchFamily="34" charset="0"/>
                <a:ea typeface="Calibri" panose="020F0502020204030204" pitchFamily="34" charset="0"/>
                <a:cs typeface="Arial" panose="020B0604020202020204" pitchFamily="34" charset="0"/>
              </a:rPr>
              <a:t>ההיסטוריניום</a:t>
            </a:r>
            <a:r>
              <a:rPr lang="he-IL" sz="2200" dirty="0">
                <a:effectLst/>
                <a:latin typeface="Calibri" panose="020F0502020204030204" pitchFamily="34" charset="0"/>
                <a:ea typeface="Calibri" panose="020F0502020204030204" pitchFamily="34" charset="0"/>
                <a:cs typeface="Arial" panose="020B0604020202020204" pitchFamily="34" charset="0"/>
              </a:rPr>
              <a:t> רצו לחקור את ההיסטוריה הם ראו שיש צורך להגדיר</a:t>
            </a:r>
            <a:br>
              <a:rPr lang="he-IL" sz="2200" dirty="0">
                <a:effectLst/>
                <a:latin typeface="Calibri" panose="020F0502020204030204" pitchFamily="34" charset="0"/>
                <a:ea typeface="Calibri" panose="020F0502020204030204" pitchFamily="34" charset="0"/>
                <a:cs typeface="Arial" panose="020B0604020202020204" pitchFamily="34" charset="0"/>
              </a:rPr>
            </a:br>
            <a:r>
              <a:rPr lang="he-IL" sz="2200" dirty="0">
                <a:effectLst/>
                <a:latin typeface="Calibri" panose="020F0502020204030204" pitchFamily="34" charset="0"/>
                <a:ea typeface="Calibri" panose="020F0502020204030204" pitchFamily="34" charset="0"/>
                <a:cs typeface="Arial" panose="020B0604020202020204" pitchFamily="34" charset="0"/>
              </a:rPr>
              <a:t>תקופות. לשיטה הזאת קוראים תיקוף, תִּ ּקּוף הוא שיטה בחקר ההיסטוריה.</a:t>
            </a:r>
            <a:br>
              <a:rPr lang="he-IL" sz="2200" dirty="0">
                <a:effectLst/>
                <a:latin typeface="Calibri" panose="020F0502020204030204" pitchFamily="34" charset="0"/>
                <a:ea typeface="Calibri" panose="020F0502020204030204" pitchFamily="34" charset="0"/>
                <a:cs typeface="Arial" panose="020B0604020202020204" pitchFamily="34" charset="0"/>
              </a:rPr>
            </a:br>
            <a:r>
              <a:rPr lang="he-IL" sz="2200" dirty="0">
                <a:effectLst/>
                <a:latin typeface="Calibri" panose="020F0502020204030204" pitchFamily="34" charset="0"/>
                <a:ea typeface="Calibri" panose="020F0502020204030204" pitchFamily="34" charset="0"/>
                <a:cs typeface="Arial" panose="020B0604020202020204" pitchFamily="34" charset="0"/>
              </a:rPr>
              <a:t>כאשר </a:t>
            </a:r>
            <a:r>
              <a:rPr lang="he-IL" sz="2200" dirty="0" err="1">
                <a:effectLst/>
                <a:latin typeface="Calibri" panose="020F0502020204030204" pitchFamily="34" charset="0"/>
                <a:ea typeface="Calibri" panose="020F0502020204030204" pitchFamily="34" charset="0"/>
                <a:cs typeface="Arial" panose="020B0604020202020204" pitchFamily="34" charset="0"/>
              </a:rPr>
              <a:t>ההיסטורינים</a:t>
            </a:r>
            <a:r>
              <a:rPr lang="he-IL" sz="2200" dirty="0">
                <a:effectLst/>
                <a:latin typeface="Calibri" panose="020F0502020204030204" pitchFamily="34" charset="0"/>
                <a:ea typeface="Calibri" panose="020F0502020204030204" pitchFamily="34" charset="0"/>
                <a:cs typeface="Arial" panose="020B0604020202020204" pitchFamily="34" charset="0"/>
              </a:rPr>
              <a:t> מחלקים לתקופות ישנם הרבה דעות ולא כל</a:t>
            </a:r>
            <a:br>
              <a:rPr lang="he-IL" sz="2200" dirty="0">
                <a:effectLst/>
                <a:latin typeface="Calibri" panose="020F0502020204030204" pitchFamily="34" charset="0"/>
                <a:ea typeface="Calibri" panose="020F0502020204030204" pitchFamily="34" charset="0"/>
                <a:cs typeface="Arial" panose="020B0604020202020204" pitchFamily="34" charset="0"/>
              </a:rPr>
            </a:br>
            <a:r>
              <a:rPr lang="he-IL" sz="2200" dirty="0">
                <a:effectLst/>
                <a:latin typeface="Calibri" panose="020F0502020204030204" pitchFamily="34" charset="0"/>
                <a:ea typeface="Calibri" panose="020F0502020204030204" pitchFamily="34" charset="0"/>
                <a:cs typeface="Arial" panose="020B0604020202020204" pitchFamily="34" charset="0"/>
              </a:rPr>
              <a:t>ההיסטוריונים מסכימים </a:t>
            </a:r>
            <a:r>
              <a:rPr lang="he-IL" sz="2200" dirty="0" err="1">
                <a:effectLst/>
                <a:latin typeface="Calibri" panose="020F0502020204030204" pitchFamily="34" charset="0"/>
                <a:ea typeface="Calibri" panose="020F0502020204030204" pitchFamily="34" charset="0"/>
                <a:cs typeface="Arial" panose="020B0604020202020204" pitchFamily="34" charset="0"/>
              </a:rPr>
              <a:t>בינהם</a:t>
            </a:r>
            <a:r>
              <a:rPr lang="he-IL" sz="2200" dirty="0">
                <a:effectLst/>
                <a:latin typeface="Calibri" panose="020F0502020204030204" pitchFamily="34" charset="0"/>
                <a:ea typeface="Calibri" panose="020F0502020204030204" pitchFamily="34" charset="0"/>
                <a:cs typeface="Arial" panose="020B0604020202020204" pitchFamily="34" charset="0"/>
              </a:rPr>
              <a:t>.</a:t>
            </a:r>
            <a:br>
              <a:rPr lang="he-IL" sz="2200" dirty="0">
                <a:effectLst/>
                <a:latin typeface="Calibri" panose="020F0502020204030204" pitchFamily="34" charset="0"/>
                <a:ea typeface="Calibri" panose="020F0502020204030204" pitchFamily="34" charset="0"/>
                <a:cs typeface="Arial" panose="020B0604020202020204" pitchFamily="34" charset="0"/>
              </a:rPr>
            </a:br>
            <a:r>
              <a:rPr lang="he-IL" sz="2200" dirty="0">
                <a:effectLst/>
                <a:latin typeface="Calibri" panose="020F0502020204030204" pitchFamily="34" charset="0"/>
                <a:ea typeface="Calibri" panose="020F0502020204030204" pitchFamily="34" charset="0"/>
                <a:cs typeface="Arial" panose="020B0604020202020204" pitchFamily="34" charset="0"/>
              </a:rPr>
              <a:t>הצורה שכל היסטוריון מחלק את התקופה מלמדת אותנו על הדעה שלו מהם</a:t>
            </a:r>
            <a:br>
              <a:rPr lang="he-IL" sz="2200" dirty="0">
                <a:effectLst/>
                <a:latin typeface="Calibri" panose="020F0502020204030204" pitchFamily="34" charset="0"/>
                <a:ea typeface="Calibri" panose="020F0502020204030204" pitchFamily="34" charset="0"/>
                <a:cs typeface="Arial" panose="020B0604020202020204" pitchFamily="34" charset="0"/>
              </a:rPr>
            </a:br>
            <a:r>
              <a:rPr lang="he-IL" sz="2200" dirty="0">
                <a:effectLst/>
                <a:latin typeface="Calibri" panose="020F0502020204030204" pitchFamily="34" charset="0"/>
                <a:ea typeface="Calibri" panose="020F0502020204030204" pitchFamily="34" charset="0"/>
                <a:cs typeface="Arial" panose="020B0604020202020204" pitchFamily="34" charset="0"/>
              </a:rPr>
              <a:t>התכונות הכי חשובות של אותו תקופה.</a:t>
            </a:r>
            <a:br>
              <a:rPr lang="he-IL" sz="2200" dirty="0">
                <a:effectLst/>
                <a:latin typeface="Calibri" panose="020F0502020204030204" pitchFamily="34" charset="0"/>
                <a:ea typeface="Calibri" panose="020F0502020204030204" pitchFamily="34" charset="0"/>
                <a:cs typeface="Arial" panose="020B0604020202020204" pitchFamily="34" charset="0"/>
              </a:rPr>
            </a:br>
            <a:r>
              <a:rPr lang="he-IL" sz="2200" dirty="0">
                <a:effectLst/>
                <a:latin typeface="Calibri" panose="020F0502020204030204" pitchFamily="34" charset="0"/>
                <a:ea typeface="Calibri" panose="020F0502020204030204" pitchFamily="34" charset="0"/>
                <a:cs typeface="Arial" panose="020B0604020202020204" pitchFamily="34" charset="0"/>
              </a:rPr>
              <a:t>ההיסטוריונים נוהגים לחלק את ההיסטוריה ל3 תקופות מרכזיות, ולכל תקופה</a:t>
            </a:r>
            <a:br>
              <a:rPr lang="he-IL" sz="2200" dirty="0">
                <a:effectLst/>
                <a:latin typeface="Calibri" panose="020F0502020204030204" pitchFamily="34" charset="0"/>
                <a:ea typeface="Calibri" panose="020F0502020204030204" pitchFamily="34" charset="0"/>
                <a:cs typeface="Arial" panose="020B0604020202020204" pitchFamily="34" charset="0"/>
              </a:rPr>
            </a:br>
            <a:r>
              <a:rPr lang="he-IL" sz="2200" dirty="0">
                <a:effectLst/>
                <a:latin typeface="Calibri" panose="020F0502020204030204" pitchFamily="34" charset="0"/>
                <a:ea typeface="Calibri" panose="020F0502020204030204" pitchFamily="34" charset="0"/>
                <a:cs typeface="Arial" panose="020B0604020202020204" pitchFamily="34" charset="0"/>
              </a:rPr>
              <a:t>מאפיינים שונים  (לפעמים בתוך התקופה אז יש עוד חלוקות)</a:t>
            </a:r>
            <a:br>
              <a:rPr lang="he-IL" sz="2200" dirty="0">
                <a:effectLst/>
                <a:latin typeface="Calibri" panose="020F0502020204030204" pitchFamily="34" charset="0"/>
                <a:ea typeface="Calibri" panose="020F0502020204030204" pitchFamily="34" charset="0"/>
                <a:cs typeface="Arial" panose="020B0604020202020204" pitchFamily="34" charset="0"/>
              </a:rPr>
            </a:br>
            <a:br>
              <a:rPr lang="he-IL" sz="2200" dirty="0">
                <a:effectLst/>
                <a:latin typeface="Calibri" panose="020F0502020204030204" pitchFamily="34" charset="0"/>
                <a:ea typeface="Calibri" panose="020F0502020204030204" pitchFamily="34" charset="0"/>
                <a:cs typeface="Arial" panose="020B0604020202020204" pitchFamily="34" charset="0"/>
              </a:rPr>
            </a:br>
            <a:r>
              <a:rPr lang="he-IL" sz="2200" dirty="0">
                <a:effectLst/>
                <a:latin typeface="Calibri" panose="020F0502020204030204" pitchFamily="34" charset="0"/>
                <a:ea typeface="Calibri" panose="020F0502020204030204" pitchFamily="34" charset="0"/>
                <a:cs typeface="Arial" panose="020B0604020202020204" pitchFamily="34" charset="0"/>
              </a:rPr>
              <a:t>העת העתיקה: תחילת ההיסטוריה - 476 לספירה</a:t>
            </a:r>
            <a:br>
              <a:rPr lang="he-IL" sz="2200" dirty="0">
                <a:effectLst/>
                <a:latin typeface="Calibri" panose="020F0502020204030204" pitchFamily="34" charset="0"/>
                <a:ea typeface="Calibri" panose="020F0502020204030204" pitchFamily="34" charset="0"/>
                <a:cs typeface="Arial" panose="020B0604020202020204" pitchFamily="34" charset="0"/>
              </a:rPr>
            </a:br>
            <a:r>
              <a:rPr lang="he-IL" sz="2200" dirty="0">
                <a:effectLst/>
                <a:latin typeface="Calibri" panose="020F0502020204030204" pitchFamily="34" charset="0"/>
                <a:ea typeface="Calibri" panose="020F0502020204030204" pitchFamily="34" charset="0"/>
                <a:cs typeface="Arial" panose="020B0604020202020204" pitchFamily="34" charset="0"/>
              </a:rPr>
              <a:t>ימי הביניים: 476 -1789</a:t>
            </a:r>
            <a:br>
              <a:rPr lang="he-IL" sz="2200" dirty="0">
                <a:effectLst/>
                <a:latin typeface="Calibri" panose="020F0502020204030204" pitchFamily="34" charset="0"/>
                <a:ea typeface="Calibri" panose="020F0502020204030204" pitchFamily="34" charset="0"/>
                <a:cs typeface="Arial" panose="020B0604020202020204" pitchFamily="34" charset="0"/>
              </a:rPr>
            </a:br>
            <a:r>
              <a:rPr lang="he-IL" sz="2200" dirty="0">
                <a:effectLst/>
                <a:latin typeface="Calibri" panose="020F0502020204030204" pitchFamily="34" charset="0"/>
                <a:ea typeface="Calibri" panose="020F0502020204030204" pitchFamily="34" charset="0"/>
                <a:cs typeface="Arial" panose="020B0604020202020204" pitchFamily="34" charset="0"/>
              </a:rPr>
              <a:t>העת החדשה: 1789 -2020</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he-IL" dirty="0"/>
          </a:p>
        </p:txBody>
      </p:sp>
    </p:spTree>
    <p:extLst>
      <p:ext uri="{BB962C8B-B14F-4D97-AF65-F5344CB8AC3E}">
        <p14:creationId xmlns:p14="http://schemas.microsoft.com/office/powerpoint/2010/main" val="584081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2">
            <a:extLst>
              <a:ext uri="{FF2B5EF4-FFF2-40B4-BE49-F238E27FC236}">
                <a16:creationId xmlns:a16="http://schemas.microsoft.com/office/drawing/2014/main" id="{34559DCC-DE9A-DC13-2463-ECD36967EDB6}"/>
              </a:ext>
            </a:extLst>
          </p:cNvPr>
          <p:cNvSpPr txBox="1">
            <a:spLocks/>
          </p:cNvSpPr>
          <p:nvPr/>
        </p:nvSpPr>
        <p:spPr>
          <a:xfrm>
            <a:off x="1235963" y="1324984"/>
            <a:ext cx="9720073" cy="4023360"/>
          </a:xfrm>
          <a:prstGeom prst="rect">
            <a:avLst/>
          </a:prstGeom>
          <a:noFill/>
          <a:ln>
            <a:noFill/>
          </a:ln>
        </p:spPr>
        <p:txBody>
          <a:bodyPr spcFirstLastPara="1" wrap="square" lIns="45700" tIns="45700" rIns="45700" bIns="45700" anchor="t" anchorCtr="0">
            <a:normAutofit/>
          </a:bodyPr>
          <a:lstStyle>
            <a:defPPr marR="0" lvl="0" algn="l" rtl="0">
              <a:lnSpc>
                <a:spcPct val="100000"/>
              </a:lnSpc>
              <a:spcBef>
                <a:spcPts val="0"/>
              </a:spcBef>
              <a:spcAft>
                <a:spcPts val="0"/>
              </a:spcAft>
            </a:defPPr>
            <a:lvl1pPr marL="457200" marR="0" lvl="0" indent="-342900" algn="r" rtl="1">
              <a:lnSpc>
                <a:spcPct val="90000"/>
              </a:lnSpc>
              <a:spcBef>
                <a:spcPts val="1200"/>
              </a:spcBef>
              <a:spcAft>
                <a:spcPts val="0"/>
              </a:spcAft>
              <a:buClr>
                <a:schemeClr val="accent1"/>
              </a:buClr>
              <a:buSzPts val="1800"/>
              <a:buFont typeface="Twentieth Century"/>
              <a:buChar char=" "/>
              <a:defRPr sz="2200" b="0" i="0" u="none" strike="noStrike" cap="none">
                <a:solidFill>
                  <a:schemeClr val="dk1"/>
                </a:solidFill>
                <a:latin typeface="Twentieth Century"/>
                <a:ea typeface="Twentieth Century"/>
                <a:cs typeface="Twentieth Century"/>
                <a:sym typeface="Twentieth Century"/>
              </a:defRPr>
            </a:lvl1pPr>
            <a:lvl2pPr marL="914400" marR="0" lvl="1" indent="-342900" algn="r" rtl="1">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42900" algn="r" rtl="1">
              <a:lnSpc>
                <a:spcPct val="90000"/>
              </a:lnSpc>
              <a:spcBef>
                <a:spcPts val="400"/>
              </a:spcBef>
              <a:spcAft>
                <a:spcPts val="0"/>
              </a:spcAft>
              <a:buClr>
                <a:schemeClr val="accent1"/>
              </a:buClr>
              <a:buSzPts val="1800"/>
              <a:buFont typeface="Noto Sans Symbols"/>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342900" algn="r" rtl="1">
              <a:lnSpc>
                <a:spcPct val="90000"/>
              </a:lnSpc>
              <a:spcBef>
                <a:spcPts val="400"/>
              </a:spcBef>
              <a:spcAft>
                <a:spcPts val="0"/>
              </a:spcAft>
              <a:buClr>
                <a:schemeClr val="accent1"/>
              </a:buClr>
              <a:buSzPts val="1800"/>
              <a:buFont typeface="Noto Sans Symbols"/>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42900" algn="r" rtl="1">
              <a:lnSpc>
                <a:spcPct val="90000"/>
              </a:lnSpc>
              <a:spcBef>
                <a:spcPts val="400"/>
              </a:spcBef>
              <a:spcAft>
                <a:spcPts val="0"/>
              </a:spcAft>
              <a:buClr>
                <a:schemeClr val="accent1"/>
              </a:buClr>
              <a:buSzPts val="1800"/>
              <a:buFont typeface="Noto Sans Symbols"/>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42900" algn="r" rtl="1">
              <a:lnSpc>
                <a:spcPct val="90000"/>
              </a:lnSpc>
              <a:spcBef>
                <a:spcPts val="400"/>
              </a:spcBef>
              <a:spcAft>
                <a:spcPts val="0"/>
              </a:spcAft>
              <a:buClr>
                <a:schemeClr val="accent1"/>
              </a:buClr>
              <a:buSzPts val="18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42900" algn="r" rtl="1">
              <a:lnSpc>
                <a:spcPct val="90000"/>
              </a:lnSpc>
              <a:spcBef>
                <a:spcPts val="400"/>
              </a:spcBef>
              <a:spcAft>
                <a:spcPts val="0"/>
              </a:spcAft>
              <a:buClr>
                <a:schemeClr val="accent1"/>
              </a:buClr>
              <a:buSzPts val="18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42900" algn="r" rtl="1">
              <a:lnSpc>
                <a:spcPct val="90000"/>
              </a:lnSpc>
              <a:spcBef>
                <a:spcPts val="400"/>
              </a:spcBef>
              <a:spcAft>
                <a:spcPts val="0"/>
              </a:spcAft>
              <a:buClr>
                <a:schemeClr val="accent1"/>
              </a:buClr>
              <a:buSzPts val="18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42900" algn="r" rtl="1">
              <a:lnSpc>
                <a:spcPct val="90000"/>
              </a:lnSpc>
              <a:spcBef>
                <a:spcPts val="400"/>
              </a:spcBef>
              <a:spcAft>
                <a:spcPts val="400"/>
              </a:spcAft>
              <a:buClr>
                <a:schemeClr val="accent1"/>
              </a:buClr>
              <a:buSzPts val="18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pPr>
              <a:lnSpc>
                <a:spcPct val="107000"/>
              </a:lnSpc>
              <a:spcAft>
                <a:spcPts val="800"/>
              </a:spcAft>
            </a:pPr>
            <a:r>
              <a:rPr lang="he-IL" sz="1800" i="1" dirty="0">
                <a:latin typeface="Calibri" panose="020F0502020204030204" pitchFamily="34" charset="0"/>
                <a:ea typeface="Calibri" panose="020F0502020204030204" pitchFamily="34" charset="0"/>
                <a:cs typeface="Arial" panose="020B0604020202020204" pitchFamily="34" charset="0"/>
              </a:rPr>
              <a:t>השנה נלמד על </a:t>
            </a:r>
            <a:r>
              <a:rPr lang="he-IL" sz="2400" b="1" i="1" dirty="0">
                <a:latin typeface="Calibri" panose="020F0502020204030204" pitchFamily="34" charset="0"/>
                <a:ea typeface="Calibri" panose="020F0502020204030204" pitchFamily="34" charset="0"/>
                <a:cs typeface="Arial" panose="020B0604020202020204" pitchFamily="34" charset="0"/>
              </a:rPr>
              <a:t>העת החדשה</a:t>
            </a:r>
            <a:endParaRPr lang="en-US" sz="2400" b="1"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1800" i="1" dirty="0">
                <a:latin typeface="Calibri" panose="020F0502020204030204" pitchFamily="34" charset="0"/>
                <a:ea typeface="Calibri" panose="020F0502020204030204" pitchFamily="34" charset="0"/>
                <a:cs typeface="Arial" panose="020B0604020202020204" pitchFamily="34" charset="0"/>
              </a:rPr>
              <a:t>בשביל ללמוד על העת החדשה יש מספר נושאים שחשוב שנלמד כדי להבין מהם ימי הביניים. </a:t>
            </a:r>
            <a:endParaRPr lang="en-US" sz="1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1800" dirty="0">
                <a:latin typeface="Calibri" panose="020F0502020204030204" pitchFamily="34" charset="0"/>
                <a:ea typeface="Calibri" panose="020F0502020204030204" pitchFamily="34" charset="0"/>
                <a:cs typeface="Arial" panose="020B0604020202020204" pitchFamily="34" charset="0"/>
              </a:rPr>
              <a:t>נערוך השוואה בין התקופות. מבחינת ארבעה קריטריונים :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342900">
              <a:lnSpc>
                <a:spcPct val="107000"/>
              </a:lnSpc>
              <a:buFont typeface="+mj-lt"/>
              <a:buAutoNum type="arabicPeriod"/>
            </a:pPr>
            <a:r>
              <a:rPr lang="he-IL" sz="1800" dirty="0">
                <a:latin typeface="Calibri" panose="020F0502020204030204" pitchFamily="34" charset="0"/>
                <a:ea typeface="Calibri" panose="020F0502020204030204" pitchFamily="34" charset="0"/>
                <a:cs typeface="Arial" panose="020B0604020202020204" pitchFamily="34" charset="0"/>
              </a:rPr>
              <a:t>השנים</a:t>
            </a:r>
            <a:endParaRPr lang="en-US" sz="1800" dirty="0">
              <a:latin typeface="Calibri" panose="020F0502020204030204" pitchFamily="34" charset="0"/>
              <a:ea typeface="Calibri" panose="020F0502020204030204" pitchFamily="34" charset="0"/>
              <a:cs typeface="Arial" panose="020B0604020202020204" pitchFamily="34" charset="0"/>
            </a:endParaRPr>
          </a:p>
          <a:p>
            <a:pPr marL="342900">
              <a:lnSpc>
                <a:spcPct val="107000"/>
              </a:lnSpc>
              <a:buFont typeface="+mj-lt"/>
              <a:buAutoNum type="arabicPeriod"/>
            </a:pPr>
            <a:r>
              <a:rPr lang="he-IL" sz="1800" dirty="0">
                <a:latin typeface="Calibri" panose="020F0502020204030204" pitchFamily="34" charset="0"/>
                <a:ea typeface="Calibri" panose="020F0502020204030204" pitchFamily="34" charset="0"/>
                <a:cs typeface="Arial" panose="020B0604020202020204" pitchFamily="34" charset="0"/>
              </a:rPr>
              <a:t>מאפיין השלטון</a:t>
            </a:r>
            <a:endParaRPr lang="en-US" sz="1800" dirty="0">
              <a:latin typeface="Calibri" panose="020F0502020204030204" pitchFamily="34" charset="0"/>
              <a:ea typeface="Calibri" panose="020F0502020204030204" pitchFamily="34" charset="0"/>
              <a:cs typeface="Arial" panose="020B0604020202020204" pitchFamily="34" charset="0"/>
            </a:endParaRPr>
          </a:p>
          <a:p>
            <a:pPr marL="342900">
              <a:lnSpc>
                <a:spcPct val="107000"/>
              </a:lnSpc>
              <a:buFont typeface="+mj-lt"/>
              <a:buAutoNum type="arabicPeriod"/>
            </a:pPr>
            <a:r>
              <a:rPr lang="he-IL" sz="1800" dirty="0">
                <a:latin typeface="Calibri" panose="020F0502020204030204" pitchFamily="34" charset="0"/>
                <a:ea typeface="Calibri" panose="020F0502020204030204" pitchFamily="34" charset="0"/>
                <a:cs typeface="Arial" panose="020B0604020202020204" pitchFamily="34" charset="0"/>
              </a:rPr>
              <a:t>המאפיין הדתי</a:t>
            </a:r>
            <a:endParaRPr lang="en-US" sz="1800" dirty="0">
              <a:latin typeface="Calibri" panose="020F0502020204030204" pitchFamily="34" charset="0"/>
              <a:ea typeface="Calibri" panose="020F0502020204030204" pitchFamily="34" charset="0"/>
              <a:cs typeface="Arial" panose="020B0604020202020204" pitchFamily="34" charset="0"/>
            </a:endParaRPr>
          </a:p>
          <a:p>
            <a:pPr marL="342900">
              <a:lnSpc>
                <a:spcPct val="107000"/>
              </a:lnSpc>
              <a:spcAft>
                <a:spcPts val="800"/>
              </a:spcAft>
              <a:buFont typeface="+mj-lt"/>
              <a:buAutoNum type="arabicPeriod"/>
            </a:pPr>
            <a:r>
              <a:rPr lang="he-IL" sz="1800" dirty="0">
                <a:latin typeface="Calibri" panose="020F0502020204030204" pitchFamily="34" charset="0"/>
                <a:ea typeface="Calibri" panose="020F0502020204030204" pitchFamily="34" charset="0"/>
                <a:cs typeface="Arial" panose="020B0604020202020204" pitchFamily="34" charset="0"/>
              </a:rPr>
              <a:t>משהו שייחודי לתקופה. </a:t>
            </a:r>
            <a:endParaRPr lang="en-US" sz="1800" dirty="0">
              <a:latin typeface="Calibri" panose="020F0502020204030204" pitchFamily="34" charset="0"/>
              <a:ea typeface="Calibri" panose="020F0502020204030204" pitchFamily="34" charset="0"/>
              <a:cs typeface="Arial" panose="020B0604020202020204" pitchFamily="34" charset="0"/>
            </a:endParaRPr>
          </a:p>
          <a:p>
            <a:endParaRPr lang="he-IL" dirty="0"/>
          </a:p>
        </p:txBody>
      </p:sp>
    </p:spTree>
    <p:extLst>
      <p:ext uri="{BB962C8B-B14F-4D97-AF65-F5344CB8AC3E}">
        <p14:creationId xmlns:p14="http://schemas.microsoft.com/office/powerpoint/2010/main" val="2660940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a:extLst>
              <a:ext uri="{FF2B5EF4-FFF2-40B4-BE49-F238E27FC236}">
                <a16:creationId xmlns:a16="http://schemas.microsoft.com/office/drawing/2014/main" id="{25BFC0B1-2DB9-CE02-A228-FFC48809B249}"/>
              </a:ext>
            </a:extLst>
          </p:cNvPr>
          <p:cNvGraphicFramePr>
            <a:graphicFrameLocks noGrp="1"/>
          </p:cNvGraphicFramePr>
          <p:nvPr>
            <p:extLst>
              <p:ext uri="{D42A27DB-BD31-4B8C-83A1-F6EECF244321}">
                <p14:modId xmlns:p14="http://schemas.microsoft.com/office/powerpoint/2010/main" val="4260835463"/>
              </p:ext>
            </p:extLst>
          </p:nvPr>
        </p:nvGraphicFramePr>
        <p:xfrm>
          <a:off x="2234550" y="192785"/>
          <a:ext cx="8169289" cy="6665215"/>
        </p:xfrm>
        <a:graphic>
          <a:graphicData uri="http://schemas.openxmlformats.org/drawingml/2006/table">
            <a:tbl>
              <a:tblPr rtl="1" firstRow="1" firstCol="1" bandRow="1">
                <a:tableStyleId>{5C22544A-7EE6-4342-B048-85BDC9FD1C3A}</a:tableStyleId>
              </a:tblPr>
              <a:tblGrid>
                <a:gridCol w="1196441">
                  <a:extLst>
                    <a:ext uri="{9D8B030D-6E8A-4147-A177-3AD203B41FA5}">
                      <a16:colId xmlns:a16="http://schemas.microsoft.com/office/drawing/2014/main" val="12055701"/>
                    </a:ext>
                  </a:extLst>
                </a:gridCol>
                <a:gridCol w="2093528">
                  <a:extLst>
                    <a:ext uri="{9D8B030D-6E8A-4147-A177-3AD203B41FA5}">
                      <a16:colId xmlns:a16="http://schemas.microsoft.com/office/drawing/2014/main" val="3666125384"/>
                    </a:ext>
                  </a:extLst>
                </a:gridCol>
                <a:gridCol w="2373191">
                  <a:extLst>
                    <a:ext uri="{9D8B030D-6E8A-4147-A177-3AD203B41FA5}">
                      <a16:colId xmlns:a16="http://schemas.microsoft.com/office/drawing/2014/main" val="1815894568"/>
                    </a:ext>
                  </a:extLst>
                </a:gridCol>
                <a:gridCol w="2506129">
                  <a:extLst>
                    <a:ext uri="{9D8B030D-6E8A-4147-A177-3AD203B41FA5}">
                      <a16:colId xmlns:a16="http://schemas.microsoft.com/office/drawing/2014/main" val="2547372727"/>
                    </a:ext>
                  </a:extLst>
                </a:gridCol>
              </a:tblGrid>
              <a:tr h="192509">
                <a:tc>
                  <a:txBody>
                    <a:bodyPr/>
                    <a:lstStyle/>
                    <a:p>
                      <a:pPr algn="r" rtl="1">
                        <a:lnSpc>
                          <a:spcPct val="150000"/>
                        </a:lnSpc>
                        <a:spcAft>
                          <a:spcPts val="800"/>
                        </a:spcAft>
                      </a:pPr>
                      <a:r>
                        <a:rPr lang="he-IL" sz="1200" dirty="0">
                          <a:effectLst/>
                        </a:rPr>
                        <a:t>הנתון להשוואה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798" marR="31798" marT="0" marB="0"/>
                </a:tc>
                <a:tc>
                  <a:txBody>
                    <a:bodyPr/>
                    <a:lstStyle/>
                    <a:p>
                      <a:pPr algn="r" rtl="1">
                        <a:lnSpc>
                          <a:spcPct val="150000"/>
                        </a:lnSpc>
                        <a:spcAft>
                          <a:spcPts val="800"/>
                        </a:spcAft>
                      </a:pPr>
                      <a:r>
                        <a:rPr lang="he-IL" sz="1200" dirty="0">
                          <a:effectLst/>
                        </a:rPr>
                        <a:t>העת העתיקה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798" marR="31798" marT="0" marB="0"/>
                </a:tc>
                <a:tc>
                  <a:txBody>
                    <a:bodyPr/>
                    <a:lstStyle/>
                    <a:p>
                      <a:pPr algn="r" rtl="1">
                        <a:lnSpc>
                          <a:spcPct val="150000"/>
                        </a:lnSpc>
                        <a:spcAft>
                          <a:spcPts val="800"/>
                        </a:spcAft>
                      </a:pPr>
                      <a:r>
                        <a:rPr lang="he-IL" sz="1200" dirty="0">
                          <a:effectLst/>
                        </a:rPr>
                        <a:t>ימי הביניים</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798" marR="31798" marT="0" marB="0"/>
                </a:tc>
                <a:tc>
                  <a:txBody>
                    <a:bodyPr/>
                    <a:lstStyle/>
                    <a:p>
                      <a:pPr algn="r" rtl="1">
                        <a:lnSpc>
                          <a:spcPct val="150000"/>
                        </a:lnSpc>
                        <a:spcAft>
                          <a:spcPts val="800"/>
                        </a:spcAft>
                      </a:pPr>
                      <a:r>
                        <a:rPr lang="he-IL" sz="1200">
                          <a:effectLst/>
                        </a:rPr>
                        <a:t>העת החדשה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798" marR="31798" marT="0" marB="0"/>
                </a:tc>
                <a:extLst>
                  <a:ext uri="{0D108BD9-81ED-4DB2-BD59-A6C34878D82A}">
                    <a16:rowId xmlns:a16="http://schemas.microsoft.com/office/drawing/2014/main" val="136689675"/>
                  </a:ext>
                </a:extLst>
              </a:tr>
              <a:tr h="618352">
                <a:tc>
                  <a:txBody>
                    <a:bodyPr/>
                    <a:lstStyle/>
                    <a:p>
                      <a:pPr algn="r" rtl="1">
                        <a:lnSpc>
                          <a:spcPct val="150000"/>
                        </a:lnSpc>
                        <a:spcAft>
                          <a:spcPts val="800"/>
                        </a:spcAft>
                      </a:pPr>
                      <a:r>
                        <a:rPr lang="he-IL" sz="1200">
                          <a:effectLst/>
                        </a:rPr>
                        <a:t>שנים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798" marR="31798" marT="0" marB="0"/>
                </a:tc>
                <a:tc>
                  <a:txBody>
                    <a:bodyPr/>
                    <a:lstStyle/>
                    <a:p>
                      <a:pPr algn="r" rtl="1">
                        <a:lnSpc>
                          <a:spcPct val="150000"/>
                        </a:lnSpc>
                        <a:spcAft>
                          <a:spcPts val="800"/>
                        </a:spcAft>
                      </a:pPr>
                      <a:r>
                        <a:rPr lang="he-IL" sz="1200">
                          <a:effectLst/>
                        </a:rPr>
                        <a:t>1800 לפני הספירה </a:t>
                      </a:r>
                      <a:endParaRPr lang="en-US" sz="1200">
                        <a:effectLst/>
                      </a:endParaRPr>
                    </a:p>
                    <a:p>
                      <a:pPr algn="r" rtl="1">
                        <a:lnSpc>
                          <a:spcPct val="150000"/>
                        </a:lnSpc>
                        <a:spcAft>
                          <a:spcPts val="800"/>
                        </a:spcAft>
                      </a:pPr>
                      <a:r>
                        <a:rPr lang="he-IL" sz="1200">
                          <a:effectLst/>
                        </a:rPr>
                        <a:t>עד המאה החמישית לספירה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798" marR="31798" marT="0" marB="0"/>
                </a:tc>
                <a:tc>
                  <a:txBody>
                    <a:bodyPr/>
                    <a:lstStyle/>
                    <a:p>
                      <a:pPr algn="r" rtl="1">
                        <a:lnSpc>
                          <a:spcPct val="150000"/>
                        </a:lnSpc>
                        <a:spcAft>
                          <a:spcPts val="800"/>
                        </a:spcAft>
                      </a:pPr>
                      <a:r>
                        <a:rPr lang="he-IL" sz="1200">
                          <a:effectLst/>
                        </a:rPr>
                        <a:t>מאה חמישית לספירה </a:t>
                      </a:r>
                      <a:endParaRPr lang="en-US" sz="1200">
                        <a:effectLst/>
                      </a:endParaRPr>
                    </a:p>
                    <a:p>
                      <a:pPr algn="r" rtl="1">
                        <a:lnSpc>
                          <a:spcPct val="150000"/>
                        </a:lnSpc>
                        <a:spcAft>
                          <a:spcPts val="800"/>
                        </a:spcAft>
                      </a:pPr>
                      <a:r>
                        <a:rPr lang="he-IL" sz="1200">
                          <a:effectLst/>
                        </a:rPr>
                        <a:t>עד המאה ה 15 לספירה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798" marR="31798" marT="0" marB="0"/>
                </a:tc>
                <a:tc>
                  <a:txBody>
                    <a:bodyPr/>
                    <a:lstStyle/>
                    <a:p>
                      <a:pPr algn="r" rtl="1">
                        <a:lnSpc>
                          <a:spcPct val="150000"/>
                        </a:lnSpc>
                        <a:spcAft>
                          <a:spcPts val="800"/>
                        </a:spcAft>
                      </a:pPr>
                      <a:r>
                        <a:rPr lang="he-IL" sz="1200">
                          <a:effectLst/>
                        </a:rPr>
                        <a:t>מאה ה 15 לספירה </a:t>
                      </a:r>
                      <a:endParaRPr lang="en-US" sz="1200">
                        <a:effectLst/>
                      </a:endParaRPr>
                    </a:p>
                    <a:p>
                      <a:pPr algn="r" rtl="1">
                        <a:lnSpc>
                          <a:spcPct val="150000"/>
                        </a:lnSpc>
                        <a:spcAft>
                          <a:spcPts val="800"/>
                        </a:spcAft>
                      </a:pPr>
                      <a:r>
                        <a:rPr lang="he-IL" sz="1200">
                          <a:effectLst/>
                        </a:rPr>
                        <a:t>עד ?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798" marR="31798" marT="0" marB="0"/>
                </a:tc>
                <a:extLst>
                  <a:ext uri="{0D108BD9-81ED-4DB2-BD59-A6C34878D82A}">
                    <a16:rowId xmlns:a16="http://schemas.microsoft.com/office/drawing/2014/main" val="484141703"/>
                  </a:ext>
                </a:extLst>
              </a:tr>
              <a:tr h="2199210">
                <a:tc>
                  <a:txBody>
                    <a:bodyPr/>
                    <a:lstStyle/>
                    <a:p>
                      <a:pPr algn="r" rtl="1">
                        <a:lnSpc>
                          <a:spcPct val="150000"/>
                        </a:lnSpc>
                        <a:spcAft>
                          <a:spcPts val="800"/>
                        </a:spcAft>
                      </a:pPr>
                      <a:r>
                        <a:rPr lang="he-IL" sz="1200">
                          <a:effectLst/>
                        </a:rPr>
                        <a:t>מאפייני השלטון</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798" marR="31798" marT="0" marB="0"/>
                </a:tc>
                <a:tc>
                  <a:txBody>
                    <a:bodyPr/>
                    <a:lstStyle/>
                    <a:p>
                      <a:pPr algn="r" rtl="1">
                        <a:lnSpc>
                          <a:spcPct val="150000"/>
                        </a:lnSpc>
                        <a:spcAft>
                          <a:spcPts val="800"/>
                        </a:spcAft>
                      </a:pPr>
                      <a:r>
                        <a:rPr lang="he-IL" sz="1200">
                          <a:effectLst/>
                        </a:rPr>
                        <a:t>אימפריות .</a:t>
                      </a:r>
                      <a:endParaRPr lang="en-US" sz="1200">
                        <a:effectLst/>
                      </a:endParaRPr>
                    </a:p>
                    <a:p>
                      <a:pPr algn="r" rtl="1">
                        <a:lnSpc>
                          <a:spcPct val="150000"/>
                        </a:lnSpc>
                        <a:spcAft>
                          <a:spcPts val="800"/>
                        </a:spcAft>
                      </a:pPr>
                      <a:r>
                        <a:rPr lang="he-IL" sz="1200">
                          <a:effectLst/>
                        </a:rPr>
                        <a:t>שלטון מרכזי על שטח גדול ונרחב. </a:t>
                      </a:r>
                      <a:endParaRPr lang="en-US" sz="1200">
                        <a:effectLst/>
                      </a:endParaRPr>
                    </a:p>
                    <a:p>
                      <a:pPr algn="r" rtl="1">
                        <a:lnSpc>
                          <a:spcPct val="150000"/>
                        </a:lnSpc>
                        <a:spcAft>
                          <a:spcPts val="800"/>
                        </a:spcAft>
                      </a:pPr>
                      <a:r>
                        <a:rPr lang="he-IL" sz="1200">
                          <a:effectLst/>
                        </a:rPr>
                        <a:t>דוגמאות לאימפריות: מצרים, אימפריה פרסית,</a:t>
                      </a:r>
                      <a:endParaRPr lang="en-US" sz="1200">
                        <a:effectLst/>
                      </a:endParaRPr>
                    </a:p>
                    <a:p>
                      <a:pPr algn="r" rtl="1">
                        <a:lnSpc>
                          <a:spcPct val="150000"/>
                        </a:lnSpc>
                        <a:spcAft>
                          <a:spcPts val="800"/>
                        </a:spcAft>
                      </a:pPr>
                      <a:r>
                        <a:rPr lang="he-IL" sz="1200">
                          <a:effectLst/>
                        </a:rPr>
                        <a:t>יוון, רומא.</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798" marR="31798" marT="0" marB="0"/>
                </a:tc>
                <a:tc>
                  <a:txBody>
                    <a:bodyPr/>
                    <a:lstStyle/>
                    <a:p>
                      <a:pPr algn="r" rtl="1">
                        <a:lnSpc>
                          <a:spcPct val="150000"/>
                        </a:lnSpc>
                        <a:spcAft>
                          <a:spcPts val="800"/>
                        </a:spcAft>
                      </a:pPr>
                      <a:r>
                        <a:rPr lang="he-IL" sz="1200">
                          <a:effectLst/>
                        </a:rPr>
                        <a:t>מלכים שולטים על ממלכות קטנות ומנהלים </a:t>
                      </a:r>
                      <a:r>
                        <a:rPr lang="he-IL" sz="1200" u="sng">
                          <a:effectLst/>
                        </a:rPr>
                        <a:t>משטר פיאודלי</a:t>
                      </a:r>
                      <a:r>
                        <a:rPr lang="he-IL" sz="1200">
                          <a:effectLst/>
                        </a:rPr>
                        <a:t>, הכנסייה הנוצרית  חלק מהשלטון באירופה . </a:t>
                      </a:r>
                      <a:endParaRPr lang="en-US" sz="1200">
                        <a:effectLst/>
                      </a:endParaRPr>
                    </a:p>
                    <a:p>
                      <a:pPr algn="r" rtl="1">
                        <a:lnSpc>
                          <a:spcPct val="150000"/>
                        </a:lnSpc>
                        <a:spcAft>
                          <a:spcPts val="800"/>
                        </a:spcAft>
                      </a:pPr>
                      <a:r>
                        <a:rPr lang="he-IL" sz="1200">
                          <a:effectLst/>
                        </a:rPr>
                        <a:t>בארצות האסלאם – התפשטות האסלאם ברחבי המזרח ותחלופה של משפחות השלטון</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798" marR="31798" marT="0" marB="0"/>
                </a:tc>
                <a:tc>
                  <a:txBody>
                    <a:bodyPr/>
                    <a:lstStyle/>
                    <a:p>
                      <a:pPr algn="r" rtl="1">
                        <a:lnSpc>
                          <a:spcPct val="150000"/>
                        </a:lnSpc>
                        <a:spcAft>
                          <a:spcPts val="800"/>
                        </a:spcAft>
                      </a:pPr>
                      <a:r>
                        <a:rPr lang="he-IL" sz="1200">
                          <a:effectLst/>
                        </a:rPr>
                        <a:t>שלטון אבסולוטי  , שליט יחיד שמחליט על הכל בלי יכולת לבקר אותו. </a:t>
                      </a:r>
                      <a:endParaRPr lang="en-US" sz="1200">
                        <a:effectLst/>
                      </a:endParaRPr>
                    </a:p>
                    <a:p>
                      <a:pPr algn="r" rtl="1">
                        <a:lnSpc>
                          <a:spcPct val="150000"/>
                        </a:lnSpc>
                        <a:spcAft>
                          <a:spcPts val="800"/>
                        </a:spcAft>
                      </a:pPr>
                      <a:r>
                        <a:rPr lang="he-IL" sz="1200">
                          <a:effectLst/>
                        </a:rPr>
                        <a:t>בתחילת התקופה </a:t>
                      </a:r>
                      <a:endParaRPr lang="en-US" sz="1200">
                        <a:effectLst/>
                      </a:endParaRPr>
                    </a:p>
                    <a:p>
                      <a:pPr algn="r" rtl="1">
                        <a:lnSpc>
                          <a:spcPct val="150000"/>
                        </a:lnSpc>
                        <a:spcAft>
                          <a:spcPts val="800"/>
                        </a:spcAft>
                      </a:pPr>
                      <a:r>
                        <a:rPr lang="he-IL" sz="1200">
                          <a:effectLst/>
                        </a:rPr>
                        <a:t>ובהמשך – התפתחות השלטון הדמוקרטי, חלוקה למדינות שכל אחת עצמאית. </a:t>
                      </a:r>
                      <a:endParaRPr lang="en-US" sz="1200">
                        <a:effectLst/>
                      </a:endParaRPr>
                    </a:p>
                    <a:p>
                      <a:pPr algn="r" rtl="1">
                        <a:lnSpc>
                          <a:spcPct val="150000"/>
                        </a:lnSpc>
                        <a:spcAft>
                          <a:spcPts val="800"/>
                        </a:spcAft>
                      </a:pPr>
                      <a:r>
                        <a:rPr lang="he-IL" sz="1200">
                          <a:effectLst/>
                        </a:rPr>
                        <a:t>התפתחות אמריקה. </a:t>
                      </a:r>
                      <a:endParaRPr lang="en-US" sz="1200">
                        <a:effectLst/>
                      </a:endParaRPr>
                    </a:p>
                    <a:p>
                      <a:pPr algn="r" rtl="1">
                        <a:lnSpc>
                          <a:spcPct val="150000"/>
                        </a:lnSpc>
                        <a:spcAft>
                          <a:spcPts val="800"/>
                        </a:spcAft>
                      </a:pPr>
                      <a:r>
                        <a:rPr lang="he-IL" sz="1200">
                          <a:effectLst/>
                        </a:rPr>
                        <a:t>לאזרח יש השפעה על השלטון.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798" marR="31798" marT="0" marB="0"/>
                </a:tc>
                <a:extLst>
                  <a:ext uri="{0D108BD9-81ED-4DB2-BD59-A6C34878D82A}">
                    <a16:rowId xmlns:a16="http://schemas.microsoft.com/office/drawing/2014/main" val="1598127548"/>
                  </a:ext>
                </a:extLst>
              </a:tr>
              <a:tr h="1581403">
                <a:tc>
                  <a:txBody>
                    <a:bodyPr/>
                    <a:lstStyle/>
                    <a:p>
                      <a:pPr algn="r" rtl="1">
                        <a:lnSpc>
                          <a:spcPct val="150000"/>
                        </a:lnSpc>
                        <a:spcAft>
                          <a:spcPts val="800"/>
                        </a:spcAft>
                      </a:pPr>
                      <a:r>
                        <a:rPr lang="he-IL" sz="1200">
                          <a:effectLst/>
                        </a:rPr>
                        <a:t>המאפיין הדתי</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798" marR="31798" marT="0" marB="0"/>
                </a:tc>
                <a:tc>
                  <a:txBody>
                    <a:bodyPr/>
                    <a:lstStyle/>
                    <a:p>
                      <a:pPr algn="r" rtl="1">
                        <a:lnSpc>
                          <a:spcPct val="150000"/>
                        </a:lnSpc>
                        <a:spcAft>
                          <a:spcPts val="800"/>
                        </a:spcAft>
                      </a:pPr>
                      <a:r>
                        <a:rPr lang="he-IL" sz="1200">
                          <a:effectLst/>
                        </a:rPr>
                        <a:t>דתות פגאניות - אליליות, לכל אומה סדרת אלילים בהם היא מאמינה. </a:t>
                      </a:r>
                      <a:endParaRPr lang="en-US" sz="1200">
                        <a:effectLst/>
                      </a:endParaRPr>
                    </a:p>
                    <a:p>
                      <a:pPr algn="r" rtl="1">
                        <a:lnSpc>
                          <a:spcPct val="150000"/>
                        </a:lnSpc>
                        <a:spcAft>
                          <a:spcPts val="800"/>
                        </a:spcAft>
                      </a:pPr>
                      <a:r>
                        <a:rPr lang="he-IL" sz="1200">
                          <a:effectLst/>
                        </a:rPr>
                        <a:t>היהודים – אמונה מונותאיסטית, אמונה באל אחד. היחידים.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798" marR="31798" marT="0" marB="0"/>
                </a:tc>
                <a:tc>
                  <a:txBody>
                    <a:bodyPr/>
                    <a:lstStyle/>
                    <a:p>
                      <a:pPr algn="r" rtl="1">
                        <a:lnSpc>
                          <a:spcPct val="150000"/>
                        </a:lnSpc>
                        <a:spcAft>
                          <a:spcPts val="800"/>
                        </a:spcAft>
                      </a:pPr>
                      <a:r>
                        <a:rPr lang="he-IL" sz="1200">
                          <a:effectLst/>
                        </a:rPr>
                        <a:t>התפתחות הדתות המונותיאיסטיות, </a:t>
                      </a:r>
                      <a:endParaRPr lang="en-US" sz="1200">
                        <a:effectLst/>
                      </a:endParaRPr>
                    </a:p>
                    <a:p>
                      <a:pPr algn="r" rtl="1">
                        <a:lnSpc>
                          <a:spcPct val="150000"/>
                        </a:lnSpc>
                        <a:spcAft>
                          <a:spcPts val="800"/>
                        </a:spcAft>
                      </a:pPr>
                      <a:r>
                        <a:rPr lang="he-IL" sz="1200">
                          <a:effectLst/>
                        </a:rPr>
                        <a:t>הנצרות מתפשטת באירופה והדת האלילית נעלמת. האסלאם מתפשט במזרח ובצפון אפריקה וגם שם נעלמת האלילות.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798" marR="31798" marT="0" marB="0"/>
                </a:tc>
                <a:tc>
                  <a:txBody>
                    <a:bodyPr/>
                    <a:lstStyle/>
                    <a:p>
                      <a:pPr algn="r" rtl="1">
                        <a:lnSpc>
                          <a:spcPct val="150000"/>
                        </a:lnSpc>
                        <a:spcAft>
                          <a:spcPts val="800"/>
                        </a:spcAft>
                      </a:pPr>
                      <a:r>
                        <a:rPr lang="he-IL" sz="1200">
                          <a:effectLst/>
                        </a:rPr>
                        <a:t>בהדרגה מגיעים למצב של חופש דת. </a:t>
                      </a:r>
                      <a:endParaRPr lang="en-US" sz="1200">
                        <a:effectLst/>
                      </a:endParaRPr>
                    </a:p>
                    <a:p>
                      <a:pPr algn="r" rtl="1">
                        <a:lnSpc>
                          <a:spcPct val="150000"/>
                        </a:lnSpc>
                        <a:spcAft>
                          <a:spcPts val="800"/>
                        </a:spcAft>
                      </a:pPr>
                      <a:r>
                        <a:rPr lang="he-IL" sz="1200">
                          <a:effectLst/>
                        </a:rPr>
                        <a:t>וחופש מ – דת. </a:t>
                      </a:r>
                      <a:endParaRPr lang="en-US" sz="1200">
                        <a:effectLst/>
                      </a:endParaRPr>
                    </a:p>
                    <a:p>
                      <a:pPr algn="r" rtl="1">
                        <a:lnSpc>
                          <a:spcPct val="150000"/>
                        </a:lnSpc>
                        <a:spcAft>
                          <a:spcPts val="800"/>
                        </a:spcAft>
                      </a:pPr>
                      <a:r>
                        <a:rPr lang="he-IL" sz="1200">
                          <a:effectLst/>
                        </a:rPr>
                        <a:t>כל אומה ולאחר מכן בתהליך ארוך כל אדם יכול לבחור את הדת בה הוא מאמין ואפילו יכול לחיות ללא זהות דתית.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798" marR="31798" marT="0" marB="0"/>
                </a:tc>
                <a:extLst>
                  <a:ext uri="{0D108BD9-81ED-4DB2-BD59-A6C34878D82A}">
                    <a16:rowId xmlns:a16="http://schemas.microsoft.com/office/drawing/2014/main" val="2429048139"/>
                  </a:ext>
                </a:extLst>
              </a:tr>
              <a:tr h="1563233">
                <a:tc>
                  <a:txBody>
                    <a:bodyPr/>
                    <a:lstStyle/>
                    <a:p>
                      <a:pPr algn="r" rtl="1">
                        <a:lnSpc>
                          <a:spcPct val="150000"/>
                        </a:lnSpc>
                        <a:spcAft>
                          <a:spcPts val="800"/>
                        </a:spcAft>
                      </a:pPr>
                      <a:r>
                        <a:rPr lang="he-IL" sz="1200">
                          <a:effectLst/>
                        </a:rPr>
                        <a:t>מה ייחודי בתקופה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798" marR="31798" marT="0" marB="0"/>
                </a:tc>
                <a:tc>
                  <a:txBody>
                    <a:bodyPr/>
                    <a:lstStyle/>
                    <a:p>
                      <a:pPr algn="r" rtl="1">
                        <a:lnSpc>
                          <a:spcPct val="150000"/>
                        </a:lnSpc>
                        <a:spcAft>
                          <a:spcPts val="800"/>
                        </a:spcAft>
                      </a:pPr>
                      <a:r>
                        <a:rPr lang="he-IL" sz="1200">
                          <a:effectLst/>
                        </a:rPr>
                        <a:t>אימפריות שעולות ושולטות על שטח נרחב. מלחמות בין אימפריות.</a:t>
                      </a:r>
                      <a:endParaRPr lang="en-US" sz="1200">
                        <a:effectLst/>
                      </a:endParaRPr>
                    </a:p>
                    <a:p>
                      <a:pPr algn="r" rtl="1">
                        <a:lnSpc>
                          <a:spcPct val="150000"/>
                        </a:lnSpc>
                        <a:spcAft>
                          <a:spcPts val="800"/>
                        </a:spcAft>
                      </a:pPr>
                      <a:r>
                        <a:rPr lang="he-IL" sz="1200">
                          <a:effectLst/>
                        </a:rPr>
                        <a:t>התפתחות טכנולוגית</a:t>
                      </a:r>
                      <a:endParaRPr lang="en-US" sz="1200">
                        <a:effectLst/>
                      </a:endParaRPr>
                    </a:p>
                    <a:p>
                      <a:pPr algn="r" rtl="1">
                        <a:lnSpc>
                          <a:spcPct val="150000"/>
                        </a:lnSpc>
                        <a:spcAft>
                          <a:spcPts val="800"/>
                        </a:spcAft>
                      </a:pPr>
                      <a:r>
                        <a:rPr lang="he-IL" sz="1200">
                          <a:effectLst/>
                        </a:rPr>
                        <a:t>התפתחות הכתב</a:t>
                      </a:r>
                      <a:endParaRPr lang="en-US" sz="1200">
                        <a:effectLst/>
                      </a:endParaRPr>
                    </a:p>
                    <a:p>
                      <a:pPr algn="r" rtl="1">
                        <a:lnSpc>
                          <a:spcPct val="150000"/>
                        </a:lnSpc>
                        <a:spcAft>
                          <a:spcPts val="800"/>
                        </a:spcAft>
                      </a:pPr>
                      <a:r>
                        <a:rPr lang="he-IL" sz="1200">
                          <a:effectLst/>
                        </a:rPr>
                        <a:t>והמדעים</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798" marR="31798" marT="0" marB="0"/>
                </a:tc>
                <a:tc>
                  <a:txBody>
                    <a:bodyPr/>
                    <a:lstStyle/>
                    <a:p>
                      <a:pPr algn="r" rtl="1">
                        <a:lnSpc>
                          <a:spcPct val="150000"/>
                        </a:lnSpc>
                        <a:spcAft>
                          <a:spcPts val="800"/>
                        </a:spcAft>
                      </a:pPr>
                      <a:r>
                        <a:rPr lang="he-IL" sz="1200">
                          <a:effectLst/>
                        </a:rPr>
                        <a:t>בערות באירופה. </a:t>
                      </a:r>
                      <a:endParaRPr lang="en-US" sz="1200">
                        <a:effectLst/>
                      </a:endParaRPr>
                    </a:p>
                    <a:p>
                      <a:pPr algn="r" rtl="1">
                        <a:lnSpc>
                          <a:spcPct val="150000"/>
                        </a:lnSpc>
                        <a:spcAft>
                          <a:spcPts val="800"/>
                        </a:spcAft>
                      </a:pPr>
                      <a:r>
                        <a:rPr lang="he-IL" sz="1200">
                          <a:effectLst/>
                        </a:rPr>
                        <a:t>רוב האנשים לא יודעים קרוא וכתוב, הכנסייה שולטת ויש עצירה של התפתחות המדע והטכנולוגיה בכל אירופה.</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1798" marR="31798" marT="0" marB="0"/>
                </a:tc>
                <a:tc>
                  <a:txBody>
                    <a:bodyPr/>
                    <a:lstStyle/>
                    <a:p>
                      <a:pPr algn="r" rtl="1">
                        <a:lnSpc>
                          <a:spcPct val="150000"/>
                        </a:lnSpc>
                        <a:spcAft>
                          <a:spcPts val="800"/>
                        </a:spcAft>
                      </a:pPr>
                      <a:r>
                        <a:rPr lang="he-IL" sz="1200" dirty="0">
                          <a:effectLst/>
                        </a:rPr>
                        <a:t>חידושים והמצאות ששינו את פני העולם: </a:t>
                      </a:r>
                      <a:endParaRPr lang="en-US" sz="1200" dirty="0">
                        <a:effectLst/>
                      </a:endParaRPr>
                    </a:p>
                    <a:p>
                      <a:pPr algn="r" rtl="1">
                        <a:lnSpc>
                          <a:spcPct val="150000"/>
                        </a:lnSpc>
                        <a:spcAft>
                          <a:spcPts val="800"/>
                        </a:spcAft>
                      </a:pPr>
                      <a:r>
                        <a:rPr lang="he-IL" sz="1200" dirty="0">
                          <a:effectLst/>
                        </a:rPr>
                        <a:t>הנשק החם, הדפוס, הספינות שנוסעות למרחקים ובהמשך – החשיבה של האדם ויכולת הבחירה מתרחבת.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1798" marR="31798" marT="0" marB="0"/>
                </a:tc>
                <a:extLst>
                  <a:ext uri="{0D108BD9-81ED-4DB2-BD59-A6C34878D82A}">
                    <a16:rowId xmlns:a16="http://schemas.microsoft.com/office/drawing/2014/main" val="1087586664"/>
                  </a:ext>
                </a:extLst>
              </a:tr>
            </a:tbl>
          </a:graphicData>
        </a:graphic>
      </p:graphicFrame>
    </p:spTree>
    <p:extLst>
      <p:ext uri="{BB962C8B-B14F-4D97-AF65-F5344CB8AC3E}">
        <p14:creationId xmlns:p14="http://schemas.microsoft.com/office/powerpoint/2010/main" val="409145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1">
              <a:lnSpc>
                <a:spcPct val="80000"/>
              </a:lnSpc>
              <a:spcBef>
                <a:spcPts val="0"/>
              </a:spcBef>
              <a:spcAft>
                <a:spcPts val="0"/>
              </a:spcAft>
              <a:buClr>
                <a:srgbClr val="1D9AA1"/>
              </a:buClr>
              <a:buSzPts val="5000"/>
              <a:buFont typeface="Twentieth Century"/>
              <a:buNone/>
            </a:pPr>
            <a:r>
              <a:rPr lang="iw-IL" b="1">
                <a:solidFill>
                  <a:srgbClr val="1D9AA1"/>
                </a:solidFill>
              </a:rPr>
              <a:t>למה בכלל ללמוד היסטוריה?</a:t>
            </a:r>
            <a:br>
              <a:rPr lang="iw-IL" b="1">
                <a:solidFill>
                  <a:srgbClr val="1D9AA1"/>
                </a:solidFill>
              </a:rPr>
            </a:br>
            <a:r>
              <a:rPr lang="iw-IL" b="1">
                <a:solidFill>
                  <a:srgbClr val="1D9AA1"/>
                </a:solidFill>
              </a:rPr>
              <a:t>בואו נתרכז בכאן ועכשיו...</a:t>
            </a:r>
            <a:endParaRPr/>
          </a:p>
        </p:txBody>
      </p:sp>
      <p:sp>
        <p:nvSpPr>
          <p:cNvPr id="99" name="Google Shape;99;p14"/>
          <p:cNvSpPr txBox="1">
            <a:spLocks noGrp="1"/>
          </p:cNvSpPr>
          <p:nvPr>
            <p:ph type="body" idx="1"/>
          </p:nvPr>
        </p:nvSpPr>
        <p:spPr>
          <a:xfrm>
            <a:off x="1123774" y="2608150"/>
            <a:ext cx="10394149" cy="4224528"/>
          </a:xfrm>
          <a:prstGeom prst="rect">
            <a:avLst/>
          </a:prstGeom>
          <a:noFill/>
          <a:ln>
            <a:noFill/>
          </a:ln>
        </p:spPr>
        <p:txBody>
          <a:bodyPr spcFirstLastPara="1" wrap="square" lIns="45700" tIns="45700" rIns="45700" bIns="45700" anchor="t" anchorCtr="0">
            <a:normAutofit/>
          </a:bodyPr>
          <a:lstStyle/>
          <a:p>
            <a:pPr marL="91440" lvl="0" indent="-177800" algn="ctr" rtl="1">
              <a:lnSpc>
                <a:spcPct val="90000"/>
              </a:lnSpc>
              <a:spcBef>
                <a:spcPts val="0"/>
              </a:spcBef>
              <a:spcAft>
                <a:spcPts val="0"/>
              </a:spcAft>
              <a:buSzPts val="2800"/>
              <a:buChar char=" "/>
            </a:pPr>
            <a:r>
              <a:rPr lang="iw-IL" sz="2800" b="1"/>
              <a:t>היסטוריה היא מעבדת המבחן של הרעיונות. יכולים אנו להכביר מלים אודות רעיונות אלו או אחרים, אך רק מהלך הזמן מראה בבירור אלו רעיונות נכונים ואלו מוטעים. </a:t>
            </a:r>
            <a:endParaRPr/>
          </a:p>
          <a:p>
            <a:pPr marL="91440" lvl="0" indent="-177800" algn="ctr" rtl="1">
              <a:lnSpc>
                <a:spcPct val="90000"/>
              </a:lnSpc>
              <a:spcBef>
                <a:spcPts val="1400"/>
              </a:spcBef>
              <a:spcAft>
                <a:spcPts val="0"/>
              </a:spcAft>
              <a:buSzPts val="2800"/>
              <a:buChar char=" "/>
            </a:pPr>
            <a:r>
              <a:rPr lang="iw-IL" sz="2800" b="1"/>
              <a:t>"אלה שלא מסוגלים ללמוד משגיאות העבר נדונים לחזור עליהן".</a:t>
            </a:r>
            <a:endParaRPr/>
          </a:p>
          <a:p>
            <a:pPr marL="91440" lvl="0" indent="0" algn="r" rtl="1">
              <a:lnSpc>
                <a:spcPct val="90000"/>
              </a:lnSpc>
              <a:spcBef>
                <a:spcPts val="1400"/>
              </a:spcBef>
              <a:spcAft>
                <a:spcPts val="0"/>
              </a:spcAft>
              <a:buSzPts val="2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20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 calcmode="lin" valueType="num">
                                      <p:cBhvr additive="base">
                                        <p:cTn id="12" dur="500"/>
                                        <p:tgtEl>
                                          <p:spTgt spid="99">
                                            <p:txEl>
                                              <p:pRg st="0" end="0"/>
                                            </p:txEl>
                                          </p:spTgt>
                                        </p:tgtEl>
                                        <p:attrNameLst>
                                          <p:attrName>ppt_w</p:attrName>
                                        </p:attrNameLst>
                                      </p:cBhvr>
                                      <p:tavLst>
                                        <p:tav tm="0">
                                          <p:val>
                                            <p:strVal val="0"/>
                                          </p:val>
                                        </p:tav>
                                        <p:tav tm="100000">
                                          <p:val>
                                            <p:strVal val="#ppt_w"/>
                                          </p:val>
                                        </p:tav>
                                      </p:tavLst>
                                    </p:anim>
                                    <p:anim calcmode="lin" valueType="num">
                                      <p:cBhvr additive="base">
                                        <p:cTn id="13" dur="500"/>
                                        <p:tgtEl>
                                          <p:spTgt spid="99">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99">
                                            <p:txEl>
                                              <p:pRg st="1" end="1"/>
                                            </p:txEl>
                                          </p:spTgt>
                                        </p:tgtEl>
                                        <p:attrNameLst>
                                          <p:attrName>style.visibility</p:attrName>
                                        </p:attrNameLst>
                                      </p:cBhvr>
                                      <p:to>
                                        <p:strVal val="visible"/>
                                      </p:to>
                                    </p:set>
                                    <p:anim calcmode="lin" valueType="num">
                                      <p:cBhvr additive="base">
                                        <p:cTn id="18" dur="500"/>
                                        <p:tgtEl>
                                          <p:spTgt spid="99">
                                            <p:txEl>
                                              <p:pRg st="1" end="1"/>
                                            </p:txEl>
                                          </p:spTgt>
                                        </p:tgtEl>
                                        <p:attrNameLst>
                                          <p:attrName>ppt_w</p:attrName>
                                        </p:attrNameLst>
                                      </p:cBhvr>
                                      <p:tavLst>
                                        <p:tav tm="0">
                                          <p:val>
                                            <p:strVal val="0"/>
                                          </p:val>
                                        </p:tav>
                                        <p:tav tm="100000">
                                          <p:val>
                                            <p:strVal val="#ppt_w"/>
                                          </p:val>
                                        </p:tav>
                                      </p:tavLst>
                                    </p:anim>
                                    <p:anim calcmode="lin" valueType="num">
                                      <p:cBhvr additive="base">
                                        <p:cTn id="19" dur="500"/>
                                        <p:tgtEl>
                                          <p:spTgt spid="99">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99">
                                            <p:txEl>
                                              <p:pRg st="2" end="2"/>
                                            </p:txEl>
                                          </p:spTgt>
                                        </p:tgtEl>
                                        <p:attrNameLst>
                                          <p:attrName>style.visibility</p:attrName>
                                        </p:attrNameLst>
                                      </p:cBhvr>
                                      <p:to>
                                        <p:strVal val="visible"/>
                                      </p:to>
                                    </p:set>
                                    <p:anim calcmode="lin" valueType="num">
                                      <p:cBhvr additive="base">
                                        <p:cTn id="24" dur="500"/>
                                        <p:tgtEl>
                                          <p:spTgt spid="99">
                                            <p:txEl>
                                              <p:pRg st="2" end="2"/>
                                            </p:txEl>
                                          </p:spTgt>
                                        </p:tgtEl>
                                        <p:attrNameLst>
                                          <p:attrName>ppt_w</p:attrName>
                                        </p:attrNameLst>
                                      </p:cBhvr>
                                      <p:tavLst>
                                        <p:tav tm="0">
                                          <p:val>
                                            <p:strVal val="0"/>
                                          </p:val>
                                        </p:tav>
                                        <p:tav tm="100000">
                                          <p:val>
                                            <p:strVal val="#ppt_w"/>
                                          </p:val>
                                        </p:tav>
                                      </p:tavLst>
                                    </p:anim>
                                    <p:anim calcmode="lin" valueType="num">
                                      <p:cBhvr additive="base">
                                        <p:cTn id="25" dur="500"/>
                                        <p:tgtEl>
                                          <p:spTgt spid="99">
                                            <p:txEl>
                                              <p:pRg st="2" end="2"/>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body" idx="1"/>
          </p:nvPr>
        </p:nvSpPr>
        <p:spPr>
          <a:xfrm>
            <a:off x="1235963" y="808893"/>
            <a:ext cx="9720073" cy="5685692"/>
          </a:xfrm>
          <a:prstGeom prst="rect">
            <a:avLst/>
          </a:prstGeom>
          <a:noFill/>
          <a:ln>
            <a:noFill/>
          </a:ln>
        </p:spPr>
        <p:txBody>
          <a:bodyPr spcFirstLastPara="1" wrap="square" lIns="45700" tIns="45700" rIns="45700" bIns="45700" anchor="t" anchorCtr="0">
            <a:normAutofit/>
          </a:bodyPr>
          <a:lstStyle/>
          <a:p>
            <a:pPr marL="91440" lvl="0" indent="-139700" algn="ctr" rtl="1">
              <a:lnSpc>
                <a:spcPct val="90000"/>
              </a:lnSpc>
              <a:spcBef>
                <a:spcPts val="0"/>
              </a:spcBef>
              <a:spcAft>
                <a:spcPts val="0"/>
              </a:spcAft>
              <a:buSzPts val="2200"/>
              <a:buChar char=" "/>
            </a:pPr>
            <a:r>
              <a:rPr lang="iw-IL" dirty="0">
                <a:solidFill>
                  <a:srgbClr val="000000"/>
                </a:solidFill>
                <a:latin typeface="Arial"/>
                <a:ea typeface="Arial"/>
                <a:cs typeface="Arial"/>
                <a:sym typeface="Arial"/>
              </a:rPr>
              <a:t>"</a:t>
            </a:r>
            <a:r>
              <a:rPr lang="iw-IL" sz="3200" b="1" dirty="0">
                <a:solidFill>
                  <a:srgbClr val="000000"/>
                </a:solidFill>
                <a:latin typeface="Arial"/>
                <a:ea typeface="Arial"/>
                <a:cs typeface="Arial"/>
                <a:sym typeface="Arial"/>
              </a:rPr>
              <a:t>זכור ימות עולם; בינו שנות דור ודור. שאל אביך ויגדך, זקניך ויאמרו לך" </a:t>
            </a:r>
            <a:r>
              <a:rPr lang="he-IL" sz="3200" b="1" dirty="0">
                <a:solidFill>
                  <a:srgbClr val="000000"/>
                </a:solidFill>
                <a:latin typeface="Arial"/>
                <a:ea typeface="Arial"/>
                <a:cs typeface="Arial"/>
                <a:sym typeface="Arial"/>
              </a:rPr>
              <a:t>   (</a:t>
            </a:r>
            <a:r>
              <a:rPr lang="iw-IL" sz="3200" b="1" dirty="0">
                <a:solidFill>
                  <a:srgbClr val="000000"/>
                </a:solidFill>
                <a:latin typeface="Arial"/>
                <a:ea typeface="Arial"/>
                <a:cs typeface="Arial"/>
                <a:sym typeface="Arial"/>
              </a:rPr>
              <a:t>דברים לב, ז</a:t>
            </a:r>
            <a:r>
              <a:rPr lang="he-IL" sz="3200" b="1" dirty="0">
                <a:solidFill>
                  <a:srgbClr val="000000"/>
                </a:solidFill>
                <a:latin typeface="Arial"/>
                <a:ea typeface="Arial"/>
                <a:cs typeface="Arial"/>
                <a:sym typeface="Arial"/>
              </a:rPr>
              <a:t>)</a:t>
            </a:r>
            <a:endParaRPr sz="3200" b="1" dirty="0"/>
          </a:p>
          <a:p>
            <a:pPr marL="91440" lvl="0" indent="0" algn="r" rtl="1">
              <a:lnSpc>
                <a:spcPct val="90000"/>
              </a:lnSpc>
              <a:spcBef>
                <a:spcPts val="1400"/>
              </a:spcBef>
              <a:spcAft>
                <a:spcPts val="0"/>
              </a:spcAft>
              <a:buSzPts val="2200"/>
              <a:buNone/>
            </a:pPr>
            <a:endParaRPr dirty="0"/>
          </a:p>
          <a:p>
            <a:pPr marL="91440" lvl="0" indent="-139700" algn="r" rtl="1">
              <a:lnSpc>
                <a:spcPct val="90000"/>
              </a:lnSpc>
              <a:spcBef>
                <a:spcPts val="1400"/>
              </a:spcBef>
              <a:spcAft>
                <a:spcPts val="0"/>
              </a:spcAft>
              <a:buSzPts val="2200"/>
              <a:buChar char=" "/>
            </a:pPr>
            <a:r>
              <a:rPr lang="iw-IL" b="1" dirty="0"/>
              <a:t>אנו מאמינים כי ה' הוא הבורא, המקיים והמשגיח, הקב"ה הוא מהות אינסופית המעורבת באופן פעיל בבריאה.</a:t>
            </a:r>
            <a:endParaRPr dirty="0"/>
          </a:p>
          <a:p>
            <a:pPr marL="91440" lvl="0" indent="-139700" algn="r" rtl="1">
              <a:lnSpc>
                <a:spcPct val="90000"/>
              </a:lnSpc>
              <a:spcBef>
                <a:spcPts val="1400"/>
              </a:spcBef>
              <a:spcAft>
                <a:spcPts val="0"/>
              </a:spcAft>
              <a:buSzPts val="2200"/>
              <a:buChar char=" "/>
            </a:pPr>
            <a:r>
              <a:rPr lang="iw-IL" b="1" dirty="0"/>
              <a:t>כל דבר ביקום מצוי תחת פיקוחו של ה</a:t>
            </a:r>
            <a:r>
              <a:rPr lang="he-IL" b="1" dirty="0"/>
              <a:t>'.</a:t>
            </a:r>
          </a:p>
          <a:p>
            <a:pPr marL="91440" lvl="0" indent="-139700" algn="r" rtl="1">
              <a:lnSpc>
                <a:spcPct val="90000"/>
              </a:lnSpc>
              <a:spcBef>
                <a:spcPts val="1400"/>
              </a:spcBef>
              <a:spcAft>
                <a:spcPts val="0"/>
              </a:spcAft>
              <a:buSzPts val="2200"/>
              <a:buChar char=" "/>
            </a:pPr>
            <a:r>
              <a:rPr lang="iw-IL" b="1" dirty="0"/>
              <a:t>לכן, ההיסטוריה היא תהליך נשלט המוביל לקראת יעד מסוים.</a:t>
            </a:r>
            <a:endParaRPr dirty="0"/>
          </a:p>
          <a:p>
            <a:pPr marL="91440" lvl="0" indent="-139700" algn="r" rtl="1">
              <a:lnSpc>
                <a:spcPct val="90000"/>
              </a:lnSpc>
              <a:spcBef>
                <a:spcPts val="1400"/>
              </a:spcBef>
              <a:spcAft>
                <a:spcPts val="0"/>
              </a:spcAft>
              <a:buSzPts val="2200"/>
              <a:buChar char=" "/>
            </a:pPr>
            <a:r>
              <a:rPr lang="iw-IL" b="1" dirty="0"/>
              <a:t>פירושו של דבר כי אין אנו לומדים היסטוריה רק כדי להימנע משגיאות העבר, אלא מכיוון שיש לנו מקום אליו מועדות פנינו. ישנה מטרה. זהו רעיון בעל עוצמה בלתי תשוער בהיסטוריה האנושית - אנו הולכים למקום מסוים, יש לנו יעד, יש קו סיום.</a:t>
            </a:r>
            <a:endParaRPr dirty="0"/>
          </a:p>
          <a:p>
            <a:pPr marL="91440" lvl="0" indent="-139700" algn="r" rtl="1">
              <a:lnSpc>
                <a:spcPct val="90000"/>
              </a:lnSpc>
              <a:spcBef>
                <a:spcPts val="1400"/>
              </a:spcBef>
              <a:spcAft>
                <a:spcPts val="0"/>
              </a:spcAft>
              <a:buSzPts val="2200"/>
              <a:buChar char=" "/>
            </a:pPr>
            <a:r>
              <a:rPr lang="iw-IL" b="1" dirty="0"/>
              <a:t>זוהי סיבה נוספת לא לחזור על אותן השגיאות - אנו רוצים להגיע לאותו יעד מהר וללא נזקים ככל האפשר. ההיסטוריה היא המפה עמה אנו מנווטים דרכנו לשם.</a:t>
            </a:r>
            <a:endParaRPr dirty="0"/>
          </a:p>
          <a:p>
            <a:pPr marL="91440" lvl="0" indent="0" algn="r" rtl="1">
              <a:lnSpc>
                <a:spcPct val="90000"/>
              </a:lnSpc>
              <a:spcBef>
                <a:spcPts val="1400"/>
              </a:spcBef>
              <a:spcAft>
                <a:spcPts val="0"/>
              </a:spcAft>
              <a:buSzPts val="22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 calcmode="lin" valueType="num">
                                      <p:cBhvr additive="base">
                                        <p:cTn id="7" dur="500"/>
                                        <p:tgtEl>
                                          <p:spTgt spid="10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4">
                                            <p:txEl>
                                              <p:pRg st="2" end="2"/>
                                            </p:txEl>
                                          </p:spTgt>
                                        </p:tgtEl>
                                        <p:attrNameLst>
                                          <p:attrName>style.visibility</p:attrName>
                                        </p:attrNameLst>
                                      </p:cBhvr>
                                      <p:to>
                                        <p:strVal val="visible"/>
                                      </p:to>
                                    </p:set>
                                    <p:anim calcmode="lin" valueType="num">
                                      <p:cBhvr additive="base">
                                        <p:cTn id="12" dur="500"/>
                                        <p:tgtEl>
                                          <p:spTgt spid="10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4">
                                            <p:txEl>
                                              <p:pRg st="3" end="3"/>
                                            </p:txEl>
                                          </p:spTgt>
                                        </p:tgtEl>
                                        <p:attrNameLst>
                                          <p:attrName>style.visibility</p:attrName>
                                        </p:attrNameLst>
                                      </p:cBhvr>
                                      <p:to>
                                        <p:strVal val="visible"/>
                                      </p:to>
                                    </p:set>
                                    <p:anim calcmode="lin" valueType="num">
                                      <p:cBhvr additive="base">
                                        <p:cTn id="17" dur="500"/>
                                        <p:tgtEl>
                                          <p:spTgt spid="10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4">
                                            <p:txEl>
                                              <p:pRg st="4" end="4"/>
                                            </p:txEl>
                                          </p:spTgt>
                                        </p:tgtEl>
                                        <p:attrNameLst>
                                          <p:attrName>style.visibility</p:attrName>
                                        </p:attrNameLst>
                                      </p:cBhvr>
                                      <p:to>
                                        <p:strVal val="visible"/>
                                      </p:to>
                                    </p:set>
                                    <p:anim calcmode="lin" valueType="num">
                                      <p:cBhvr additive="base">
                                        <p:cTn id="22" dur="500"/>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4">
                                            <p:txEl>
                                              <p:pRg st="5" end="5"/>
                                            </p:txEl>
                                          </p:spTgt>
                                        </p:tgtEl>
                                        <p:attrNameLst>
                                          <p:attrName>style.visibility</p:attrName>
                                        </p:attrNameLst>
                                      </p:cBhvr>
                                      <p:to>
                                        <p:strVal val="visible"/>
                                      </p:to>
                                    </p:set>
                                    <p:anim calcmode="lin" valueType="num">
                                      <p:cBhvr additive="base">
                                        <p:cTn id="27" dur="500"/>
                                        <p:tgtEl>
                                          <p:spTgt spid="10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4">
                                            <p:txEl>
                                              <p:pRg st="6" end="6"/>
                                            </p:txEl>
                                          </p:spTgt>
                                        </p:tgtEl>
                                        <p:attrNameLst>
                                          <p:attrName>style.visibility</p:attrName>
                                        </p:attrNameLst>
                                      </p:cBhvr>
                                      <p:to>
                                        <p:strVal val="visible"/>
                                      </p:to>
                                    </p:set>
                                    <p:anim calcmode="lin" valueType="num">
                                      <p:cBhvr additive="base">
                                        <p:cTn id="32" dur="500"/>
                                        <p:tgtEl>
                                          <p:spTgt spid="10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1">
              <a:lnSpc>
                <a:spcPct val="80000"/>
              </a:lnSpc>
              <a:spcBef>
                <a:spcPts val="0"/>
              </a:spcBef>
              <a:spcAft>
                <a:spcPts val="0"/>
              </a:spcAft>
              <a:buClr>
                <a:srgbClr val="0C0C0C"/>
              </a:buClr>
              <a:buSzPts val="5000"/>
              <a:buFont typeface="Twentieth Century"/>
              <a:buNone/>
            </a:pPr>
            <a:r>
              <a:rPr lang="iw-IL" b="1"/>
              <a:t>למה חשוב ללמוד היסטוריה- סירטון</a:t>
            </a:r>
            <a:endParaRPr b="1"/>
          </a:p>
        </p:txBody>
      </p:sp>
      <p:sp>
        <p:nvSpPr>
          <p:cNvPr id="110" name="Google Shape;110;p16"/>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39700" algn="r" rtl="1">
              <a:lnSpc>
                <a:spcPct val="90000"/>
              </a:lnSpc>
              <a:spcBef>
                <a:spcPts val="0"/>
              </a:spcBef>
              <a:spcAft>
                <a:spcPts val="0"/>
              </a:spcAft>
              <a:buSzPts val="2200"/>
              <a:buChar char=" "/>
            </a:pPr>
            <a:r>
              <a:rPr lang="iw-IL" dirty="0"/>
              <a:t>https://www.youtube.com/watch?v=OA1gjV_Lhio</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body" idx="1"/>
          </p:nvPr>
        </p:nvSpPr>
        <p:spPr>
          <a:xfrm>
            <a:off x="1235963" y="527539"/>
            <a:ext cx="9720073" cy="5310554"/>
          </a:xfrm>
          <a:prstGeom prst="rect">
            <a:avLst/>
          </a:prstGeom>
          <a:noFill/>
          <a:ln>
            <a:noFill/>
          </a:ln>
        </p:spPr>
        <p:txBody>
          <a:bodyPr spcFirstLastPara="1" wrap="square" lIns="45700" tIns="45700" rIns="45700" bIns="45700" anchor="t" anchorCtr="0">
            <a:normAutofit fontScale="85000" lnSpcReduction="20000"/>
          </a:bodyPr>
          <a:lstStyle/>
          <a:p>
            <a:pPr marL="91440" lvl="0" indent="-118745" algn="r" rtl="1">
              <a:lnSpc>
                <a:spcPct val="90000"/>
              </a:lnSpc>
              <a:spcBef>
                <a:spcPts val="0"/>
              </a:spcBef>
              <a:spcAft>
                <a:spcPts val="0"/>
              </a:spcAft>
              <a:buSzPct val="100000"/>
              <a:buChar char=" "/>
            </a:pPr>
            <a:r>
              <a:rPr lang="iw-IL"/>
              <a:t>בס"ד</a:t>
            </a:r>
            <a:endParaRPr/>
          </a:p>
          <a:p>
            <a:pPr marL="91440" lvl="0" indent="-259080" algn="ctr" rtl="1">
              <a:lnSpc>
                <a:spcPct val="90000"/>
              </a:lnSpc>
              <a:spcBef>
                <a:spcPts val="1400"/>
              </a:spcBef>
              <a:spcAft>
                <a:spcPts val="0"/>
              </a:spcAft>
              <a:buSzPct val="100000"/>
              <a:buChar char=" "/>
            </a:pPr>
            <a:br>
              <a:rPr lang="iw-IL" sz="4800" b="1">
                <a:solidFill>
                  <a:srgbClr val="1D9AA1"/>
                </a:solidFill>
              </a:rPr>
            </a:br>
            <a:r>
              <a:rPr lang="iw-IL" sz="4800" b="1">
                <a:solidFill>
                  <a:srgbClr val="1D9AA1"/>
                </a:solidFill>
              </a:rPr>
              <a:t>מהי היסטוריה?</a:t>
            </a:r>
            <a:endParaRPr sz="4800" b="1">
              <a:solidFill>
                <a:srgbClr val="1D9AA1"/>
              </a:solidFill>
            </a:endParaRPr>
          </a:p>
          <a:p>
            <a:pPr marL="91440" lvl="0" indent="-194310" algn="ctr" rtl="1">
              <a:lnSpc>
                <a:spcPct val="90000"/>
              </a:lnSpc>
              <a:spcBef>
                <a:spcPts val="1400"/>
              </a:spcBef>
              <a:spcAft>
                <a:spcPts val="0"/>
              </a:spcAft>
              <a:buSzPct val="100000"/>
              <a:buChar char=" "/>
            </a:pPr>
            <a:br>
              <a:rPr lang="iw-IL" sz="3600" b="1">
                <a:solidFill>
                  <a:srgbClr val="1D9AA1"/>
                </a:solidFill>
              </a:rPr>
            </a:br>
            <a:r>
              <a:rPr lang="iw-IL" sz="4000"/>
              <a:t>ההיסטוריה היא רישום של האירועים שהתרחשו בתולדותיו של עם. ההיסטוריה מספרת לנו על חיי היומיום, על האמונות וגם על האירועים המיוחדים שקרו לעמים.</a:t>
            </a:r>
            <a:endParaRPr sz="4000"/>
          </a:p>
          <a:p>
            <a:pPr marL="91440" lvl="0" indent="-215900" algn="ctr" rtl="1">
              <a:lnSpc>
                <a:spcPct val="90000"/>
              </a:lnSpc>
              <a:spcBef>
                <a:spcPts val="1400"/>
              </a:spcBef>
              <a:spcAft>
                <a:spcPts val="0"/>
              </a:spcAft>
              <a:buSzPct val="100000"/>
              <a:buChar char=" "/>
            </a:pPr>
            <a:r>
              <a:rPr lang="iw-IL" sz="4000"/>
              <a:t> ההיסטוריה מספרת על אישים מפורסמים שמעשיהם השפיעו על חיי העם. </a:t>
            </a:r>
            <a:endParaRPr sz="4000"/>
          </a:p>
          <a:p>
            <a:pPr marL="91440" lvl="0" indent="-215900" algn="ctr" rtl="1">
              <a:lnSpc>
                <a:spcPct val="90000"/>
              </a:lnSpc>
              <a:spcBef>
                <a:spcPts val="1400"/>
              </a:spcBef>
              <a:spcAft>
                <a:spcPts val="0"/>
              </a:spcAft>
              <a:buSzPct val="100000"/>
              <a:buChar char=" "/>
            </a:pPr>
            <a:r>
              <a:rPr lang="iw-IL" sz="4000"/>
              <a:t>כל אדם זוכר דברים שקרו לו בחייו, האנושות (כל בני האדם) זוכרת את</a:t>
            </a:r>
            <a:r>
              <a:rPr lang="iw-IL" sz="4000" b="1"/>
              <a:t> ההיסטוריה.</a:t>
            </a:r>
            <a:endParaRPr sz="4000"/>
          </a:p>
          <a:p>
            <a:pPr marL="91440" lvl="0" indent="0" algn="ctr" rtl="1">
              <a:lnSpc>
                <a:spcPct val="90000"/>
              </a:lnSpc>
              <a:spcBef>
                <a:spcPts val="1400"/>
              </a:spcBef>
              <a:spcAft>
                <a:spcPts val="0"/>
              </a:spcAft>
              <a:buSzPct val="100000"/>
              <a:buNone/>
            </a:pPr>
            <a:endParaRPr sz="4000" b="1">
              <a:solidFill>
                <a:srgbClr val="1D9AA1"/>
              </a:solidFill>
            </a:endParaRPr>
          </a:p>
          <a:p>
            <a:pPr marL="91440" lvl="0" indent="0" algn="r" rtl="1">
              <a:lnSpc>
                <a:spcPct val="90000"/>
              </a:lnSpc>
              <a:spcBef>
                <a:spcPts val="1400"/>
              </a:spcBef>
              <a:spcAft>
                <a:spcPts val="0"/>
              </a:spcAft>
              <a:buSzPct val="1000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body" idx="1"/>
          </p:nvPr>
        </p:nvSpPr>
        <p:spPr>
          <a:xfrm>
            <a:off x="836559" y="1066800"/>
            <a:ext cx="9720073" cy="4023360"/>
          </a:xfrm>
          <a:prstGeom prst="rect">
            <a:avLst/>
          </a:prstGeom>
          <a:noFill/>
          <a:ln>
            <a:noFill/>
          </a:ln>
        </p:spPr>
        <p:txBody>
          <a:bodyPr spcFirstLastPara="1" wrap="square" lIns="45700" tIns="45700" rIns="45700" bIns="45700" anchor="t" anchorCtr="0">
            <a:normAutofit/>
          </a:bodyPr>
          <a:lstStyle/>
          <a:p>
            <a:pPr marL="91440" lvl="0" indent="-254000" algn="ctr" rtl="1">
              <a:lnSpc>
                <a:spcPct val="90000"/>
              </a:lnSpc>
              <a:spcBef>
                <a:spcPts val="0"/>
              </a:spcBef>
              <a:spcAft>
                <a:spcPts val="0"/>
              </a:spcAft>
              <a:buClr>
                <a:srgbClr val="1CADE4"/>
              </a:buClr>
              <a:buSzPts val="4000"/>
              <a:buChar char=" "/>
            </a:pPr>
            <a:r>
              <a:rPr lang="iw-IL" sz="4000">
                <a:solidFill>
                  <a:srgbClr val="000000"/>
                </a:solidFill>
              </a:rPr>
              <a:t>היסטוריה היא סיפור האירועים שקרו ל</a:t>
            </a:r>
            <a:r>
              <a:rPr lang="iw-IL" sz="4000" b="1">
                <a:solidFill>
                  <a:srgbClr val="000000"/>
                </a:solidFill>
              </a:rPr>
              <a:t>עמים</a:t>
            </a:r>
            <a:r>
              <a:rPr lang="iw-IL" sz="4000">
                <a:solidFill>
                  <a:srgbClr val="000000"/>
                </a:solidFill>
              </a:rPr>
              <a:t> שונים </a:t>
            </a:r>
            <a:r>
              <a:rPr lang="iw-IL" sz="4000" b="1">
                <a:solidFill>
                  <a:srgbClr val="000000"/>
                </a:solidFill>
              </a:rPr>
              <a:t>במקומות</a:t>
            </a:r>
            <a:r>
              <a:rPr lang="iw-IL" sz="4000">
                <a:solidFill>
                  <a:srgbClr val="000000"/>
                </a:solidFill>
              </a:rPr>
              <a:t> שונים ו</a:t>
            </a:r>
            <a:r>
              <a:rPr lang="iw-IL" sz="4000" b="1">
                <a:solidFill>
                  <a:srgbClr val="000000"/>
                </a:solidFill>
              </a:rPr>
              <a:t>בתקופות</a:t>
            </a:r>
            <a:r>
              <a:rPr lang="iw-IL" sz="4000">
                <a:solidFill>
                  <a:srgbClr val="000000"/>
                </a:solidFill>
              </a:rPr>
              <a:t> שונות בעבר.</a:t>
            </a:r>
            <a:endParaRPr/>
          </a:p>
          <a:p>
            <a:pPr marL="91440" lvl="0" indent="0" algn="ctr" rtl="1">
              <a:lnSpc>
                <a:spcPct val="90000"/>
              </a:lnSpc>
              <a:spcBef>
                <a:spcPts val="1400"/>
              </a:spcBef>
              <a:spcAft>
                <a:spcPts val="0"/>
              </a:spcAft>
              <a:buClr>
                <a:srgbClr val="1CADE4"/>
              </a:buClr>
              <a:buSzPts val="4000"/>
              <a:buNone/>
            </a:pPr>
            <a:endParaRPr sz="4000">
              <a:solidFill>
                <a:srgbClr val="000000"/>
              </a:solidFill>
            </a:endParaRPr>
          </a:p>
          <a:p>
            <a:pPr marL="91440" lvl="0" indent="-254000" algn="ctr" rtl="1">
              <a:lnSpc>
                <a:spcPct val="90000"/>
              </a:lnSpc>
              <a:spcBef>
                <a:spcPts val="1400"/>
              </a:spcBef>
              <a:spcAft>
                <a:spcPts val="0"/>
              </a:spcAft>
              <a:buClr>
                <a:srgbClr val="1CADE4"/>
              </a:buClr>
              <a:buSzPts val="4000"/>
              <a:buChar char=" "/>
            </a:pPr>
            <a:r>
              <a:rPr lang="iw-IL" sz="4000">
                <a:solidFill>
                  <a:srgbClr val="000000"/>
                </a:solidFill>
              </a:rPr>
              <a:t>היסטוריה היא סיפור האירועים </a:t>
            </a:r>
            <a:r>
              <a:rPr lang="iw-IL" sz="4000" b="1" u="sng">
                <a:solidFill>
                  <a:srgbClr val="000000"/>
                </a:solidFill>
              </a:rPr>
              <a:t>החשובים</a:t>
            </a:r>
            <a:r>
              <a:rPr lang="iw-IL" sz="4000">
                <a:solidFill>
                  <a:srgbClr val="000000"/>
                </a:solidFill>
              </a:rPr>
              <a:t> שקרו לעמים שונים במקומות שונים ובתקופות שונות בעבר.</a:t>
            </a:r>
            <a:endParaRPr/>
          </a:p>
          <a:p>
            <a:pPr marL="91440" lvl="0" indent="0" algn="r" rtl="1">
              <a:lnSpc>
                <a:spcPct val="90000"/>
              </a:lnSpc>
              <a:spcBef>
                <a:spcPts val="1400"/>
              </a:spcBef>
              <a:spcAft>
                <a:spcPts val="0"/>
              </a:spcAft>
              <a:buSzPts val="2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 calcmode="lin" valueType="num">
                                      <p:cBhvr additive="base">
                                        <p:cTn id="7" dur="500"/>
                                        <p:tgtEl>
                                          <p:spTgt spid="12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20">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20">
                                            <p:txEl>
                                              <p:pRg st="1" end="1"/>
                                            </p:txEl>
                                          </p:spTgt>
                                        </p:tgtEl>
                                        <p:attrNameLst>
                                          <p:attrName>style.visibility</p:attrName>
                                        </p:attrNameLst>
                                      </p:cBhvr>
                                      <p:to>
                                        <p:strVal val="visible"/>
                                      </p:to>
                                    </p:set>
                                    <p:anim calcmode="lin" valueType="num">
                                      <p:cBhvr additive="base">
                                        <p:cTn id="13" dur="500"/>
                                        <p:tgtEl>
                                          <p:spTgt spid="120">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120">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20">
                                            <p:txEl>
                                              <p:pRg st="2" end="2"/>
                                            </p:txEl>
                                          </p:spTgt>
                                        </p:tgtEl>
                                        <p:attrNameLst>
                                          <p:attrName>style.visibility</p:attrName>
                                        </p:attrNameLst>
                                      </p:cBhvr>
                                      <p:to>
                                        <p:strVal val="visible"/>
                                      </p:to>
                                    </p:set>
                                    <p:anim calcmode="lin" valueType="num">
                                      <p:cBhvr additive="base">
                                        <p:cTn id="19" dur="500"/>
                                        <p:tgtEl>
                                          <p:spTgt spid="120">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120">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20">
                                            <p:txEl>
                                              <p:pRg st="3" end="3"/>
                                            </p:txEl>
                                          </p:spTgt>
                                        </p:tgtEl>
                                        <p:attrNameLst>
                                          <p:attrName>style.visibility</p:attrName>
                                        </p:attrNameLst>
                                      </p:cBhvr>
                                      <p:to>
                                        <p:strVal val="visible"/>
                                      </p:to>
                                    </p:set>
                                    <p:anim calcmode="lin" valueType="num">
                                      <p:cBhvr additive="base">
                                        <p:cTn id="25" dur="500"/>
                                        <p:tgtEl>
                                          <p:spTgt spid="120">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120">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1">
              <a:lnSpc>
                <a:spcPct val="80000"/>
              </a:lnSpc>
              <a:spcBef>
                <a:spcPts val="0"/>
              </a:spcBef>
              <a:spcAft>
                <a:spcPts val="0"/>
              </a:spcAft>
              <a:buClr>
                <a:srgbClr val="1D9AA1"/>
              </a:buClr>
              <a:buSzPts val="4800"/>
              <a:buFont typeface="Twentieth Century"/>
              <a:buNone/>
            </a:pPr>
            <a:r>
              <a:rPr lang="iw-IL" sz="4800" b="1">
                <a:solidFill>
                  <a:srgbClr val="1D9AA1"/>
                </a:solidFill>
              </a:rPr>
              <a:t>תרגיל</a:t>
            </a:r>
            <a:endParaRPr/>
          </a:p>
        </p:txBody>
      </p:sp>
      <p:sp>
        <p:nvSpPr>
          <p:cNvPr id="126" name="Google Shape;126;p19"/>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254000" algn="ctr" rtl="1">
              <a:lnSpc>
                <a:spcPct val="90000"/>
              </a:lnSpc>
              <a:spcBef>
                <a:spcPts val="0"/>
              </a:spcBef>
              <a:spcAft>
                <a:spcPts val="0"/>
              </a:spcAft>
              <a:buSzPts val="4000"/>
              <a:buChar char=" "/>
            </a:pPr>
            <a:r>
              <a:rPr lang="iw-IL" sz="4000"/>
              <a:t>ציירי במחברת ציר זמן על החיים האישיים שלך.</a:t>
            </a:r>
            <a:endParaRPr/>
          </a:p>
          <a:p>
            <a:pPr marL="91440" lvl="0" indent="-254000" algn="ctr" rtl="1">
              <a:lnSpc>
                <a:spcPct val="90000"/>
              </a:lnSpc>
              <a:spcBef>
                <a:spcPts val="1400"/>
              </a:spcBef>
              <a:spcAft>
                <a:spcPts val="0"/>
              </a:spcAft>
              <a:buSzPts val="4000"/>
              <a:buChar char=" "/>
            </a:pPr>
            <a:r>
              <a:rPr lang="iw-IL" sz="4000"/>
              <a:t>מדוע בחרת להדגיש אירועים מסויימים ואחרים לא?</a:t>
            </a:r>
            <a:br>
              <a:rPr lang="iw-IL" sz="4000"/>
            </a:br>
            <a:r>
              <a:rPr lang="iw-IL" sz="4000"/>
              <a:t>מדוע בחרת להתחיל את הציר מנקודה מסויימת בחייך?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6">
                                            <p:txEl>
                                              <p:pRg st="0" end="0"/>
                                            </p:txEl>
                                          </p:spTgt>
                                        </p:tgtEl>
                                        <p:attrNameLst>
                                          <p:attrName>style.visibility</p:attrName>
                                        </p:attrNameLst>
                                      </p:cBhvr>
                                      <p:to>
                                        <p:strVal val="visible"/>
                                      </p:to>
                                    </p:set>
                                    <p:anim calcmode="lin" valueType="num">
                                      <p:cBhvr additive="base">
                                        <p:cTn id="12" dur="500"/>
                                        <p:tgtEl>
                                          <p:spTgt spid="126">
                                            <p:txEl>
                                              <p:pRg st="0" end="0"/>
                                            </p:txEl>
                                          </p:spTgt>
                                        </p:tgtEl>
                                        <p:attrNameLst>
                                          <p:attrName>ppt_w</p:attrName>
                                        </p:attrNameLst>
                                      </p:cBhvr>
                                      <p:tavLst>
                                        <p:tav tm="0">
                                          <p:val>
                                            <p:strVal val="0"/>
                                          </p:val>
                                        </p:tav>
                                        <p:tav tm="100000">
                                          <p:val>
                                            <p:strVal val="#ppt_w"/>
                                          </p:val>
                                        </p:tav>
                                      </p:tavLst>
                                    </p:anim>
                                    <p:anim calcmode="lin" valueType="num">
                                      <p:cBhvr additive="base">
                                        <p:cTn id="13" dur="500"/>
                                        <p:tgtEl>
                                          <p:spTgt spid="126">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26">
                                            <p:txEl>
                                              <p:pRg st="1" end="1"/>
                                            </p:txEl>
                                          </p:spTgt>
                                        </p:tgtEl>
                                        <p:attrNameLst>
                                          <p:attrName>style.visibility</p:attrName>
                                        </p:attrNameLst>
                                      </p:cBhvr>
                                      <p:to>
                                        <p:strVal val="visible"/>
                                      </p:to>
                                    </p:set>
                                    <p:anim calcmode="lin" valueType="num">
                                      <p:cBhvr additive="base">
                                        <p:cTn id="18" dur="500"/>
                                        <p:tgtEl>
                                          <p:spTgt spid="126">
                                            <p:txEl>
                                              <p:pRg st="1" end="1"/>
                                            </p:txEl>
                                          </p:spTgt>
                                        </p:tgtEl>
                                        <p:attrNameLst>
                                          <p:attrName>ppt_w</p:attrName>
                                        </p:attrNameLst>
                                      </p:cBhvr>
                                      <p:tavLst>
                                        <p:tav tm="0">
                                          <p:val>
                                            <p:strVal val="0"/>
                                          </p:val>
                                        </p:tav>
                                        <p:tav tm="100000">
                                          <p:val>
                                            <p:strVal val="#ppt_w"/>
                                          </p:val>
                                        </p:tav>
                                      </p:tavLst>
                                    </p:anim>
                                    <p:anim calcmode="lin" valueType="num">
                                      <p:cBhvr additive="base">
                                        <p:cTn id="19" dur="500"/>
                                        <p:tgtEl>
                                          <p:spTgt spid="126">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1">
              <a:lnSpc>
                <a:spcPct val="80000"/>
              </a:lnSpc>
              <a:spcBef>
                <a:spcPts val="0"/>
              </a:spcBef>
              <a:spcAft>
                <a:spcPts val="0"/>
              </a:spcAft>
              <a:buClr>
                <a:srgbClr val="1D9AA1"/>
              </a:buClr>
              <a:buSzPts val="5000"/>
              <a:buFont typeface="Twentieth Century"/>
              <a:buNone/>
            </a:pPr>
            <a:r>
              <a:rPr lang="iw-IL" b="1">
                <a:solidFill>
                  <a:srgbClr val="1D9AA1"/>
                </a:solidFill>
              </a:rPr>
              <a:t>מה מגדיר אירוע כאירוע היסטורי?</a:t>
            </a:r>
            <a:endParaRPr/>
          </a:p>
        </p:txBody>
      </p:sp>
      <p:sp>
        <p:nvSpPr>
          <p:cNvPr id="132" name="Google Shape;132;p20"/>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203200" algn="ctr" rtl="1">
              <a:lnSpc>
                <a:spcPct val="90000"/>
              </a:lnSpc>
              <a:spcBef>
                <a:spcPts val="0"/>
              </a:spcBef>
              <a:spcAft>
                <a:spcPts val="0"/>
              </a:spcAft>
              <a:buSzPts val="3200"/>
              <a:buChar char=" "/>
            </a:pPr>
            <a:r>
              <a:rPr lang="iw-IL" sz="3200"/>
              <a:t>אירוע שיש לו השפעה </a:t>
            </a:r>
            <a:r>
              <a:rPr lang="iw-IL" sz="3200" b="1" u="sng"/>
              <a:t>רחבה</a:t>
            </a:r>
            <a:r>
              <a:rPr lang="iw-IL" sz="3200"/>
              <a:t> לטווח </a:t>
            </a:r>
            <a:r>
              <a:rPr lang="iw-IL" sz="3200" b="1" u="sng"/>
              <a:t>רחוק</a:t>
            </a:r>
            <a:endParaRPr/>
          </a:p>
          <a:p>
            <a:pPr marL="91440" lvl="0" indent="-203200" algn="ctr" rtl="1">
              <a:lnSpc>
                <a:spcPct val="90000"/>
              </a:lnSpc>
              <a:spcBef>
                <a:spcPts val="1400"/>
              </a:spcBef>
              <a:spcAft>
                <a:spcPts val="0"/>
              </a:spcAft>
              <a:buSzPts val="3200"/>
              <a:buChar char=" "/>
            </a:pPr>
            <a:r>
              <a:rPr lang="iw-IL" sz="3200" b="1" u="sng"/>
              <a:t>כאשר מתייחסים לאירוע היסטורי יש להתייחס לשלושה דברים:</a:t>
            </a:r>
            <a:endParaRPr sz="3200" b="1" u="sng"/>
          </a:p>
          <a:p>
            <a:pPr marL="91440" lvl="0" indent="-203200" algn="ctr" rtl="1">
              <a:lnSpc>
                <a:spcPct val="90000"/>
              </a:lnSpc>
              <a:spcBef>
                <a:spcPts val="1400"/>
              </a:spcBef>
              <a:spcAft>
                <a:spcPts val="0"/>
              </a:spcAft>
              <a:buSzPts val="3200"/>
              <a:buChar char=" "/>
            </a:pPr>
            <a:br>
              <a:rPr lang="iw-IL" sz="3200" b="1" u="sng"/>
            </a:br>
            <a:r>
              <a:rPr lang="iw-IL" sz="3200" b="1"/>
              <a:t>1. </a:t>
            </a:r>
            <a:r>
              <a:rPr lang="iw-IL" sz="3200" b="1" u="sng"/>
              <a:t>נושא: </a:t>
            </a:r>
            <a:r>
              <a:rPr lang="iw-IL" sz="3200" b="1"/>
              <a:t>מי?/ מה? (האירועים/ האישיות)</a:t>
            </a:r>
            <a:endParaRPr/>
          </a:p>
          <a:p>
            <a:pPr marL="91440" lvl="0" indent="-203200" algn="ctr" rtl="1">
              <a:lnSpc>
                <a:spcPct val="90000"/>
              </a:lnSpc>
              <a:spcBef>
                <a:spcPts val="1400"/>
              </a:spcBef>
              <a:spcAft>
                <a:spcPts val="0"/>
              </a:spcAft>
              <a:buSzPts val="3200"/>
              <a:buChar char=" "/>
            </a:pPr>
            <a:r>
              <a:rPr lang="iw-IL" sz="3200" b="1"/>
              <a:t>2. </a:t>
            </a:r>
            <a:r>
              <a:rPr lang="iw-IL" sz="3200" b="1" u="sng"/>
              <a:t>זמן: </a:t>
            </a:r>
            <a:r>
              <a:rPr lang="iw-IL" sz="3200" b="1"/>
              <a:t>מתי? (התקופה)</a:t>
            </a:r>
            <a:endParaRPr/>
          </a:p>
          <a:p>
            <a:pPr marL="91440" lvl="0" indent="-203200" algn="ctr" rtl="1">
              <a:lnSpc>
                <a:spcPct val="90000"/>
              </a:lnSpc>
              <a:spcBef>
                <a:spcPts val="1400"/>
              </a:spcBef>
              <a:spcAft>
                <a:spcPts val="0"/>
              </a:spcAft>
              <a:buSzPts val="3200"/>
              <a:buChar char=" "/>
            </a:pPr>
            <a:r>
              <a:rPr lang="iw-IL" sz="3200" b="1"/>
              <a:t>3. </a:t>
            </a:r>
            <a:r>
              <a:rPr lang="iw-IL" sz="3200" b="1" u="sng"/>
              <a:t>מקום: </a:t>
            </a:r>
            <a:r>
              <a:rPr lang="iw-IL" sz="3200" b="1"/>
              <a:t>היכן.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p:tgtEl>
                                          <p:spTgt spid="13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xEl>
                                              <p:pRg st="0" end="0"/>
                                            </p:txEl>
                                          </p:spTgt>
                                        </p:tgtEl>
                                        <p:attrNameLst>
                                          <p:attrName>style.visibility</p:attrName>
                                        </p:attrNameLst>
                                      </p:cBhvr>
                                      <p:to>
                                        <p:strVal val="visible"/>
                                      </p:to>
                                    </p:set>
                                    <p:animEffect transition="in" filter="fade">
                                      <p:cBhvr>
                                        <p:cTn id="12" dur="2000"/>
                                        <p:tgtEl>
                                          <p:spTgt spid="1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2">
                                            <p:txEl>
                                              <p:pRg st="1" end="1"/>
                                            </p:txEl>
                                          </p:spTgt>
                                        </p:tgtEl>
                                        <p:attrNameLst>
                                          <p:attrName>style.visibility</p:attrName>
                                        </p:attrNameLst>
                                      </p:cBhvr>
                                      <p:to>
                                        <p:strVal val="visible"/>
                                      </p:to>
                                    </p:set>
                                    <p:animEffect transition="in" filter="fade">
                                      <p:cBhvr>
                                        <p:cTn id="17" dur="2000"/>
                                        <p:tgtEl>
                                          <p:spTgt spid="13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2">
                                            <p:txEl>
                                              <p:pRg st="2" end="2"/>
                                            </p:txEl>
                                          </p:spTgt>
                                        </p:tgtEl>
                                        <p:attrNameLst>
                                          <p:attrName>style.visibility</p:attrName>
                                        </p:attrNameLst>
                                      </p:cBhvr>
                                      <p:to>
                                        <p:strVal val="visible"/>
                                      </p:to>
                                    </p:set>
                                    <p:animEffect transition="in" filter="fade">
                                      <p:cBhvr>
                                        <p:cTn id="22" dur="2000"/>
                                        <p:tgtEl>
                                          <p:spTgt spid="13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2">
                                            <p:txEl>
                                              <p:pRg st="3" end="3"/>
                                            </p:txEl>
                                          </p:spTgt>
                                        </p:tgtEl>
                                        <p:attrNameLst>
                                          <p:attrName>style.visibility</p:attrName>
                                        </p:attrNameLst>
                                      </p:cBhvr>
                                      <p:to>
                                        <p:strVal val="visible"/>
                                      </p:to>
                                    </p:set>
                                    <p:animEffect transition="in" filter="fade">
                                      <p:cBhvr>
                                        <p:cTn id="27" dur="2000"/>
                                        <p:tgtEl>
                                          <p:spTgt spid="13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2">
                                            <p:txEl>
                                              <p:pRg st="4" end="4"/>
                                            </p:txEl>
                                          </p:spTgt>
                                        </p:tgtEl>
                                        <p:attrNameLst>
                                          <p:attrName>style.visibility</p:attrName>
                                        </p:attrNameLst>
                                      </p:cBhvr>
                                      <p:to>
                                        <p:strVal val="visible"/>
                                      </p:to>
                                    </p:set>
                                    <p:animEffect transition="in" filter="fade">
                                      <p:cBhvr>
                                        <p:cTn id="32" dur="2000"/>
                                        <p:tgtEl>
                                          <p:spTgt spid="1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אינטגרל">
  <a:themeElements>
    <a:clrScheme name="אינטגרל">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1415</Words>
  <Application>Microsoft Office PowerPoint</Application>
  <PresentationFormat>מסך רחב</PresentationFormat>
  <Paragraphs>163</Paragraphs>
  <Slides>28</Slides>
  <Notes>22</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28</vt:i4>
      </vt:variant>
    </vt:vector>
  </HeadingPairs>
  <TitlesOfParts>
    <vt:vector size="33" baseType="lpstr">
      <vt:lpstr>Arial</vt:lpstr>
      <vt:lpstr>Calibri</vt:lpstr>
      <vt:lpstr>Noto Sans Symbols</vt:lpstr>
      <vt:lpstr>Twentieth Century</vt:lpstr>
      <vt:lpstr>אינטגרל</vt:lpstr>
      <vt:lpstr>היסטוריה-שיעור פתיחה מירית לייכטר</vt:lpstr>
      <vt:lpstr>משימה</vt:lpstr>
      <vt:lpstr>למה בכלל ללמוד היסטוריה? בואו נתרכז בכאן ועכשיו...</vt:lpstr>
      <vt:lpstr>מצגת של PowerPoint‏</vt:lpstr>
      <vt:lpstr>למה חשוב ללמוד היסטוריה- סירטון</vt:lpstr>
      <vt:lpstr>מצגת של PowerPoint‏</vt:lpstr>
      <vt:lpstr>מצגת של PowerPoint‏</vt:lpstr>
      <vt:lpstr>תרגיל</vt:lpstr>
      <vt:lpstr>מה מגדיר אירוע כאירוע היסטורי?</vt:lpstr>
      <vt:lpstr>דוגמא-</vt:lpstr>
      <vt:lpstr>מאיפה לומדים את כל ההיסטוריה? הרי זה לא שמישהו כאן חי בתקופות האלה...</vt:lpstr>
      <vt:lpstr>מקור ראשוני ומקור משני מה ההבדל?</vt:lpstr>
      <vt:lpstr>ציר זמן היסטורי סרטון-</vt:lpstr>
      <vt:lpstr>ציר זמן</vt:lpstr>
      <vt:lpstr>מצגת של PowerPoint‏</vt:lpstr>
      <vt:lpstr>מצגת של PowerPoint‏</vt:lpstr>
      <vt:lpstr>מצגת של PowerPoint‏</vt:lpstr>
      <vt:lpstr>מצגת של PowerPoint‏</vt:lpstr>
      <vt:lpstr>תרגיל למיקום שנים על ציר הזמן</vt:lpstr>
      <vt:lpstr>המרת שנים</vt:lpstr>
      <vt:lpstr>שנה עברית לשנה לועזית:</vt:lpstr>
      <vt:lpstr>דוגמא נוספת לשנת תשפ"א</vt:lpstr>
      <vt:lpstr>המרת שנים- תאריך לועזי לעברי</vt:lpstr>
      <vt:lpstr>תרגול המרת שנים</vt:lpstr>
      <vt:lpstr>כתה ח'</vt:lpstr>
      <vt:lpstr>חלוקת העתים בהיסטוריה    כאשר ההיסטוריניום רצו לחקור את ההיסטוריה הם ראו שיש צורך להגדיר תקופות. לשיטה הזאת קוראים תיקוף, תִּ ּקּוף הוא שיטה בחקר ההיסטוריה. כאשר ההיסטורינים מחלקים לתקופות ישנם הרבה דעות ולא כל ההיסטוריונים מסכימים בינהם. הצורה שכל היסטוריון מחלק את התקופה מלמדת אותנו על הדעה שלו מהם התכונות הכי חשובות של אותו תקופה. ההיסטוריונים נוהגים לחלק את ההיסטוריה ל3 תקופות מרכזיות, ולכל תקופה מאפיינים שונים  (לפעמים בתוך התקופה אז יש עוד חלוקות)  העת העתיקה: תחילת ההיסטוריה - 476 לספירה ימי הביניים: 476 -1789 העת החדשה: 1789 -2020 </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היסטוריה-שיעור פתיחה מירית לייכטר</dc:title>
  <dc:creator>סתיו נגר</dc:creator>
  <cp:lastModifiedBy>סתיו נגר</cp:lastModifiedBy>
  <cp:revision>1</cp:revision>
  <dcterms:modified xsi:type="dcterms:W3CDTF">2022-09-04T20:44:21Z</dcterms:modified>
</cp:coreProperties>
</file>