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y="5143500" cx="9144000"/>
  <p:notesSz cx="6858000" cy="9144000"/>
  <p:embeddedFontLst>
    <p:embeddedFont>
      <p:font typeface="Nunito"/>
      <p:regular r:id="rId16"/>
      <p:bold r:id="rId17"/>
      <p:italic r:id="rId18"/>
      <p:boldItalic r:id="rId1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font" Target="fonts/Nunito-bold.fntdata"/><Relationship Id="rId16" Type="http://schemas.openxmlformats.org/officeDocument/2006/relationships/font" Target="fonts/Nunito-regular.fntdata"/><Relationship Id="rId5" Type="http://schemas.openxmlformats.org/officeDocument/2006/relationships/notesMaster" Target="notesMasters/notesMaster1.xml"/><Relationship Id="rId19" Type="http://schemas.openxmlformats.org/officeDocument/2006/relationships/font" Target="fonts/Nunito-boldItalic.fntdata"/><Relationship Id="rId6" Type="http://schemas.openxmlformats.org/officeDocument/2006/relationships/slide" Target="slides/slide1.xml"/><Relationship Id="rId18" Type="http://schemas.openxmlformats.org/officeDocument/2006/relationships/font" Target="fonts/Nunito-italic.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g10ccafac612_0_15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0" name="Google Shape;180;g10ccafac612_0_1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10ccafac612_0_1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10ccafac612_0_1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g10ccafac612_0_1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8" name="Google Shape;138;g10ccafac612_0_1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g10ccafac612_0_1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4" name="Google Shape;144;g10ccafac612_0_1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g10ccafac612_0_1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0" name="Google Shape;150;g10ccafac612_0_1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g10ccafac612_0_1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6" name="Google Shape;156;g10ccafac612_0_1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g10ccafac612_0_14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2" name="Google Shape;162;g10ccafac612_0_1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g10ccafac612_0_15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8" name="Google Shape;168;g10ccafac612_0_1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g10ccafac612_0_14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4" name="Google Shape;174;g10ccafac612_0_1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accent6"/>
        </a:solidFill>
      </p:bgPr>
    </p:bg>
    <p:spTree>
      <p:nvGrpSpPr>
        <p:cNvPr id="9" name="Shape 9"/>
        <p:cNvGrpSpPr/>
        <p:nvPr/>
      </p:nvGrpSpPr>
      <p:grpSpPr>
        <a:xfrm>
          <a:off x="0" y="0"/>
          <a:ext cx="0" cy="0"/>
          <a:chOff x="0" y="0"/>
          <a:chExt cx="0" cy="0"/>
        </a:xfrm>
      </p:grpSpPr>
      <p:sp>
        <p:nvSpPr>
          <p:cNvPr id="10" name="Google Shape;10;p2"/>
          <p:cNvSpPr/>
          <p:nvPr/>
        </p:nvSpPr>
        <p:spPr>
          <a:xfrm>
            <a:off x="31" y="2824500"/>
            <a:ext cx="7370400" cy="23190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p:nvPr/>
        </p:nvSpPr>
        <p:spPr>
          <a:xfrm flipH="1">
            <a:off x="3582600" y="1550700"/>
            <a:ext cx="5561400" cy="35928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p:nvPr/>
        </p:nvSpPr>
        <p:spPr>
          <a:xfrm rot="10800000">
            <a:off x="5058905" y="0"/>
            <a:ext cx="4085100" cy="20526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a:off x="20327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4" name="Google Shape;14;p2"/>
          <p:cNvGrpSpPr/>
          <p:nvPr/>
        </p:nvGrpSpPr>
        <p:grpSpPr>
          <a:xfrm>
            <a:off x="255200" y="592"/>
            <a:ext cx="2250363" cy="1044300"/>
            <a:chOff x="255200" y="592"/>
            <a:chExt cx="2250363" cy="1044300"/>
          </a:xfrm>
        </p:grpSpPr>
        <p:sp>
          <p:nvSpPr>
            <p:cNvPr id="15" name="Google Shape;15;p2"/>
            <p:cNvSpPr/>
            <p:nvPr/>
          </p:nvSpPr>
          <p:spPr>
            <a:xfrm>
              <a:off x="764063"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2"/>
            <p:cNvSpPr/>
            <p:nvPr/>
          </p:nvSpPr>
          <p:spPr>
            <a:xfrm>
              <a:off x="509632"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2"/>
            <p:cNvSpPr/>
            <p:nvPr/>
          </p:nvSpPr>
          <p:spPr>
            <a:xfrm>
              <a:off x="255200"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 name="Google Shape;18;p2"/>
          <p:cNvGrpSpPr/>
          <p:nvPr/>
        </p:nvGrpSpPr>
        <p:grpSpPr>
          <a:xfrm>
            <a:off x="905395" y="592"/>
            <a:ext cx="2250363" cy="1044300"/>
            <a:chOff x="905395" y="592"/>
            <a:chExt cx="2250363" cy="1044300"/>
          </a:xfrm>
        </p:grpSpPr>
        <p:sp>
          <p:nvSpPr>
            <p:cNvPr id="19" name="Google Shape;19;p2"/>
            <p:cNvSpPr/>
            <p:nvPr/>
          </p:nvSpPr>
          <p:spPr>
            <a:xfrm>
              <a:off x="1414258"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2"/>
            <p:cNvSpPr/>
            <p:nvPr/>
          </p:nvSpPr>
          <p:spPr>
            <a:xfrm>
              <a:off x="1159826"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2"/>
            <p:cNvSpPr/>
            <p:nvPr/>
          </p:nvSpPr>
          <p:spPr>
            <a:xfrm>
              <a:off x="905395"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2" name="Google Shape;22;p2"/>
          <p:cNvGrpSpPr/>
          <p:nvPr/>
        </p:nvGrpSpPr>
        <p:grpSpPr>
          <a:xfrm>
            <a:off x="7057468" y="5088"/>
            <a:ext cx="1851282" cy="752108"/>
            <a:chOff x="6917201" y="0"/>
            <a:chExt cx="2227777" cy="863400"/>
          </a:xfrm>
        </p:grpSpPr>
        <p:sp>
          <p:nvSpPr>
            <p:cNvPr id="23" name="Google Shape;23;p2"/>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2"/>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2"/>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6" name="Google Shape;26;p2"/>
          <p:cNvGrpSpPr/>
          <p:nvPr/>
        </p:nvGrpSpPr>
        <p:grpSpPr>
          <a:xfrm>
            <a:off x="6553032" y="4217852"/>
            <a:ext cx="2389068" cy="925737"/>
            <a:chOff x="6917201" y="0"/>
            <a:chExt cx="2227777" cy="863400"/>
          </a:xfrm>
        </p:grpSpPr>
        <p:sp>
          <p:nvSpPr>
            <p:cNvPr id="27" name="Google Shape;27;p2"/>
            <p:cNvSpPr/>
            <p:nvPr/>
          </p:nvSpPr>
          <p:spPr>
            <a:xfrm>
              <a:off x="7641677"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2"/>
            <p:cNvSpPr/>
            <p:nvPr/>
          </p:nvSpPr>
          <p:spPr>
            <a:xfrm>
              <a:off x="7279439"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2"/>
            <p:cNvSpPr/>
            <p:nvPr/>
          </p:nvSpPr>
          <p:spPr>
            <a:xfrm>
              <a:off x="6917201"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0" name="Google Shape;30;p2"/>
          <p:cNvGrpSpPr/>
          <p:nvPr/>
        </p:nvGrpSpPr>
        <p:grpSpPr>
          <a:xfrm>
            <a:off x="199149" y="4055652"/>
            <a:ext cx="2795414" cy="1083308"/>
            <a:chOff x="6917201" y="0"/>
            <a:chExt cx="2227777" cy="863400"/>
          </a:xfrm>
        </p:grpSpPr>
        <p:sp>
          <p:nvSpPr>
            <p:cNvPr id="31" name="Google Shape;31;p2"/>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2"/>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2"/>
            <p:cNvSpPr/>
            <p:nvPr/>
          </p:nvSpPr>
          <p:spPr>
            <a:xfrm>
              <a:off x="6917201"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4" name="Google Shape;34;p2"/>
          <p:cNvSpPr txBox="1"/>
          <p:nvPr>
            <p:ph type="ctrTitle"/>
          </p:nvPr>
        </p:nvSpPr>
        <p:spPr>
          <a:xfrm>
            <a:off x="1858703" y="1822833"/>
            <a:ext cx="5361300" cy="14481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p:txBody>
      </p:sp>
      <p:sp>
        <p:nvSpPr>
          <p:cNvPr id="35" name="Google Shape;35;p2"/>
          <p:cNvSpPr txBox="1"/>
          <p:nvPr>
            <p:ph idx="1" type="subTitle"/>
          </p:nvPr>
        </p:nvSpPr>
        <p:spPr>
          <a:xfrm>
            <a:off x="1858700" y="3413158"/>
            <a:ext cx="5361300" cy="52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1600"/>
              <a:buNone/>
              <a:defRPr sz="1600">
                <a:solidFill>
                  <a:schemeClr val="lt1"/>
                </a:solidFill>
              </a:defRPr>
            </a:lvl1pPr>
            <a:lvl2pPr lvl="1" algn="ctr">
              <a:lnSpc>
                <a:spcPct val="100000"/>
              </a:lnSpc>
              <a:spcBef>
                <a:spcPts val="0"/>
              </a:spcBef>
              <a:spcAft>
                <a:spcPts val="0"/>
              </a:spcAft>
              <a:buClr>
                <a:schemeClr val="lt1"/>
              </a:buClr>
              <a:buSzPts val="1600"/>
              <a:buNone/>
              <a:defRPr sz="1600">
                <a:solidFill>
                  <a:schemeClr val="lt1"/>
                </a:solidFill>
              </a:defRPr>
            </a:lvl2pPr>
            <a:lvl3pPr lvl="2" algn="ctr">
              <a:lnSpc>
                <a:spcPct val="100000"/>
              </a:lnSpc>
              <a:spcBef>
                <a:spcPts val="0"/>
              </a:spcBef>
              <a:spcAft>
                <a:spcPts val="0"/>
              </a:spcAft>
              <a:buClr>
                <a:schemeClr val="lt1"/>
              </a:buClr>
              <a:buSzPts val="1600"/>
              <a:buNone/>
              <a:defRPr sz="1600">
                <a:solidFill>
                  <a:schemeClr val="lt1"/>
                </a:solidFill>
              </a:defRPr>
            </a:lvl3pPr>
            <a:lvl4pPr lvl="3" algn="ctr">
              <a:lnSpc>
                <a:spcPct val="100000"/>
              </a:lnSpc>
              <a:spcBef>
                <a:spcPts val="0"/>
              </a:spcBef>
              <a:spcAft>
                <a:spcPts val="0"/>
              </a:spcAft>
              <a:buClr>
                <a:schemeClr val="lt1"/>
              </a:buClr>
              <a:buSzPts val="1600"/>
              <a:buNone/>
              <a:defRPr sz="1600">
                <a:solidFill>
                  <a:schemeClr val="lt1"/>
                </a:solidFill>
              </a:defRPr>
            </a:lvl4pPr>
            <a:lvl5pPr lvl="4" algn="ctr">
              <a:lnSpc>
                <a:spcPct val="100000"/>
              </a:lnSpc>
              <a:spcBef>
                <a:spcPts val="0"/>
              </a:spcBef>
              <a:spcAft>
                <a:spcPts val="0"/>
              </a:spcAft>
              <a:buClr>
                <a:schemeClr val="lt1"/>
              </a:buClr>
              <a:buSzPts val="1600"/>
              <a:buNone/>
              <a:defRPr sz="1600">
                <a:solidFill>
                  <a:schemeClr val="lt1"/>
                </a:solidFill>
              </a:defRPr>
            </a:lvl5pPr>
            <a:lvl6pPr lvl="5" algn="ctr">
              <a:lnSpc>
                <a:spcPct val="100000"/>
              </a:lnSpc>
              <a:spcBef>
                <a:spcPts val="0"/>
              </a:spcBef>
              <a:spcAft>
                <a:spcPts val="0"/>
              </a:spcAft>
              <a:buClr>
                <a:schemeClr val="lt1"/>
              </a:buClr>
              <a:buSzPts val="1600"/>
              <a:buNone/>
              <a:defRPr sz="1600">
                <a:solidFill>
                  <a:schemeClr val="lt1"/>
                </a:solidFill>
              </a:defRPr>
            </a:lvl6pPr>
            <a:lvl7pPr lvl="6" algn="ctr">
              <a:lnSpc>
                <a:spcPct val="100000"/>
              </a:lnSpc>
              <a:spcBef>
                <a:spcPts val="0"/>
              </a:spcBef>
              <a:spcAft>
                <a:spcPts val="0"/>
              </a:spcAft>
              <a:buClr>
                <a:schemeClr val="lt1"/>
              </a:buClr>
              <a:buSzPts val="1600"/>
              <a:buNone/>
              <a:defRPr sz="1600">
                <a:solidFill>
                  <a:schemeClr val="lt1"/>
                </a:solidFill>
              </a:defRPr>
            </a:lvl7pPr>
            <a:lvl8pPr lvl="7" algn="ctr">
              <a:lnSpc>
                <a:spcPct val="100000"/>
              </a:lnSpc>
              <a:spcBef>
                <a:spcPts val="0"/>
              </a:spcBef>
              <a:spcAft>
                <a:spcPts val="0"/>
              </a:spcAft>
              <a:buClr>
                <a:schemeClr val="lt1"/>
              </a:buClr>
              <a:buSzPts val="1600"/>
              <a:buNone/>
              <a:defRPr sz="1600">
                <a:solidFill>
                  <a:schemeClr val="lt1"/>
                </a:solidFill>
              </a:defRPr>
            </a:lvl8pPr>
            <a:lvl9pPr lvl="8" algn="ctr">
              <a:lnSpc>
                <a:spcPct val="100000"/>
              </a:lnSpc>
              <a:spcBef>
                <a:spcPts val="0"/>
              </a:spcBef>
              <a:spcAft>
                <a:spcPts val="0"/>
              </a:spcAft>
              <a:buClr>
                <a:schemeClr val="lt1"/>
              </a:buClr>
              <a:buSzPts val="1600"/>
              <a:buNone/>
              <a:defRPr sz="1600">
                <a:solidFill>
                  <a:schemeClr val="lt1"/>
                </a:solidFill>
              </a:defRPr>
            </a:lvl9pPr>
          </a:lstStyle>
          <a:p/>
        </p:txBody>
      </p:sp>
      <p:sp>
        <p:nvSpPr>
          <p:cNvPr id="36" name="Google Shape;36;p2"/>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accent3"/>
        </a:solidFill>
      </p:bgPr>
    </p:bg>
    <p:spTree>
      <p:nvGrpSpPr>
        <p:cNvPr id="109" name="Shape 109"/>
        <p:cNvGrpSpPr/>
        <p:nvPr/>
      </p:nvGrpSpPr>
      <p:grpSpPr>
        <a:xfrm>
          <a:off x="0" y="0"/>
          <a:ext cx="0" cy="0"/>
          <a:chOff x="0" y="0"/>
          <a:chExt cx="0" cy="0"/>
        </a:xfrm>
      </p:grpSpPr>
      <p:sp>
        <p:nvSpPr>
          <p:cNvPr id="110" name="Google Shape;110;p11"/>
          <p:cNvSpPr/>
          <p:nvPr/>
        </p:nvSpPr>
        <p:spPr>
          <a:xfrm flipH="1">
            <a:off x="5569200" y="2834075"/>
            <a:ext cx="3574800" cy="2309400"/>
          </a:xfrm>
          <a:prstGeom prst="rtTriangl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1" name="Google Shape;111;p11"/>
          <p:cNvGrpSpPr/>
          <p:nvPr/>
        </p:nvGrpSpPr>
        <p:grpSpPr>
          <a:xfrm>
            <a:off x="5959222" y="4119576"/>
            <a:ext cx="2520952" cy="1024165"/>
            <a:chOff x="6917201" y="0"/>
            <a:chExt cx="2227777" cy="863400"/>
          </a:xfrm>
        </p:grpSpPr>
        <p:sp>
          <p:nvSpPr>
            <p:cNvPr id="112" name="Google Shape;112;p11"/>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1"/>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1"/>
            <p:cNvSpPr/>
            <p:nvPr/>
          </p:nvSpPr>
          <p:spPr>
            <a:xfrm>
              <a:off x="6917201"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15" name="Google Shape;115;p11"/>
          <p:cNvGrpSpPr/>
          <p:nvPr/>
        </p:nvGrpSpPr>
        <p:grpSpPr>
          <a:xfrm>
            <a:off x="199149" y="2"/>
            <a:ext cx="2795414" cy="1083308"/>
            <a:chOff x="6917201" y="0"/>
            <a:chExt cx="2227777" cy="863400"/>
          </a:xfrm>
        </p:grpSpPr>
        <p:sp>
          <p:nvSpPr>
            <p:cNvPr id="116" name="Google Shape;116;p11"/>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1"/>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1"/>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19" name="Google Shape;119;p11"/>
          <p:cNvSpPr txBox="1"/>
          <p:nvPr>
            <p:ph hasCustomPrompt="1" type="title"/>
          </p:nvPr>
        </p:nvSpPr>
        <p:spPr>
          <a:xfrm>
            <a:off x="1385850" y="1383850"/>
            <a:ext cx="6372300" cy="13797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dk2"/>
              </a:buClr>
              <a:buSzPts val="8600"/>
              <a:buNone/>
              <a:defRPr sz="8600">
                <a:solidFill>
                  <a:schemeClr val="dk2"/>
                </a:solidFill>
              </a:defRPr>
            </a:lvl1pPr>
            <a:lvl2pPr lvl="1" algn="ctr">
              <a:spcBef>
                <a:spcPts val="0"/>
              </a:spcBef>
              <a:spcAft>
                <a:spcPts val="0"/>
              </a:spcAft>
              <a:buClr>
                <a:schemeClr val="dk2"/>
              </a:buClr>
              <a:buSzPts val="8600"/>
              <a:buNone/>
              <a:defRPr sz="8600">
                <a:solidFill>
                  <a:schemeClr val="dk2"/>
                </a:solidFill>
              </a:defRPr>
            </a:lvl2pPr>
            <a:lvl3pPr lvl="2" algn="ctr">
              <a:spcBef>
                <a:spcPts val="0"/>
              </a:spcBef>
              <a:spcAft>
                <a:spcPts val="0"/>
              </a:spcAft>
              <a:buClr>
                <a:schemeClr val="dk2"/>
              </a:buClr>
              <a:buSzPts val="8600"/>
              <a:buNone/>
              <a:defRPr sz="8600">
                <a:solidFill>
                  <a:schemeClr val="dk2"/>
                </a:solidFill>
              </a:defRPr>
            </a:lvl3pPr>
            <a:lvl4pPr lvl="3" algn="ctr">
              <a:spcBef>
                <a:spcPts val="0"/>
              </a:spcBef>
              <a:spcAft>
                <a:spcPts val="0"/>
              </a:spcAft>
              <a:buClr>
                <a:schemeClr val="dk2"/>
              </a:buClr>
              <a:buSzPts val="8600"/>
              <a:buNone/>
              <a:defRPr sz="8600">
                <a:solidFill>
                  <a:schemeClr val="dk2"/>
                </a:solidFill>
              </a:defRPr>
            </a:lvl4pPr>
            <a:lvl5pPr lvl="4" algn="ctr">
              <a:spcBef>
                <a:spcPts val="0"/>
              </a:spcBef>
              <a:spcAft>
                <a:spcPts val="0"/>
              </a:spcAft>
              <a:buClr>
                <a:schemeClr val="dk2"/>
              </a:buClr>
              <a:buSzPts val="8600"/>
              <a:buNone/>
              <a:defRPr sz="8600">
                <a:solidFill>
                  <a:schemeClr val="dk2"/>
                </a:solidFill>
              </a:defRPr>
            </a:lvl5pPr>
            <a:lvl6pPr lvl="5" algn="ctr">
              <a:spcBef>
                <a:spcPts val="0"/>
              </a:spcBef>
              <a:spcAft>
                <a:spcPts val="0"/>
              </a:spcAft>
              <a:buClr>
                <a:schemeClr val="dk2"/>
              </a:buClr>
              <a:buSzPts val="8600"/>
              <a:buNone/>
              <a:defRPr sz="8600">
                <a:solidFill>
                  <a:schemeClr val="dk2"/>
                </a:solidFill>
              </a:defRPr>
            </a:lvl6pPr>
            <a:lvl7pPr lvl="6" algn="ctr">
              <a:spcBef>
                <a:spcPts val="0"/>
              </a:spcBef>
              <a:spcAft>
                <a:spcPts val="0"/>
              </a:spcAft>
              <a:buClr>
                <a:schemeClr val="dk2"/>
              </a:buClr>
              <a:buSzPts val="8600"/>
              <a:buNone/>
              <a:defRPr sz="8600">
                <a:solidFill>
                  <a:schemeClr val="dk2"/>
                </a:solidFill>
              </a:defRPr>
            </a:lvl7pPr>
            <a:lvl8pPr lvl="7" algn="ctr">
              <a:spcBef>
                <a:spcPts val="0"/>
              </a:spcBef>
              <a:spcAft>
                <a:spcPts val="0"/>
              </a:spcAft>
              <a:buClr>
                <a:schemeClr val="dk2"/>
              </a:buClr>
              <a:buSzPts val="8600"/>
              <a:buNone/>
              <a:defRPr sz="8600">
                <a:solidFill>
                  <a:schemeClr val="dk2"/>
                </a:solidFill>
              </a:defRPr>
            </a:lvl8pPr>
            <a:lvl9pPr lvl="8" algn="ctr">
              <a:spcBef>
                <a:spcPts val="0"/>
              </a:spcBef>
              <a:spcAft>
                <a:spcPts val="0"/>
              </a:spcAft>
              <a:buClr>
                <a:schemeClr val="dk2"/>
              </a:buClr>
              <a:buSzPts val="8600"/>
              <a:buNone/>
              <a:defRPr sz="8600">
                <a:solidFill>
                  <a:schemeClr val="dk2"/>
                </a:solidFill>
              </a:defRPr>
            </a:lvl9pPr>
          </a:lstStyle>
          <a:p>
            <a:r>
              <a:t>xx%</a:t>
            </a:r>
          </a:p>
        </p:txBody>
      </p:sp>
      <p:sp>
        <p:nvSpPr>
          <p:cNvPr id="120" name="Google Shape;120;p11"/>
          <p:cNvSpPr txBox="1"/>
          <p:nvPr>
            <p:ph idx="1" type="body"/>
          </p:nvPr>
        </p:nvSpPr>
        <p:spPr>
          <a:xfrm>
            <a:off x="1385850" y="2863850"/>
            <a:ext cx="6372300" cy="641100"/>
          </a:xfrm>
          <a:prstGeom prst="rect">
            <a:avLst/>
          </a:prstGeom>
        </p:spPr>
        <p:txBody>
          <a:bodyPr anchorCtr="0" anchor="t" bIns="91425" lIns="91425" spcFirstLastPara="1" rIns="91425" wrap="square" tIns="91425">
            <a:normAutofit/>
          </a:bodyPr>
          <a:lstStyle>
            <a:lvl1pPr indent="-311150" lvl="0" marL="457200" algn="ctr">
              <a:spcBef>
                <a:spcPts val="0"/>
              </a:spcBef>
              <a:spcAft>
                <a:spcPts val="0"/>
              </a:spcAft>
              <a:buSzPts val="1300"/>
              <a:buChar char="●"/>
              <a:defRPr/>
            </a:lvl1pPr>
            <a:lvl2pPr indent="-298450" lvl="1" marL="914400" algn="ctr">
              <a:spcBef>
                <a:spcPts val="0"/>
              </a:spcBef>
              <a:spcAft>
                <a:spcPts val="0"/>
              </a:spcAft>
              <a:buSzPts val="1100"/>
              <a:buChar char="○"/>
              <a:defRPr/>
            </a:lvl2pPr>
            <a:lvl3pPr indent="-298450" lvl="2" marL="1371600" algn="ctr">
              <a:spcBef>
                <a:spcPts val="0"/>
              </a:spcBef>
              <a:spcAft>
                <a:spcPts val="0"/>
              </a:spcAft>
              <a:buSzPts val="1100"/>
              <a:buChar char="■"/>
              <a:defRPr/>
            </a:lvl3pPr>
            <a:lvl4pPr indent="-298450" lvl="3" marL="1828800" algn="ctr">
              <a:spcBef>
                <a:spcPts val="0"/>
              </a:spcBef>
              <a:spcAft>
                <a:spcPts val="0"/>
              </a:spcAft>
              <a:buSzPts val="1100"/>
              <a:buChar char="●"/>
              <a:defRPr/>
            </a:lvl4pPr>
            <a:lvl5pPr indent="-298450" lvl="4" marL="2286000" algn="ctr">
              <a:spcBef>
                <a:spcPts val="0"/>
              </a:spcBef>
              <a:spcAft>
                <a:spcPts val="0"/>
              </a:spcAft>
              <a:buSzPts val="1100"/>
              <a:buChar char="○"/>
              <a:defRPr/>
            </a:lvl5pPr>
            <a:lvl6pPr indent="-298450" lvl="5" marL="2743200" algn="ctr">
              <a:spcBef>
                <a:spcPts val="0"/>
              </a:spcBef>
              <a:spcAft>
                <a:spcPts val="0"/>
              </a:spcAft>
              <a:buSzPts val="1100"/>
              <a:buChar char="■"/>
              <a:defRPr/>
            </a:lvl6pPr>
            <a:lvl7pPr indent="-298450" lvl="6" marL="3200400" algn="ctr">
              <a:spcBef>
                <a:spcPts val="0"/>
              </a:spcBef>
              <a:spcAft>
                <a:spcPts val="0"/>
              </a:spcAft>
              <a:buSzPts val="1100"/>
              <a:buChar char="●"/>
              <a:defRPr/>
            </a:lvl7pPr>
            <a:lvl8pPr indent="-298450" lvl="7" marL="3657600" algn="ctr">
              <a:spcBef>
                <a:spcPts val="0"/>
              </a:spcBef>
              <a:spcAft>
                <a:spcPts val="0"/>
              </a:spcAft>
              <a:buSzPts val="1100"/>
              <a:buChar char="○"/>
              <a:defRPr/>
            </a:lvl8pPr>
            <a:lvl9pPr indent="-298450" lvl="8" marL="4114800" algn="ctr">
              <a:spcBef>
                <a:spcPts val="0"/>
              </a:spcBef>
              <a:spcAft>
                <a:spcPts val="0"/>
              </a:spcAft>
              <a:buSzPts val="1100"/>
              <a:buChar char="■"/>
              <a:defRPr/>
            </a:lvl9pPr>
          </a:lstStyle>
          <a:p/>
        </p:txBody>
      </p:sp>
      <p:sp>
        <p:nvSpPr>
          <p:cNvPr id="121" name="Google Shape;121;p11"/>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2" name="Shape 122"/>
        <p:cNvGrpSpPr/>
        <p:nvPr/>
      </p:nvGrpSpPr>
      <p:grpSpPr>
        <a:xfrm>
          <a:off x="0" y="0"/>
          <a:ext cx="0" cy="0"/>
          <a:chOff x="0" y="0"/>
          <a:chExt cx="0" cy="0"/>
        </a:xfrm>
      </p:grpSpPr>
      <p:sp>
        <p:nvSpPr>
          <p:cNvPr id="123" name="Google Shape;123;p12"/>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accent3"/>
        </a:solidFill>
      </p:bgPr>
    </p:bg>
    <p:spTree>
      <p:nvGrpSpPr>
        <p:cNvPr id="37" name="Shape 37"/>
        <p:cNvGrpSpPr/>
        <p:nvPr/>
      </p:nvGrpSpPr>
      <p:grpSpPr>
        <a:xfrm>
          <a:off x="0" y="0"/>
          <a:ext cx="0" cy="0"/>
          <a:chOff x="0" y="0"/>
          <a:chExt cx="0" cy="0"/>
        </a:xfrm>
      </p:grpSpPr>
      <p:sp>
        <p:nvSpPr>
          <p:cNvPr id="38" name="Google Shape;38;p3"/>
          <p:cNvSpPr/>
          <p:nvPr/>
        </p:nvSpPr>
        <p:spPr>
          <a:xfrm flipH="1">
            <a:off x="4757100" y="2309400"/>
            <a:ext cx="4386900" cy="2834100"/>
          </a:xfrm>
          <a:prstGeom prst="rtTriangl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9" name="Google Shape;39;p3"/>
          <p:cNvGrpSpPr/>
          <p:nvPr/>
        </p:nvGrpSpPr>
        <p:grpSpPr>
          <a:xfrm>
            <a:off x="5594191" y="3961115"/>
            <a:ext cx="2910145" cy="1182340"/>
            <a:chOff x="6917201" y="0"/>
            <a:chExt cx="2227777" cy="863400"/>
          </a:xfrm>
        </p:grpSpPr>
        <p:sp>
          <p:nvSpPr>
            <p:cNvPr id="40" name="Google Shape;40;p3"/>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3"/>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 name="Google Shape;42;p3"/>
            <p:cNvSpPr/>
            <p:nvPr/>
          </p:nvSpPr>
          <p:spPr>
            <a:xfrm>
              <a:off x="6917201"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43" name="Google Shape;43;p3"/>
          <p:cNvGrpSpPr/>
          <p:nvPr/>
        </p:nvGrpSpPr>
        <p:grpSpPr>
          <a:xfrm>
            <a:off x="199149" y="2"/>
            <a:ext cx="2795414" cy="1083308"/>
            <a:chOff x="6917201" y="0"/>
            <a:chExt cx="2227777" cy="863400"/>
          </a:xfrm>
        </p:grpSpPr>
        <p:sp>
          <p:nvSpPr>
            <p:cNvPr id="44" name="Google Shape;44;p3"/>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3"/>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 name="Google Shape;46;p3"/>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7" name="Google Shape;47;p3"/>
          <p:cNvSpPr txBox="1"/>
          <p:nvPr>
            <p:ph type="title"/>
          </p:nvPr>
        </p:nvSpPr>
        <p:spPr>
          <a:xfrm>
            <a:off x="1888684" y="1746100"/>
            <a:ext cx="5377500" cy="16461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dk2"/>
              </a:buClr>
              <a:buSzPts val="3200"/>
              <a:buNone/>
              <a:defRPr sz="3200">
                <a:solidFill>
                  <a:schemeClr val="dk2"/>
                </a:solidFill>
              </a:defRPr>
            </a:lvl1pPr>
            <a:lvl2pPr lvl="1" algn="ctr">
              <a:spcBef>
                <a:spcPts val="0"/>
              </a:spcBef>
              <a:spcAft>
                <a:spcPts val="0"/>
              </a:spcAft>
              <a:buClr>
                <a:schemeClr val="dk2"/>
              </a:buClr>
              <a:buSzPts val="3200"/>
              <a:buNone/>
              <a:defRPr sz="3200">
                <a:solidFill>
                  <a:schemeClr val="dk2"/>
                </a:solidFill>
              </a:defRPr>
            </a:lvl2pPr>
            <a:lvl3pPr lvl="2" algn="ctr">
              <a:spcBef>
                <a:spcPts val="0"/>
              </a:spcBef>
              <a:spcAft>
                <a:spcPts val="0"/>
              </a:spcAft>
              <a:buClr>
                <a:schemeClr val="dk2"/>
              </a:buClr>
              <a:buSzPts val="3200"/>
              <a:buNone/>
              <a:defRPr sz="3200">
                <a:solidFill>
                  <a:schemeClr val="dk2"/>
                </a:solidFill>
              </a:defRPr>
            </a:lvl3pPr>
            <a:lvl4pPr lvl="3" algn="ctr">
              <a:spcBef>
                <a:spcPts val="0"/>
              </a:spcBef>
              <a:spcAft>
                <a:spcPts val="0"/>
              </a:spcAft>
              <a:buClr>
                <a:schemeClr val="dk2"/>
              </a:buClr>
              <a:buSzPts val="3200"/>
              <a:buNone/>
              <a:defRPr sz="3200">
                <a:solidFill>
                  <a:schemeClr val="dk2"/>
                </a:solidFill>
              </a:defRPr>
            </a:lvl4pPr>
            <a:lvl5pPr lvl="4" algn="ctr">
              <a:spcBef>
                <a:spcPts val="0"/>
              </a:spcBef>
              <a:spcAft>
                <a:spcPts val="0"/>
              </a:spcAft>
              <a:buClr>
                <a:schemeClr val="dk2"/>
              </a:buClr>
              <a:buSzPts val="3200"/>
              <a:buNone/>
              <a:defRPr sz="3200">
                <a:solidFill>
                  <a:schemeClr val="dk2"/>
                </a:solidFill>
              </a:defRPr>
            </a:lvl5pPr>
            <a:lvl6pPr lvl="5" algn="ctr">
              <a:spcBef>
                <a:spcPts val="0"/>
              </a:spcBef>
              <a:spcAft>
                <a:spcPts val="0"/>
              </a:spcAft>
              <a:buClr>
                <a:schemeClr val="dk2"/>
              </a:buClr>
              <a:buSzPts val="3200"/>
              <a:buNone/>
              <a:defRPr sz="3200">
                <a:solidFill>
                  <a:schemeClr val="dk2"/>
                </a:solidFill>
              </a:defRPr>
            </a:lvl6pPr>
            <a:lvl7pPr lvl="6" algn="ctr">
              <a:spcBef>
                <a:spcPts val="0"/>
              </a:spcBef>
              <a:spcAft>
                <a:spcPts val="0"/>
              </a:spcAft>
              <a:buClr>
                <a:schemeClr val="dk2"/>
              </a:buClr>
              <a:buSzPts val="3200"/>
              <a:buNone/>
              <a:defRPr sz="3200">
                <a:solidFill>
                  <a:schemeClr val="dk2"/>
                </a:solidFill>
              </a:defRPr>
            </a:lvl7pPr>
            <a:lvl8pPr lvl="7" algn="ctr">
              <a:spcBef>
                <a:spcPts val="0"/>
              </a:spcBef>
              <a:spcAft>
                <a:spcPts val="0"/>
              </a:spcAft>
              <a:buClr>
                <a:schemeClr val="dk2"/>
              </a:buClr>
              <a:buSzPts val="3200"/>
              <a:buNone/>
              <a:defRPr sz="3200">
                <a:solidFill>
                  <a:schemeClr val="dk2"/>
                </a:solidFill>
              </a:defRPr>
            </a:lvl8pPr>
            <a:lvl9pPr lvl="8" algn="ctr">
              <a:spcBef>
                <a:spcPts val="0"/>
              </a:spcBef>
              <a:spcAft>
                <a:spcPts val="0"/>
              </a:spcAft>
              <a:buClr>
                <a:schemeClr val="dk2"/>
              </a:buClr>
              <a:buSzPts val="3200"/>
              <a:buNone/>
              <a:defRPr sz="3200">
                <a:solidFill>
                  <a:schemeClr val="dk2"/>
                </a:solidFill>
              </a:defRPr>
            </a:lvl9pPr>
          </a:lstStyle>
          <a:p/>
        </p:txBody>
      </p:sp>
      <p:sp>
        <p:nvSpPr>
          <p:cNvPr id="48" name="Google Shape;48;p3"/>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bg>
      <p:bgPr>
        <a:solidFill>
          <a:schemeClr val="dk2"/>
        </a:solidFill>
      </p:bgPr>
    </p:bg>
    <p:spTree>
      <p:nvGrpSpPr>
        <p:cNvPr id="49" name="Shape 49"/>
        <p:cNvGrpSpPr/>
        <p:nvPr/>
      </p:nvGrpSpPr>
      <p:grpSpPr>
        <a:xfrm>
          <a:off x="0" y="0"/>
          <a:ext cx="0" cy="0"/>
          <a:chOff x="0" y="0"/>
          <a:chExt cx="0" cy="0"/>
        </a:xfrm>
      </p:grpSpPr>
      <p:sp>
        <p:nvSpPr>
          <p:cNvPr id="50" name="Google Shape;50;p4"/>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4"/>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 name="Google Shape;52;p4"/>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4"/>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54" name="Google Shape;54;p4"/>
          <p:cNvSpPr txBox="1"/>
          <p:nvPr>
            <p:ph idx="1" type="body"/>
          </p:nvPr>
        </p:nvSpPr>
        <p:spPr>
          <a:xfrm>
            <a:off x="819150" y="1990725"/>
            <a:ext cx="75057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5" name="Google Shape;55;p4"/>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bg>
      <p:bgPr>
        <a:solidFill>
          <a:schemeClr val="dk2"/>
        </a:solidFill>
      </p:bgPr>
    </p:bg>
    <p:spTree>
      <p:nvGrpSpPr>
        <p:cNvPr id="56" name="Shape 56"/>
        <p:cNvGrpSpPr/>
        <p:nvPr/>
      </p:nvGrpSpPr>
      <p:grpSpPr>
        <a:xfrm>
          <a:off x="0" y="0"/>
          <a:ext cx="0" cy="0"/>
          <a:chOff x="0" y="0"/>
          <a:chExt cx="0" cy="0"/>
        </a:xfrm>
      </p:grpSpPr>
      <p:sp>
        <p:nvSpPr>
          <p:cNvPr id="57" name="Google Shape;57;p5"/>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5"/>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5"/>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5"/>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61" name="Google Shape;61;p5"/>
          <p:cNvSpPr txBox="1"/>
          <p:nvPr>
            <p:ph idx="1" type="body"/>
          </p:nvPr>
        </p:nvSpPr>
        <p:spPr>
          <a:xfrm>
            <a:off x="819150" y="1990725"/>
            <a:ext cx="36861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2" name="Google Shape;62;p5"/>
          <p:cNvSpPr txBox="1"/>
          <p:nvPr>
            <p:ph idx="2" type="body"/>
          </p:nvPr>
        </p:nvSpPr>
        <p:spPr>
          <a:xfrm>
            <a:off x="4638675" y="1990725"/>
            <a:ext cx="36861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3" name="Google Shape;63;p5"/>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bg>
      <p:bgPr>
        <a:solidFill>
          <a:schemeClr val="dk2"/>
        </a:solidFill>
      </p:bgPr>
    </p:bg>
    <p:spTree>
      <p:nvGrpSpPr>
        <p:cNvPr id="64" name="Shape 64"/>
        <p:cNvGrpSpPr/>
        <p:nvPr/>
      </p:nvGrpSpPr>
      <p:grpSpPr>
        <a:xfrm>
          <a:off x="0" y="0"/>
          <a:ext cx="0" cy="0"/>
          <a:chOff x="0" y="0"/>
          <a:chExt cx="0" cy="0"/>
        </a:xfrm>
      </p:grpSpPr>
      <p:sp>
        <p:nvSpPr>
          <p:cNvPr id="65" name="Google Shape;65;p6"/>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6"/>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 name="Google Shape;67;p6"/>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6"/>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69" name="Google Shape;69;p6"/>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bg>
      <p:bgPr>
        <a:solidFill>
          <a:schemeClr val="accent3"/>
        </a:solidFill>
      </p:bgPr>
    </p:bg>
    <p:spTree>
      <p:nvGrpSpPr>
        <p:cNvPr id="70" name="Shape 70"/>
        <p:cNvGrpSpPr/>
        <p:nvPr/>
      </p:nvGrpSpPr>
      <p:grpSpPr>
        <a:xfrm>
          <a:off x="0" y="0"/>
          <a:ext cx="0" cy="0"/>
          <a:chOff x="0" y="0"/>
          <a:chExt cx="0" cy="0"/>
        </a:xfrm>
      </p:grpSpPr>
      <p:sp>
        <p:nvSpPr>
          <p:cNvPr id="71" name="Google Shape;71;p7"/>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7"/>
          <p:cNvSpPr/>
          <p:nvPr/>
        </p:nvSpPr>
        <p:spPr>
          <a:xfrm>
            <a:off x="31" y="2824500"/>
            <a:ext cx="7370400" cy="23190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7"/>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7"/>
          <p:cNvSpPr txBox="1"/>
          <p:nvPr>
            <p:ph type="title"/>
          </p:nvPr>
        </p:nvSpPr>
        <p:spPr>
          <a:xfrm>
            <a:off x="819150" y="845600"/>
            <a:ext cx="3709200" cy="13830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75" name="Google Shape;75;p7"/>
          <p:cNvSpPr txBox="1"/>
          <p:nvPr>
            <p:ph idx="1" type="body"/>
          </p:nvPr>
        </p:nvSpPr>
        <p:spPr>
          <a:xfrm>
            <a:off x="830700" y="2319050"/>
            <a:ext cx="3709200" cy="21198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76" name="Google Shape;76;p7"/>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1"/>
        </a:solidFill>
      </p:bgPr>
    </p:bg>
    <p:spTree>
      <p:nvGrpSpPr>
        <p:cNvPr id="77" name="Shape 77"/>
        <p:cNvGrpSpPr/>
        <p:nvPr/>
      </p:nvGrpSpPr>
      <p:grpSpPr>
        <a:xfrm>
          <a:off x="0" y="0"/>
          <a:ext cx="0" cy="0"/>
          <a:chOff x="0" y="0"/>
          <a:chExt cx="0" cy="0"/>
        </a:xfrm>
      </p:grpSpPr>
      <p:sp>
        <p:nvSpPr>
          <p:cNvPr id="78" name="Google Shape;78;p8"/>
          <p:cNvSpPr/>
          <p:nvPr/>
        </p:nvSpPr>
        <p:spPr>
          <a:xfrm>
            <a:off x="0" y="2823144"/>
            <a:ext cx="7369200" cy="23169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8"/>
          <p:cNvSpPr/>
          <p:nvPr/>
        </p:nvSpPr>
        <p:spPr>
          <a:xfrm flipH="1">
            <a:off x="3583210" y="1554113"/>
            <a:ext cx="5560500" cy="35895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80" name="Google Shape;80;p8"/>
          <p:cNvGrpSpPr/>
          <p:nvPr/>
        </p:nvGrpSpPr>
        <p:grpSpPr>
          <a:xfrm>
            <a:off x="255991" y="-118"/>
            <a:ext cx="2251347" cy="1043408"/>
            <a:chOff x="3961956" y="4383950"/>
            <a:chExt cx="1160548" cy="548700"/>
          </a:xfrm>
        </p:grpSpPr>
        <p:sp>
          <p:nvSpPr>
            <p:cNvPr id="81" name="Google Shape;81;p8"/>
            <p:cNvSpPr/>
            <p:nvPr/>
          </p:nvSpPr>
          <p:spPr>
            <a:xfrm>
              <a:off x="4224904"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8"/>
            <p:cNvSpPr/>
            <p:nvPr/>
          </p:nvSpPr>
          <p:spPr>
            <a:xfrm>
              <a:off x="4093430"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8"/>
            <p:cNvSpPr/>
            <p:nvPr/>
          </p:nvSpPr>
          <p:spPr>
            <a:xfrm>
              <a:off x="3961956"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4" name="Google Shape;84;p8"/>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85" name="Google Shape;85;p8"/>
          <p:cNvGrpSpPr/>
          <p:nvPr/>
        </p:nvGrpSpPr>
        <p:grpSpPr>
          <a:xfrm>
            <a:off x="34934" y="4522125"/>
            <a:ext cx="1593306" cy="617072"/>
            <a:chOff x="6917201" y="0"/>
            <a:chExt cx="2227777" cy="863400"/>
          </a:xfrm>
        </p:grpSpPr>
        <p:sp>
          <p:nvSpPr>
            <p:cNvPr id="86" name="Google Shape;86;p8"/>
            <p:cNvSpPr/>
            <p:nvPr/>
          </p:nvSpPr>
          <p:spPr>
            <a:xfrm>
              <a:off x="7641677"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8"/>
            <p:cNvSpPr/>
            <p:nvPr/>
          </p:nvSpPr>
          <p:spPr>
            <a:xfrm>
              <a:off x="7279439"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8"/>
            <p:cNvSpPr/>
            <p:nvPr/>
          </p:nvSpPr>
          <p:spPr>
            <a:xfrm>
              <a:off x="6917201"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89" name="Google Shape;89;p8"/>
          <p:cNvGrpSpPr/>
          <p:nvPr/>
        </p:nvGrpSpPr>
        <p:grpSpPr>
          <a:xfrm>
            <a:off x="5886353" y="1243"/>
            <a:ext cx="3257455" cy="1261514"/>
            <a:chOff x="6917201" y="0"/>
            <a:chExt cx="2227777" cy="863400"/>
          </a:xfrm>
        </p:grpSpPr>
        <p:sp>
          <p:nvSpPr>
            <p:cNvPr id="90" name="Google Shape;90;p8"/>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8"/>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8"/>
            <p:cNvSpPr/>
            <p:nvPr/>
          </p:nvSpPr>
          <p:spPr>
            <a:xfrm>
              <a:off x="6917201"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3" name="Google Shape;93;p8"/>
          <p:cNvSpPr txBox="1"/>
          <p:nvPr>
            <p:ph type="title"/>
          </p:nvPr>
        </p:nvSpPr>
        <p:spPr>
          <a:xfrm>
            <a:off x="1393929" y="1301146"/>
            <a:ext cx="6366900" cy="25392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200"/>
              <a:buNone/>
              <a:defRPr sz="3200"/>
            </a:lvl1pPr>
            <a:lvl2pPr lvl="1" algn="ctr">
              <a:spcBef>
                <a:spcPts val="0"/>
              </a:spcBef>
              <a:spcAft>
                <a:spcPts val="0"/>
              </a:spcAft>
              <a:buSzPts val="3200"/>
              <a:buNone/>
              <a:defRPr sz="3200"/>
            </a:lvl2pPr>
            <a:lvl3pPr lvl="2" algn="ctr">
              <a:spcBef>
                <a:spcPts val="0"/>
              </a:spcBef>
              <a:spcAft>
                <a:spcPts val="0"/>
              </a:spcAft>
              <a:buSzPts val="3200"/>
              <a:buNone/>
              <a:defRPr sz="3200"/>
            </a:lvl3pPr>
            <a:lvl4pPr lvl="3" algn="ctr">
              <a:spcBef>
                <a:spcPts val="0"/>
              </a:spcBef>
              <a:spcAft>
                <a:spcPts val="0"/>
              </a:spcAft>
              <a:buSzPts val="3200"/>
              <a:buNone/>
              <a:defRPr sz="3200"/>
            </a:lvl4pPr>
            <a:lvl5pPr lvl="4" algn="ctr">
              <a:spcBef>
                <a:spcPts val="0"/>
              </a:spcBef>
              <a:spcAft>
                <a:spcPts val="0"/>
              </a:spcAft>
              <a:buSzPts val="3200"/>
              <a:buNone/>
              <a:defRPr sz="3200"/>
            </a:lvl5pPr>
            <a:lvl6pPr lvl="5" algn="ctr">
              <a:spcBef>
                <a:spcPts val="0"/>
              </a:spcBef>
              <a:spcAft>
                <a:spcPts val="0"/>
              </a:spcAft>
              <a:buSzPts val="3200"/>
              <a:buNone/>
              <a:defRPr sz="3200"/>
            </a:lvl6pPr>
            <a:lvl7pPr lvl="6" algn="ctr">
              <a:spcBef>
                <a:spcPts val="0"/>
              </a:spcBef>
              <a:spcAft>
                <a:spcPts val="0"/>
              </a:spcAft>
              <a:buSzPts val="3200"/>
              <a:buNone/>
              <a:defRPr sz="3200"/>
            </a:lvl7pPr>
            <a:lvl8pPr lvl="7" algn="ctr">
              <a:spcBef>
                <a:spcPts val="0"/>
              </a:spcBef>
              <a:spcAft>
                <a:spcPts val="0"/>
              </a:spcAft>
              <a:buSzPts val="3200"/>
              <a:buNone/>
              <a:defRPr sz="3200"/>
            </a:lvl8pPr>
            <a:lvl9pPr lvl="8" algn="ctr">
              <a:spcBef>
                <a:spcPts val="0"/>
              </a:spcBef>
              <a:spcAft>
                <a:spcPts val="0"/>
              </a:spcAft>
              <a:buSzPts val="3200"/>
              <a:buNone/>
              <a:defRPr sz="3200"/>
            </a:lvl9pPr>
          </a:lstStyle>
          <a:p/>
        </p:txBody>
      </p:sp>
      <p:sp>
        <p:nvSpPr>
          <p:cNvPr id="94" name="Google Shape;94;p8"/>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bg>
      <p:bgPr>
        <a:solidFill>
          <a:schemeClr val="dk2"/>
        </a:solidFill>
      </p:bgPr>
    </p:bg>
    <p:spTree>
      <p:nvGrpSpPr>
        <p:cNvPr id="95" name="Shape 95"/>
        <p:cNvGrpSpPr/>
        <p:nvPr/>
      </p:nvGrpSpPr>
      <p:grpSpPr>
        <a:xfrm>
          <a:off x="0" y="0"/>
          <a:ext cx="0" cy="0"/>
          <a:chOff x="0" y="0"/>
          <a:chExt cx="0" cy="0"/>
        </a:xfrm>
      </p:grpSpPr>
      <p:sp>
        <p:nvSpPr>
          <p:cNvPr id="96" name="Google Shape;96;p9"/>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9"/>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9"/>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9"/>
          <p:cNvSpPr txBox="1"/>
          <p:nvPr>
            <p:ph type="title"/>
          </p:nvPr>
        </p:nvSpPr>
        <p:spPr>
          <a:xfrm>
            <a:off x="819150" y="845600"/>
            <a:ext cx="6424200" cy="7050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100" name="Google Shape;100;p9"/>
          <p:cNvSpPr txBox="1"/>
          <p:nvPr>
            <p:ph idx="1" type="subTitle"/>
          </p:nvPr>
        </p:nvSpPr>
        <p:spPr>
          <a:xfrm>
            <a:off x="819150" y="1550700"/>
            <a:ext cx="5859900" cy="3936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Clr>
                <a:schemeClr val="lt1"/>
              </a:buClr>
              <a:buSzPts val="1600"/>
              <a:buNone/>
              <a:defRPr sz="1600">
                <a:solidFill>
                  <a:schemeClr val="lt1"/>
                </a:solidFill>
              </a:defRPr>
            </a:lvl1pPr>
            <a:lvl2pPr lvl="1">
              <a:lnSpc>
                <a:spcPct val="100000"/>
              </a:lnSpc>
              <a:spcBef>
                <a:spcPts val="0"/>
              </a:spcBef>
              <a:spcAft>
                <a:spcPts val="0"/>
              </a:spcAft>
              <a:buClr>
                <a:schemeClr val="lt1"/>
              </a:buClr>
              <a:buSzPts val="1600"/>
              <a:buNone/>
              <a:defRPr sz="1600">
                <a:solidFill>
                  <a:schemeClr val="lt1"/>
                </a:solidFill>
              </a:defRPr>
            </a:lvl2pPr>
            <a:lvl3pPr lvl="2">
              <a:lnSpc>
                <a:spcPct val="100000"/>
              </a:lnSpc>
              <a:spcBef>
                <a:spcPts val="0"/>
              </a:spcBef>
              <a:spcAft>
                <a:spcPts val="0"/>
              </a:spcAft>
              <a:buClr>
                <a:schemeClr val="lt1"/>
              </a:buClr>
              <a:buSzPts val="1600"/>
              <a:buNone/>
              <a:defRPr sz="1600">
                <a:solidFill>
                  <a:schemeClr val="lt1"/>
                </a:solidFill>
              </a:defRPr>
            </a:lvl3pPr>
            <a:lvl4pPr lvl="3">
              <a:lnSpc>
                <a:spcPct val="100000"/>
              </a:lnSpc>
              <a:spcBef>
                <a:spcPts val="0"/>
              </a:spcBef>
              <a:spcAft>
                <a:spcPts val="0"/>
              </a:spcAft>
              <a:buClr>
                <a:schemeClr val="lt1"/>
              </a:buClr>
              <a:buSzPts val="1600"/>
              <a:buNone/>
              <a:defRPr sz="1600">
                <a:solidFill>
                  <a:schemeClr val="lt1"/>
                </a:solidFill>
              </a:defRPr>
            </a:lvl4pPr>
            <a:lvl5pPr lvl="4">
              <a:lnSpc>
                <a:spcPct val="100000"/>
              </a:lnSpc>
              <a:spcBef>
                <a:spcPts val="0"/>
              </a:spcBef>
              <a:spcAft>
                <a:spcPts val="0"/>
              </a:spcAft>
              <a:buClr>
                <a:schemeClr val="lt1"/>
              </a:buClr>
              <a:buSzPts val="1600"/>
              <a:buNone/>
              <a:defRPr sz="1600">
                <a:solidFill>
                  <a:schemeClr val="lt1"/>
                </a:solidFill>
              </a:defRPr>
            </a:lvl5pPr>
            <a:lvl6pPr lvl="5">
              <a:lnSpc>
                <a:spcPct val="100000"/>
              </a:lnSpc>
              <a:spcBef>
                <a:spcPts val="0"/>
              </a:spcBef>
              <a:spcAft>
                <a:spcPts val="0"/>
              </a:spcAft>
              <a:buClr>
                <a:schemeClr val="lt1"/>
              </a:buClr>
              <a:buSzPts val="1600"/>
              <a:buNone/>
              <a:defRPr sz="1600">
                <a:solidFill>
                  <a:schemeClr val="lt1"/>
                </a:solidFill>
              </a:defRPr>
            </a:lvl6pPr>
            <a:lvl7pPr lvl="6">
              <a:lnSpc>
                <a:spcPct val="100000"/>
              </a:lnSpc>
              <a:spcBef>
                <a:spcPts val="0"/>
              </a:spcBef>
              <a:spcAft>
                <a:spcPts val="0"/>
              </a:spcAft>
              <a:buClr>
                <a:schemeClr val="lt1"/>
              </a:buClr>
              <a:buSzPts val="1600"/>
              <a:buNone/>
              <a:defRPr sz="1600">
                <a:solidFill>
                  <a:schemeClr val="lt1"/>
                </a:solidFill>
              </a:defRPr>
            </a:lvl7pPr>
            <a:lvl8pPr lvl="7">
              <a:lnSpc>
                <a:spcPct val="100000"/>
              </a:lnSpc>
              <a:spcBef>
                <a:spcPts val="0"/>
              </a:spcBef>
              <a:spcAft>
                <a:spcPts val="0"/>
              </a:spcAft>
              <a:buClr>
                <a:schemeClr val="lt1"/>
              </a:buClr>
              <a:buSzPts val="1600"/>
              <a:buNone/>
              <a:defRPr sz="1600">
                <a:solidFill>
                  <a:schemeClr val="lt1"/>
                </a:solidFill>
              </a:defRPr>
            </a:lvl8pPr>
            <a:lvl9pPr lvl="8">
              <a:lnSpc>
                <a:spcPct val="100000"/>
              </a:lnSpc>
              <a:spcBef>
                <a:spcPts val="0"/>
              </a:spcBef>
              <a:spcAft>
                <a:spcPts val="0"/>
              </a:spcAft>
              <a:buClr>
                <a:schemeClr val="lt1"/>
              </a:buClr>
              <a:buSzPts val="1600"/>
              <a:buNone/>
              <a:defRPr sz="1600">
                <a:solidFill>
                  <a:schemeClr val="lt1"/>
                </a:solidFill>
              </a:defRPr>
            </a:lvl9pPr>
          </a:lstStyle>
          <a:p/>
        </p:txBody>
      </p:sp>
      <p:sp>
        <p:nvSpPr>
          <p:cNvPr id="101" name="Google Shape;101;p9"/>
          <p:cNvSpPr txBox="1"/>
          <p:nvPr>
            <p:ph idx="2" type="body"/>
          </p:nvPr>
        </p:nvSpPr>
        <p:spPr>
          <a:xfrm>
            <a:off x="819150" y="2467050"/>
            <a:ext cx="5859900" cy="2095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102" name="Google Shape;102;p9"/>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bg>
      <p:bgPr>
        <a:solidFill>
          <a:schemeClr val="accent1"/>
        </a:solidFill>
      </p:bgPr>
    </p:bg>
    <p:spTree>
      <p:nvGrpSpPr>
        <p:cNvPr id="103" name="Shape 103"/>
        <p:cNvGrpSpPr/>
        <p:nvPr/>
      </p:nvGrpSpPr>
      <p:grpSpPr>
        <a:xfrm>
          <a:off x="0" y="0"/>
          <a:ext cx="0" cy="0"/>
          <a:chOff x="0" y="0"/>
          <a:chExt cx="0" cy="0"/>
        </a:xfrm>
      </p:grpSpPr>
      <p:sp>
        <p:nvSpPr>
          <p:cNvPr id="104" name="Google Shape;104;p10"/>
          <p:cNvSpPr/>
          <p:nvPr/>
        </p:nvSpPr>
        <p:spPr>
          <a:xfrm>
            <a:off x="31" y="2824500"/>
            <a:ext cx="7370400" cy="23190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10"/>
          <p:cNvSpPr/>
          <p:nvPr/>
        </p:nvSpPr>
        <p:spPr>
          <a:xfrm flipH="1">
            <a:off x="3582600" y="1550700"/>
            <a:ext cx="5561400" cy="35928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10"/>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10"/>
          <p:cNvSpPr txBox="1"/>
          <p:nvPr>
            <p:ph idx="1" type="body"/>
          </p:nvPr>
        </p:nvSpPr>
        <p:spPr>
          <a:xfrm>
            <a:off x="328025" y="4163500"/>
            <a:ext cx="7415100" cy="605100"/>
          </a:xfrm>
          <a:prstGeom prst="rect">
            <a:avLst/>
          </a:prstGeom>
        </p:spPr>
        <p:txBody>
          <a:bodyPr anchorCtr="0" anchor="b" bIns="91425" lIns="91425" spcFirstLastPara="1" rIns="91425" wrap="square" tIns="91425">
            <a:normAutofit/>
          </a:bodyPr>
          <a:lstStyle>
            <a:lvl1pPr indent="-228600" lvl="0" marL="457200">
              <a:lnSpc>
                <a:spcPct val="100000"/>
              </a:lnSpc>
              <a:spcBef>
                <a:spcPts val="0"/>
              </a:spcBef>
              <a:spcAft>
                <a:spcPts val="0"/>
              </a:spcAft>
              <a:buSzPts val="1300"/>
              <a:buNone/>
              <a:defRPr/>
            </a:lvl1pPr>
          </a:lstStyle>
          <a:p/>
        </p:txBody>
      </p:sp>
      <p:sp>
        <p:nvSpPr>
          <p:cNvPr id="108" name="Google Shape;108;p10"/>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hift">
    <p:bg>
      <p:bgPr>
        <a:solidFill>
          <a:schemeClr val="dk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1pPr>
            <a:lvl2pPr lvl="1">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2pPr>
            <a:lvl3pPr lvl="2">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3pPr>
            <a:lvl4pPr lvl="3">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4pPr>
            <a:lvl5pPr lvl="4">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5pPr>
            <a:lvl6pPr lvl="5">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6pPr>
            <a:lvl7pPr lvl="6">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7pPr>
            <a:lvl8pPr lvl="7">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8pPr>
            <a:lvl9pPr lvl="8">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9pPr>
          </a:lstStyle>
          <a:p/>
        </p:txBody>
      </p:sp>
      <p:sp>
        <p:nvSpPr>
          <p:cNvPr id="7" name="Google Shape;7;p1"/>
          <p:cNvSpPr txBox="1"/>
          <p:nvPr>
            <p:ph idx="1" type="body"/>
          </p:nvPr>
        </p:nvSpPr>
        <p:spPr>
          <a:xfrm>
            <a:off x="311700" y="1152475"/>
            <a:ext cx="8520600" cy="33912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dk2"/>
              </a:buClr>
              <a:buSzPts val="1300"/>
              <a:buFont typeface="Calibri"/>
              <a:buChar char="●"/>
              <a:defRPr sz="1300">
                <a:solidFill>
                  <a:schemeClr val="dk2"/>
                </a:solidFill>
                <a:latin typeface="Calibri"/>
                <a:ea typeface="Calibri"/>
                <a:cs typeface="Calibri"/>
                <a:sym typeface="Calibri"/>
              </a:defRPr>
            </a:lvl1pPr>
            <a:lvl2pPr indent="-298450" lvl="1" marL="9144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2pPr>
            <a:lvl3pPr indent="-298450" lvl="2" marL="13716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3pPr>
            <a:lvl4pPr indent="-298450" lvl="3" marL="18288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4pPr>
            <a:lvl5pPr indent="-298450" lvl="4" marL="22860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5pPr>
            <a:lvl6pPr indent="-298450" lvl="5" marL="27432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6pPr>
            <a:lvl7pPr indent="-298450" lvl="6" marL="32004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7pPr>
            <a:lvl8pPr indent="-298450" lvl="7" marL="36576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8pPr>
            <a:lvl9pPr indent="-298450" lvl="8" marL="41148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9pPr>
          </a:lstStyle>
          <a:p/>
        </p:txBody>
      </p:sp>
      <p:sp>
        <p:nvSpPr>
          <p:cNvPr id="8" name="Google Shape;8;p1"/>
          <p:cNvSpPr txBox="1"/>
          <p:nvPr>
            <p:ph idx="12" type="sldNum"/>
          </p:nvPr>
        </p:nvSpPr>
        <p:spPr>
          <a:xfrm>
            <a:off x="8390734" y="4543668"/>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latin typeface="Nunito"/>
                <a:ea typeface="Nunito"/>
                <a:cs typeface="Nunito"/>
                <a:sym typeface="Nunito"/>
              </a:defRPr>
            </a:lvl1pPr>
            <a:lvl2pPr lvl="1" algn="r">
              <a:buNone/>
              <a:defRPr sz="1000">
                <a:solidFill>
                  <a:schemeClr val="dk2"/>
                </a:solidFill>
                <a:latin typeface="Nunito"/>
                <a:ea typeface="Nunito"/>
                <a:cs typeface="Nunito"/>
                <a:sym typeface="Nunito"/>
              </a:defRPr>
            </a:lvl2pPr>
            <a:lvl3pPr lvl="2" algn="r">
              <a:buNone/>
              <a:defRPr sz="1000">
                <a:solidFill>
                  <a:schemeClr val="dk2"/>
                </a:solidFill>
                <a:latin typeface="Nunito"/>
                <a:ea typeface="Nunito"/>
                <a:cs typeface="Nunito"/>
                <a:sym typeface="Nunito"/>
              </a:defRPr>
            </a:lvl3pPr>
            <a:lvl4pPr lvl="3" algn="r">
              <a:buNone/>
              <a:defRPr sz="1000">
                <a:solidFill>
                  <a:schemeClr val="dk2"/>
                </a:solidFill>
                <a:latin typeface="Nunito"/>
                <a:ea typeface="Nunito"/>
                <a:cs typeface="Nunito"/>
                <a:sym typeface="Nunito"/>
              </a:defRPr>
            </a:lvl4pPr>
            <a:lvl5pPr lvl="4" algn="r">
              <a:buNone/>
              <a:defRPr sz="1000">
                <a:solidFill>
                  <a:schemeClr val="dk2"/>
                </a:solidFill>
                <a:latin typeface="Nunito"/>
                <a:ea typeface="Nunito"/>
                <a:cs typeface="Nunito"/>
                <a:sym typeface="Nunito"/>
              </a:defRPr>
            </a:lvl5pPr>
            <a:lvl6pPr lvl="5" algn="r">
              <a:buNone/>
              <a:defRPr sz="1000">
                <a:solidFill>
                  <a:schemeClr val="dk2"/>
                </a:solidFill>
                <a:latin typeface="Nunito"/>
                <a:ea typeface="Nunito"/>
                <a:cs typeface="Nunito"/>
                <a:sym typeface="Nunito"/>
              </a:defRPr>
            </a:lvl6pPr>
            <a:lvl7pPr lvl="6" algn="r">
              <a:buNone/>
              <a:defRPr sz="1000">
                <a:solidFill>
                  <a:schemeClr val="dk2"/>
                </a:solidFill>
                <a:latin typeface="Nunito"/>
                <a:ea typeface="Nunito"/>
                <a:cs typeface="Nunito"/>
                <a:sym typeface="Nunito"/>
              </a:defRPr>
            </a:lvl7pPr>
            <a:lvl8pPr lvl="7" algn="r">
              <a:buNone/>
              <a:defRPr sz="1000">
                <a:solidFill>
                  <a:schemeClr val="dk2"/>
                </a:solidFill>
                <a:latin typeface="Nunito"/>
                <a:ea typeface="Nunito"/>
                <a:cs typeface="Nunito"/>
                <a:sym typeface="Nunito"/>
              </a:defRPr>
            </a:lvl8pPr>
            <a:lvl9pPr lvl="8" algn="r">
              <a:buNone/>
              <a:defRPr sz="1000">
                <a:solidFill>
                  <a:schemeClr val="dk2"/>
                </a:solidFill>
                <a:latin typeface="Nunito"/>
                <a:ea typeface="Nunito"/>
                <a:cs typeface="Nunito"/>
                <a:sym typeface="Nunito"/>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13"/>
          <p:cNvSpPr txBox="1"/>
          <p:nvPr>
            <p:ph type="ctrTitle"/>
          </p:nvPr>
        </p:nvSpPr>
        <p:spPr>
          <a:xfrm>
            <a:off x="1858703" y="1822833"/>
            <a:ext cx="5361300" cy="1448100"/>
          </a:xfrm>
          <a:prstGeom prst="rect">
            <a:avLst/>
          </a:prstGeom>
        </p:spPr>
        <p:txBody>
          <a:bodyPr anchorCtr="0" anchor="ctr" bIns="91425" lIns="91425" spcFirstLastPara="1" rIns="91425" wrap="square" tIns="91425">
            <a:normAutofit/>
          </a:bodyPr>
          <a:lstStyle/>
          <a:p>
            <a:pPr indent="0" lvl="0" marL="0" rtl="1" algn="ctr">
              <a:spcBef>
                <a:spcPts val="0"/>
              </a:spcBef>
              <a:spcAft>
                <a:spcPts val="0"/>
              </a:spcAft>
              <a:buNone/>
            </a:pPr>
            <a:r>
              <a:rPr lang="en-GB"/>
              <a:t>שילוב ערכים בהוראה      דורית ועמוס הרפז </a:t>
            </a:r>
            <a:endParaRPr/>
          </a:p>
        </p:txBody>
      </p:sp>
      <p:sp>
        <p:nvSpPr>
          <p:cNvPr id="129" name="Google Shape;129;p13"/>
          <p:cNvSpPr txBox="1"/>
          <p:nvPr>
            <p:ph idx="1" type="subTitle"/>
          </p:nvPr>
        </p:nvSpPr>
        <p:spPr>
          <a:xfrm>
            <a:off x="1858700" y="3413158"/>
            <a:ext cx="5361300" cy="522600"/>
          </a:xfrm>
          <a:prstGeom prst="rect">
            <a:avLst/>
          </a:prstGeom>
        </p:spPr>
        <p:txBody>
          <a:bodyPr anchorCtr="0" anchor="t" bIns="91425" lIns="91425" spcFirstLastPara="1" rIns="91425" wrap="square" tIns="91425">
            <a:normAutofit/>
          </a:bodyPr>
          <a:lstStyle/>
          <a:p>
            <a:pPr indent="0" lvl="0" marL="0" rtl="1" algn="ctr">
              <a:spcBef>
                <a:spcPts val="0"/>
              </a:spcBef>
              <a:spcAft>
                <a:spcPts val="0"/>
              </a:spcAft>
              <a:buNone/>
            </a:pPr>
            <a:r>
              <a:rPr b="1" lang="en-GB" sz="2100"/>
              <a:t>משימת מסכמת</a:t>
            </a:r>
            <a:endParaRPr b="1" sz="210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p22"/>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1" algn="ctr">
              <a:spcBef>
                <a:spcPts val="0"/>
              </a:spcBef>
              <a:spcAft>
                <a:spcPts val="0"/>
              </a:spcAft>
              <a:buNone/>
            </a:pPr>
            <a:r>
              <a:rPr lang="en-GB"/>
              <a:t>רפלקציה המשך</a:t>
            </a:r>
            <a:endParaRPr/>
          </a:p>
        </p:txBody>
      </p:sp>
      <p:sp>
        <p:nvSpPr>
          <p:cNvPr id="183" name="Google Shape;183;p22"/>
          <p:cNvSpPr txBox="1"/>
          <p:nvPr>
            <p:ph idx="1" type="body"/>
          </p:nvPr>
        </p:nvSpPr>
        <p:spPr>
          <a:xfrm>
            <a:off x="819150" y="1521900"/>
            <a:ext cx="7505700" cy="2916900"/>
          </a:xfrm>
          <a:prstGeom prst="rect">
            <a:avLst/>
          </a:prstGeom>
        </p:spPr>
        <p:txBody>
          <a:bodyPr anchorCtr="0" anchor="t" bIns="91425" lIns="91425" spcFirstLastPara="1" rIns="91425" wrap="square" tIns="91425">
            <a:normAutofit fontScale="77500"/>
          </a:bodyPr>
          <a:lstStyle/>
          <a:p>
            <a:pPr indent="0" lvl="0" marL="0" rtl="1" algn="r">
              <a:spcBef>
                <a:spcPts val="0"/>
              </a:spcBef>
              <a:spcAft>
                <a:spcPts val="0"/>
              </a:spcAft>
              <a:buNone/>
            </a:pPr>
            <a:r>
              <a:rPr lang="en-GB" sz="2100"/>
              <a:t>4. מבחינת היכולות הדיגיטאליות (מיומנויות המאה ה- 21), לתלמידים יש יכולות דיגיטאליות בסיסיות, והם בדרך כלל יודעים לעשות מצגות, להעלות סירטונים, להטמיע לינקים ועוד.</a:t>
            </a:r>
            <a:endParaRPr sz="2100"/>
          </a:p>
          <a:p>
            <a:pPr indent="0" lvl="0" marL="0" rtl="1" algn="r">
              <a:spcBef>
                <a:spcPts val="1200"/>
              </a:spcBef>
              <a:spcAft>
                <a:spcPts val="0"/>
              </a:spcAft>
              <a:buNone/>
            </a:pPr>
            <a:r>
              <a:rPr lang="en-GB" sz="2100"/>
              <a:t>5. הבעיה ש</a:t>
            </a:r>
            <a:r>
              <a:rPr lang="en-GB" sz="2100"/>
              <a:t>מיומנויות</a:t>
            </a:r>
            <a:r>
              <a:rPr lang="en-GB" sz="2100"/>
              <a:t> בסיסיות חסרות להם ועוד איך: הבנת טקסטים מורכבים, כושר ניסוח, יכולת יישום של מושגים מורכבים ועוד.</a:t>
            </a:r>
            <a:endParaRPr sz="2100"/>
          </a:p>
          <a:p>
            <a:pPr indent="0" lvl="0" marL="0" rtl="1" algn="r">
              <a:spcBef>
                <a:spcPts val="1200"/>
              </a:spcBef>
              <a:spcAft>
                <a:spcPts val="0"/>
              </a:spcAft>
              <a:buNone/>
            </a:pPr>
            <a:r>
              <a:rPr lang="en-GB" sz="2100"/>
              <a:t> כלומר, </a:t>
            </a:r>
            <a:r>
              <a:rPr b="1" lang="en-GB" sz="2100"/>
              <a:t>הטרנד הוא ללמד את המקצועות עתירי הכסף, אבל בדרך נזנחים המקצועות עתירי האנושיות, אז אולי למכונות של מזומנים נצליח להפוך  אותם, אבל אלו יהיו מכונות נטלות נשמה.</a:t>
            </a:r>
            <a:endParaRPr b="1" sz="2100"/>
          </a:p>
          <a:p>
            <a:pPr indent="0" lvl="0" marL="0" rtl="1" algn="r">
              <a:spcBef>
                <a:spcPts val="1200"/>
              </a:spcBef>
              <a:spcAft>
                <a:spcPts val="1200"/>
              </a:spcAft>
              <a:buNone/>
            </a:pPr>
            <a:r>
              <a:rPr lang="en-GB" sz="2100"/>
              <a:t>6. ולכן, הערך המוסף של ההשתלמות הוא דווקא "השיבה לבסיס", לדילמות המוסריות הבסיסיות. הקטע הטכנולוגי חשוב הרבה פחות</a:t>
            </a:r>
            <a:endParaRPr sz="21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14"/>
          <p:cNvSpPr txBox="1"/>
          <p:nvPr>
            <p:ph type="title"/>
          </p:nvPr>
        </p:nvSpPr>
        <p:spPr>
          <a:xfrm>
            <a:off x="819150" y="845600"/>
            <a:ext cx="7505700" cy="690300"/>
          </a:xfrm>
          <a:prstGeom prst="rect">
            <a:avLst/>
          </a:prstGeom>
        </p:spPr>
        <p:txBody>
          <a:bodyPr anchorCtr="0" anchor="t" bIns="91425" lIns="91425" spcFirstLastPara="1" rIns="91425" wrap="square" tIns="91425">
            <a:normAutofit/>
          </a:bodyPr>
          <a:lstStyle/>
          <a:p>
            <a:pPr indent="0" lvl="0" marL="0" rtl="1" algn="ctr">
              <a:spcBef>
                <a:spcPts val="0"/>
              </a:spcBef>
              <a:spcAft>
                <a:spcPts val="0"/>
              </a:spcAft>
              <a:buNone/>
            </a:pPr>
            <a:r>
              <a:rPr lang="en-GB"/>
              <a:t>הגדרת המשימה לתלמידים</a:t>
            </a:r>
            <a:endParaRPr/>
          </a:p>
        </p:txBody>
      </p:sp>
      <p:sp>
        <p:nvSpPr>
          <p:cNvPr id="135" name="Google Shape;135;p14"/>
          <p:cNvSpPr txBox="1"/>
          <p:nvPr>
            <p:ph idx="1" type="body"/>
          </p:nvPr>
        </p:nvSpPr>
        <p:spPr>
          <a:xfrm>
            <a:off x="819150" y="1990725"/>
            <a:ext cx="7505700" cy="2448000"/>
          </a:xfrm>
          <a:prstGeom prst="rect">
            <a:avLst/>
          </a:prstGeom>
        </p:spPr>
        <p:txBody>
          <a:bodyPr anchorCtr="0" anchor="t" bIns="91425" lIns="91425" spcFirstLastPara="1" rIns="91425" wrap="square" tIns="91425">
            <a:normAutofit/>
          </a:bodyPr>
          <a:lstStyle/>
          <a:p>
            <a:pPr indent="0" lvl="0" marL="0" rtl="1" algn="r">
              <a:spcBef>
                <a:spcPts val="0"/>
              </a:spcBef>
              <a:spcAft>
                <a:spcPts val="1200"/>
              </a:spcAft>
              <a:buNone/>
            </a:pPr>
            <a:r>
              <a:rPr lang="en-GB" sz="2000"/>
              <a:t>א. </a:t>
            </a:r>
            <a:r>
              <a:rPr b="1" lang="en-GB" sz="2000"/>
              <a:t>תיאור הדילמה</a:t>
            </a:r>
            <a:r>
              <a:rPr lang="en-GB" sz="2000"/>
              <a:t>: נהג קטר מסיע רכבת ליעדה כאשר לפתע  הוא רואה לנגד עיניו קבוצה של חמישה בני אדם שעומדים על פסי הרכבת. בשניות הבאות הוא יכול להחליט את ההחלטה הבאה: </a:t>
            </a:r>
            <a:r>
              <a:rPr b="1" lang="en-GB" sz="2000"/>
              <a:t>אפשרות א</a:t>
            </a:r>
            <a:r>
              <a:rPr lang="en-GB" sz="2000"/>
              <a:t>. להמשיך במסלול הרכבת ולפגוע באותם אנשים שהולכים לתומם על הפסים, </a:t>
            </a:r>
            <a:r>
              <a:rPr b="1" lang="en-GB" sz="2000"/>
              <a:t>אפשרות ב:</a:t>
            </a:r>
            <a:r>
              <a:rPr lang="en-GB" sz="2000"/>
              <a:t>  להטות את הקטר מן המסלול למסילה חלופית, שבה עומד רק אדם אחד מקום שעלול להיפגע, אך  אותו אדם הוא מדען ידוע בעל שם עולמי.</a:t>
            </a:r>
            <a:endParaRPr sz="20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15"/>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1" algn="ctr">
              <a:spcBef>
                <a:spcPts val="0"/>
              </a:spcBef>
              <a:spcAft>
                <a:spcPts val="0"/>
              </a:spcAft>
              <a:buNone/>
            </a:pPr>
            <a:r>
              <a:rPr lang="en-GB"/>
              <a:t>תפקיד התלמידים</a:t>
            </a:r>
            <a:endParaRPr/>
          </a:p>
        </p:txBody>
      </p:sp>
      <p:sp>
        <p:nvSpPr>
          <p:cNvPr id="141" name="Google Shape;141;p15"/>
          <p:cNvSpPr txBox="1"/>
          <p:nvPr>
            <p:ph idx="1" type="body"/>
          </p:nvPr>
        </p:nvSpPr>
        <p:spPr>
          <a:xfrm>
            <a:off x="819150" y="1437350"/>
            <a:ext cx="7505700" cy="3354000"/>
          </a:xfrm>
          <a:prstGeom prst="rect">
            <a:avLst/>
          </a:prstGeom>
        </p:spPr>
        <p:txBody>
          <a:bodyPr anchorCtr="0" anchor="t" bIns="91425" lIns="91425" spcFirstLastPara="1" rIns="91425" wrap="square" tIns="91425">
            <a:noAutofit/>
          </a:bodyPr>
          <a:lstStyle/>
          <a:p>
            <a:pPr indent="0" lvl="0" marL="0" rtl="1" algn="r">
              <a:lnSpc>
                <a:spcPct val="95000"/>
              </a:lnSpc>
              <a:spcBef>
                <a:spcPts val="0"/>
              </a:spcBef>
              <a:spcAft>
                <a:spcPts val="0"/>
              </a:spcAft>
              <a:buSzPts val="523"/>
              <a:buNone/>
            </a:pPr>
            <a:r>
              <a:rPr lang="en-GB" sz="1550"/>
              <a:t>עליכם להתחלק לקבוצות ולדון בדילמה.</a:t>
            </a:r>
            <a:endParaRPr sz="1550"/>
          </a:p>
          <a:p>
            <a:pPr indent="0" lvl="0" marL="0" rtl="1" algn="r">
              <a:lnSpc>
                <a:spcPct val="95000"/>
              </a:lnSpc>
              <a:spcBef>
                <a:spcPts val="1200"/>
              </a:spcBef>
              <a:spcAft>
                <a:spcPts val="0"/>
              </a:spcAft>
              <a:buSzPts val="523"/>
              <a:buNone/>
            </a:pPr>
            <a:r>
              <a:rPr lang="en-GB" sz="1550"/>
              <a:t>בדיון עליכם:</a:t>
            </a:r>
            <a:endParaRPr sz="1550"/>
          </a:p>
          <a:p>
            <a:pPr indent="0" lvl="0" marL="0" rtl="1" algn="r">
              <a:lnSpc>
                <a:spcPct val="95000"/>
              </a:lnSpc>
              <a:spcBef>
                <a:spcPts val="1200"/>
              </a:spcBef>
              <a:spcAft>
                <a:spcPts val="0"/>
              </a:spcAft>
              <a:buSzPts val="523"/>
              <a:buNone/>
            </a:pPr>
            <a:r>
              <a:rPr lang="en-GB" sz="1550"/>
              <a:t> א. להציג עמדה מנומקת</a:t>
            </a:r>
            <a:endParaRPr sz="1550"/>
          </a:p>
          <a:p>
            <a:pPr indent="0" lvl="0" marL="0" rtl="1" algn="r">
              <a:lnSpc>
                <a:spcPct val="95000"/>
              </a:lnSpc>
              <a:spcBef>
                <a:spcPts val="1200"/>
              </a:spcBef>
              <a:spcAft>
                <a:spcPts val="0"/>
              </a:spcAft>
              <a:buSzPts val="523"/>
              <a:buNone/>
            </a:pPr>
            <a:r>
              <a:rPr lang="en-GB" sz="1550"/>
              <a:t> ב. לנסות להשען על תיאוריות ידועות (שיוצעו בהמשך או על תיאוריות מוכרות אחרות)  ולא רק להשען על האינטואיציה המוסרית שלכם.</a:t>
            </a:r>
            <a:endParaRPr sz="1550"/>
          </a:p>
          <a:p>
            <a:pPr indent="0" lvl="0" marL="0" rtl="1" algn="r">
              <a:lnSpc>
                <a:spcPct val="95000"/>
              </a:lnSpc>
              <a:spcBef>
                <a:spcPts val="1200"/>
              </a:spcBef>
              <a:spcAft>
                <a:spcPts val="0"/>
              </a:spcAft>
              <a:buSzPts val="523"/>
              <a:buNone/>
            </a:pPr>
            <a:r>
              <a:rPr lang="en-GB" sz="1550"/>
              <a:t>ג. עליכם לקבל החלטה בהכרעת רוב.</a:t>
            </a:r>
            <a:endParaRPr sz="1550"/>
          </a:p>
          <a:p>
            <a:pPr indent="0" lvl="0" marL="0" rtl="1" algn="r">
              <a:lnSpc>
                <a:spcPct val="95000"/>
              </a:lnSpc>
              <a:spcBef>
                <a:spcPts val="1200"/>
              </a:spcBef>
              <a:spcAft>
                <a:spcPts val="0"/>
              </a:spcAft>
              <a:buSzPts val="523"/>
              <a:buNone/>
            </a:pPr>
            <a:r>
              <a:rPr lang="en-GB" sz="1550"/>
              <a:t>ד. עליכם להציג את העמדות  והנימוקים בפני המליאה</a:t>
            </a:r>
            <a:endParaRPr sz="1550"/>
          </a:p>
          <a:p>
            <a:pPr indent="0" lvl="0" marL="0" rtl="1" algn="r">
              <a:lnSpc>
                <a:spcPct val="95000"/>
              </a:lnSpc>
              <a:spcBef>
                <a:spcPts val="1200"/>
              </a:spcBef>
              <a:spcAft>
                <a:spcPts val="0"/>
              </a:spcAft>
              <a:buSzPts val="523"/>
              <a:buNone/>
            </a:pPr>
            <a:r>
              <a:rPr lang="en-GB" sz="1550"/>
              <a:t>ה. שאלה: האם להכרעת רוב יש משקל בדילמות מוסריות נוסח הדילמה הנ"ל?</a:t>
            </a:r>
            <a:endParaRPr sz="1550"/>
          </a:p>
          <a:p>
            <a:pPr indent="0" lvl="0" marL="0" rtl="1" algn="r">
              <a:lnSpc>
                <a:spcPct val="95000"/>
              </a:lnSpc>
              <a:spcBef>
                <a:spcPts val="1200"/>
              </a:spcBef>
              <a:spcAft>
                <a:spcPts val="0"/>
              </a:spcAft>
              <a:buSzPts val="523"/>
              <a:buNone/>
            </a:pPr>
            <a:r>
              <a:rPr lang="en-GB" sz="1550"/>
              <a:t>ו. עליכם לעשות שימוש במצגת או כל כלי טכנולוגי אחר כדי לשכנע את הקהל. בסוף הפרזטנציות ינתן הניקוד על ידיכם (כל קבוצה מנקדת את שאר הקבוצות אך לא את עצמה) .</a:t>
            </a:r>
            <a:endParaRPr sz="1550"/>
          </a:p>
          <a:p>
            <a:pPr indent="0" lvl="0" marL="0" rtl="1" algn="r">
              <a:lnSpc>
                <a:spcPct val="95000"/>
              </a:lnSpc>
              <a:spcBef>
                <a:spcPts val="1200"/>
              </a:spcBef>
              <a:spcAft>
                <a:spcPts val="1200"/>
              </a:spcAft>
              <a:buSzPts val="523"/>
              <a:buNone/>
            </a:pPr>
            <a:r>
              <a:t/>
            </a:r>
            <a:endParaRPr sz="155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16"/>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1" algn="ctr">
              <a:spcBef>
                <a:spcPts val="0"/>
              </a:spcBef>
              <a:spcAft>
                <a:spcPts val="0"/>
              </a:spcAft>
              <a:buNone/>
            </a:pPr>
            <a:r>
              <a:rPr lang="en-GB"/>
              <a:t>הכנות לדיון</a:t>
            </a:r>
            <a:endParaRPr/>
          </a:p>
        </p:txBody>
      </p:sp>
      <p:sp>
        <p:nvSpPr>
          <p:cNvPr id="147" name="Google Shape;147;p16"/>
          <p:cNvSpPr txBox="1"/>
          <p:nvPr>
            <p:ph idx="1" type="body"/>
          </p:nvPr>
        </p:nvSpPr>
        <p:spPr>
          <a:xfrm>
            <a:off x="819150" y="1990725"/>
            <a:ext cx="7505700" cy="2448000"/>
          </a:xfrm>
          <a:prstGeom prst="rect">
            <a:avLst/>
          </a:prstGeom>
        </p:spPr>
        <p:txBody>
          <a:bodyPr anchorCtr="0" anchor="t" bIns="91425" lIns="91425" spcFirstLastPara="1" rIns="91425" wrap="square" tIns="91425">
            <a:normAutofit fontScale="92500" lnSpcReduction="10000"/>
          </a:bodyPr>
          <a:lstStyle/>
          <a:p>
            <a:pPr indent="0" lvl="0" marL="0" rtl="1" algn="r">
              <a:spcBef>
                <a:spcPts val="0"/>
              </a:spcBef>
              <a:spcAft>
                <a:spcPts val="0"/>
              </a:spcAft>
              <a:buNone/>
            </a:pPr>
            <a:r>
              <a:rPr lang="en-GB" sz="2000"/>
              <a:t>חפשו באינטרנט חומר על מילות המפתח הבאות:</a:t>
            </a:r>
            <a:endParaRPr sz="2000"/>
          </a:p>
          <a:p>
            <a:pPr indent="-346075" lvl="0" marL="457200" rtl="1" algn="r">
              <a:spcBef>
                <a:spcPts val="1200"/>
              </a:spcBef>
              <a:spcAft>
                <a:spcPts val="0"/>
              </a:spcAft>
              <a:buSzPct val="100000"/>
              <a:buChar char="●"/>
            </a:pPr>
            <a:r>
              <a:rPr lang="en-GB" sz="2000"/>
              <a:t>הזכויות הטבעיות של גוהן לוק.</a:t>
            </a:r>
            <a:endParaRPr sz="2000"/>
          </a:p>
          <a:p>
            <a:pPr indent="-346075" lvl="0" marL="457200" rtl="1" algn="r">
              <a:spcBef>
                <a:spcPts val="0"/>
              </a:spcBef>
              <a:spcAft>
                <a:spcPts val="0"/>
              </a:spcAft>
              <a:buSzPct val="100000"/>
              <a:buChar char="●"/>
            </a:pPr>
            <a:r>
              <a:rPr lang="en-GB" sz="2000"/>
              <a:t>הציווי הקטגורי של עימנואל קאנט.</a:t>
            </a:r>
            <a:endParaRPr sz="2000"/>
          </a:p>
          <a:p>
            <a:pPr indent="-346075" lvl="0" marL="457200" rtl="1" algn="r">
              <a:spcBef>
                <a:spcPts val="0"/>
              </a:spcBef>
              <a:spcAft>
                <a:spcPts val="0"/>
              </a:spcAft>
              <a:buSzPct val="100000"/>
              <a:buChar char="●"/>
            </a:pPr>
            <a:r>
              <a:rPr lang="en-GB" sz="2000"/>
              <a:t>מירב האושר למירב האנשים - ג'רמי בנתהם ו/או ג'והן סטיוארט מיל</a:t>
            </a:r>
            <a:endParaRPr sz="2000"/>
          </a:p>
          <a:p>
            <a:pPr indent="-346075" lvl="0" marL="457200" rtl="1" algn="r">
              <a:spcBef>
                <a:spcPts val="0"/>
              </a:spcBef>
              <a:spcAft>
                <a:spcPts val="0"/>
              </a:spcAft>
              <a:buSzPct val="100000"/>
              <a:buChar char="●"/>
            </a:pPr>
            <a:r>
              <a:rPr lang="en-GB" sz="2000"/>
              <a:t>הגישה הליברלית והגישה הסוציאל דמוקרטית.</a:t>
            </a:r>
            <a:endParaRPr sz="2000"/>
          </a:p>
          <a:p>
            <a:pPr indent="-346075" lvl="0" marL="457200" rtl="1" algn="r">
              <a:spcBef>
                <a:spcPts val="0"/>
              </a:spcBef>
              <a:spcAft>
                <a:spcPts val="0"/>
              </a:spcAft>
              <a:buSzPct val="100000"/>
              <a:buChar char="●"/>
            </a:pPr>
            <a:r>
              <a:rPr lang="en-GB" sz="2000"/>
              <a:t>ענו על השאלה הבאה : מי מבין הפילוסופים הנ"ל קרוב יותר בהגותו לגישה הליברלית ומי לגישה הסוציאל דמוקרטית (השאלה תינתן כמטלה לפני הדיון בכיתה)</a:t>
            </a:r>
            <a:endParaRPr sz="20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p17"/>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1" algn="ctr">
              <a:spcBef>
                <a:spcPts val="0"/>
              </a:spcBef>
              <a:spcAft>
                <a:spcPts val="0"/>
              </a:spcAft>
              <a:buNone/>
            </a:pPr>
            <a:r>
              <a:rPr lang="en-GB"/>
              <a:t>דיון - קבוצה א</a:t>
            </a:r>
            <a:endParaRPr/>
          </a:p>
        </p:txBody>
      </p:sp>
      <p:sp>
        <p:nvSpPr>
          <p:cNvPr id="153" name="Google Shape;153;p17"/>
          <p:cNvSpPr txBox="1"/>
          <p:nvPr>
            <p:ph idx="1" type="body"/>
          </p:nvPr>
        </p:nvSpPr>
        <p:spPr>
          <a:xfrm>
            <a:off x="819150" y="1409175"/>
            <a:ext cx="7505700" cy="3029700"/>
          </a:xfrm>
          <a:prstGeom prst="rect">
            <a:avLst/>
          </a:prstGeom>
        </p:spPr>
        <p:txBody>
          <a:bodyPr anchorCtr="0" anchor="t" bIns="91425" lIns="91425" spcFirstLastPara="1" rIns="91425" wrap="square" tIns="91425">
            <a:noAutofit/>
          </a:bodyPr>
          <a:lstStyle/>
          <a:p>
            <a:pPr indent="-333375" lvl="0" marL="457200" rtl="1" algn="r">
              <a:spcBef>
                <a:spcPts val="0"/>
              </a:spcBef>
              <a:spcAft>
                <a:spcPts val="0"/>
              </a:spcAft>
              <a:buSzPts val="1650"/>
              <a:buChar char="●"/>
            </a:pPr>
            <a:r>
              <a:rPr b="1" lang="en-GB" sz="1650"/>
              <a:t>במקרה הנ"ל אין להסיט את הקטר ממסילתו, משום שבכך נוקט הנהג בפעולה אקטיבית שתגרום למותו של האדם שהינו חף מפשע.</a:t>
            </a:r>
            <a:endParaRPr b="1" sz="1650"/>
          </a:p>
          <a:p>
            <a:pPr indent="-333375" lvl="0" marL="457200" rtl="1" algn="r">
              <a:spcBef>
                <a:spcPts val="0"/>
              </a:spcBef>
              <a:spcAft>
                <a:spcPts val="0"/>
              </a:spcAft>
              <a:buSzPts val="1650"/>
              <a:buChar char="●"/>
            </a:pPr>
            <a:r>
              <a:rPr b="1" lang="en-GB" sz="1650"/>
              <a:t>שנית, יתכן שהנזק לאנושות יהיה גדול ביותר אם יוסט הקטר, משום שמדובר על מדען בעל שם.</a:t>
            </a:r>
            <a:endParaRPr b="1" sz="1650"/>
          </a:p>
          <a:p>
            <a:pPr indent="-333375" lvl="0" marL="457200" rtl="1" algn="r">
              <a:spcBef>
                <a:spcPts val="0"/>
              </a:spcBef>
              <a:spcAft>
                <a:spcPts val="0"/>
              </a:spcAft>
              <a:buSzPts val="1650"/>
              <a:buChar char="●"/>
            </a:pPr>
            <a:r>
              <a:rPr b="1" lang="en-GB" sz="1650"/>
              <a:t>ההחלטה הנ"ל נתמכת על ידי תפיסתו של מיל הקובעת שצריך לפעול בהתאם לנוסחה של "מירב האושר למירב האנשים", ופגיעה במדען עלולה לגרום נזק למירב האנשים במקרה זה.</a:t>
            </a:r>
            <a:endParaRPr b="1" sz="1650"/>
          </a:p>
          <a:p>
            <a:pPr indent="-333375" lvl="0" marL="457200" rtl="1" algn="r">
              <a:spcBef>
                <a:spcPts val="0"/>
              </a:spcBef>
              <a:spcAft>
                <a:spcPts val="0"/>
              </a:spcAft>
              <a:buSzPts val="1650"/>
              <a:buChar char="●"/>
            </a:pPr>
            <a:r>
              <a:rPr b="1" lang="en-GB" sz="1650"/>
              <a:t>לשאלה האם יש חשיבות להכרעת רוב, הטענה היתה שאדם איננו על אי בודד וכל אדם צריך לקחת בחשבון את רצונות זולתו, לכן להכרעת יש משקל רב מבחינת כל אחד ואחד מחברי הקבוצה </a:t>
            </a:r>
            <a:endParaRPr b="1" sz="1650"/>
          </a:p>
          <a:p>
            <a:pPr indent="0" lvl="0" marL="0" rtl="1" algn="r">
              <a:spcBef>
                <a:spcPts val="1200"/>
              </a:spcBef>
              <a:spcAft>
                <a:spcPts val="1200"/>
              </a:spcAft>
              <a:buSzPts val="852"/>
              <a:buNone/>
            </a:pPr>
            <a:r>
              <a:t/>
            </a:r>
            <a:endParaRPr b="1" sz="165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18"/>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1" algn="ctr">
              <a:spcBef>
                <a:spcPts val="0"/>
              </a:spcBef>
              <a:spcAft>
                <a:spcPts val="0"/>
              </a:spcAft>
              <a:buNone/>
            </a:pPr>
            <a:r>
              <a:rPr lang="en-GB"/>
              <a:t>המשך דיון - קבוצה ב</a:t>
            </a:r>
            <a:endParaRPr/>
          </a:p>
        </p:txBody>
      </p:sp>
      <p:sp>
        <p:nvSpPr>
          <p:cNvPr id="159" name="Google Shape;159;p18"/>
          <p:cNvSpPr txBox="1"/>
          <p:nvPr>
            <p:ph idx="1" type="body"/>
          </p:nvPr>
        </p:nvSpPr>
        <p:spPr>
          <a:xfrm>
            <a:off x="819150" y="1409175"/>
            <a:ext cx="7505700" cy="3029700"/>
          </a:xfrm>
          <a:prstGeom prst="rect">
            <a:avLst/>
          </a:prstGeom>
        </p:spPr>
        <p:txBody>
          <a:bodyPr anchorCtr="0" anchor="t" bIns="91425" lIns="91425" spcFirstLastPara="1" rIns="91425" wrap="square" tIns="91425">
            <a:normAutofit fontScale="92500" lnSpcReduction="20000"/>
          </a:bodyPr>
          <a:lstStyle/>
          <a:p>
            <a:pPr indent="-346075" lvl="0" marL="457200" rtl="1" algn="r">
              <a:spcBef>
                <a:spcPts val="0"/>
              </a:spcBef>
              <a:spcAft>
                <a:spcPts val="0"/>
              </a:spcAft>
              <a:buSzPct val="100000"/>
              <a:buChar char="●"/>
            </a:pPr>
            <a:r>
              <a:rPr b="1" lang="en-GB" sz="2000"/>
              <a:t>יש להסיט את הקטר ממסלולו, משום שבמקרה שהדבר לא יעשה ימותו יותר אנשים. לצורך העניין אין זה משנה מיהם האנשים שנפגעים, כי ערך חיי האדם הוא שווה ללא הבדל  דת גזע  ומין, זאת על פי הזכויות הטבעיות של ג'והן לוק .</a:t>
            </a:r>
            <a:endParaRPr b="1" sz="2000"/>
          </a:p>
          <a:p>
            <a:pPr indent="-346075" lvl="0" marL="457200" rtl="1" algn="r">
              <a:spcBef>
                <a:spcPts val="0"/>
              </a:spcBef>
              <a:spcAft>
                <a:spcPts val="0"/>
              </a:spcAft>
              <a:buSzPct val="100000"/>
              <a:buChar char="●"/>
            </a:pPr>
            <a:r>
              <a:rPr b="1" lang="en-GB" sz="2000"/>
              <a:t>בהקשר זה יש לקבל את העמדה של עימנואל קאנט על פי הציווי הקטגורי האומר "עשה מעשה כך, שתוכל לרצות שהכלל המעשי המנחה אותך יוכל להפוך לחוק כללי". ובהקשר זה הכלל המעשי הוא לגרום למוות של כמה שפחות אנשים (ולא משנה מי הם).</a:t>
            </a:r>
            <a:endParaRPr b="1" sz="2000"/>
          </a:p>
          <a:p>
            <a:pPr indent="-346075" lvl="0" marL="457200" rtl="1" algn="r">
              <a:spcBef>
                <a:spcPts val="0"/>
              </a:spcBef>
              <a:spcAft>
                <a:spcPts val="0"/>
              </a:spcAft>
              <a:buSzPct val="100000"/>
              <a:buChar char="●"/>
            </a:pPr>
            <a:r>
              <a:rPr b="1" lang="en-GB" sz="2000"/>
              <a:t>באשר לשאלה האם להכרעת רוב יש משקל: התשובה היא שלהכרעת רוב אין כל משקל משום שהדילמה היא הדילמה של נהג הקטר, והוא עומד לבדו מול הדילמה, ורק הוא יצטרך לתת על כך את הדין (בפני בית המשפט, או בפני עצמו).</a:t>
            </a:r>
            <a:endParaRPr b="1" sz="20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19"/>
          <p:cNvSpPr txBox="1"/>
          <p:nvPr>
            <p:ph type="title"/>
          </p:nvPr>
        </p:nvSpPr>
        <p:spPr>
          <a:xfrm>
            <a:off x="819150" y="845600"/>
            <a:ext cx="7505700" cy="619800"/>
          </a:xfrm>
          <a:prstGeom prst="rect">
            <a:avLst/>
          </a:prstGeom>
        </p:spPr>
        <p:txBody>
          <a:bodyPr anchorCtr="0" anchor="t" bIns="91425" lIns="91425" spcFirstLastPara="1" rIns="91425" wrap="square" tIns="91425">
            <a:normAutofit fontScale="90000"/>
          </a:bodyPr>
          <a:lstStyle/>
          <a:p>
            <a:pPr indent="0" lvl="0" marL="0" rtl="1" algn="ctr">
              <a:spcBef>
                <a:spcPts val="0"/>
              </a:spcBef>
              <a:spcAft>
                <a:spcPts val="0"/>
              </a:spcAft>
              <a:buNone/>
            </a:pPr>
            <a:r>
              <a:rPr lang="en-GB"/>
              <a:t>המשך דיון - קבוצה ג'</a:t>
            </a:r>
            <a:endParaRPr/>
          </a:p>
        </p:txBody>
      </p:sp>
      <p:sp>
        <p:nvSpPr>
          <p:cNvPr id="165" name="Google Shape;165;p19"/>
          <p:cNvSpPr txBox="1"/>
          <p:nvPr>
            <p:ph idx="1" type="body"/>
          </p:nvPr>
        </p:nvSpPr>
        <p:spPr>
          <a:xfrm>
            <a:off x="819150" y="1465400"/>
            <a:ext cx="7505700" cy="2973300"/>
          </a:xfrm>
          <a:prstGeom prst="rect">
            <a:avLst/>
          </a:prstGeom>
        </p:spPr>
        <p:txBody>
          <a:bodyPr anchorCtr="0" anchor="t" bIns="91425" lIns="91425" spcFirstLastPara="1" rIns="91425" wrap="square" tIns="91425">
            <a:normAutofit fontScale="92500" lnSpcReduction="10000"/>
          </a:bodyPr>
          <a:lstStyle/>
          <a:p>
            <a:pPr indent="-351948" lvl="0" marL="457200" rtl="1" algn="r">
              <a:spcBef>
                <a:spcPts val="0"/>
              </a:spcBef>
              <a:spcAft>
                <a:spcPts val="0"/>
              </a:spcAft>
              <a:buSzPct val="100000"/>
              <a:buChar char="●"/>
            </a:pPr>
            <a:r>
              <a:rPr lang="en-GB" sz="2100"/>
              <a:t>השיקול שעליו יש לבסס כל החלטה מוסרית הוא השיקול התועלתני (ג'רמי בנתהם ומיל). כלומר צריך תמיד לחשוב במונחים של התועלת המצרפית שתתקבל על ידי מעשה כזה או אחר. כל תיאוריה אחרת אין לה על מה לסמוך אלא על דעות קדומות או אמונות תפלות. לכן, אם ידוע שמדובר במדען רב תהילה שתועלתו רבה לאנושות, יש להותיר את הקטר על מסלולו.</a:t>
            </a:r>
            <a:endParaRPr sz="2100"/>
          </a:p>
          <a:p>
            <a:pPr indent="-351948" lvl="0" marL="457200" rtl="1" algn="r">
              <a:spcBef>
                <a:spcPts val="0"/>
              </a:spcBef>
              <a:spcAft>
                <a:spcPts val="0"/>
              </a:spcAft>
              <a:buSzPct val="100000"/>
              <a:buChar char="●"/>
            </a:pPr>
            <a:r>
              <a:rPr lang="en-GB" sz="2100"/>
              <a:t>יחד עם זאת, נקיטת מעשה (הסטת ההגאים) גורמת לתחושה של שותפות אקטיבית בהריגה של אדם חף מפשע, ואיש לא היה רוצה להרגיש כך. לכן, הקבוצה היתה חלוקה ולא הצליחה להגיע להכרעה, על כן הוחלט שכל אחד יחליט בעצמו, וגם ינמק את החלטתו אם וכאשר ידרש לכך.</a:t>
            </a:r>
            <a:endParaRPr sz="21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20"/>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1" algn="ctr">
              <a:spcBef>
                <a:spcPts val="0"/>
              </a:spcBef>
              <a:spcAft>
                <a:spcPts val="0"/>
              </a:spcAft>
              <a:buNone/>
            </a:pPr>
            <a:r>
              <a:rPr lang="en-GB"/>
              <a:t>המשך דיון - קבוצה ד'</a:t>
            </a:r>
            <a:endParaRPr/>
          </a:p>
        </p:txBody>
      </p:sp>
      <p:sp>
        <p:nvSpPr>
          <p:cNvPr id="171" name="Google Shape;171;p20"/>
          <p:cNvSpPr txBox="1"/>
          <p:nvPr>
            <p:ph idx="1" type="body"/>
          </p:nvPr>
        </p:nvSpPr>
        <p:spPr>
          <a:xfrm>
            <a:off x="819150" y="1465550"/>
            <a:ext cx="7505700" cy="2973300"/>
          </a:xfrm>
          <a:prstGeom prst="rect">
            <a:avLst/>
          </a:prstGeom>
        </p:spPr>
        <p:txBody>
          <a:bodyPr anchorCtr="0" anchor="t" bIns="91425" lIns="91425" spcFirstLastPara="1" rIns="91425" wrap="square" tIns="91425">
            <a:normAutofit lnSpcReduction="10000"/>
          </a:bodyPr>
          <a:lstStyle/>
          <a:p>
            <a:pPr indent="-361950" lvl="0" marL="457200" rtl="1" algn="r">
              <a:spcBef>
                <a:spcPts val="0"/>
              </a:spcBef>
              <a:spcAft>
                <a:spcPts val="0"/>
              </a:spcAft>
              <a:buSzPts val="2100"/>
              <a:buChar char="●"/>
            </a:pPr>
            <a:r>
              <a:rPr lang="en-GB" sz="2100"/>
              <a:t>על הנהג חל איסור לגעת בהגאים של הקטר, משום שהתיאוריה המוסרית הרלוונטית מתבססת על הנאמר במקורותינו: ראשית ש"חביב אדם נברא בצלם", ושנית ש"את השנוא עליך אל תעשה לחברך". במקרה של הסטת ההגה של הקטר יש השתתפות אקטיבית בהריגה של אדם חף מפשע, ומכיוון שאת חיי האדם לא ניתן לשקול או למדוד, אי אפשר למדוד את הערך על פי מספר האנשים, לכן חלק איסור לקחת חלק במעשה שמוביל למוות (כאן כמובן גם האיסור לעשות לאדם את השנוא עליך מהווה משענת מוסרית)</a:t>
            </a:r>
            <a:endParaRPr sz="21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21"/>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1" algn="ctr">
              <a:spcBef>
                <a:spcPts val="0"/>
              </a:spcBef>
              <a:spcAft>
                <a:spcPts val="0"/>
              </a:spcAft>
              <a:buNone/>
            </a:pPr>
            <a:r>
              <a:rPr lang="en-GB"/>
              <a:t>רפלקציה</a:t>
            </a:r>
            <a:endParaRPr/>
          </a:p>
        </p:txBody>
      </p:sp>
      <p:sp>
        <p:nvSpPr>
          <p:cNvPr id="177" name="Google Shape;177;p21"/>
          <p:cNvSpPr txBox="1"/>
          <p:nvPr>
            <p:ph idx="1" type="body"/>
          </p:nvPr>
        </p:nvSpPr>
        <p:spPr>
          <a:xfrm>
            <a:off x="819150" y="1990725"/>
            <a:ext cx="7505700" cy="2448000"/>
          </a:xfrm>
          <a:prstGeom prst="rect">
            <a:avLst/>
          </a:prstGeom>
        </p:spPr>
        <p:txBody>
          <a:bodyPr anchorCtr="0" anchor="t" bIns="91425" lIns="91425" spcFirstLastPara="1" rIns="91425" wrap="square" tIns="91425">
            <a:normAutofit fontScale="92500" lnSpcReduction="10000"/>
          </a:bodyPr>
          <a:lstStyle/>
          <a:p>
            <a:pPr indent="-334327" lvl="0" marL="457200" rtl="1" algn="r">
              <a:spcBef>
                <a:spcPts val="0"/>
              </a:spcBef>
              <a:spcAft>
                <a:spcPts val="0"/>
              </a:spcAft>
              <a:buSzPct val="100000"/>
              <a:buAutoNum type="arabicPeriod"/>
            </a:pPr>
            <a:r>
              <a:rPr lang="en-GB" sz="1800"/>
              <a:t>קושי ראשוני: לשמוע עמדות של החברים ב"נפש חפצה". זוהי יכולת שאיננה קיימת בחברה של המבוגרים, לכן אין פלא שגם בקרב הצעירים, יש קושי כה רב להאזין לזולת.</a:t>
            </a:r>
            <a:endParaRPr sz="1800"/>
          </a:p>
          <a:p>
            <a:pPr indent="-334327" lvl="0" marL="457200" rtl="1" algn="r">
              <a:spcBef>
                <a:spcPts val="0"/>
              </a:spcBef>
              <a:spcAft>
                <a:spcPts val="0"/>
              </a:spcAft>
              <a:buSzPct val="100000"/>
              <a:buAutoNum type="arabicPeriod"/>
            </a:pPr>
            <a:r>
              <a:rPr lang="en-GB" sz="1800"/>
              <a:t>מכיוון שהחומר סבב סביב תיאוריות פילוסופיות (שעליהן מתבססות הגישות החברתיות כלכליות) מתחום תורת המוסר, היה קושי רב לתלמידים להבין את התיאוריות הללו, ונדרש לכך זמן רב הרבה יותר.</a:t>
            </a:r>
            <a:endParaRPr sz="1800"/>
          </a:p>
          <a:p>
            <a:pPr indent="-334327" lvl="0" marL="457200" rtl="1" algn="r">
              <a:spcBef>
                <a:spcPts val="0"/>
              </a:spcBef>
              <a:spcAft>
                <a:spcPts val="0"/>
              </a:spcAft>
              <a:buSzPct val="100000"/>
              <a:buAutoNum type="arabicPeriod"/>
            </a:pPr>
            <a:r>
              <a:rPr lang="en-GB" sz="1800"/>
              <a:t>ב.הקושי בא לידי ביטוי ביישום של התיאוריות ביחס לדילמה שהוצגה. היה צורך להתערבות של המורה והנחיית הדיון בקבוצות כדי לכוון אותם כדי שיהיו מסוגלים לבסס את טיעוניהם האינטואיטיבים על התיאוריות הפילוסופיות</a:t>
            </a:r>
            <a:endParaRPr sz="180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hift">
  <a:themeElements>
    <a:clrScheme name="Shift">
      <a:dk1>
        <a:srgbClr val="FFFFFF"/>
      </a:dk1>
      <a:lt1>
        <a:srgbClr val="AF7B51"/>
      </a:lt1>
      <a:dk2>
        <a:srgbClr val="233A44"/>
      </a:dk2>
      <a:lt2>
        <a:srgbClr val="D9D9D9"/>
      </a:lt2>
      <a:accent1>
        <a:srgbClr val="00796B"/>
      </a:accent1>
      <a:accent2>
        <a:srgbClr val="D9563F"/>
      </a:accent2>
      <a:accent3>
        <a:srgbClr val="C4A15A"/>
      </a:accent3>
      <a:accent4>
        <a:srgbClr val="14F597"/>
      </a:accent4>
      <a:accent5>
        <a:srgbClr val="3D4594"/>
      </a:accent5>
      <a:accent6>
        <a:srgbClr val="163EF5"/>
      </a:accent6>
      <a:hlink>
        <a:srgbClr val="3D4594"/>
      </a:hlink>
      <a:folHlink>
        <a:srgbClr val="3D459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