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80751" autoAdjust="0"/>
  </p:normalViewPr>
  <p:slideViewPr>
    <p:cSldViewPr snapToGrid="0" showGuides="1">
      <p:cViewPr varScale="1">
        <p:scale>
          <a:sx n="92" d="100"/>
          <a:sy n="92" d="100"/>
        </p:scale>
        <p:origin x="13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5E7E1E-9F65-4761-A790-94DC01F3603D}" type="datetimeFigureOut">
              <a:rPr lang="he-IL" smtClean="0"/>
              <a:t>י"א/אלול/תשפ"ג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8ED9346-5B88-4E94-B9F8-4930FEF9D1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128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D9346-5B88-4E94-B9F8-4930FEF9D1E1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2265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במידה ויש לכם קבוצת לימוד – הדף נראה אחרת. אתם צריכים לבחור את קבוצת הלימוד ולהגדיר.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D9346-5B88-4E94-B9F8-4930FEF9D1E1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853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7D73A7-844F-0AD0-C759-B8E1354A4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ACC9FCE-9A93-1CC4-72A2-642CAD13F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079DD54-9EE7-A8A4-AD15-16012B0D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FA9C-5ABE-4934-BC2F-FE732DFC10AB}" type="datetimeFigureOut">
              <a:rPr lang="he-IL" smtClean="0"/>
              <a:t>י"א/אלול/תשפ"ג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AFABAA7-361C-974A-869B-B3FBE113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B8504B7-F0D6-9C2C-3766-ACFC0FEC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2D5E-A2F5-49EC-A008-C609278AF1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664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B3815F7-9F38-32A9-7F94-2ACAA0A2F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06F318A-2014-95B2-BA61-B8DF0A913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B0CD874-C11C-015F-F348-88DEDD362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FA9C-5ABE-4934-BC2F-FE732DFC10AB}" type="datetimeFigureOut">
              <a:rPr lang="he-IL" smtClean="0"/>
              <a:t>י"א/אלול/תשפ"ג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539D48B-DF74-578B-D7EC-C2CB90180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0F91FA-31BD-DF62-5921-4D534C25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2D5E-A2F5-49EC-A008-C609278AF1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559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F40E5C5E-8B8D-D471-CA80-0E7B21AAD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18BAE57-76B8-1D4B-9989-B60DD2CD0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B162563-C906-23B6-0AC6-8AC348619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FA9C-5ABE-4934-BC2F-FE732DFC10AB}" type="datetimeFigureOut">
              <a:rPr lang="he-IL" smtClean="0"/>
              <a:t>י"א/אלול/תשפ"ג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1315038-2725-524F-673F-14007254E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BD9C5B3-4950-E91C-5E85-F95397B9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2D5E-A2F5-49EC-A008-C609278AF1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82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254949F-CE54-4EF1-19B2-3C30A6D7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A850396-95C4-749C-7970-8CF2F2229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4C0C909-1A73-47AF-1262-5A67DFA7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FA9C-5ABE-4934-BC2F-FE732DFC10AB}" type="datetimeFigureOut">
              <a:rPr lang="he-IL" smtClean="0"/>
              <a:t>י"א/אלול/תשפ"ג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E5A0A20-268E-7B2E-51A9-9369FE75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D5D592F-8457-872F-A7E1-7CA7A7E4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2D5E-A2F5-49EC-A008-C609278AF1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287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BC8A1D6-DC97-BF14-9040-C1CA5FC7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9619D75-97AF-6916-1C30-8D3FDEB47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C688191-CCFC-0FBD-BC1E-E711701D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FA9C-5ABE-4934-BC2F-FE732DFC10AB}" type="datetimeFigureOut">
              <a:rPr lang="he-IL" smtClean="0"/>
              <a:t>י"א/אלול/תשפ"ג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D0BBB91-8817-1E88-11FD-9F152E60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AC21801-9A6A-1E43-D238-A973595C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2D5E-A2F5-49EC-A008-C609278AF1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465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46FC29-F377-7A78-2AA4-5019EFDE0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56263FF-45A9-195B-D3F5-96A71F4BB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651FF3E-072F-1E12-BE3D-FBEB45991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D421E83-4F8A-10F0-F78A-B5A0AF91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FA9C-5ABE-4934-BC2F-FE732DFC10AB}" type="datetimeFigureOut">
              <a:rPr lang="he-IL" smtClean="0"/>
              <a:t>י"א/אלול/תשפ"ג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0048D3B-DF0A-FC4D-141E-C42FB1F0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B8FF0F8-79C1-B4CB-3207-708655FB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2D5E-A2F5-49EC-A008-C609278AF1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977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B5F233-82ED-66D0-0C11-51BE5A44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381D4FD-3B61-4455-C9C5-53CC23EC7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939D3A5-7A2A-A7CB-05FE-29FCF1271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DDA67DC-69CD-64DD-D224-502565371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18CED961-CC0A-1EF0-6D02-4C1F5BD4F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5C0A02E-5A2F-7416-442D-94EF8EAA5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FA9C-5ABE-4934-BC2F-FE732DFC10AB}" type="datetimeFigureOut">
              <a:rPr lang="he-IL" smtClean="0"/>
              <a:t>י"א/אלול/תשפ"ג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DB42858-E6FC-A5D6-F8FA-EB68EF26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CB082E5-C041-3006-5B57-33630D9F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2D5E-A2F5-49EC-A008-C609278AF1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449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E73D038-6673-2EF9-70E7-5FF9F59E8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DA97BE4-8D50-044F-B3E9-06D1DA397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FA9C-5ABE-4934-BC2F-FE732DFC10AB}" type="datetimeFigureOut">
              <a:rPr lang="he-IL" smtClean="0"/>
              <a:t>י"א/אלול/תשפ"ג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2B84FF1-9D51-0061-61BA-4A595EB02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AF8C0D4-7FEE-E423-5CFD-2C16691C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2D5E-A2F5-49EC-A008-C609278AF1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320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03F288C-413D-6C35-8C68-F3D3B134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FA9C-5ABE-4934-BC2F-FE732DFC10AB}" type="datetimeFigureOut">
              <a:rPr lang="he-IL" smtClean="0"/>
              <a:t>י"א/אלול/תשפ"ג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2A96C9E-8719-E484-9FF5-BA72E49C4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59DE348-D666-278D-23EC-A80DB567E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2D5E-A2F5-49EC-A008-C609278AF1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616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DBC90D-B78E-5484-A105-0DDCAF5C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777A020-B998-2A19-4907-2614AC245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88506C5-C590-7A26-8F25-C55A86679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29FB951-C6BD-4CFC-80A3-ABBA42116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FA9C-5ABE-4934-BC2F-FE732DFC10AB}" type="datetimeFigureOut">
              <a:rPr lang="he-IL" smtClean="0"/>
              <a:t>י"א/אלול/תשפ"ג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D4489FB-DAFE-96B1-5A6D-BAE8ADC44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069A9FB-1F84-0882-3685-BCE249FDD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2D5E-A2F5-49EC-A008-C609278AF1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908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9B7BF44-DFD5-D7F1-7A81-8E1E397A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BF62D0C-6904-7FAF-7DD2-FE9D4C09C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378BC64-73B5-187F-97D6-C4A67FC2A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541F29C-2713-6234-7391-09F6D3173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FA9C-5ABE-4934-BC2F-FE732DFC10AB}" type="datetimeFigureOut">
              <a:rPr lang="he-IL" smtClean="0"/>
              <a:t>י"א/אלול/תשפ"ג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629624F-E423-DAB0-E6C5-48671BD8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194D0F8-B5D4-39A8-2E04-40CF9DE2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2D5E-A2F5-49EC-A008-C609278AF1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420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AF23C4F-CE18-BEFC-5802-A27339E6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73CA19F-6F0E-5268-419D-0CE1623BF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C5181A0-CB87-6A4B-E01F-B5E2D7142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FA9C-5ABE-4934-BC2F-FE732DFC10AB}" type="datetimeFigureOut">
              <a:rPr lang="he-IL" smtClean="0"/>
              <a:t>י"א/אלול/תשפ"ג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ECA206D-0A04-F9D7-704A-13AA4A221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22DABF9-A5D5-42EE-2ED4-BC0A93645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32D5E-A2F5-49EC-A008-C609278AF1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313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E006D8-D409-2E34-1B24-913556D19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7448FB8-5C9A-8CEA-0B3A-CA209897D2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68AB41C7-F663-654B-3158-076D405BC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323850"/>
            <a:ext cx="11544300" cy="5781675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A1710753-4627-6885-6EEF-68709C13095B}"/>
              </a:ext>
            </a:extLst>
          </p:cNvPr>
          <p:cNvSpPr/>
          <p:nvPr/>
        </p:nvSpPr>
        <p:spPr>
          <a:xfrm>
            <a:off x="2905125" y="3286125"/>
            <a:ext cx="1295400" cy="3159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378A83A-2ECD-475A-63D5-CBCCB9D16585}"/>
              </a:ext>
            </a:extLst>
          </p:cNvPr>
          <p:cNvSpPr/>
          <p:nvPr/>
        </p:nvSpPr>
        <p:spPr>
          <a:xfrm>
            <a:off x="1257300" y="3075709"/>
            <a:ext cx="1465118" cy="3532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לחצו על...</a:t>
            </a:r>
          </a:p>
        </p:txBody>
      </p:sp>
    </p:spTree>
    <p:extLst>
      <p:ext uri="{BB962C8B-B14F-4D97-AF65-F5344CB8AC3E}">
        <p14:creationId xmlns:p14="http://schemas.microsoft.com/office/powerpoint/2010/main" val="419201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128018FE-1633-4A53-8C67-A43C91B31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32" y="704056"/>
            <a:ext cx="11534536" cy="5449887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A1710753-4627-6885-6EEF-68709C13095B}"/>
              </a:ext>
            </a:extLst>
          </p:cNvPr>
          <p:cNvSpPr/>
          <p:nvPr/>
        </p:nvSpPr>
        <p:spPr>
          <a:xfrm>
            <a:off x="8648700" y="4543426"/>
            <a:ext cx="1295400" cy="12588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03CC6D5F-C16B-A01D-3AE7-6AC0D23DB0F5}"/>
              </a:ext>
            </a:extLst>
          </p:cNvPr>
          <p:cNvSpPr/>
          <p:nvPr/>
        </p:nvSpPr>
        <p:spPr>
          <a:xfrm>
            <a:off x="10068791" y="4543426"/>
            <a:ext cx="1465118" cy="3532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לחצו על...</a:t>
            </a:r>
          </a:p>
        </p:txBody>
      </p:sp>
    </p:spTree>
    <p:extLst>
      <p:ext uri="{BB962C8B-B14F-4D97-AF65-F5344CB8AC3E}">
        <p14:creationId xmlns:p14="http://schemas.microsoft.com/office/powerpoint/2010/main" val="207940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613AD94-CE05-898C-826C-A7E589D86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0" y="247540"/>
            <a:ext cx="11800499" cy="605801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335FF470-CE49-CC4C-1C7B-FBFCAC30C4DA}"/>
              </a:ext>
            </a:extLst>
          </p:cNvPr>
          <p:cNvSpPr/>
          <p:nvPr/>
        </p:nvSpPr>
        <p:spPr>
          <a:xfrm>
            <a:off x="4343399" y="5295161"/>
            <a:ext cx="3648075" cy="13152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4943D5D7-ED62-31B6-E9CA-4AD4C830EFBE}"/>
              </a:ext>
            </a:extLst>
          </p:cNvPr>
          <p:cNvSpPr/>
          <p:nvPr/>
        </p:nvSpPr>
        <p:spPr>
          <a:xfrm>
            <a:off x="7647709" y="6128904"/>
            <a:ext cx="1465118" cy="3532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לחצו על...</a:t>
            </a:r>
          </a:p>
        </p:txBody>
      </p:sp>
    </p:spTree>
    <p:extLst>
      <p:ext uri="{BB962C8B-B14F-4D97-AF65-F5344CB8AC3E}">
        <p14:creationId xmlns:p14="http://schemas.microsoft.com/office/powerpoint/2010/main" val="273440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440D9058-4296-3BF7-9E20-1B36EE6BF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16" y="471437"/>
            <a:ext cx="11900109" cy="5915125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A1710753-4627-6885-6EEF-68709C13095B}"/>
              </a:ext>
            </a:extLst>
          </p:cNvPr>
          <p:cNvSpPr/>
          <p:nvPr/>
        </p:nvSpPr>
        <p:spPr>
          <a:xfrm>
            <a:off x="4371975" y="3429000"/>
            <a:ext cx="180975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8488E814-7933-EF4D-5CF9-545AE83757AB}"/>
              </a:ext>
            </a:extLst>
          </p:cNvPr>
          <p:cNvSpPr/>
          <p:nvPr/>
        </p:nvSpPr>
        <p:spPr>
          <a:xfrm>
            <a:off x="5276850" y="2980459"/>
            <a:ext cx="1465118" cy="3532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לחצו על...</a:t>
            </a:r>
          </a:p>
        </p:txBody>
      </p:sp>
    </p:spTree>
    <p:extLst>
      <p:ext uri="{BB962C8B-B14F-4D97-AF65-F5344CB8AC3E}">
        <p14:creationId xmlns:p14="http://schemas.microsoft.com/office/powerpoint/2010/main" val="174712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18A5BD6C-9D4B-5B74-09F1-7A763C52A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3" y="355404"/>
            <a:ext cx="11852482" cy="5950146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A1710753-4627-6885-6EEF-68709C13095B}"/>
              </a:ext>
            </a:extLst>
          </p:cNvPr>
          <p:cNvSpPr/>
          <p:nvPr/>
        </p:nvSpPr>
        <p:spPr>
          <a:xfrm>
            <a:off x="7115175" y="2686049"/>
            <a:ext cx="1809750" cy="28289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2992217E-BBBD-F0B9-FD43-07006AC3477A}"/>
              </a:ext>
            </a:extLst>
          </p:cNvPr>
          <p:cNvSpPr/>
          <p:nvPr/>
        </p:nvSpPr>
        <p:spPr>
          <a:xfrm>
            <a:off x="2152650" y="4743450"/>
            <a:ext cx="1333500" cy="5619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C779829E-0FF5-0E7E-80E1-BF5113DF4D32}"/>
              </a:ext>
            </a:extLst>
          </p:cNvPr>
          <p:cNvSpPr/>
          <p:nvPr/>
        </p:nvSpPr>
        <p:spPr>
          <a:xfrm>
            <a:off x="3611708" y="4390159"/>
            <a:ext cx="1465118" cy="3532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לחצו על...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D00C577F-8CD8-AAE8-8808-E90BB6701971}"/>
              </a:ext>
            </a:extLst>
          </p:cNvPr>
          <p:cNvSpPr/>
          <p:nvPr/>
        </p:nvSpPr>
        <p:spPr>
          <a:xfrm>
            <a:off x="5787736" y="2235777"/>
            <a:ext cx="2196813" cy="3532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מלאו את הפרטים</a:t>
            </a:r>
          </a:p>
        </p:txBody>
      </p:sp>
    </p:spTree>
    <p:extLst>
      <p:ext uri="{BB962C8B-B14F-4D97-AF65-F5344CB8AC3E}">
        <p14:creationId xmlns:p14="http://schemas.microsoft.com/office/powerpoint/2010/main" val="141396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55EB327-644E-1122-AFA1-177B3B29F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93" y="303016"/>
            <a:ext cx="11759953" cy="5554859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A1710753-4627-6885-6EEF-68709C13095B}"/>
              </a:ext>
            </a:extLst>
          </p:cNvPr>
          <p:cNvSpPr/>
          <p:nvPr/>
        </p:nvSpPr>
        <p:spPr>
          <a:xfrm>
            <a:off x="5276850" y="2752724"/>
            <a:ext cx="1809750" cy="16954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C231CC46-5660-C2C9-64C5-5E0EBC1AEB3C}"/>
              </a:ext>
            </a:extLst>
          </p:cNvPr>
          <p:cNvSpPr/>
          <p:nvPr/>
        </p:nvSpPr>
        <p:spPr>
          <a:xfrm>
            <a:off x="2371725" y="4448175"/>
            <a:ext cx="1257300" cy="4476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3FD56AF7-2520-40D5-4697-4670503D5EA2}"/>
              </a:ext>
            </a:extLst>
          </p:cNvPr>
          <p:cNvSpPr/>
          <p:nvPr/>
        </p:nvSpPr>
        <p:spPr>
          <a:xfrm>
            <a:off x="5449166" y="2294659"/>
            <a:ext cx="1465118" cy="3532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לחצו על...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13FAA3EE-C215-1B47-54E2-F2FAB4A6069E}"/>
              </a:ext>
            </a:extLst>
          </p:cNvPr>
          <p:cNvSpPr/>
          <p:nvPr/>
        </p:nvSpPr>
        <p:spPr>
          <a:xfrm>
            <a:off x="1639166" y="3943350"/>
            <a:ext cx="1465118" cy="3532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לחצו על...</a:t>
            </a:r>
          </a:p>
        </p:txBody>
      </p:sp>
    </p:spTree>
    <p:extLst>
      <p:ext uri="{BB962C8B-B14F-4D97-AF65-F5344CB8AC3E}">
        <p14:creationId xmlns:p14="http://schemas.microsoft.com/office/powerpoint/2010/main" val="229769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B5A2BD52-EEF5-B86D-34B5-D258F158D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71" y="265064"/>
            <a:ext cx="11500058" cy="632787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A1710753-4627-6885-6EEF-68709C13095B}"/>
              </a:ext>
            </a:extLst>
          </p:cNvPr>
          <p:cNvSpPr/>
          <p:nvPr/>
        </p:nvSpPr>
        <p:spPr>
          <a:xfrm>
            <a:off x="7124700" y="2976561"/>
            <a:ext cx="2143125" cy="13096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C231CC46-5660-C2C9-64C5-5E0EBC1AEB3C}"/>
              </a:ext>
            </a:extLst>
          </p:cNvPr>
          <p:cNvSpPr/>
          <p:nvPr/>
        </p:nvSpPr>
        <p:spPr>
          <a:xfrm>
            <a:off x="2409825" y="5048250"/>
            <a:ext cx="1257300" cy="4476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2DB86119-5F90-FA4A-1DD7-B9DA5550068A}"/>
              </a:ext>
            </a:extLst>
          </p:cNvPr>
          <p:cNvSpPr/>
          <p:nvPr/>
        </p:nvSpPr>
        <p:spPr>
          <a:xfrm>
            <a:off x="8826211" y="3749386"/>
            <a:ext cx="1465118" cy="3532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לחצו על...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0D1FF660-8040-647E-A40F-80F164A0425B}"/>
              </a:ext>
            </a:extLst>
          </p:cNvPr>
          <p:cNvSpPr/>
          <p:nvPr/>
        </p:nvSpPr>
        <p:spPr>
          <a:xfrm>
            <a:off x="3235903" y="4539095"/>
            <a:ext cx="1465118" cy="3532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לחצו על...</a:t>
            </a:r>
          </a:p>
        </p:txBody>
      </p:sp>
    </p:spTree>
    <p:extLst>
      <p:ext uri="{BB962C8B-B14F-4D97-AF65-F5344CB8AC3E}">
        <p14:creationId xmlns:p14="http://schemas.microsoft.com/office/powerpoint/2010/main" val="4211611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202474B-870F-3ECE-E7BF-DFA8FB9DD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47" y="253902"/>
            <a:ext cx="11832053" cy="6032598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C231CC46-5660-C2C9-64C5-5E0EBC1AEB3C}"/>
              </a:ext>
            </a:extLst>
          </p:cNvPr>
          <p:cNvSpPr/>
          <p:nvPr/>
        </p:nvSpPr>
        <p:spPr>
          <a:xfrm>
            <a:off x="2333624" y="4752975"/>
            <a:ext cx="1743075" cy="4476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EBFDA25D-755A-9122-DCAC-520188FC469F}"/>
              </a:ext>
            </a:extLst>
          </p:cNvPr>
          <p:cNvSpPr/>
          <p:nvPr/>
        </p:nvSpPr>
        <p:spPr>
          <a:xfrm>
            <a:off x="4076699" y="4268932"/>
            <a:ext cx="1465118" cy="3532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לחצו על...</a:t>
            </a:r>
          </a:p>
        </p:txBody>
      </p:sp>
    </p:spTree>
    <p:extLst>
      <p:ext uri="{BB962C8B-B14F-4D97-AF65-F5344CB8AC3E}">
        <p14:creationId xmlns:p14="http://schemas.microsoft.com/office/powerpoint/2010/main" val="227703500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53</Words>
  <Application>Microsoft Office PowerPoint</Application>
  <PresentationFormat>מסך רחב</PresentationFormat>
  <Paragraphs>14</Paragraphs>
  <Slides>8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Shahar Ezer</dc:creator>
  <cp:lastModifiedBy>Shahar Ezer</cp:lastModifiedBy>
  <cp:revision>2</cp:revision>
  <dcterms:created xsi:type="dcterms:W3CDTF">2023-08-28T12:48:36Z</dcterms:created>
  <dcterms:modified xsi:type="dcterms:W3CDTF">2023-08-28T15:23:09Z</dcterms:modified>
</cp:coreProperties>
</file>