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02" d="100"/>
          <a:sy n="102" d="100"/>
        </p:scale>
        <p:origin x="-2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81507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39065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17935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323606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0462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39442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33016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1850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4401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05761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95667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000">
              <a:srgbClr val="FEE7F2"/>
            </a:gs>
            <a:gs pos="45000">
              <a:srgbClr val="FAC77D"/>
            </a:gs>
            <a:gs pos="75000">
              <a:srgbClr val="FBA97D"/>
            </a:gs>
            <a:gs pos="89000">
              <a:srgbClr val="FBD49C"/>
            </a:gs>
            <a:gs pos="100000">
              <a:srgbClr val="FEE7F2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2D2DD9-4308-453D-92D7-D36C1CAFD269}" type="datetimeFigureOut">
              <a:rPr lang="he-IL" smtClean="0"/>
              <a:t>י"ח/כסלו/תשע"ו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AA3B0-1595-4B41-AA1D-6EF9A7C8114C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87195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e-IL" sz="6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שו"ת בזמן השואה</a:t>
            </a:r>
            <a:endParaRPr lang="he-IL" sz="6000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e-IL" b="1" dirty="0" smtClean="0"/>
              <a:t>שאלות ותשובות – בענייני הלכה</a:t>
            </a:r>
          </a:p>
        </p:txBody>
      </p:sp>
    </p:spTree>
    <p:extLst>
      <p:ext uri="{BB962C8B-B14F-4D97-AF65-F5344CB8AC3E}">
        <p14:creationId xmlns:p14="http://schemas.microsoft.com/office/powerpoint/2010/main" val="1976497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he-IL" dirty="0" smtClean="0"/>
              <a:t>עמודים 183 - 185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e-IL" dirty="0" smtClean="0"/>
              <a:t>קראי את </a:t>
            </a:r>
            <a:r>
              <a:rPr lang="he-IL" dirty="0" err="1" smtClean="0"/>
              <a:t>השו"תים</a:t>
            </a:r>
            <a:r>
              <a:rPr lang="he-IL" dirty="0" smtClean="0"/>
              <a:t> בעמודים אלה.</a:t>
            </a:r>
          </a:p>
          <a:p>
            <a:pPr marL="514350" indent="-514350">
              <a:buAutoNum type="arabicPeriod"/>
            </a:pPr>
            <a:r>
              <a:rPr lang="he-IL" dirty="0" smtClean="0"/>
              <a:t>הסבירי את הדילמה שעמדה בפני היהודי בכל אחת מהדילמות.</a:t>
            </a:r>
          </a:p>
          <a:p>
            <a:pPr marL="514350" indent="-514350">
              <a:buAutoNum type="arabicPeriod"/>
            </a:pPr>
            <a:r>
              <a:rPr lang="he-IL" dirty="0" smtClean="0"/>
              <a:t>הסבירי את הקשיים השונים שהיו </a:t>
            </a:r>
            <a:r>
              <a:rPr lang="he-IL" smtClean="0"/>
              <a:t>לרבנים לפסוק בתקופה זו.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6161301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38</Words>
  <Application>Microsoft Office PowerPoint</Application>
  <PresentationFormat>‫הצגה על המסך (4:3)</PresentationFormat>
  <Paragraphs>6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שו"ת בזמן השואה</vt:lpstr>
      <vt:lpstr>עמודים 183 - 185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שו"ת בזמן השואה</dc:title>
  <dc:creator>meron</dc:creator>
  <cp:lastModifiedBy>meron</cp:lastModifiedBy>
  <cp:revision>1</cp:revision>
  <dcterms:created xsi:type="dcterms:W3CDTF">2015-11-30T21:13:08Z</dcterms:created>
  <dcterms:modified xsi:type="dcterms:W3CDTF">2015-11-30T21:18:31Z</dcterms:modified>
</cp:coreProperties>
</file>