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</p:sldMasterIdLst>
  <p:notesMasterIdLst>
    <p:notesMasterId r:id="rId40"/>
  </p:notesMasterIdLst>
  <p:sldIdLst>
    <p:sldId id="288" r:id="rId3"/>
    <p:sldId id="289" r:id="rId4"/>
    <p:sldId id="258" r:id="rId5"/>
    <p:sldId id="324" r:id="rId6"/>
    <p:sldId id="325" r:id="rId7"/>
    <p:sldId id="317" r:id="rId8"/>
    <p:sldId id="274" r:id="rId9"/>
    <p:sldId id="257" r:id="rId10"/>
    <p:sldId id="271" r:id="rId11"/>
    <p:sldId id="261" r:id="rId12"/>
    <p:sldId id="268" r:id="rId13"/>
    <p:sldId id="265" r:id="rId14"/>
    <p:sldId id="266" r:id="rId15"/>
    <p:sldId id="263" r:id="rId16"/>
    <p:sldId id="312" r:id="rId17"/>
    <p:sldId id="300" r:id="rId18"/>
    <p:sldId id="285" r:id="rId19"/>
    <p:sldId id="328" r:id="rId20"/>
    <p:sldId id="329" r:id="rId21"/>
    <p:sldId id="318" r:id="rId22"/>
    <p:sldId id="278" r:id="rId23"/>
    <p:sldId id="319" r:id="rId24"/>
    <p:sldId id="320" r:id="rId25"/>
    <p:sldId id="321" r:id="rId26"/>
    <p:sldId id="314" r:id="rId27"/>
    <p:sldId id="326" r:id="rId28"/>
    <p:sldId id="327" r:id="rId29"/>
    <p:sldId id="322" r:id="rId30"/>
    <p:sldId id="277" r:id="rId31"/>
    <p:sldId id="323" r:id="rId32"/>
    <p:sldId id="273" r:id="rId33"/>
    <p:sldId id="269" r:id="rId34"/>
    <p:sldId id="270" r:id="rId35"/>
    <p:sldId id="295" r:id="rId36"/>
    <p:sldId id="310" r:id="rId37"/>
    <p:sldId id="296" r:id="rId38"/>
    <p:sldId id="297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77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1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viewProps" Target="view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notesMaster" Target="notesMasters/notesMaster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tableStyles" Target="tableStyle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3330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8919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1BA8C-9B05-4AB9-8535-28AD5616388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1352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A1D5C689-60CA-9C60-8427-336052606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>
            <a:extLst>
              <a:ext uri="{FF2B5EF4-FFF2-40B4-BE49-F238E27FC236}">
                <a16:creationId xmlns:a16="http://schemas.microsoft.com/office/drawing/2014/main" id="{C1DE1752-3511-238A-F1A3-433E097876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>
            <a:extLst>
              <a:ext uri="{FF2B5EF4-FFF2-40B4-BE49-F238E27FC236}">
                <a16:creationId xmlns:a16="http://schemas.microsoft.com/office/drawing/2014/main" id="{44BDD689-DA0A-0ED2-0B62-D9656252B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171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A517DEBF-F14E-1CDD-3D6D-6A6FF54D1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>
            <a:extLst>
              <a:ext uri="{FF2B5EF4-FFF2-40B4-BE49-F238E27FC236}">
                <a16:creationId xmlns:a16="http://schemas.microsoft.com/office/drawing/2014/main" id="{BF6FFA63-A091-C0A7-248A-C5342D5969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>
            <a:extLst>
              <a:ext uri="{FF2B5EF4-FFF2-40B4-BE49-F238E27FC236}">
                <a16:creationId xmlns:a16="http://schemas.microsoft.com/office/drawing/2014/main" id="{FB8D5B8C-1CDE-805F-539C-12F3967C4A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918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3716F3C7-1ABD-C785-3F3A-AF23DE9CE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>
            <a:extLst>
              <a:ext uri="{FF2B5EF4-FFF2-40B4-BE49-F238E27FC236}">
                <a16:creationId xmlns:a16="http://schemas.microsoft.com/office/drawing/2014/main" id="{3A79BA65-23EE-06F2-6B23-BE5EEDBB18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>
            <a:extLst>
              <a:ext uri="{FF2B5EF4-FFF2-40B4-BE49-F238E27FC236}">
                <a16:creationId xmlns:a16="http://schemas.microsoft.com/office/drawing/2014/main" id="{C0B7DF53-335E-50A0-912C-FEAD6EC113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653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3B47BD4A-6773-D36C-4473-58C6E0BBE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>
            <a:extLst>
              <a:ext uri="{FF2B5EF4-FFF2-40B4-BE49-F238E27FC236}">
                <a16:creationId xmlns:a16="http://schemas.microsoft.com/office/drawing/2014/main" id="{D1B0C337-8E47-D6A0-BA12-93CC7128A0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2:notes">
            <a:extLst>
              <a:ext uri="{FF2B5EF4-FFF2-40B4-BE49-F238E27FC236}">
                <a16:creationId xmlns:a16="http://schemas.microsoft.com/office/drawing/2014/main" id="{6D93A861-A670-D45E-E78B-63B540D068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2393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1BA8C-9B05-4AB9-8535-28AD5616388D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5568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C06D2133-4D5B-11AE-3077-D88EE392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>
            <a:extLst>
              <a:ext uri="{FF2B5EF4-FFF2-40B4-BE49-F238E27FC236}">
                <a16:creationId xmlns:a16="http://schemas.microsoft.com/office/drawing/2014/main" id="{94E691C7-677D-4A98-4E79-2197CE425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2:notes">
            <a:extLst>
              <a:ext uri="{FF2B5EF4-FFF2-40B4-BE49-F238E27FC236}">
                <a16:creationId xmlns:a16="http://schemas.microsoft.com/office/drawing/2014/main" id="{9042CD35-0E63-730D-CE76-D9A185D9F6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51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28E26D9F-0F0B-772A-6B4A-85A4DAAC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>
            <a:extLst>
              <a:ext uri="{FF2B5EF4-FFF2-40B4-BE49-F238E27FC236}">
                <a16:creationId xmlns:a16="http://schemas.microsoft.com/office/drawing/2014/main" id="{79857F4E-4B7B-D96D-03FB-8D637025AD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2:notes">
            <a:extLst>
              <a:ext uri="{FF2B5EF4-FFF2-40B4-BE49-F238E27FC236}">
                <a16:creationId xmlns:a16="http://schemas.microsoft.com/office/drawing/2014/main" id="{885DE379-4AC4-CC91-199D-B8B77B5974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217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199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44692206f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44692206f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5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B9A98AAE-32B5-0E14-0611-E76DEF71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>
            <a:extLst>
              <a:ext uri="{FF2B5EF4-FFF2-40B4-BE49-F238E27FC236}">
                <a16:creationId xmlns:a16="http://schemas.microsoft.com/office/drawing/2014/main" id="{AF4EF6C8-A80C-1CD1-640F-9B68816033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:notes">
            <a:extLst>
              <a:ext uri="{FF2B5EF4-FFF2-40B4-BE49-F238E27FC236}">
                <a16:creationId xmlns:a16="http://schemas.microsoft.com/office/drawing/2014/main" id="{9959D23F-D833-F8C4-2560-D7CCB9605C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345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160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44692206fe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44692206fe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237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4692206fe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144692206fe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14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E76F5FE-2D2C-C6B4-84AD-89CA5AD75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>
            <a:extLst>
              <a:ext uri="{FF2B5EF4-FFF2-40B4-BE49-F238E27FC236}">
                <a16:creationId xmlns:a16="http://schemas.microsoft.com/office/drawing/2014/main" id="{42B9BD08-1BB5-9C01-43E4-E40DAFB1EE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:notes">
            <a:extLst>
              <a:ext uri="{FF2B5EF4-FFF2-40B4-BE49-F238E27FC236}">
                <a16:creationId xmlns:a16="http://schemas.microsoft.com/office/drawing/2014/main" id="{D5F15F51-96F0-9644-A38F-76A5604883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97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65674FCE-E158-7419-D199-8DD89FAC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>
            <a:extLst>
              <a:ext uri="{FF2B5EF4-FFF2-40B4-BE49-F238E27FC236}">
                <a16:creationId xmlns:a16="http://schemas.microsoft.com/office/drawing/2014/main" id="{4BD66918-2121-5055-7E07-9FB62E1073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:notes">
            <a:extLst>
              <a:ext uri="{FF2B5EF4-FFF2-40B4-BE49-F238E27FC236}">
                <a16:creationId xmlns:a16="http://schemas.microsoft.com/office/drawing/2014/main" id="{78CB2FF2-BEE4-6C13-3FEA-8BB4BA9E84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73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064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7387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105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a4250228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a4250228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68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90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hyperlink" Target="https://www.freepik.com/" TargetMode="External" /><Relationship Id="rId5" Type="http://schemas.openxmlformats.org/officeDocument/2006/relationships/hyperlink" Target="https://www.flaticon.com/" TargetMode="External" /><Relationship Id="rId4" Type="http://schemas.openxmlformats.org/officeDocument/2006/relationships/hyperlink" Target="https://slidesgo.com/" TargetMode="Externa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g144692206fe_0_3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g144692206fe_0_3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4" y="0"/>
            <a:ext cx="4302966" cy="44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g144692206fe_0_3"/>
          <p:cNvSpPr txBox="1">
            <a:spLocks noGrp="1"/>
          </p:cNvSpPr>
          <p:nvPr>
            <p:ph type="ctrTitle"/>
          </p:nvPr>
        </p:nvSpPr>
        <p:spPr>
          <a:xfrm>
            <a:off x="5638300" y="1717517"/>
            <a:ext cx="5601300" cy="246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400"/>
              <a:buNone/>
              <a:defRPr sz="81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g144692206fe_0_3"/>
          <p:cNvSpPr txBox="1">
            <a:spLocks noGrp="1"/>
          </p:cNvSpPr>
          <p:nvPr>
            <p:ph type="subTitle" idx="1"/>
          </p:nvPr>
        </p:nvSpPr>
        <p:spPr>
          <a:xfrm>
            <a:off x="7417033" y="4083683"/>
            <a:ext cx="38229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3" name="Google Shape;13;g144692206fe_0_3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44692206fe_0_52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568450" y="1543050"/>
            <a:ext cx="90551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44692206fe_0_52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144692206fe_0_52"/>
          <p:cNvSpPr txBox="1">
            <a:spLocks noGrp="1"/>
          </p:cNvSpPr>
          <p:nvPr>
            <p:ph type="body" idx="1"/>
          </p:nvPr>
        </p:nvSpPr>
        <p:spPr>
          <a:xfrm>
            <a:off x="952200" y="4380283"/>
            <a:ext cx="10287600" cy="48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300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ctr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ctr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44692206fe_0_52"/>
          <p:cNvSpPr txBox="1">
            <a:spLocks noGrp="1"/>
          </p:cNvSpPr>
          <p:nvPr>
            <p:ph type="title" hasCustomPrompt="1"/>
          </p:nvPr>
        </p:nvSpPr>
        <p:spPr>
          <a:xfrm>
            <a:off x="952200" y="2195717"/>
            <a:ext cx="10287600" cy="2194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_1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144692206fe_0_58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7417880" y="1011233"/>
            <a:ext cx="4302966" cy="44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44692206fe_0_58"/>
          <p:cNvSpPr txBox="1">
            <a:spLocks noGrp="1"/>
          </p:cNvSpPr>
          <p:nvPr>
            <p:ph type="title"/>
          </p:nvPr>
        </p:nvSpPr>
        <p:spPr>
          <a:xfrm>
            <a:off x="952160" y="2813725"/>
            <a:ext cx="408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g144692206fe_0_58"/>
          <p:cNvSpPr txBox="1">
            <a:spLocks noGrp="1"/>
          </p:cNvSpPr>
          <p:nvPr>
            <p:ph type="title" idx="2"/>
          </p:nvPr>
        </p:nvSpPr>
        <p:spPr>
          <a:xfrm>
            <a:off x="952167" y="761200"/>
            <a:ext cx="7179300" cy="101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g144692206fe_0_58"/>
          <p:cNvSpPr txBox="1">
            <a:spLocks noGrp="1"/>
          </p:cNvSpPr>
          <p:nvPr>
            <p:ph type="subTitle" idx="1"/>
          </p:nvPr>
        </p:nvSpPr>
        <p:spPr>
          <a:xfrm>
            <a:off x="952167" y="2904199"/>
            <a:ext cx="3533700" cy="1202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2pPr>
            <a:lvl3pPr lvl="2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3pPr>
            <a:lvl4pPr lvl="3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4pPr>
            <a:lvl5pPr lvl="4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5pPr>
            <a:lvl6pPr lvl="5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6pPr>
            <a:lvl7pPr lvl="6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7pPr>
            <a:lvl8pPr lvl="7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900"/>
            </a:lvl8pPr>
            <a:lvl9pPr lvl="8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68" name="Google Shape;68;g144692206fe_0_58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lumns">
  <p:cSld name="SECTION_HEADER_1_2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g144692206fe_0_6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144692206fe_0_6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44692206fe_0_64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144692206fe_0_64"/>
          <p:cNvSpPr txBox="1">
            <a:spLocks noGrp="1"/>
          </p:cNvSpPr>
          <p:nvPr>
            <p:ph type="title"/>
          </p:nvPr>
        </p:nvSpPr>
        <p:spPr>
          <a:xfrm>
            <a:off x="952167" y="725642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g144692206fe_0_64"/>
          <p:cNvSpPr txBox="1">
            <a:spLocks noGrp="1"/>
          </p:cNvSpPr>
          <p:nvPr>
            <p:ph type="subTitle" idx="1"/>
          </p:nvPr>
        </p:nvSpPr>
        <p:spPr>
          <a:xfrm>
            <a:off x="4914568" y="2428625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75" name="Google Shape;75;g144692206fe_0_64"/>
          <p:cNvSpPr txBox="1">
            <a:spLocks noGrp="1"/>
          </p:cNvSpPr>
          <p:nvPr>
            <p:ph type="title" idx="2"/>
          </p:nvPr>
        </p:nvSpPr>
        <p:spPr>
          <a:xfrm>
            <a:off x="4986168" y="1772908"/>
            <a:ext cx="25488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144692206fe_0_64"/>
          <p:cNvSpPr txBox="1">
            <a:spLocks noGrp="1"/>
          </p:cNvSpPr>
          <p:nvPr>
            <p:ph type="subTitle" idx="3"/>
          </p:nvPr>
        </p:nvSpPr>
        <p:spPr>
          <a:xfrm>
            <a:off x="4914568" y="5003892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77" name="Google Shape;77;g144692206fe_0_64"/>
          <p:cNvSpPr txBox="1">
            <a:spLocks noGrp="1"/>
          </p:cNvSpPr>
          <p:nvPr>
            <p:ph type="title" idx="4"/>
          </p:nvPr>
        </p:nvSpPr>
        <p:spPr>
          <a:xfrm>
            <a:off x="4986168" y="4342742"/>
            <a:ext cx="25488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g144692206fe_0_64"/>
          <p:cNvSpPr txBox="1">
            <a:spLocks noGrp="1"/>
          </p:cNvSpPr>
          <p:nvPr>
            <p:ph type="subTitle" idx="5"/>
          </p:nvPr>
        </p:nvSpPr>
        <p:spPr>
          <a:xfrm>
            <a:off x="8177265" y="2428625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79" name="Google Shape;79;g144692206fe_0_64"/>
          <p:cNvSpPr txBox="1">
            <a:spLocks noGrp="1"/>
          </p:cNvSpPr>
          <p:nvPr>
            <p:ph type="title" idx="6"/>
          </p:nvPr>
        </p:nvSpPr>
        <p:spPr>
          <a:xfrm>
            <a:off x="8248865" y="1772908"/>
            <a:ext cx="25488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g144692206fe_0_64"/>
          <p:cNvSpPr txBox="1">
            <a:spLocks noGrp="1"/>
          </p:cNvSpPr>
          <p:nvPr>
            <p:ph type="subTitle" idx="7"/>
          </p:nvPr>
        </p:nvSpPr>
        <p:spPr>
          <a:xfrm>
            <a:off x="8177265" y="5003892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81" name="Google Shape;81;g144692206fe_0_64"/>
          <p:cNvSpPr txBox="1">
            <a:spLocks noGrp="1"/>
          </p:cNvSpPr>
          <p:nvPr>
            <p:ph type="title" idx="8"/>
          </p:nvPr>
        </p:nvSpPr>
        <p:spPr>
          <a:xfrm>
            <a:off x="8248865" y="4342742"/>
            <a:ext cx="25488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HEADER_1_3">
    <p:bg>
      <p:bgPr>
        <a:solidFill>
          <a:schemeClr val="lt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144692206fe_0_77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568450" y="1543050"/>
            <a:ext cx="90551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144692206fe_0_77"/>
          <p:cNvSpPr txBox="1">
            <a:spLocks noGrp="1"/>
          </p:cNvSpPr>
          <p:nvPr>
            <p:ph type="subTitle" idx="1"/>
          </p:nvPr>
        </p:nvSpPr>
        <p:spPr>
          <a:xfrm>
            <a:off x="2213483" y="2777517"/>
            <a:ext cx="312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85" name="Google Shape;85;g144692206fe_0_77"/>
          <p:cNvSpPr txBox="1">
            <a:spLocks noGrp="1"/>
          </p:cNvSpPr>
          <p:nvPr>
            <p:ph type="title"/>
          </p:nvPr>
        </p:nvSpPr>
        <p:spPr>
          <a:xfrm>
            <a:off x="2213502" y="2121833"/>
            <a:ext cx="2892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g144692206fe_0_77"/>
          <p:cNvSpPr txBox="1">
            <a:spLocks noGrp="1"/>
          </p:cNvSpPr>
          <p:nvPr>
            <p:ph type="title" idx="2" hasCustomPrompt="1"/>
          </p:nvPr>
        </p:nvSpPr>
        <p:spPr>
          <a:xfrm>
            <a:off x="1093983" y="2033617"/>
            <a:ext cx="12168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5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g144692206fe_0_77"/>
          <p:cNvSpPr txBox="1">
            <a:spLocks noGrp="1"/>
          </p:cNvSpPr>
          <p:nvPr>
            <p:ph type="subTitle" idx="3"/>
          </p:nvPr>
        </p:nvSpPr>
        <p:spPr>
          <a:xfrm>
            <a:off x="2213483" y="5047983"/>
            <a:ext cx="312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88" name="Google Shape;88;g144692206fe_0_77"/>
          <p:cNvSpPr txBox="1">
            <a:spLocks noGrp="1"/>
          </p:cNvSpPr>
          <p:nvPr>
            <p:ph type="title" idx="4"/>
          </p:nvPr>
        </p:nvSpPr>
        <p:spPr>
          <a:xfrm>
            <a:off x="2213502" y="4386867"/>
            <a:ext cx="2892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g144692206fe_0_77"/>
          <p:cNvSpPr txBox="1">
            <a:spLocks noGrp="1"/>
          </p:cNvSpPr>
          <p:nvPr>
            <p:ph type="title" idx="5" hasCustomPrompt="1"/>
          </p:nvPr>
        </p:nvSpPr>
        <p:spPr>
          <a:xfrm>
            <a:off x="1091583" y="4298650"/>
            <a:ext cx="12192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5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g144692206fe_0_77"/>
          <p:cNvSpPr txBox="1">
            <a:spLocks noGrp="1"/>
          </p:cNvSpPr>
          <p:nvPr>
            <p:ph type="subTitle" idx="6"/>
          </p:nvPr>
        </p:nvSpPr>
        <p:spPr>
          <a:xfrm>
            <a:off x="7980417" y="2777517"/>
            <a:ext cx="312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91" name="Google Shape;91;g144692206fe_0_77"/>
          <p:cNvSpPr txBox="1">
            <a:spLocks noGrp="1"/>
          </p:cNvSpPr>
          <p:nvPr>
            <p:ph type="title" idx="7"/>
          </p:nvPr>
        </p:nvSpPr>
        <p:spPr>
          <a:xfrm>
            <a:off x="7980436" y="2121833"/>
            <a:ext cx="2892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g144692206fe_0_77"/>
          <p:cNvSpPr txBox="1">
            <a:spLocks noGrp="1"/>
          </p:cNvSpPr>
          <p:nvPr>
            <p:ph type="title" idx="8" hasCustomPrompt="1"/>
          </p:nvPr>
        </p:nvSpPr>
        <p:spPr>
          <a:xfrm>
            <a:off x="6841217" y="2033617"/>
            <a:ext cx="12192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5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g144692206fe_0_77"/>
          <p:cNvSpPr txBox="1">
            <a:spLocks noGrp="1"/>
          </p:cNvSpPr>
          <p:nvPr>
            <p:ph type="subTitle" idx="9"/>
          </p:nvPr>
        </p:nvSpPr>
        <p:spPr>
          <a:xfrm>
            <a:off x="7980417" y="5047983"/>
            <a:ext cx="312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94" name="Google Shape;94;g144692206fe_0_77"/>
          <p:cNvSpPr txBox="1">
            <a:spLocks noGrp="1"/>
          </p:cNvSpPr>
          <p:nvPr>
            <p:ph type="title" idx="13"/>
          </p:nvPr>
        </p:nvSpPr>
        <p:spPr>
          <a:xfrm>
            <a:off x="7980436" y="4386867"/>
            <a:ext cx="2892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7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g144692206fe_0_77"/>
          <p:cNvSpPr txBox="1">
            <a:spLocks noGrp="1"/>
          </p:cNvSpPr>
          <p:nvPr>
            <p:ph type="title" idx="14" hasCustomPrompt="1"/>
          </p:nvPr>
        </p:nvSpPr>
        <p:spPr>
          <a:xfrm>
            <a:off x="6841217" y="4298650"/>
            <a:ext cx="12192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5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g144692206fe_0_77"/>
          <p:cNvSpPr txBox="1">
            <a:spLocks noGrp="1"/>
          </p:cNvSpPr>
          <p:nvPr>
            <p:ph type="title" idx="15"/>
          </p:nvPr>
        </p:nvSpPr>
        <p:spPr>
          <a:xfrm>
            <a:off x="952167" y="729100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g144692206fe_0_77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SECTION_HEADER_1_1_1_1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144692206fe_0_93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44692206fe_0_93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144692206fe_0_93"/>
          <p:cNvSpPr txBox="1">
            <a:spLocks noGrp="1"/>
          </p:cNvSpPr>
          <p:nvPr>
            <p:ph type="subTitle" idx="1"/>
          </p:nvPr>
        </p:nvSpPr>
        <p:spPr>
          <a:xfrm>
            <a:off x="832767" y="3877466"/>
            <a:ext cx="3170100" cy="95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02" name="Google Shape;102;g144692206fe_0_93"/>
          <p:cNvSpPr txBox="1">
            <a:spLocks noGrp="1"/>
          </p:cNvSpPr>
          <p:nvPr>
            <p:ph type="subTitle" idx="2"/>
          </p:nvPr>
        </p:nvSpPr>
        <p:spPr>
          <a:xfrm>
            <a:off x="8189267" y="3877466"/>
            <a:ext cx="3170100" cy="95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03" name="Google Shape;103;g144692206fe_0_93"/>
          <p:cNvSpPr txBox="1">
            <a:spLocks noGrp="1"/>
          </p:cNvSpPr>
          <p:nvPr>
            <p:ph type="subTitle" idx="3"/>
          </p:nvPr>
        </p:nvSpPr>
        <p:spPr>
          <a:xfrm>
            <a:off x="4511000" y="3877466"/>
            <a:ext cx="3170100" cy="95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04" name="Google Shape;104;g144692206fe_0_93"/>
          <p:cNvSpPr txBox="1">
            <a:spLocks noGrp="1"/>
          </p:cNvSpPr>
          <p:nvPr>
            <p:ph type="title"/>
          </p:nvPr>
        </p:nvSpPr>
        <p:spPr>
          <a:xfrm>
            <a:off x="1217767" y="3296569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144692206fe_0_93"/>
          <p:cNvSpPr txBox="1">
            <a:spLocks noGrp="1"/>
          </p:cNvSpPr>
          <p:nvPr>
            <p:ph type="title" idx="4"/>
          </p:nvPr>
        </p:nvSpPr>
        <p:spPr>
          <a:xfrm>
            <a:off x="8574267" y="3296569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144692206fe_0_93"/>
          <p:cNvSpPr txBox="1">
            <a:spLocks noGrp="1"/>
          </p:cNvSpPr>
          <p:nvPr>
            <p:ph type="title" idx="5"/>
          </p:nvPr>
        </p:nvSpPr>
        <p:spPr>
          <a:xfrm>
            <a:off x="4896000" y="3296569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144692206fe_0_93"/>
          <p:cNvSpPr txBox="1">
            <a:spLocks noGrp="1"/>
          </p:cNvSpPr>
          <p:nvPr>
            <p:ph type="title" idx="6"/>
          </p:nvPr>
        </p:nvSpPr>
        <p:spPr>
          <a:xfrm>
            <a:off x="952167" y="725433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g144692206fe_0_93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lumns 1">
  <p:cSld name="SECTION_HEADER_1_2_1">
    <p:bg>
      <p:bgPr>
        <a:solidFill>
          <a:schemeClr val="l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144692206fe_0_10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flipH="1">
            <a:off x="9444733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144692206fe_0_10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 flipH="1">
            <a:off x="0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144692206fe_0_104"/>
          <p:cNvSpPr txBox="1">
            <a:spLocks noGrp="1"/>
          </p:cNvSpPr>
          <p:nvPr>
            <p:ph type="title"/>
          </p:nvPr>
        </p:nvSpPr>
        <p:spPr>
          <a:xfrm>
            <a:off x="952167" y="729100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g144692206fe_0_104"/>
          <p:cNvSpPr txBox="1">
            <a:spLocks noGrp="1"/>
          </p:cNvSpPr>
          <p:nvPr>
            <p:ph type="subTitle" idx="1"/>
          </p:nvPr>
        </p:nvSpPr>
        <p:spPr>
          <a:xfrm>
            <a:off x="1902342" y="2724300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14" name="Google Shape;114;g144692206fe_0_104"/>
          <p:cNvSpPr txBox="1">
            <a:spLocks noGrp="1"/>
          </p:cNvSpPr>
          <p:nvPr>
            <p:ph type="title" idx="2"/>
          </p:nvPr>
        </p:nvSpPr>
        <p:spPr>
          <a:xfrm>
            <a:off x="952167" y="2068600"/>
            <a:ext cx="35703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g144692206fe_0_104"/>
          <p:cNvSpPr txBox="1">
            <a:spLocks noGrp="1"/>
          </p:cNvSpPr>
          <p:nvPr>
            <p:ph type="subTitle" idx="3"/>
          </p:nvPr>
        </p:nvSpPr>
        <p:spPr>
          <a:xfrm>
            <a:off x="1902342" y="4911417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16" name="Google Shape;116;g144692206fe_0_104"/>
          <p:cNvSpPr txBox="1">
            <a:spLocks noGrp="1"/>
          </p:cNvSpPr>
          <p:nvPr>
            <p:ph type="title" idx="4"/>
          </p:nvPr>
        </p:nvSpPr>
        <p:spPr>
          <a:xfrm>
            <a:off x="952167" y="4250267"/>
            <a:ext cx="35703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g144692206fe_0_104"/>
          <p:cNvSpPr txBox="1">
            <a:spLocks noGrp="1"/>
          </p:cNvSpPr>
          <p:nvPr>
            <p:ph type="subTitle" idx="5"/>
          </p:nvPr>
        </p:nvSpPr>
        <p:spPr>
          <a:xfrm>
            <a:off x="7669258" y="2724300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18" name="Google Shape;118;g144692206fe_0_104"/>
          <p:cNvSpPr txBox="1">
            <a:spLocks noGrp="1"/>
          </p:cNvSpPr>
          <p:nvPr>
            <p:ph type="title" idx="6"/>
          </p:nvPr>
        </p:nvSpPr>
        <p:spPr>
          <a:xfrm>
            <a:off x="7669270" y="2068600"/>
            <a:ext cx="35703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g144692206fe_0_104"/>
          <p:cNvSpPr txBox="1">
            <a:spLocks noGrp="1"/>
          </p:cNvSpPr>
          <p:nvPr>
            <p:ph type="subTitle" idx="7"/>
          </p:nvPr>
        </p:nvSpPr>
        <p:spPr>
          <a:xfrm>
            <a:off x="7669258" y="4911417"/>
            <a:ext cx="26205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20" name="Google Shape;120;g144692206fe_0_104"/>
          <p:cNvSpPr txBox="1">
            <a:spLocks noGrp="1"/>
          </p:cNvSpPr>
          <p:nvPr>
            <p:ph type="title" idx="8"/>
          </p:nvPr>
        </p:nvSpPr>
        <p:spPr>
          <a:xfrm>
            <a:off x="7669270" y="4250270"/>
            <a:ext cx="35703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g144692206fe_0_104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HEADER_1_2_2"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144692206fe_0_11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44692206fe_0_117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4" y="0"/>
            <a:ext cx="4302966" cy="44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144692206fe_0_117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144692206fe_0_117"/>
          <p:cNvSpPr txBox="1">
            <a:spLocks noGrp="1"/>
          </p:cNvSpPr>
          <p:nvPr>
            <p:ph type="title"/>
          </p:nvPr>
        </p:nvSpPr>
        <p:spPr>
          <a:xfrm>
            <a:off x="4060000" y="725267"/>
            <a:ext cx="4071900" cy="120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3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g144692206fe_0_117"/>
          <p:cNvSpPr txBox="1">
            <a:spLocks noGrp="1"/>
          </p:cNvSpPr>
          <p:nvPr>
            <p:ph type="subTitle" idx="1"/>
          </p:nvPr>
        </p:nvSpPr>
        <p:spPr>
          <a:xfrm>
            <a:off x="4386000" y="2781300"/>
            <a:ext cx="3420000" cy="162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44692206fe_0_117"/>
          <p:cNvSpPr txBox="1"/>
          <p:nvPr/>
        </p:nvSpPr>
        <p:spPr>
          <a:xfrm>
            <a:off x="3547600" y="4335967"/>
            <a:ext cx="50967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x-none" sz="1900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x-none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x-none" sz="1900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x-none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x-none" sz="1900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6 columns">
  <p:cSld name="SECTION_HEADER_1_1_1_1_1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144692206fe_0_12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flipH="1">
            <a:off x="9444733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44692206fe_0_12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 flipH="1">
            <a:off x="0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44692206fe_0_124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144692206fe_0_124"/>
          <p:cNvSpPr txBox="1">
            <a:spLocks noGrp="1"/>
          </p:cNvSpPr>
          <p:nvPr>
            <p:ph type="subTitle" idx="1"/>
          </p:nvPr>
        </p:nvSpPr>
        <p:spPr>
          <a:xfrm>
            <a:off x="731150" y="2716150"/>
            <a:ext cx="31701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34" name="Google Shape;134;g144692206fe_0_124"/>
          <p:cNvSpPr txBox="1">
            <a:spLocks noGrp="1"/>
          </p:cNvSpPr>
          <p:nvPr>
            <p:ph type="subTitle" idx="2"/>
          </p:nvPr>
        </p:nvSpPr>
        <p:spPr>
          <a:xfrm>
            <a:off x="8290850" y="2716150"/>
            <a:ext cx="31701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35" name="Google Shape;135;g144692206fe_0_124"/>
          <p:cNvSpPr txBox="1">
            <a:spLocks noGrp="1"/>
          </p:cNvSpPr>
          <p:nvPr>
            <p:ph type="subTitle" idx="3"/>
          </p:nvPr>
        </p:nvSpPr>
        <p:spPr>
          <a:xfrm>
            <a:off x="4511000" y="2716150"/>
            <a:ext cx="31701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36" name="Google Shape;136;g144692206fe_0_124"/>
          <p:cNvSpPr txBox="1">
            <a:spLocks noGrp="1"/>
          </p:cNvSpPr>
          <p:nvPr>
            <p:ph type="title"/>
          </p:nvPr>
        </p:nvSpPr>
        <p:spPr>
          <a:xfrm>
            <a:off x="1116150" y="2135250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g144692206fe_0_124"/>
          <p:cNvSpPr txBox="1">
            <a:spLocks noGrp="1"/>
          </p:cNvSpPr>
          <p:nvPr>
            <p:ph type="title" idx="4"/>
          </p:nvPr>
        </p:nvSpPr>
        <p:spPr>
          <a:xfrm>
            <a:off x="8675850" y="2135250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g144692206fe_0_124"/>
          <p:cNvSpPr txBox="1">
            <a:spLocks noGrp="1"/>
          </p:cNvSpPr>
          <p:nvPr>
            <p:ph type="title" idx="5"/>
          </p:nvPr>
        </p:nvSpPr>
        <p:spPr>
          <a:xfrm>
            <a:off x="4896000" y="2135250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g144692206fe_0_124"/>
          <p:cNvSpPr txBox="1">
            <a:spLocks noGrp="1"/>
          </p:cNvSpPr>
          <p:nvPr>
            <p:ph type="title" idx="6"/>
          </p:nvPr>
        </p:nvSpPr>
        <p:spPr>
          <a:xfrm>
            <a:off x="952167" y="725433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g144692206fe_0_124"/>
          <p:cNvSpPr txBox="1">
            <a:spLocks noGrp="1"/>
          </p:cNvSpPr>
          <p:nvPr>
            <p:ph type="subTitle" idx="7"/>
          </p:nvPr>
        </p:nvSpPr>
        <p:spPr>
          <a:xfrm>
            <a:off x="731150" y="5040250"/>
            <a:ext cx="31701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41" name="Google Shape;141;g144692206fe_0_124"/>
          <p:cNvSpPr txBox="1">
            <a:spLocks noGrp="1"/>
          </p:cNvSpPr>
          <p:nvPr>
            <p:ph type="subTitle" idx="8"/>
          </p:nvPr>
        </p:nvSpPr>
        <p:spPr>
          <a:xfrm>
            <a:off x="8290850" y="5040250"/>
            <a:ext cx="31701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42" name="Google Shape;142;g144692206fe_0_124"/>
          <p:cNvSpPr txBox="1">
            <a:spLocks noGrp="1"/>
          </p:cNvSpPr>
          <p:nvPr>
            <p:ph type="subTitle" idx="9"/>
          </p:nvPr>
        </p:nvSpPr>
        <p:spPr>
          <a:xfrm>
            <a:off x="4511000" y="5040250"/>
            <a:ext cx="31701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143" name="Google Shape;143;g144692206fe_0_124"/>
          <p:cNvSpPr txBox="1">
            <a:spLocks noGrp="1"/>
          </p:cNvSpPr>
          <p:nvPr>
            <p:ph type="title" idx="13"/>
          </p:nvPr>
        </p:nvSpPr>
        <p:spPr>
          <a:xfrm>
            <a:off x="1116150" y="4459350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144692206fe_0_124"/>
          <p:cNvSpPr txBox="1">
            <a:spLocks noGrp="1"/>
          </p:cNvSpPr>
          <p:nvPr>
            <p:ph type="title" idx="14"/>
          </p:nvPr>
        </p:nvSpPr>
        <p:spPr>
          <a:xfrm>
            <a:off x="8675850" y="4459350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g144692206fe_0_124"/>
          <p:cNvSpPr txBox="1">
            <a:spLocks noGrp="1"/>
          </p:cNvSpPr>
          <p:nvPr>
            <p:ph type="title" idx="15"/>
          </p:nvPr>
        </p:nvSpPr>
        <p:spPr>
          <a:xfrm>
            <a:off x="4896000" y="4459350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3_1">
    <p:bg>
      <p:bgPr>
        <a:solidFill>
          <a:schemeClr val="l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144692206fe_0_141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flipH="1">
            <a:off x="9444733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44692206fe_0_141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 flipH="1">
            <a:off x="0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44692206fe_0_141"/>
          <p:cNvSpPr txBox="1">
            <a:spLocks noGrp="1"/>
          </p:cNvSpPr>
          <p:nvPr>
            <p:ph type="subTitle" idx="1"/>
          </p:nvPr>
        </p:nvSpPr>
        <p:spPr>
          <a:xfrm>
            <a:off x="3187600" y="2363350"/>
            <a:ext cx="58167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/>
            </a:lvl9pPr>
          </a:lstStyle>
          <a:p>
            <a:endParaRPr/>
          </a:p>
        </p:txBody>
      </p:sp>
      <p:sp>
        <p:nvSpPr>
          <p:cNvPr id="150" name="Google Shape;150;g144692206fe_0_141"/>
          <p:cNvSpPr txBox="1">
            <a:spLocks noGrp="1"/>
          </p:cNvSpPr>
          <p:nvPr>
            <p:ph type="title" hasCustomPrompt="1"/>
          </p:nvPr>
        </p:nvSpPr>
        <p:spPr>
          <a:xfrm>
            <a:off x="3524000" y="1632150"/>
            <a:ext cx="51441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g144692206fe_0_141"/>
          <p:cNvSpPr txBox="1">
            <a:spLocks noGrp="1"/>
          </p:cNvSpPr>
          <p:nvPr>
            <p:ph type="subTitle" idx="2"/>
          </p:nvPr>
        </p:nvSpPr>
        <p:spPr>
          <a:xfrm>
            <a:off x="3187600" y="3998743"/>
            <a:ext cx="58167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lvl="1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2pPr>
            <a:lvl3pPr lvl="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3pPr>
            <a:lvl4pPr lvl="3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4pPr>
            <a:lvl5pPr lvl="4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5pPr>
            <a:lvl6pPr lvl="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6pPr>
            <a:lvl7pPr lvl="6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7pPr>
            <a:lvl8pPr lvl="7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8pPr>
            <a:lvl9pPr lvl="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9pPr>
          </a:lstStyle>
          <a:p>
            <a:endParaRPr/>
          </a:p>
        </p:txBody>
      </p:sp>
      <p:sp>
        <p:nvSpPr>
          <p:cNvPr id="152" name="Google Shape;152;g144692206fe_0_141"/>
          <p:cNvSpPr txBox="1">
            <a:spLocks noGrp="1"/>
          </p:cNvSpPr>
          <p:nvPr>
            <p:ph type="title" idx="3" hasCustomPrompt="1"/>
          </p:nvPr>
        </p:nvSpPr>
        <p:spPr>
          <a:xfrm>
            <a:off x="3524000" y="3268078"/>
            <a:ext cx="51441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g144692206fe_0_141"/>
          <p:cNvSpPr txBox="1">
            <a:spLocks noGrp="1"/>
          </p:cNvSpPr>
          <p:nvPr>
            <p:ph type="subTitle" idx="4"/>
          </p:nvPr>
        </p:nvSpPr>
        <p:spPr>
          <a:xfrm>
            <a:off x="3187600" y="5634136"/>
            <a:ext cx="58167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9pPr>
          </a:lstStyle>
          <a:p>
            <a:endParaRPr/>
          </a:p>
        </p:txBody>
      </p:sp>
      <p:sp>
        <p:nvSpPr>
          <p:cNvPr id="154" name="Google Shape;154;g144692206fe_0_141"/>
          <p:cNvSpPr txBox="1">
            <a:spLocks noGrp="1"/>
          </p:cNvSpPr>
          <p:nvPr>
            <p:ph type="title" idx="5" hasCustomPrompt="1"/>
          </p:nvPr>
        </p:nvSpPr>
        <p:spPr>
          <a:xfrm>
            <a:off x="3524000" y="4904007"/>
            <a:ext cx="5144100" cy="66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g144692206fe_0_141"/>
          <p:cNvSpPr txBox="1">
            <a:spLocks noGrp="1"/>
          </p:cNvSpPr>
          <p:nvPr>
            <p:ph type="title" idx="6"/>
          </p:nvPr>
        </p:nvSpPr>
        <p:spPr>
          <a:xfrm>
            <a:off x="952167" y="729100"/>
            <a:ext cx="102141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g144692206fe_0_141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g144692206fe_0_9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7889030" y="0"/>
            <a:ext cx="4302966" cy="44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g144692206fe_0_9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g144692206fe_0_9"/>
          <p:cNvSpPr txBox="1">
            <a:spLocks noGrp="1"/>
          </p:cNvSpPr>
          <p:nvPr>
            <p:ph type="title"/>
          </p:nvPr>
        </p:nvSpPr>
        <p:spPr>
          <a:xfrm>
            <a:off x="952167" y="2096467"/>
            <a:ext cx="4331100" cy="2240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5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144692206fe_0_9"/>
          <p:cNvSpPr txBox="1">
            <a:spLocks noGrp="1"/>
          </p:cNvSpPr>
          <p:nvPr>
            <p:ph type="title" idx="2"/>
          </p:nvPr>
        </p:nvSpPr>
        <p:spPr>
          <a:xfrm>
            <a:off x="952167" y="725267"/>
            <a:ext cx="1905600" cy="116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g144692206fe_0_9"/>
          <p:cNvSpPr txBox="1">
            <a:spLocks noGrp="1"/>
          </p:cNvSpPr>
          <p:nvPr>
            <p:ph type="subTitle" idx="1"/>
          </p:nvPr>
        </p:nvSpPr>
        <p:spPr>
          <a:xfrm>
            <a:off x="952167" y="4441700"/>
            <a:ext cx="3480300" cy="82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HEADER_1">
    <p:bg>
      <p:bgPr>
        <a:solidFill>
          <a:schemeClr val="l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44692206fe_0_152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568450" y="1543050"/>
            <a:ext cx="90551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44692206fe_0_152"/>
          <p:cNvSpPr txBox="1">
            <a:spLocks noGrp="1"/>
          </p:cNvSpPr>
          <p:nvPr>
            <p:ph type="subTitle" idx="1"/>
          </p:nvPr>
        </p:nvSpPr>
        <p:spPr>
          <a:xfrm>
            <a:off x="3817800" y="4597508"/>
            <a:ext cx="4556400" cy="54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sp>
        <p:nvSpPr>
          <p:cNvPr id="160" name="Google Shape;160;g144692206fe_0_152"/>
          <p:cNvSpPr txBox="1">
            <a:spLocks noGrp="1"/>
          </p:cNvSpPr>
          <p:nvPr>
            <p:ph type="title"/>
          </p:nvPr>
        </p:nvSpPr>
        <p:spPr>
          <a:xfrm>
            <a:off x="1794400" y="1713292"/>
            <a:ext cx="8603100" cy="275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9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g144692206fe_0_152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_3_1_1">
    <p:bg>
      <p:bgPr>
        <a:solidFill>
          <a:schemeClr val="lt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144692206fe_0_15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202565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144692206fe_0_15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218665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44692206fe_0_157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_3_1_1_1">
    <p:bg>
      <p:bgPr>
        <a:solidFill>
          <a:schemeClr val="l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4692206fe_0_161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g144692206fe_0_161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2946400" y="0"/>
            <a:ext cx="2806700" cy="289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44692206fe_0_161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rot="10800000" flipH="1">
            <a:off x="6438900" y="3961567"/>
            <a:ext cx="2806700" cy="2896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44692206fe_0_16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44692206fe_0_165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g144692206fe_0_16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44692206fe_0_165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44692206fe_0_16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2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44692206fe_0_171"/>
          <p:cNvSpPr txBox="1">
            <a:spLocks noGrp="1"/>
          </p:cNvSpPr>
          <p:nvPr>
            <p:ph type="title"/>
          </p:nvPr>
        </p:nvSpPr>
        <p:spPr>
          <a:xfrm>
            <a:off x="3867912" y="1298448"/>
            <a:ext cx="73152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sz="5900" b="0">
                <a:solidFill>
                  <a:srgbClr val="59595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44692206fe_0_171"/>
          <p:cNvSpPr txBox="1"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g144692206fe_0_17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144692206fe_0_17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44692206fe_0_17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68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9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4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g144692206fe_0_1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g144692206fe_0_1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144692206fe_0_15"/>
          <p:cNvSpPr txBox="1">
            <a:spLocks noGrp="1"/>
          </p:cNvSpPr>
          <p:nvPr>
            <p:ph type="title"/>
          </p:nvPr>
        </p:nvSpPr>
        <p:spPr>
          <a:xfrm>
            <a:off x="952167" y="725267"/>
            <a:ext cx="10287900" cy="491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g144692206fe_0_15"/>
          <p:cNvSpPr txBox="1">
            <a:spLocks noGrp="1"/>
          </p:cNvSpPr>
          <p:nvPr>
            <p:ph type="body" idx="1"/>
          </p:nvPr>
        </p:nvSpPr>
        <p:spPr>
          <a:xfrm>
            <a:off x="952000" y="1419167"/>
            <a:ext cx="10287900" cy="428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Font typeface="Abel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Font typeface="Roboto Condensed Light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Font typeface="Roboto Condensed Light"/>
              <a:buChar char="■"/>
              <a:defRPr sz="1700"/>
            </a:lvl9pPr>
          </a:lstStyle>
          <a:p>
            <a:endParaRPr/>
          </a:p>
        </p:txBody>
      </p:sp>
      <p:sp>
        <p:nvSpPr>
          <p:cNvPr id="25" name="Google Shape;25;g144692206fe_0_15"/>
          <p:cNvSpPr/>
          <p:nvPr/>
        </p:nvSpPr>
        <p:spPr>
          <a:xfrm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1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88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17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42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57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6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g144692206fe_0_21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568450" y="1543050"/>
            <a:ext cx="90551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g144692206fe_0_21"/>
          <p:cNvSpPr txBox="1">
            <a:spLocks noGrp="1"/>
          </p:cNvSpPr>
          <p:nvPr>
            <p:ph type="subTitle" idx="1"/>
          </p:nvPr>
        </p:nvSpPr>
        <p:spPr>
          <a:xfrm>
            <a:off x="2214642" y="3898996"/>
            <a:ext cx="3170100" cy="950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29" name="Google Shape;29;g144692206fe_0_21"/>
          <p:cNvSpPr txBox="1">
            <a:spLocks noGrp="1"/>
          </p:cNvSpPr>
          <p:nvPr>
            <p:ph type="subTitle" idx="2"/>
          </p:nvPr>
        </p:nvSpPr>
        <p:spPr>
          <a:xfrm>
            <a:off x="6807358" y="3898996"/>
            <a:ext cx="3170100" cy="950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30" name="Google Shape;30;g144692206fe_0_21"/>
          <p:cNvSpPr txBox="1">
            <a:spLocks noGrp="1"/>
          </p:cNvSpPr>
          <p:nvPr>
            <p:ph type="title"/>
          </p:nvPr>
        </p:nvSpPr>
        <p:spPr>
          <a:xfrm>
            <a:off x="2599642" y="3308196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g144692206fe_0_21"/>
          <p:cNvSpPr txBox="1">
            <a:spLocks noGrp="1"/>
          </p:cNvSpPr>
          <p:nvPr>
            <p:ph type="title" idx="3"/>
          </p:nvPr>
        </p:nvSpPr>
        <p:spPr>
          <a:xfrm>
            <a:off x="7192358" y="3308196"/>
            <a:ext cx="240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g144692206fe_0_21"/>
          <p:cNvSpPr txBox="1">
            <a:spLocks noGrp="1"/>
          </p:cNvSpPr>
          <p:nvPr>
            <p:ph type="title" idx="4"/>
          </p:nvPr>
        </p:nvSpPr>
        <p:spPr>
          <a:xfrm>
            <a:off x="952167" y="729100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144692206fe_0_21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144692206fe_0_2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144692206fe_0_2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g144692206fe_0_29"/>
          <p:cNvSpPr txBox="1">
            <a:spLocks noGrp="1"/>
          </p:cNvSpPr>
          <p:nvPr>
            <p:ph type="title"/>
          </p:nvPr>
        </p:nvSpPr>
        <p:spPr>
          <a:xfrm>
            <a:off x="952167" y="729100"/>
            <a:ext cx="102879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g144692206fe_0_29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g144692206fe_0_3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144692206fe_0_3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144692206fe_0_34"/>
          <p:cNvSpPr txBox="1">
            <a:spLocks noGrp="1"/>
          </p:cNvSpPr>
          <p:nvPr>
            <p:ph type="body" idx="1"/>
          </p:nvPr>
        </p:nvSpPr>
        <p:spPr>
          <a:xfrm>
            <a:off x="952167" y="1756800"/>
            <a:ext cx="6617100" cy="334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36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9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3" name="Google Shape;43;g144692206fe_0_34"/>
          <p:cNvSpPr txBox="1">
            <a:spLocks noGrp="1"/>
          </p:cNvSpPr>
          <p:nvPr>
            <p:ph type="title"/>
          </p:nvPr>
        </p:nvSpPr>
        <p:spPr>
          <a:xfrm>
            <a:off x="952167" y="725267"/>
            <a:ext cx="10287600" cy="491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g144692206fe_0_34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g144692206fe_0_40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568450" y="1543050"/>
            <a:ext cx="90551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g144692206fe_0_40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g144692206fe_0_40"/>
          <p:cNvSpPr txBox="1">
            <a:spLocks noGrp="1"/>
          </p:cNvSpPr>
          <p:nvPr>
            <p:ph type="title"/>
          </p:nvPr>
        </p:nvSpPr>
        <p:spPr>
          <a:xfrm>
            <a:off x="2974400" y="1739400"/>
            <a:ext cx="6243300" cy="337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44692206fe_0_44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3944480" y="2372967"/>
            <a:ext cx="4302966" cy="44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g144692206fe_0_44"/>
          <p:cNvSpPr txBox="1">
            <a:spLocks noGrp="1"/>
          </p:cNvSpPr>
          <p:nvPr>
            <p:ph type="title"/>
          </p:nvPr>
        </p:nvSpPr>
        <p:spPr>
          <a:xfrm>
            <a:off x="952160" y="2102525"/>
            <a:ext cx="40800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144692206fe_0_44"/>
          <p:cNvSpPr txBox="1">
            <a:spLocks noGrp="1"/>
          </p:cNvSpPr>
          <p:nvPr>
            <p:ph type="title" idx="2"/>
          </p:nvPr>
        </p:nvSpPr>
        <p:spPr>
          <a:xfrm>
            <a:off x="952167" y="729100"/>
            <a:ext cx="10287600" cy="487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g144692206fe_0_44"/>
          <p:cNvSpPr txBox="1">
            <a:spLocks noGrp="1"/>
          </p:cNvSpPr>
          <p:nvPr>
            <p:ph type="subTitle" idx="1"/>
          </p:nvPr>
        </p:nvSpPr>
        <p:spPr>
          <a:xfrm>
            <a:off x="952167" y="2660275"/>
            <a:ext cx="3533700" cy="20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>
            <a:endParaRPr/>
          </a:p>
        </p:txBody>
      </p:sp>
      <p:sp>
        <p:nvSpPr>
          <p:cNvPr id="54" name="Google Shape;54;g144692206fe_0_44"/>
          <p:cNvSpPr/>
          <p:nvPr/>
        </p:nvSpPr>
        <p:spPr>
          <a:xfrm flipH="1">
            <a:off x="302646" y="275920"/>
            <a:ext cx="11586707" cy="6306009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44692206fe_0_50"/>
          <p:cNvSpPr txBox="1">
            <a:spLocks noGrp="1"/>
          </p:cNvSpPr>
          <p:nvPr>
            <p:ph type="title"/>
          </p:nvPr>
        </p:nvSpPr>
        <p:spPr>
          <a:xfrm>
            <a:off x="6397833" y="4631133"/>
            <a:ext cx="4842000" cy="150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44692206fe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ibre Baskerville"/>
              <a:buNone/>
              <a:defRPr sz="37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44692206fe_0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○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■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○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■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○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810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Roboto"/>
              <a:buChar char="■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6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3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18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20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1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 /><Relationship Id="rId7" Type="http://schemas.openxmlformats.org/officeDocument/2006/relationships/image" Target="../media/image29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28.png" /><Relationship Id="rId5" Type="http://schemas.openxmlformats.org/officeDocument/2006/relationships/image" Target="../media/image27.svg" /><Relationship Id="rId4" Type="http://schemas.openxmlformats.org/officeDocument/2006/relationships/image" Target="../media/image2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28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3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3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4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4.xml" /><Relationship Id="rId4" Type="http://schemas.openxmlformats.org/officeDocument/2006/relationships/image" Target="../media/image37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8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3.jp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4.jpe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3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3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6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49.jpe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50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3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5.xml" 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13" Type="http://schemas.openxmlformats.org/officeDocument/2006/relationships/image" Target="../media/image63.png" /><Relationship Id="rId18" Type="http://schemas.openxmlformats.org/officeDocument/2006/relationships/image" Target="../media/image68.png" /><Relationship Id="rId26" Type="http://schemas.openxmlformats.org/officeDocument/2006/relationships/image" Target="../media/image76.png" /><Relationship Id="rId3" Type="http://schemas.openxmlformats.org/officeDocument/2006/relationships/image" Target="../media/image53.png" /><Relationship Id="rId21" Type="http://schemas.openxmlformats.org/officeDocument/2006/relationships/image" Target="../media/image71.png" /><Relationship Id="rId7" Type="http://schemas.openxmlformats.org/officeDocument/2006/relationships/image" Target="../media/image57.svg" /><Relationship Id="rId12" Type="http://schemas.openxmlformats.org/officeDocument/2006/relationships/image" Target="../media/image62.svg" /><Relationship Id="rId17" Type="http://schemas.openxmlformats.org/officeDocument/2006/relationships/image" Target="../media/image67.png" /><Relationship Id="rId25" Type="http://schemas.openxmlformats.org/officeDocument/2006/relationships/image" Target="../media/image75.svg" /><Relationship Id="rId2" Type="http://schemas.openxmlformats.org/officeDocument/2006/relationships/image" Target="../media/image52.png" /><Relationship Id="rId16" Type="http://schemas.openxmlformats.org/officeDocument/2006/relationships/image" Target="../media/image66.png" /><Relationship Id="rId20" Type="http://schemas.openxmlformats.org/officeDocument/2006/relationships/image" Target="../media/image70.png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56.png" /><Relationship Id="rId11" Type="http://schemas.openxmlformats.org/officeDocument/2006/relationships/image" Target="../media/image61.png" /><Relationship Id="rId24" Type="http://schemas.openxmlformats.org/officeDocument/2006/relationships/image" Target="../media/image74.png" /><Relationship Id="rId5" Type="http://schemas.openxmlformats.org/officeDocument/2006/relationships/image" Target="../media/image55.png" /><Relationship Id="rId15" Type="http://schemas.openxmlformats.org/officeDocument/2006/relationships/image" Target="../media/image65.png" /><Relationship Id="rId23" Type="http://schemas.openxmlformats.org/officeDocument/2006/relationships/image" Target="../media/image73.gif" /><Relationship Id="rId28" Type="http://schemas.openxmlformats.org/officeDocument/2006/relationships/image" Target="../media/image78.gif" /><Relationship Id="rId10" Type="http://schemas.openxmlformats.org/officeDocument/2006/relationships/image" Target="../media/image60.png" /><Relationship Id="rId19" Type="http://schemas.openxmlformats.org/officeDocument/2006/relationships/image" Target="../media/image69.svg" /><Relationship Id="rId4" Type="http://schemas.openxmlformats.org/officeDocument/2006/relationships/image" Target="../media/image54.svg" /><Relationship Id="rId9" Type="http://schemas.openxmlformats.org/officeDocument/2006/relationships/image" Target="../media/image59.svg" /><Relationship Id="rId14" Type="http://schemas.openxmlformats.org/officeDocument/2006/relationships/image" Target="../media/image64.svg" /><Relationship Id="rId22" Type="http://schemas.openxmlformats.org/officeDocument/2006/relationships/image" Target="../media/image72.svg" /><Relationship Id="rId27" Type="http://schemas.openxmlformats.org/officeDocument/2006/relationships/image" Target="../media/image77.svg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5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0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6438F58-1B74-68E5-2C93-3F0A95E73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22" y="2577229"/>
            <a:ext cx="3391096" cy="1117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40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מה קרה או לא קרה</a:t>
            </a:r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 בעולם ובארץ בשנת תשפ"ה?</a:t>
            </a:r>
          </a:p>
        </p:txBody>
      </p:sp>
      <p:pic>
        <p:nvPicPr>
          <p:cNvPr id="7170" name="Picture 2" descr="לוח שנה תשפ''ה + מגנט המחובר ללוח - ר.א בכל גן">
            <a:extLst>
              <a:ext uri="{FF2B5EF4-FFF2-40B4-BE49-F238E27FC236}">
                <a16:creationId xmlns:a16="http://schemas.microsoft.com/office/drawing/2014/main" id="{A26490AF-7B1D-A1D8-0DAE-27534408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87965"/>
            <a:ext cx="5258060" cy="528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‪שעון מעורר פעמונים מרעיש | Emoji Attack Alarm Clock - Present Simple‬‏">
            <a:extLst>
              <a:ext uri="{FF2B5EF4-FFF2-40B4-BE49-F238E27FC236}">
                <a16:creationId xmlns:a16="http://schemas.microsoft.com/office/drawing/2014/main" id="{AABA7A77-3177-F2CB-413B-42641E49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27" y="12858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13;p28">
            <a:extLst>
              <a:ext uri="{FF2B5EF4-FFF2-40B4-BE49-F238E27FC236}">
                <a16:creationId xmlns:a16="http://schemas.microsoft.com/office/drawing/2014/main" id="{DCDA4EBF-B44A-83AD-E21C-B97E518B2FB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9431" y="4024678"/>
            <a:ext cx="2362400" cy="2623952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874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 txBox="1">
            <a:spLocks noGrp="1"/>
          </p:cNvSpPr>
          <p:nvPr>
            <p:ph type="body" idx="1"/>
          </p:nvPr>
        </p:nvSpPr>
        <p:spPr>
          <a:xfrm>
            <a:off x="4949923" y="2018802"/>
            <a:ext cx="6039445" cy="409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he-IL" sz="4800" b="1" dirty="0"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הסתיימה מלחמת רוסיה- אוקראינה</a:t>
            </a:r>
            <a:endParaRPr sz="48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822456" y="1635318"/>
            <a:ext cx="3399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06E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1A606E"/>
                </a:solidFill>
                <a:latin typeface="Corbel"/>
                <a:ea typeface="Corbel"/>
                <a:cs typeface="Corbel"/>
                <a:sym typeface="Corbel"/>
              </a:rPr>
              <a:t>קרה</a:t>
            </a:r>
            <a:endParaRPr dirty="0"/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x-none" sz="66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או</a:t>
            </a: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dirty="0"/>
          </a:p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לא קרה?</a:t>
            </a:r>
            <a:endParaRPr sz="6600" b="1" i="0" u="none" strike="noStrike" cap="none" dirty="0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194" name="Picture 2" descr="ההשלכות הכלכליות ביום שאחרי מלחמת רוסיה אוקראינה">
            <a:extLst>
              <a:ext uri="{FF2B5EF4-FFF2-40B4-BE49-F238E27FC236}">
                <a16:creationId xmlns:a16="http://schemas.microsoft.com/office/drawing/2014/main" id="{8B058230-7877-BD61-8BBC-B42FE7F5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r="2432" b="3"/>
          <a:stretch>
            <a:fillRect/>
          </a:stretch>
        </p:blipFill>
        <p:spPr bwMode="auto">
          <a:xfrm>
            <a:off x="7048501" y="3843413"/>
            <a:ext cx="3049044" cy="209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2B31DFF-DFA9-D967-7B48-158D9513694E}"/>
              </a:ext>
            </a:extLst>
          </p:cNvPr>
          <p:cNvSpPr txBox="1"/>
          <p:nvPr/>
        </p:nvSpPr>
        <p:spPr>
          <a:xfrm>
            <a:off x="1390389" y="5702341"/>
            <a:ext cx="9963411" cy="10491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e-IL" sz="2800" b="1" i="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המלחמה נמשכת- מניין ההרוגים והפצועים במלחמת רוסיה-אוקראינה מתקרב ל-1.4 מיליון</a:t>
            </a:r>
          </a:p>
        </p:txBody>
      </p:sp>
      <p:pic>
        <p:nvPicPr>
          <p:cNvPr id="12290" name="Picture 2" descr="מלחמת רוסיה-אוקראינה והשלכותיה - המכון למחקרי ביטחון לאומי">
            <a:extLst>
              <a:ext uri="{FF2B5EF4-FFF2-40B4-BE49-F238E27FC236}">
                <a16:creationId xmlns:a16="http://schemas.microsoft.com/office/drawing/2014/main" id="{5D475B6B-05BE-B456-35B9-66D7D144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6048" b="-1"/>
          <a:stretch>
            <a:fillRect/>
          </a:stretch>
        </p:blipFill>
        <p:spPr bwMode="auto">
          <a:xfrm>
            <a:off x="6823010" y="2421937"/>
            <a:ext cx="4801143" cy="31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רק&quot;ם רוסי הרוס בעיר בוצ'ה לאחר נסיגת הכוחות הרוסיים משם">
            <a:extLst>
              <a:ext uri="{FF2B5EF4-FFF2-40B4-BE49-F238E27FC236}">
                <a16:creationId xmlns:a16="http://schemas.microsoft.com/office/drawing/2014/main" id="{954F3956-040E-7E40-0E91-3FA4AE36C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4" b="3"/>
          <a:stretch>
            <a:fillRect/>
          </a:stretch>
        </p:blipFill>
        <p:spPr bwMode="auto">
          <a:xfrm>
            <a:off x="1390389" y="2421937"/>
            <a:ext cx="4552133" cy="31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DA0FB664-C57A-FCFA-9080-9034DB157BE2}"/>
              </a:ext>
            </a:extLst>
          </p:cNvPr>
          <p:cNvSpPr txBox="1">
            <a:spLocks/>
          </p:cNvSpPr>
          <p:nvPr/>
        </p:nvSpPr>
        <p:spPr>
          <a:xfrm>
            <a:off x="4651263" y="1113167"/>
            <a:ext cx="6972890" cy="80416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מלחמת רוסיה- אוקראינה</a:t>
            </a:r>
            <a:b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(נמשכת מפברואר 2022)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585CFC5-3F7C-68D1-F5E3-B6C5BEF8A942}"/>
              </a:ext>
            </a:extLst>
          </p:cNvPr>
          <p:cNvSpPr txBox="1"/>
          <p:nvPr/>
        </p:nvSpPr>
        <p:spPr>
          <a:xfrm rot="20646160">
            <a:off x="287202" y="363320"/>
            <a:ext cx="46710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8800" b="1" dirty="0">
                <a:solidFill>
                  <a:schemeClr val="bg1">
                    <a:lumMod val="50000"/>
                  </a:schemeClr>
                </a:solidFill>
              </a:rPr>
              <a:t>לא קרה!</a:t>
            </a:r>
            <a:endParaRPr lang="he-IL" sz="8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97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548" y="1077999"/>
            <a:ext cx="3401863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0D4B754-6FC4-E26A-477C-B07D7B65F954}"/>
              </a:ext>
            </a:extLst>
          </p:cNvPr>
          <p:cNvSpPr txBox="1"/>
          <p:nvPr/>
        </p:nvSpPr>
        <p:spPr>
          <a:xfrm>
            <a:off x="5870760" y="801665"/>
            <a:ext cx="5234692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עליה בכמות תאונות הדרכים והנפגעים בשנת 2025 ביחס לתקופה המקבילה ב-2024</a:t>
            </a:r>
          </a:p>
        </p:txBody>
      </p:sp>
      <p:pic>
        <p:nvPicPr>
          <p:cNvPr id="4098" name="Picture 2" descr="נחשלת ומדממת — גם בכבישים: ישראל מדורגת בין האחרונות באירופה בצמצום הקטל  בדרכים - רכב ותחבורה">
            <a:extLst>
              <a:ext uri="{FF2B5EF4-FFF2-40B4-BE49-F238E27FC236}">
                <a16:creationId xmlns:a16="http://schemas.microsoft.com/office/drawing/2014/main" id="{D8EBBA38-3EBF-C510-4934-B7F81354D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7334"/>
            <a:ext cx="4486988" cy="29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C8162B8-C805-6F53-B61C-AB7708675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3" b="21177"/>
          <a:stretch/>
        </p:blipFill>
        <p:spPr>
          <a:xfrm>
            <a:off x="160606" y="47824"/>
            <a:ext cx="4470382" cy="305335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5DC1F7-7B7A-AD60-2ECF-3EEBD0C11717}"/>
              </a:ext>
            </a:extLst>
          </p:cNvPr>
          <p:cNvSpPr txBox="1"/>
          <p:nvPr/>
        </p:nvSpPr>
        <p:spPr>
          <a:xfrm rot="1100241">
            <a:off x="8088683" y="837479"/>
            <a:ext cx="33008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8800" b="1" dirty="0">
                <a:solidFill>
                  <a:srgbClr val="1A606E"/>
                </a:solidFill>
              </a:rPr>
              <a:t>קרה!</a:t>
            </a:r>
            <a:endParaRPr lang="he-IL" sz="880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714C0EE-ED92-AAC7-B09C-D5FA2C2FBA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4" t="44566" r="2074" b="16347"/>
          <a:stretch>
            <a:fillRect/>
          </a:stretch>
        </p:blipFill>
        <p:spPr>
          <a:xfrm>
            <a:off x="425885" y="3306667"/>
            <a:ext cx="11605509" cy="242394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FE9911D-03C4-2CF0-6092-A4F27A995D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062" t="12480" r="36143" b="78390"/>
          <a:stretch>
            <a:fillRect/>
          </a:stretch>
        </p:blipFill>
        <p:spPr>
          <a:xfrm>
            <a:off x="5787025" y="2680502"/>
            <a:ext cx="3632547" cy="626165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CC189E8-B18C-271B-8CF6-82CC01367BEB}"/>
              </a:ext>
            </a:extLst>
          </p:cNvPr>
          <p:cNvSpPr txBox="1"/>
          <p:nvPr/>
        </p:nvSpPr>
        <p:spPr>
          <a:xfrm>
            <a:off x="3337238" y="5835491"/>
            <a:ext cx="845616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* מתוך כל ההרוגים 12 הם רוכבי אופניים וקורקינטים חשמליים</a:t>
            </a:r>
          </a:p>
          <a:p>
            <a:pPr algn="r"/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* 23 מההרוגים הם בגילאי 15-19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6A68D0F9-89F6-4571-D683-026D0EFCA5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985" t="14736" r="2074" b="78564"/>
          <a:stretch>
            <a:fillRect/>
          </a:stretch>
        </p:blipFill>
        <p:spPr>
          <a:xfrm>
            <a:off x="9419572" y="2680502"/>
            <a:ext cx="2060669" cy="6504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33" y="1871256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6C240C9-DB96-83D7-0AF3-9BB2199A32BF}"/>
              </a:ext>
            </a:extLst>
          </p:cNvPr>
          <p:cNvSpPr txBox="1"/>
          <p:nvPr/>
        </p:nvSpPr>
        <p:spPr>
          <a:xfrm>
            <a:off x="4484316" y="3662478"/>
            <a:ext cx="699906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ג'ו ביידן נבחר לקדנציה נוספת לנשיא בבחירות שהתקיימו בארצות הברית</a:t>
            </a:r>
          </a:p>
        </p:txBody>
      </p:sp>
      <p:pic>
        <p:nvPicPr>
          <p:cNvPr id="5122" name="Picture 2" descr="דיוקנו הרשמי של הנשיא ביידן, 2021">
            <a:extLst>
              <a:ext uri="{FF2B5EF4-FFF2-40B4-BE49-F238E27FC236}">
                <a16:creationId xmlns:a16="http://schemas.microsoft.com/office/drawing/2014/main" id="{3ABAE312-EE0D-C777-F76B-9EF3F9A2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046" y="385356"/>
            <a:ext cx="23812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A3B8887-0649-E536-C87F-50C777FA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11086578" cy="913975"/>
          </a:xfrm>
        </p:spPr>
        <p:txBody>
          <a:bodyPr anchor="ctr">
            <a:noAutofit/>
          </a:bodyPr>
          <a:lstStyle/>
          <a:p>
            <a:pPr algn="ctr"/>
            <a:r>
              <a:rPr lang="he-IL" sz="40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דונלד </a:t>
            </a:r>
            <a:r>
              <a:rPr lang="he-IL" sz="40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טראמפ</a:t>
            </a:r>
            <a:r>
              <a:rPr lang="he-IL" sz="40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הושבע לנשיא ה-47 של ארה"ב</a:t>
            </a:r>
          </a:p>
        </p:txBody>
      </p:sp>
      <p:pic>
        <p:nvPicPr>
          <p:cNvPr id="13314" name="Picture 2" descr="‫עכשיו זה רשמי: דונלד טראמפ הושבע לנשיא ה-47 של ארה&quot;ב - YouTube‬‎">
            <a:extLst>
              <a:ext uri="{FF2B5EF4-FFF2-40B4-BE49-F238E27FC236}">
                <a16:creationId xmlns:a16="http://schemas.microsoft.com/office/drawing/2014/main" id="{6225288F-231E-D1B0-91BE-607E9C379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15616" b="20462"/>
          <a:stretch>
            <a:fillRect/>
          </a:stretch>
        </p:blipFill>
        <p:spPr bwMode="auto">
          <a:xfrm>
            <a:off x="0" y="1585939"/>
            <a:ext cx="6104546" cy="36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ארה&quot;ב חוגגים ל דונלד טראמפ בציור קיר הודו">
            <a:extLst>
              <a:ext uri="{FF2B5EF4-FFF2-40B4-BE49-F238E27FC236}">
                <a16:creationId xmlns:a16="http://schemas.microsoft.com/office/drawing/2014/main" id="{116F17FF-EB6F-632A-BE34-189F566D63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1737" y="1585939"/>
            <a:ext cx="5543041" cy="36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1E2451D-586A-85F0-CAD8-CD9AA63BB09D}"/>
              </a:ext>
            </a:extLst>
          </p:cNvPr>
          <p:cNvSpPr txBox="1"/>
          <p:nvPr/>
        </p:nvSpPr>
        <p:spPr>
          <a:xfrm>
            <a:off x="3422737" y="-145497"/>
            <a:ext cx="60939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8800" b="1" dirty="0">
                <a:solidFill>
                  <a:schemeClr val="bg1">
                    <a:lumMod val="50000"/>
                  </a:schemeClr>
                </a:solidFill>
              </a:rPr>
              <a:t>לא קרה!</a:t>
            </a:r>
            <a:endParaRPr lang="he-IL" sz="8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28804">
            <a:off x="522059" y="1717816"/>
            <a:ext cx="3565914" cy="4208697"/>
          </a:xfrm>
          <a:custGeom>
            <a:avLst/>
            <a:gdLst/>
            <a:ahLst/>
            <a:cxnLst/>
            <a:rect l="l" t="t" r="r" b="b"/>
            <a:pathLst>
              <a:path w="5348871" h="6313045">
                <a:moveTo>
                  <a:pt x="0" y="0"/>
                </a:moveTo>
                <a:lnTo>
                  <a:pt x="5348871" y="0"/>
                </a:lnTo>
                <a:lnTo>
                  <a:pt x="5348871" y="6313045"/>
                </a:lnTo>
                <a:lnTo>
                  <a:pt x="0" y="631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2959592" y="-1048402"/>
            <a:ext cx="6655443" cy="8752247"/>
          </a:xfrm>
          <a:custGeom>
            <a:avLst/>
            <a:gdLst/>
            <a:ahLst/>
            <a:cxnLst/>
            <a:rect l="l" t="t" r="r" b="b"/>
            <a:pathLst>
              <a:path w="12565515" h="14308558">
                <a:moveTo>
                  <a:pt x="0" y="0"/>
                </a:moveTo>
                <a:lnTo>
                  <a:pt x="12565515" y="0"/>
                </a:lnTo>
                <a:lnTo>
                  <a:pt x="12565515" y="14308558"/>
                </a:lnTo>
                <a:lnTo>
                  <a:pt x="0" y="14308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he-IL" dirty="0"/>
              <a:t>ה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8563" y="1047861"/>
            <a:ext cx="2218479" cy="1275625"/>
          </a:xfrm>
          <a:custGeom>
            <a:avLst/>
            <a:gdLst/>
            <a:ahLst/>
            <a:cxnLst/>
            <a:rect l="l" t="t" r="r" b="b"/>
            <a:pathLst>
              <a:path w="3327719" h="1913438">
                <a:moveTo>
                  <a:pt x="0" y="0"/>
                </a:moveTo>
                <a:lnTo>
                  <a:pt x="3327719" y="0"/>
                </a:lnTo>
                <a:lnTo>
                  <a:pt x="3327719" y="1913438"/>
                </a:lnTo>
                <a:lnTo>
                  <a:pt x="0" y="1913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EE3E510-FF1E-6537-20C5-D52522A59948}"/>
              </a:ext>
            </a:extLst>
          </p:cNvPr>
          <p:cNvSpPr txBox="1"/>
          <p:nvPr/>
        </p:nvSpPr>
        <p:spPr>
          <a:xfrm>
            <a:off x="5574082" y="2686833"/>
            <a:ext cx="415864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האם אי פעם </a:t>
            </a:r>
            <a:r>
              <a:rPr lang="he-IL" sz="3600" b="1" dirty="0" err="1">
                <a:latin typeface="Gisha" panose="020B0502040204020203" pitchFamily="34" charset="-79"/>
                <a:cs typeface="Gisha" panose="020B0502040204020203" pitchFamily="34" charset="-79"/>
              </a:rPr>
              <a:t>היתה</a:t>
            </a:r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 טיסה רק של  נשים ששוגרה לחלל?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EF3F540-20B1-A7DD-AD88-3D0DC067B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342" y="3221069"/>
            <a:ext cx="3375399" cy="33753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F845C8-90BC-35F4-0E46-6B71A479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70" y="1157300"/>
            <a:ext cx="3235310" cy="4794567"/>
          </a:xfrm>
        </p:spPr>
        <p:txBody>
          <a:bodyPr>
            <a:noAutofit/>
          </a:bodyPr>
          <a:lstStyle/>
          <a:p>
            <a:pPr algn="ctr"/>
            <a:r>
              <a:rPr lang="he-IL" sz="36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נגעו בכוכבים: הטיסה הראשונה של נשים בלבד שוגרה לחלל</a:t>
            </a:r>
            <a:br>
              <a:rPr lang="he-IL" sz="26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6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14.4.25-</a:t>
            </a:r>
            <a: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בשיגור של בלו </a:t>
            </a:r>
            <a:r>
              <a:rPr lang="he-IL" sz="26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אוריג'ין</a:t>
            </a:r>
            <a: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השתתפו שש נוסעות, בהן הזמרת קייטי פרי, לורן </a:t>
            </a:r>
            <a:r>
              <a:rPr lang="he-IL" sz="26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סנצ'ז</a:t>
            </a:r>
            <a: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ארוסתו של מייסד החברה </a:t>
            </a:r>
            <a:r>
              <a:rPr lang="he-IL" sz="26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ג'ף</a:t>
            </a:r>
            <a: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26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בזוס</a:t>
            </a:r>
            <a: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והעיתונאית </a:t>
            </a:r>
            <a:r>
              <a:rPr lang="he-IL" sz="26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גייל</a:t>
            </a:r>
            <a: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קינג. הטיסה נמשכה כעשר דקות והגיעה לגובה של יותר מ-100 ק"מ</a:t>
            </a:r>
            <a:br>
              <a:rPr lang="he-IL" sz="26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 sz="26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098" name="Picture 2" descr="אסטרונאוטיות טיסה לחלל לורן סנשז קייטי פרי בלו אוריג'ין אמזון">
            <a:extLst>
              <a:ext uri="{FF2B5EF4-FFF2-40B4-BE49-F238E27FC236}">
                <a16:creationId xmlns:a16="http://schemas.microsoft.com/office/drawing/2014/main" id="{05656278-7D8F-60B4-F3C5-AC223AFD4E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4281" b="-2"/>
          <a:stretch>
            <a:fillRect/>
          </a:stretch>
        </p:blipFill>
        <p:spPr bwMode="auto">
          <a:xfrm>
            <a:off x="750782" y="2326496"/>
            <a:ext cx="6389053" cy="4288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5690B16-7086-0BCE-474A-18D570F50A5F}"/>
              </a:ext>
            </a:extLst>
          </p:cNvPr>
          <p:cNvSpPr txBox="1"/>
          <p:nvPr/>
        </p:nvSpPr>
        <p:spPr>
          <a:xfrm>
            <a:off x="2232765" y="242835"/>
            <a:ext cx="3235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b="1" dirty="0">
                <a:solidFill>
                  <a:srgbClr val="1A606E"/>
                </a:solidFill>
              </a:rPr>
              <a:t>קרה!</a:t>
            </a:r>
            <a:endParaRPr lang="he-IL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057E6C7E-49DF-1C63-6400-5DF69604FE9F}"/>
              </a:ext>
            </a:extLst>
          </p:cNvPr>
          <p:cNvSpPr/>
          <p:nvPr/>
        </p:nvSpPr>
        <p:spPr>
          <a:xfrm>
            <a:off x="934283" y="519487"/>
            <a:ext cx="1114429" cy="1275625"/>
          </a:xfrm>
          <a:custGeom>
            <a:avLst/>
            <a:gdLst/>
            <a:ahLst/>
            <a:cxnLst/>
            <a:rect l="l" t="t" r="r" b="b"/>
            <a:pathLst>
              <a:path w="3327719" h="1913438">
                <a:moveTo>
                  <a:pt x="0" y="0"/>
                </a:moveTo>
                <a:lnTo>
                  <a:pt x="3327719" y="0"/>
                </a:lnTo>
                <a:lnTo>
                  <a:pt x="3327719" y="1913438"/>
                </a:lnTo>
                <a:lnTo>
                  <a:pt x="0" y="1913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99068"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1923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B97E187-82B9-E196-BD6E-AC4D3E640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9373" y="118437"/>
            <a:ext cx="7315200" cy="22070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e-IL" sz="36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כל החטופים שוחררו מהשבי!!!</a:t>
            </a:r>
          </a:p>
        </p:txBody>
      </p:sp>
      <p:sp>
        <p:nvSpPr>
          <p:cNvPr id="4" name="Google Shape;251;p10">
            <a:extLst>
              <a:ext uri="{FF2B5EF4-FFF2-40B4-BE49-F238E27FC236}">
                <a16:creationId xmlns:a16="http://schemas.microsoft.com/office/drawing/2014/main" id="{FBA6EDDA-DE11-B691-B192-997AC46749F7}"/>
              </a:ext>
            </a:extLst>
          </p:cNvPr>
          <p:cNvSpPr txBox="1"/>
          <p:nvPr/>
        </p:nvSpPr>
        <p:spPr>
          <a:xfrm>
            <a:off x="822456" y="1221958"/>
            <a:ext cx="3399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06E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1A606E"/>
                </a:solidFill>
                <a:latin typeface="Corbel"/>
                <a:ea typeface="Corbel"/>
                <a:cs typeface="Corbel"/>
                <a:sym typeface="Corbel"/>
              </a:rPr>
              <a:t>קרה</a:t>
            </a:r>
            <a:endParaRPr dirty="0"/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x-none" sz="66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או</a:t>
            </a: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dirty="0"/>
          </a:p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לא קרה?</a:t>
            </a:r>
            <a:endParaRPr sz="6600" b="1" i="0" u="none" strike="noStrike" cap="none" dirty="0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26" name="Picture 2" descr="אלו 20 החטופים שמוגדרים בחיים: מי ייכלל בעסקה - ומי עלול להישאר מאחור בעזה">
            <a:extLst>
              <a:ext uri="{FF2B5EF4-FFF2-40B4-BE49-F238E27FC236}">
                <a16:creationId xmlns:a16="http://schemas.microsoft.com/office/drawing/2014/main" id="{206169B6-78CA-2090-8E34-D72709C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44" y="2325479"/>
            <a:ext cx="6825600" cy="38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52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1;p10">
            <a:extLst>
              <a:ext uri="{FF2B5EF4-FFF2-40B4-BE49-F238E27FC236}">
                <a16:creationId xmlns:a16="http://schemas.microsoft.com/office/drawing/2014/main" id="{862EE40A-260D-58A6-45D0-4842E8DAFEB3}"/>
              </a:ext>
            </a:extLst>
          </p:cNvPr>
          <p:cNvSpPr txBox="1"/>
          <p:nvPr/>
        </p:nvSpPr>
        <p:spPr>
          <a:xfrm rot="20103606">
            <a:off x="771844" y="984162"/>
            <a:ext cx="3399900" cy="196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לא קרה</a:t>
            </a:r>
            <a:r>
              <a:rPr lang="he-IL" sz="6600" b="1" i="0" u="none" strike="noStrike" cap="none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!</a:t>
            </a:r>
            <a:endParaRPr sz="6600" b="1" i="0" u="none" strike="noStrike" cap="none" dirty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EFAAA5C-E62D-AA07-78F5-D0560A96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10" t="35489" r="16370" b="7032"/>
          <a:stretch>
            <a:fillRect/>
          </a:stretch>
        </p:blipFill>
        <p:spPr>
          <a:xfrm>
            <a:off x="4427754" y="576197"/>
            <a:ext cx="7426504" cy="484874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05D8255-2F6E-83A7-C726-6130B8220EC6}"/>
              </a:ext>
            </a:extLst>
          </p:cNvPr>
          <p:cNvSpPr txBox="1"/>
          <p:nvPr/>
        </p:nvSpPr>
        <p:spPr>
          <a:xfrm>
            <a:off x="1440494" y="5642116"/>
            <a:ext cx="48723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694 ימים ו-48 חטופים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F24D07C-5C04-89A2-CC37-AB8AB245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36" t="16688" r="44539" b="71249"/>
          <a:stretch>
            <a:fillRect/>
          </a:stretch>
        </p:blipFill>
        <p:spPr>
          <a:xfrm>
            <a:off x="4822257" y="4480954"/>
            <a:ext cx="1853852" cy="9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9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938" y="1812619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36921" y="3498505"/>
            <a:ext cx="528388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יובל רפאל הגיעה למקום השני באירוויזיון עם השיר  "יום חדש יעלה"</a:t>
            </a:r>
          </a:p>
        </p:txBody>
      </p:sp>
      <p:pic>
        <p:nvPicPr>
          <p:cNvPr id="3" name="Picture 2" descr="  ">
            <a:extLst>
              <a:ext uri="{FF2B5EF4-FFF2-40B4-BE49-F238E27FC236}">
                <a16:creationId xmlns:a16="http://schemas.microsoft.com/office/drawing/2014/main" id="{12F7E796-E8FD-6811-6454-06802E9C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55" y="677199"/>
            <a:ext cx="8063752" cy="141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2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4FFA5AAD-02FF-647D-D7E6-34F7F759B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>
            <a:extLst>
              <a:ext uri="{FF2B5EF4-FFF2-40B4-BE49-F238E27FC236}">
                <a16:creationId xmlns:a16="http://schemas.microsoft.com/office/drawing/2014/main" id="{C9798791-553B-F487-5A4D-D25A334476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63631" y="854581"/>
            <a:ext cx="6367265" cy="403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he-IL" sz="4000" b="1" dirty="0"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נבחרת ישראל במתמטיקה גרפה מדליות במסגרת אולימפיאדת אירופה לנוער במתמטיקה </a:t>
            </a:r>
            <a:endParaRPr sz="40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251" name="Google Shape;251;p10">
            <a:extLst>
              <a:ext uri="{FF2B5EF4-FFF2-40B4-BE49-F238E27FC236}">
                <a16:creationId xmlns:a16="http://schemas.microsoft.com/office/drawing/2014/main" id="{2A73DE3B-1D44-24E7-E68C-102C5D03009B}"/>
              </a:ext>
            </a:extLst>
          </p:cNvPr>
          <p:cNvSpPr txBox="1"/>
          <p:nvPr/>
        </p:nvSpPr>
        <p:spPr>
          <a:xfrm>
            <a:off x="822456" y="1635318"/>
            <a:ext cx="3399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06E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1A606E"/>
                </a:solidFill>
                <a:latin typeface="Corbel"/>
                <a:ea typeface="Corbel"/>
                <a:cs typeface="Corbel"/>
                <a:sym typeface="Corbel"/>
              </a:rPr>
              <a:t>קרה</a:t>
            </a:r>
            <a:endParaRPr dirty="0"/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x-none" sz="66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או</a:t>
            </a: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dirty="0"/>
          </a:p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לא קרה?</a:t>
            </a:r>
            <a:endParaRPr sz="6600" b="1" i="0" u="none" strike="noStrike" cap="none" dirty="0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410" name="Picture 2" descr="מה יפה במתמטיקה?">
            <a:extLst>
              <a:ext uri="{FF2B5EF4-FFF2-40B4-BE49-F238E27FC236}">
                <a16:creationId xmlns:a16="http://schemas.microsoft.com/office/drawing/2014/main" id="{E58491C2-1A11-7E4C-E839-5F192DF3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901" y="3581232"/>
            <a:ext cx="4322723" cy="28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68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C4E212-E276-8D3F-1DD6-F0F0262A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234" y="1645920"/>
            <a:ext cx="4975766" cy="178308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e-IL" sz="28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 מדליות זהב ו- 2 צל"ש לנבחרת הישראלית באולימפיאדה האירופית במתמטיקה</a:t>
            </a:r>
            <a:br>
              <a:rPr lang="he-IL" sz="28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82ACDC4-93E3-28D6-8958-91FD7213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85" y="3213783"/>
            <a:ext cx="4019139" cy="345774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BC2F099-C798-C52E-066D-9181B6DF0F13}"/>
              </a:ext>
            </a:extLst>
          </p:cNvPr>
          <p:cNvSpPr txBox="1"/>
          <p:nvPr/>
        </p:nvSpPr>
        <p:spPr>
          <a:xfrm>
            <a:off x="6904971" y="75362"/>
            <a:ext cx="30782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b="1" dirty="0">
                <a:solidFill>
                  <a:srgbClr val="1A606E"/>
                </a:solidFill>
              </a:rPr>
              <a:t>קרה!</a:t>
            </a:r>
            <a:endParaRPr lang="he-IL" dirty="0"/>
          </a:p>
        </p:txBody>
      </p:sp>
      <p:pic>
        <p:nvPicPr>
          <p:cNvPr id="6" name="תמונה 5" descr="תמונה שמכילה טקסט, לבוש, צילום מסך,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70E350C-9404-6E09-7A09-8BF0FA640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45" b="61443"/>
          <a:stretch>
            <a:fillRect/>
          </a:stretch>
        </p:blipFill>
        <p:spPr>
          <a:xfrm>
            <a:off x="341776" y="3119760"/>
            <a:ext cx="6442682" cy="3594935"/>
          </a:xfrm>
          <a:prstGeom prst="rect">
            <a:avLst/>
          </a:prstGeom>
        </p:spPr>
      </p:pic>
      <p:pic>
        <p:nvPicPr>
          <p:cNvPr id="8" name="תמונה 7" descr="תמונה שמכילה טקסט, לבוש, צילום מסך,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8F6D033-1A79-86FD-ABDE-5304FDC72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956"/>
          <a:stretch>
            <a:fillRect/>
          </a:stretch>
        </p:blipFill>
        <p:spPr>
          <a:xfrm>
            <a:off x="1232573" y="218620"/>
            <a:ext cx="3885353" cy="28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72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D7D28FFA-71A0-8FC1-293B-E9C272DA1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>
            <a:extLst>
              <a:ext uri="{FF2B5EF4-FFF2-40B4-BE49-F238E27FC236}">
                <a16:creationId xmlns:a16="http://schemas.microsoft.com/office/drawing/2014/main" id="{B608FFA8-C564-B2AA-C9C2-D535C5B54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72625" y="1843438"/>
            <a:ext cx="6404842" cy="409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he-IL" sz="4800" b="1" dirty="0"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מדינות העולם עברו את השנה עם מעט נזקי שיטפונות  ושריפות</a:t>
            </a:r>
            <a:endParaRPr sz="48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251" name="Google Shape;251;p10">
            <a:extLst>
              <a:ext uri="{FF2B5EF4-FFF2-40B4-BE49-F238E27FC236}">
                <a16:creationId xmlns:a16="http://schemas.microsoft.com/office/drawing/2014/main" id="{4DB1A0FA-2C55-98D0-6512-A417E355A5EA}"/>
              </a:ext>
            </a:extLst>
          </p:cNvPr>
          <p:cNvSpPr txBox="1"/>
          <p:nvPr/>
        </p:nvSpPr>
        <p:spPr>
          <a:xfrm>
            <a:off x="822456" y="1635318"/>
            <a:ext cx="3399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06E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1A606E"/>
                </a:solidFill>
                <a:latin typeface="Corbel"/>
                <a:ea typeface="Corbel"/>
                <a:cs typeface="Corbel"/>
                <a:sym typeface="Corbel"/>
              </a:rPr>
              <a:t>קרה</a:t>
            </a:r>
            <a:endParaRPr dirty="0"/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x-none" sz="66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או</a:t>
            </a: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dirty="0"/>
          </a:p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לא קרה?</a:t>
            </a:r>
            <a:endParaRPr sz="6600" b="1" i="0" u="none" strike="noStrike" cap="none" dirty="0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43EE8F5-2EDC-13AE-53A5-D4A3532F0F01}"/>
              </a:ext>
            </a:extLst>
          </p:cNvPr>
          <p:cNvSpPr txBox="1"/>
          <p:nvPr/>
        </p:nvSpPr>
        <p:spPr>
          <a:xfrm>
            <a:off x="3046956" y="3278243"/>
            <a:ext cx="6093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0" dirty="0">
                <a:effectLst/>
              </a:rPr>
              <a:t> 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79646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825310F5-EE51-C8A6-35D1-11AFAC2A9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>
            <a:extLst>
              <a:ext uri="{FF2B5EF4-FFF2-40B4-BE49-F238E27FC236}">
                <a16:creationId xmlns:a16="http://schemas.microsoft.com/office/drawing/2014/main" id="{58113A5D-5C1A-1F9E-B45F-C2908D8D95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49923" y="2018802"/>
            <a:ext cx="6039445" cy="409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endParaRPr sz="48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251" name="Google Shape;251;p10">
            <a:extLst>
              <a:ext uri="{FF2B5EF4-FFF2-40B4-BE49-F238E27FC236}">
                <a16:creationId xmlns:a16="http://schemas.microsoft.com/office/drawing/2014/main" id="{7A10D342-442E-9509-2C26-B8E840578198}"/>
              </a:ext>
            </a:extLst>
          </p:cNvPr>
          <p:cNvSpPr txBox="1"/>
          <p:nvPr/>
        </p:nvSpPr>
        <p:spPr>
          <a:xfrm rot="20103606">
            <a:off x="421115" y="57236"/>
            <a:ext cx="3399900" cy="196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C77537"/>
                </a:solidFill>
                <a:latin typeface="Corbel"/>
                <a:ea typeface="Corbel"/>
                <a:cs typeface="Corbel"/>
                <a:sym typeface="Corbel"/>
              </a:rPr>
              <a:t>לא קרה</a:t>
            </a:r>
            <a:r>
              <a:rPr lang="he-IL" sz="6600" b="1" i="0" u="none" strike="noStrike" cap="none" dirty="0">
                <a:solidFill>
                  <a:srgbClr val="C77537"/>
                </a:solidFill>
                <a:latin typeface="Corbel"/>
                <a:ea typeface="Corbel"/>
                <a:cs typeface="Corbel"/>
                <a:sym typeface="Corbel"/>
              </a:rPr>
              <a:t>!</a:t>
            </a:r>
            <a:endParaRPr sz="6600" b="1" i="0" u="none" strike="noStrike" cap="none" dirty="0">
              <a:solidFill>
                <a:srgbClr val="C7753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13061BD-1D58-8B16-7DBF-3DF881E1F881}"/>
              </a:ext>
            </a:extLst>
          </p:cNvPr>
          <p:cNvSpPr txBox="1"/>
          <p:nvPr/>
        </p:nvSpPr>
        <p:spPr>
          <a:xfrm>
            <a:off x="3046956" y="3278243"/>
            <a:ext cx="6093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0" dirty="0">
                <a:effectLst/>
              </a:rPr>
              <a:t> 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7290633-F336-6B9C-1693-98C2B9187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23" r="6151"/>
          <a:stretch>
            <a:fillRect/>
          </a:stretch>
        </p:blipFill>
        <p:spPr>
          <a:xfrm>
            <a:off x="4949923" y="0"/>
            <a:ext cx="7089733" cy="473483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4CE7BFB-DA80-CF1A-6518-3EC5AB0BEE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78" t="31964" r="5789" b="32969"/>
          <a:stretch>
            <a:fillRect/>
          </a:stretch>
        </p:blipFill>
        <p:spPr>
          <a:xfrm>
            <a:off x="4982227" y="4929355"/>
            <a:ext cx="4158641" cy="192864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879BB8C-6F05-9111-FD70-70919AEABD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62" t="24467" r="56353" b="15799"/>
          <a:stretch>
            <a:fillRect/>
          </a:stretch>
        </p:blipFill>
        <p:spPr>
          <a:xfrm>
            <a:off x="202448" y="2957686"/>
            <a:ext cx="4582438" cy="40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74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35C52A93-0AC5-D3E6-1D8E-342ECFA9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2">
            <a:extLst>
              <a:ext uri="{FF2B5EF4-FFF2-40B4-BE49-F238E27FC236}">
                <a16:creationId xmlns:a16="http://schemas.microsoft.com/office/drawing/2014/main" id="{3EAEC8AA-0220-AF17-B13B-D0E381F413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33" y="1871256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C88C0D2-CB9C-4A30-C08F-4185B424F2D0}"/>
              </a:ext>
            </a:extLst>
          </p:cNvPr>
          <p:cNvSpPr txBox="1"/>
          <p:nvPr/>
        </p:nvSpPr>
        <p:spPr>
          <a:xfrm>
            <a:off x="4835047" y="1245687"/>
            <a:ext cx="573692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בהצבעה שהתקיימה במועצת הבטחון של האו"ם התקבלה החלטה על הפסקת אש מיידית בעזה</a:t>
            </a:r>
          </a:p>
        </p:txBody>
      </p:sp>
      <p:pic>
        <p:nvPicPr>
          <p:cNvPr id="2050" name="Picture 2" descr="סיכות דש תג האו&quot;ם סיכת דגל האו&quot;ם סמל סיכת מתכת תג עגול מתנה, סגסוגת פלדה,  ללא אבן חן">
            <a:extLst>
              <a:ext uri="{FF2B5EF4-FFF2-40B4-BE49-F238E27FC236}">
                <a16:creationId xmlns:a16="http://schemas.microsoft.com/office/drawing/2014/main" id="{1FD302EC-7DEE-6D0F-12E8-B61B9710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6672"/>
            <a:ext cx="2487199" cy="23408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93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45F830D-80C2-529C-E10A-DA39CAAF83B5}"/>
              </a:ext>
            </a:extLst>
          </p:cNvPr>
          <p:cNvSpPr txBox="1"/>
          <p:nvPr/>
        </p:nvSpPr>
        <p:spPr>
          <a:xfrm>
            <a:off x="826718" y="2924398"/>
            <a:ext cx="5495877" cy="23538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he-IL" sz="3000" b="1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ארצות הברית הטילה וטו (נתנה החלטה חוסמת) על ההצבעה של מועצת הביטחון של האו"ם, לקריאה להפסקת אש מיידית ובלי תנאים ברצועה.</a:t>
            </a:r>
          </a:p>
        </p:txBody>
      </p:sp>
      <p:pic>
        <p:nvPicPr>
          <p:cNvPr id="16386" name="Picture 2" descr="מועצת הביטחון של האום (צילום:  רויטרס)">
            <a:extLst>
              <a:ext uri="{FF2B5EF4-FFF2-40B4-BE49-F238E27FC236}">
                <a16:creationId xmlns:a16="http://schemas.microsoft.com/office/drawing/2014/main" id="{94EBADC8-3B38-BFFC-DBF2-5018E11F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8911" b="-1"/>
          <a:stretch>
            <a:fillRect/>
          </a:stretch>
        </p:blipFill>
        <p:spPr bwMode="auto">
          <a:xfrm>
            <a:off x="6598168" y="642054"/>
            <a:ext cx="5590784" cy="55738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B425B3A-7885-D807-2601-025261D149B6}"/>
              </a:ext>
            </a:extLst>
          </p:cNvPr>
          <p:cNvSpPr txBox="1"/>
          <p:nvPr/>
        </p:nvSpPr>
        <p:spPr>
          <a:xfrm rot="20775572">
            <a:off x="1848183" y="655057"/>
            <a:ext cx="56899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8800" b="1" dirty="0">
                <a:solidFill>
                  <a:srgbClr val="0070C0"/>
                </a:solidFill>
              </a:rPr>
              <a:t>לא קרה!</a:t>
            </a:r>
            <a:endParaRPr lang="he-IL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66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משנה 3">
            <a:extLst>
              <a:ext uri="{FF2B5EF4-FFF2-40B4-BE49-F238E27FC236}">
                <a16:creationId xmlns:a16="http://schemas.microsoft.com/office/drawing/2014/main" id="{3E55A3BF-E858-E717-4F2E-3BE568446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5622" y="4942741"/>
            <a:ext cx="6471781" cy="829500"/>
          </a:xfrm>
        </p:spPr>
        <p:txBody>
          <a:bodyPr/>
          <a:lstStyle/>
          <a:p>
            <a:r>
              <a:rPr lang="he-IL" sz="3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האנטישמיות בעולם מתרחבת</a:t>
            </a:r>
          </a:p>
        </p:txBody>
      </p:sp>
      <p:pic>
        <p:nvPicPr>
          <p:cNvPr id="9" name="Google Shape;261;p12">
            <a:extLst>
              <a:ext uri="{FF2B5EF4-FFF2-40B4-BE49-F238E27FC236}">
                <a16:creationId xmlns:a16="http://schemas.microsoft.com/office/drawing/2014/main" id="{E33C0311-2665-8F16-8632-A24CAC66FD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2040" y="173454"/>
            <a:ext cx="3401862" cy="325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מפת העולם בעברית 70X100 ס&quot;מ מדינית, מעודכנת ומצופה למינציה | אולטק">
            <a:extLst>
              <a:ext uri="{FF2B5EF4-FFF2-40B4-BE49-F238E27FC236}">
                <a16:creationId xmlns:a16="http://schemas.microsoft.com/office/drawing/2014/main" id="{29AE37D2-8332-4EE9-0300-02831FD5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68" y="753533"/>
            <a:ext cx="5315080" cy="36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243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1B8E017-0791-96E2-9CB6-BD42F2F23B27}"/>
              </a:ext>
            </a:extLst>
          </p:cNvPr>
          <p:cNvSpPr txBox="1"/>
          <p:nvPr/>
        </p:nvSpPr>
        <p:spPr>
          <a:xfrm rot="20095076">
            <a:off x="696761" y="425678"/>
            <a:ext cx="29404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b="1" dirty="0">
                <a:solidFill>
                  <a:srgbClr val="C77537"/>
                </a:solidFill>
              </a:rPr>
              <a:t>קרה!</a:t>
            </a:r>
            <a:endParaRPr lang="he-IL" dirty="0">
              <a:solidFill>
                <a:srgbClr val="C77537"/>
              </a:solidFill>
            </a:endParaRPr>
          </a:p>
        </p:txBody>
      </p:sp>
      <p:pic>
        <p:nvPicPr>
          <p:cNvPr id="7" name="תמונה 6" descr="תמונה שמכילה טקסט, צילום מסך, עלילה, תרש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973EA56-EE55-94A4-81CF-4C073181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840" y="275364"/>
            <a:ext cx="7090252" cy="2968808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3A2907-50D6-52A4-DF2D-F210AB57D9E6}"/>
              </a:ext>
            </a:extLst>
          </p:cNvPr>
          <p:cNvSpPr txBox="1"/>
          <p:nvPr/>
        </p:nvSpPr>
        <p:spPr>
          <a:xfrm>
            <a:off x="7628351" y="3508659"/>
            <a:ext cx="45636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* המידע והנתונים ממשרד התפוצות</a:t>
            </a:r>
          </a:p>
        </p:txBody>
      </p:sp>
      <p:pic>
        <p:nvPicPr>
          <p:cNvPr id="10" name="תמונה 9" descr="תמונה שמכילה טקסט, פני אדם, אדם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CBDD32E-BE5A-26DB-C982-2375DFC8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927"/>
          <a:stretch>
            <a:fillRect/>
          </a:stretch>
        </p:blipFill>
        <p:spPr>
          <a:xfrm>
            <a:off x="2880986" y="4234812"/>
            <a:ext cx="9212106" cy="2535715"/>
          </a:xfrm>
          <a:prstGeom prst="rect">
            <a:avLst/>
          </a:prstGeom>
        </p:spPr>
      </p:pic>
      <p:pic>
        <p:nvPicPr>
          <p:cNvPr id="12" name="תמונה 11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CC1582B-0808-6851-D840-2F3D25A66D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944" b="9771"/>
          <a:stretch>
            <a:fillRect/>
          </a:stretch>
        </p:blipFill>
        <p:spPr>
          <a:xfrm rot="20058677">
            <a:off x="250716" y="2183115"/>
            <a:ext cx="4233835" cy="21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1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9CEE4DC6-1D40-ED90-E40D-C2BD9790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2">
            <a:extLst>
              <a:ext uri="{FF2B5EF4-FFF2-40B4-BE49-F238E27FC236}">
                <a16:creationId xmlns:a16="http://schemas.microsoft.com/office/drawing/2014/main" id="{D2EDA763-DD3B-2376-B7C3-286EFDB6CF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33" y="1871256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EB7268B-5EDD-8B3D-ACC6-B019E7514898}"/>
              </a:ext>
            </a:extLst>
          </p:cNvPr>
          <p:cNvSpPr txBox="1"/>
          <p:nvPr/>
        </p:nvSpPr>
        <p:spPr>
          <a:xfrm>
            <a:off x="5343146" y="1207377"/>
            <a:ext cx="573692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מכבי תל אביב זכתה באליפות גביע המדינה בכדורגל</a:t>
            </a:r>
          </a:p>
        </p:txBody>
      </p:sp>
      <p:pic>
        <p:nvPicPr>
          <p:cNvPr id="15362" name="Picture 2" descr="חוג כדורגל - כדורגל כיתה ג פנים | מתנס כפר תבור">
            <a:extLst>
              <a:ext uri="{FF2B5EF4-FFF2-40B4-BE49-F238E27FC236}">
                <a16:creationId xmlns:a16="http://schemas.microsoft.com/office/drawing/2014/main" id="{59D20B2B-A734-63B1-0829-39E9D815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24" y="3632880"/>
            <a:ext cx="3554652" cy="236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066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C1D199-42FF-7B3E-1B3C-8212A041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74" y="3482231"/>
            <a:ext cx="6035040" cy="1529932"/>
          </a:xfrm>
        </p:spPr>
        <p:txBody>
          <a:bodyPr anchor="b">
            <a:noAutofit/>
          </a:bodyPr>
          <a:lstStyle/>
          <a:p>
            <a:pPr algn="ctr"/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בפעם השנייה ברציפות: מכבי תל אביב זכתה באליפות המדינה בכדורגל</a:t>
            </a:r>
            <a:br>
              <a:rPr lang="he-IL" sz="4000" dirty="0"/>
            </a:br>
            <a:br>
              <a:rPr lang="he-IL" sz="4000" dirty="0"/>
            </a:br>
            <a:endParaRPr lang="he-IL" sz="4000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F0BED66-0004-EE1E-27AF-3CB0953CC04C}"/>
              </a:ext>
            </a:extLst>
          </p:cNvPr>
          <p:cNvSpPr txBox="1"/>
          <p:nvPr/>
        </p:nvSpPr>
        <p:spPr>
          <a:xfrm>
            <a:off x="1100985" y="4485192"/>
            <a:ext cx="5563017" cy="40965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ערן זהבי כבש צמד במשחק האחרון שלו במדי הצהובים והוביל אותם ל-0:5 על בית"ר ירושלים ולאליפות ה-26 בתולדות המועדון</a:t>
            </a:r>
          </a:p>
        </p:txBody>
      </p:sp>
      <p:pic>
        <p:nvPicPr>
          <p:cNvPr id="16386" name="Picture 2" descr="שחקני מכבי תל אביב מניפים את צלחת האליפות באצטדיון בלומפילד ביפו (צילום: אורן בן חקון/ פלאש90)">
            <a:extLst>
              <a:ext uri="{FF2B5EF4-FFF2-40B4-BE49-F238E27FC236}">
                <a16:creationId xmlns:a16="http://schemas.microsoft.com/office/drawing/2014/main" id="{CC855974-7BDA-1140-8CAA-50A43EFD6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22779" b="-1"/>
          <a:stretch>
            <a:fillRect/>
          </a:stretch>
        </p:blipFill>
        <p:spPr bwMode="auto">
          <a:xfrm>
            <a:off x="7345680" y="10"/>
            <a:ext cx="48463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2CD77CD-6FB4-9F61-5534-637B808906B0}"/>
              </a:ext>
            </a:extLst>
          </p:cNvPr>
          <p:cNvSpPr txBox="1"/>
          <p:nvPr/>
        </p:nvSpPr>
        <p:spPr>
          <a:xfrm>
            <a:off x="2959274" y="99105"/>
            <a:ext cx="6093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b="1" dirty="0">
                <a:solidFill>
                  <a:srgbClr val="FFFF00"/>
                </a:solidFill>
              </a:rPr>
              <a:t>קרה!</a:t>
            </a:r>
            <a:endParaRPr lang="he-I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9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יובל רפאל אירוויזיון 2025 ביצוע גמר">
            <a:extLst>
              <a:ext uri="{FF2B5EF4-FFF2-40B4-BE49-F238E27FC236}">
                <a16:creationId xmlns:a16="http://schemas.microsoft.com/office/drawing/2014/main" id="{DD3CE34F-1A7F-234B-D642-8F6A67083A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7" y="2678709"/>
            <a:ext cx="6947428" cy="39055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77C1785-29FF-17F4-08F1-F31912FC2E27}"/>
              </a:ext>
            </a:extLst>
          </p:cNvPr>
          <p:cNvSpPr txBox="1"/>
          <p:nvPr/>
        </p:nvSpPr>
        <p:spPr>
          <a:xfrm>
            <a:off x="7286415" y="700913"/>
            <a:ext cx="4316077" cy="4985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50"/>
              </a:lnSpc>
            </a:pPr>
            <a:r>
              <a:rPr lang="he-IL" sz="2800" b="1" dirty="0">
                <a:solidFill>
                  <a:srgbClr val="000000"/>
                </a:solidFill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הישג ענק: על רקע האיומים וקריאות ההחרמה של ישראל, מקום שני מדהים ליובל רפאל וישראל באירוויזיון.</a:t>
            </a:r>
          </a:p>
          <a:p>
            <a:pPr algn="ctr">
              <a:lnSpc>
                <a:spcPts val="3450"/>
              </a:lnSpc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זכתה ב-357 נקודות (297 נקודות מהקהל, שהיו יותר מכל מדינה אחרת, ו-60 נקודות מהשופטים). </a:t>
            </a:r>
          </a:p>
          <a:p>
            <a:pPr algn="ctr">
              <a:lnSpc>
                <a:spcPts val="3450"/>
              </a:lnSpc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אוסטריה זכתה במקום הראשון עם 436 נקודות</a:t>
            </a:r>
            <a:endParaRPr lang="he-IL" sz="2800" b="1" dirty="0">
              <a:solidFill>
                <a:srgbClr val="000000"/>
              </a:solidFill>
              <a:effectLst/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" name="Google Shape;256;gea42502280_0_31">
            <a:extLst>
              <a:ext uri="{FF2B5EF4-FFF2-40B4-BE49-F238E27FC236}">
                <a16:creationId xmlns:a16="http://schemas.microsoft.com/office/drawing/2014/main" id="{AC840BDB-4824-E8E2-2E80-2E1AC6032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297" y="162838"/>
            <a:ext cx="4414480" cy="233814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900" b="1" dirty="0">
                <a:solidFill>
                  <a:srgbClr val="1A606E"/>
                </a:solidFill>
              </a:rPr>
              <a:t>קרה!</a:t>
            </a:r>
            <a:endParaRPr sz="13900" dirty="0"/>
          </a:p>
        </p:txBody>
      </p:sp>
    </p:spTree>
    <p:extLst>
      <p:ext uri="{BB962C8B-B14F-4D97-AF65-F5344CB8AC3E}">
        <p14:creationId xmlns:p14="http://schemas.microsoft.com/office/powerpoint/2010/main" val="90454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3DD3409E-E4D1-EF2D-8D9A-B24DA6EA3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2">
            <a:extLst>
              <a:ext uri="{FF2B5EF4-FFF2-40B4-BE49-F238E27FC236}">
                <a16:creationId xmlns:a16="http://schemas.microsoft.com/office/drawing/2014/main" id="{98862037-4DEB-7C6D-A9A6-F9A04980AE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33" y="1871256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EF5515D-A7AA-217B-C0A3-7BCA1245C75C}"/>
              </a:ext>
            </a:extLst>
          </p:cNvPr>
          <p:cNvSpPr txBox="1"/>
          <p:nvPr/>
        </p:nvSpPr>
        <p:spPr>
          <a:xfrm>
            <a:off x="5255464" y="1439531"/>
            <a:ext cx="573692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משטר אסד בסוריה הופל!</a:t>
            </a:r>
          </a:p>
        </p:txBody>
      </p:sp>
      <p:pic>
        <p:nvPicPr>
          <p:cNvPr id="6146" name="Picture 2" descr="דיווח: אסד נהרג בהתרסקות מטוס בזמן הבריחה מסוריה? - אייס">
            <a:extLst>
              <a:ext uri="{FF2B5EF4-FFF2-40B4-BE49-F238E27FC236}">
                <a16:creationId xmlns:a16="http://schemas.microsoft.com/office/drawing/2014/main" id="{7127C6F2-C290-908C-FBF9-122B65DB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77439"/>
            <a:ext cx="3908316" cy="21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48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 ">
            <a:extLst>
              <a:ext uri="{FF2B5EF4-FFF2-40B4-BE49-F238E27FC236}">
                <a16:creationId xmlns:a16="http://schemas.microsoft.com/office/drawing/2014/main" id="{EBCFD6ED-73B8-EF27-1709-E9C0886C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6910" y="154125"/>
            <a:ext cx="7038821" cy="155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31C2086-8BF7-4633-771C-333F35DF8406}"/>
              </a:ext>
            </a:extLst>
          </p:cNvPr>
          <p:cNvSpPr txBox="1"/>
          <p:nvPr/>
        </p:nvSpPr>
        <p:spPr>
          <a:xfrm>
            <a:off x="625463" y="2699619"/>
            <a:ext cx="6566110" cy="367214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Aft>
                <a:spcPts val="1125"/>
              </a:spcAft>
              <a:buNone/>
            </a:pPr>
            <a:r>
              <a:rPr lang="he-IL" sz="2800" b="1" i="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היסטוריה בסוריה: משטר אסד הופל</a:t>
            </a:r>
          </a:p>
          <a:p>
            <a:pPr algn="ctr">
              <a:spcAft>
                <a:spcPts val="1875"/>
              </a:spcAft>
            </a:pPr>
            <a:r>
              <a:rPr lang="he-IL" sz="2800" b="1" i="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המורדים נכנסו לדמשק ושמו סוף ל-54 שנות השלטון האכזר של משפחת אסד</a:t>
            </a:r>
            <a:r>
              <a:rPr lang="he-IL" sz="2800" b="0" i="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, 13 שנים אחרי פרוץ מלחמת האזרחים. בהצהרה טלוויזיונית ראשונה אמרו: "שחררנו את דמשק, כל האסירים - משוחררים"</a:t>
            </a:r>
            <a:endParaRPr lang="he-IL" sz="2800" b="1" i="0" dirty="0">
              <a:effectLst/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4338" name="Picture 2" descr="נפילת משטר אסד: אוסף הנבואות של פרשני ישראל שמעולם לא התגשמו – מקור ראשון">
            <a:extLst>
              <a:ext uri="{FF2B5EF4-FFF2-40B4-BE49-F238E27FC236}">
                <a16:creationId xmlns:a16="http://schemas.microsoft.com/office/drawing/2014/main" id="{D644F8B7-CB50-D35F-040B-12DFCA14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4216" y="1867835"/>
            <a:ext cx="3742321" cy="24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‫נפילת משטר אסד תקבע לאן הדולר ממשיך מכאן - שוק ההון - TheMarker‬‎">
            <a:extLst>
              <a:ext uri="{FF2B5EF4-FFF2-40B4-BE49-F238E27FC236}">
                <a16:creationId xmlns:a16="http://schemas.microsoft.com/office/drawing/2014/main" id="{79EF1334-E8DC-BE30-9CC6-E4FAE2FD1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3410" y="4523451"/>
            <a:ext cx="3742321" cy="21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64A0838-FC73-299A-4929-E56BD3E6EE28}"/>
              </a:ext>
            </a:extLst>
          </p:cNvPr>
          <p:cNvSpPr txBox="1"/>
          <p:nvPr/>
        </p:nvSpPr>
        <p:spPr>
          <a:xfrm rot="20139376">
            <a:off x="678070" y="-172109"/>
            <a:ext cx="6093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b="1" dirty="0">
                <a:solidFill>
                  <a:srgbClr val="92D050"/>
                </a:solidFill>
              </a:rPr>
              <a:t>קרה!</a:t>
            </a:r>
            <a:endParaRPr lang="he-IL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51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>
            <a:spLocks noGrp="1"/>
          </p:cNvSpPr>
          <p:nvPr>
            <p:ph type="body" idx="1"/>
          </p:nvPr>
        </p:nvSpPr>
        <p:spPr>
          <a:xfrm>
            <a:off x="4705120" y="475494"/>
            <a:ext cx="6672897" cy="3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1200"/>
              </a:spcBef>
              <a:spcAft>
                <a:spcPts val="2100"/>
              </a:spcAft>
              <a:buSzPts val="2800"/>
              <a:buNone/>
            </a:pPr>
            <a:r>
              <a:rPr lang="x-none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מדינת ישראל הרחיבה את </a:t>
            </a:r>
            <a:r>
              <a:rPr lang="he-IL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'</a:t>
            </a:r>
            <a:r>
              <a:rPr lang="x-none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הסכמי אברהם</a:t>
            </a:r>
            <a:r>
              <a:rPr lang="he-IL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'</a:t>
            </a:r>
            <a:r>
              <a:rPr lang="x-none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 וחתמה על הסכמי נורמליזציה עם </a:t>
            </a:r>
            <a:r>
              <a:rPr lang="he-IL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תימן, איראן</a:t>
            </a:r>
            <a:r>
              <a:rPr lang="x-none" sz="40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 וסוריה</a:t>
            </a:r>
            <a:endParaRPr sz="4000" b="1" dirty="0">
              <a:solidFill>
                <a:schemeClr val="tx1"/>
              </a:solidFill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70" y="1646681"/>
            <a:ext cx="3401863" cy="325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2CE3E6D-8412-7403-3D26-2FD776E63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3"/>
          <a:stretch/>
        </p:blipFill>
        <p:spPr>
          <a:xfrm>
            <a:off x="5123721" y="3429000"/>
            <a:ext cx="2795750" cy="2702558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4692206fe_0_179"/>
          <p:cNvSpPr txBox="1">
            <a:spLocks noGrp="1"/>
          </p:cNvSpPr>
          <p:nvPr>
            <p:ph type="title"/>
          </p:nvPr>
        </p:nvSpPr>
        <p:spPr>
          <a:xfrm rot="984836">
            <a:off x="4835852" y="736006"/>
            <a:ext cx="6737400" cy="254113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000" b="1" dirty="0">
                <a:solidFill>
                  <a:srgbClr val="00B0F0"/>
                </a:solidFill>
              </a:rPr>
              <a:t>לא קרה!</a:t>
            </a:r>
            <a:endParaRPr sz="13000" dirty="0">
              <a:solidFill>
                <a:srgbClr val="00B0F0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6E4D8ED-CAC6-2686-89DE-71296D724D8C}"/>
              </a:ext>
            </a:extLst>
          </p:cNvPr>
          <p:cNvSpPr/>
          <p:nvPr/>
        </p:nvSpPr>
        <p:spPr>
          <a:xfrm>
            <a:off x="273409" y="2292263"/>
            <a:ext cx="6036130" cy="4171912"/>
          </a:xfrm>
          <a:custGeom>
            <a:avLst/>
            <a:gdLst/>
            <a:ahLst/>
            <a:cxnLst/>
            <a:rect l="l" t="t" r="r" b="b"/>
            <a:pathLst>
              <a:path w="13889093" h="9707947">
                <a:moveTo>
                  <a:pt x="0" y="0"/>
                </a:moveTo>
                <a:lnTo>
                  <a:pt x="13889092" y="0"/>
                </a:lnTo>
                <a:lnTo>
                  <a:pt x="13889092" y="9707947"/>
                </a:lnTo>
                <a:lnTo>
                  <a:pt x="0" y="970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"/>
          <p:cNvSpPr txBox="1"/>
          <p:nvPr/>
        </p:nvSpPr>
        <p:spPr>
          <a:xfrm>
            <a:off x="1673700" y="2320800"/>
            <a:ext cx="88446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5400" i="0" u="none" strike="noStrike" cap="none" dirty="0">
                <a:solidFill>
                  <a:schemeClr val="dk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אז מה זה אומר אזרחות?</a:t>
            </a:r>
            <a:endParaRPr sz="5400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5400" i="0" u="none" strike="noStrike" cap="none" dirty="0">
                <a:solidFill>
                  <a:schemeClr val="dk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איך מזהים מקרה שקשור באזרחות?</a:t>
            </a:r>
            <a:endParaRPr sz="5400" i="0" u="none" strike="noStrike" cap="none" dirty="0">
              <a:solidFill>
                <a:schemeClr val="dk1"/>
              </a:solidFill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4850132" y="2247689"/>
            <a:ext cx="1994118" cy="867441"/>
          </a:xfrm>
          <a:custGeom>
            <a:avLst/>
            <a:gdLst/>
            <a:ahLst/>
            <a:cxnLst/>
            <a:rect l="l" t="t" r="r" b="b"/>
            <a:pathLst>
              <a:path w="2991177" h="1301162">
                <a:moveTo>
                  <a:pt x="0" y="0"/>
                </a:moveTo>
                <a:lnTo>
                  <a:pt x="2991177" y="0"/>
                </a:lnTo>
                <a:lnTo>
                  <a:pt x="2991177" y="1301161"/>
                </a:lnTo>
                <a:lnTo>
                  <a:pt x="0" y="1301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2012776" y="2104551"/>
            <a:ext cx="1673827" cy="1221893"/>
          </a:xfrm>
          <a:custGeom>
            <a:avLst/>
            <a:gdLst/>
            <a:ahLst/>
            <a:cxnLst/>
            <a:rect l="l" t="t" r="r" b="b"/>
            <a:pathLst>
              <a:path w="2510740" h="1832840">
                <a:moveTo>
                  <a:pt x="0" y="0"/>
                </a:moveTo>
                <a:lnTo>
                  <a:pt x="2510740" y="0"/>
                </a:lnTo>
                <a:lnTo>
                  <a:pt x="2510740" y="1832840"/>
                </a:lnTo>
                <a:lnTo>
                  <a:pt x="0" y="1832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8382347" y="3564626"/>
            <a:ext cx="1300479" cy="1026694"/>
          </a:xfrm>
          <a:custGeom>
            <a:avLst/>
            <a:gdLst/>
            <a:ahLst/>
            <a:cxnLst/>
            <a:rect l="l" t="t" r="r" b="b"/>
            <a:pathLst>
              <a:path w="1950718" h="1540041">
                <a:moveTo>
                  <a:pt x="0" y="0"/>
                </a:moveTo>
                <a:lnTo>
                  <a:pt x="1950718" y="0"/>
                </a:lnTo>
                <a:lnTo>
                  <a:pt x="1950718" y="1540041"/>
                </a:lnTo>
                <a:lnTo>
                  <a:pt x="0" y="1540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9529132" y="4724670"/>
            <a:ext cx="1021842" cy="1371600"/>
          </a:xfrm>
          <a:custGeom>
            <a:avLst/>
            <a:gdLst/>
            <a:ahLst/>
            <a:cxnLst/>
            <a:rect l="l" t="t" r="r" b="b"/>
            <a:pathLst>
              <a:path w="1532763" h="2057400">
                <a:moveTo>
                  <a:pt x="0" y="0"/>
                </a:moveTo>
                <a:lnTo>
                  <a:pt x="1532763" y="0"/>
                </a:lnTo>
                <a:lnTo>
                  <a:pt x="153276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>
            <a:off x="5847191" y="343692"/>
            <a:ext cx="1533329" cy="1822679"/>
          </a:xfrm>
          <a:custGeom>
            <a:avLst/>
            <a:gdLst/>
            <a:ahLst/>
            <a:cxnLst/>
            <a:rect l="l" t="t" r="r" b="b"/>
            <a:pathLst>
              <a:path w="2299994" h="2734019">
                <a:moveTo>
                  <a:pt x="0" y="0"/>
                </a:moveTo>
                <a:lnTo>
                  <a:pt x="2299994" y="0"/>
                </a:lnTo>
                <a:lnTo>
                  <a:pt x="2299994" y="2734020"/>
                </a:lnTo>
                <a:lnTo>
                  <a:pt x="0" y="2734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>
            <a:off x="939290" y="0"/>
            <a:ext cx="1688587" cy="1688587"/>
          </a:xfrm>
          <a:custGeom>
            <a:avLst/>
            <a:gdLst/>
            <a:ahLst/>
            <a:cxnLst/>
            <a:rect l="l" t="t" r="r" b="b"/>
            <a:pathLst>
              <a:path w="2532880" h="2532880">
                <a:moveTo>
                  <a:pt x="0" y="0"/>
                </a:moveTo>
                <a:lnTo>
                  <a:pt x="2532880" y="0"/>
                </a:lnTo>
                <a:lnTo>
                  <a:pt x="2532880" y="2532880"/>
                </a:lnTo>
                <a:lnTo>
                  <a:pt x="0" y="2532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/>
          <p:cNvSpPr/>
          <p:nvPr/>
        </p:nvSpPr>
        <p:spPr>
          <a:xfrm>
            <a:off x="10340793" y="2001995"/>
            <a:ext cx="1605632" cy="1427005"/>
          </a:xfrm>
          <a:custGeom>
            <a:avLst/>
            <a:gdLst/>
            <a:ahLst/>
            <a:cxnLst/>
            <a:rect l="l" t="t" r="r" b="b"/>
            <a:pathLst>
              <a:path w="2408448" h="2140508">
                <a:moveTo>
                  <a:pt x="0" y="0"/>
                </a:moveTo>
                <a:lnTo>
                  <a:pt x="2408448" y="0"/>
                </a:lnTo>
                <a:lnTo>
                  <a:pt x="2408448" y="2140508"/>
                </a:lnTo>
                <a:lnTo>
                  <a:pt x="0" y="2140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3800058" y="566114"/>
            <a:ext cx="1519917" cy="1383125"/>
          </a:xfrm>
          <a:custGeom>
            <a:avLst/>
            <a:gdLst/>
            <a:ahLst/>
            <a:cxnLst/>
            <a:rect l="l" t="t" r="r" b="b"/>
            <a:pathLst>
              <a:path w="2279875" h="2074687">
                <a:moveTo>
                  <a:pt x="0" y="0"/>
                </a:moveTo>
                <a:lnTo>
                  <a:pt x="2279876" y="0"/>
                </a:lnTo>
                <a:lnTo>
                  <a:pt x="2279876" y="2074687"/>
                </a:lnTo>
                <a:lnTo>
                  <a:pt x="0" y="20746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>
            <a:off x="10988426" y="4088861"/>
            <a:ext cx="1349341" cy="1376167"/>
          </a:xfrm>
          <a:custGeom>
            <a:avLst/>
            <a:gdLst/>
            <a:ahLst/>
            <a:cxnLst/>
            <a:rect l="l" t="t" r="r" b="b"/>
            <a:pathLst>
              <a:path w="2024012" h="2064251">
                <a:moveTo>
                  <a:pt x="0" y="0"/>
                </a:moveTo>
                <a:lnTo>
                  <a:pt x="2024012" y="0"/>
                </a:lnTo>
                <a:lnTo>
                  <a:pt x="2024012" y="2064251"/>
                </a:lnTo>
                <a:lnTo>
                  <a:pt x="0" y="20642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5934340" y="3197680"/>
            <a:ext cx="1704946" cy="2029697"/>
          </a:xfrm>
          <a:custGeom>
            <a:avLst/>
            <a:gdLst/>
            <a:ahLst/>
            <a:cxnLst/>
            <a:rect l="l" t="t" r="r" b="b"/>
            <a:pathLst>
              <a:path w="2557419" h="3044546">
                <a:moveTo>
                  <a:pt x="0" y="0"/>
                </a:moveTo>
                <a:lnTo>
                  <a:pt x="2557418" y="0"/>
                </a:lnTo>
                <a:lnTo>
                  <a:pt x="2557418" y="3044546"/>
                </a:lnTo>
                <a:lnTo>
                  <a:pt x="0" y="30445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13"/>
          <p:cNvSpPr/>
          <p:nvPr/>
        </p:nvSpPr>
        <p:spPr>
          <a:xfrm>
            <a:off x="6920507" y="5157351"/>
            <a:ext cx="1939336" cy="1517531"/>
          </a:xfrm>
          <a:custGeom>
            <a:avLst/>
            <a:gdLst/>
            <a:ahLst/>
            <a:cxnLst/>
            <a:rect l="l" t="t" r="r" b="b"/>
            <a:pathLst>
              <a:path w="2909004" h="2276296">
                <a:moveTo>
                  <a:pt x="0" y="0"/>
                </a:moveTo>
                <a:lnTo>
                  <a:pt x="2909004" y="0"/>
                </a:lnTo>
                <a:lnTo>
                  <a:pt x="2909004" y="2276296"/>
                </a:lnTo>
                <a:lnTo>
                  <a:pt x="0" y="2276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Freeform 14"/>
          <p:cNvSpPr/>
          <p:nvPr/>
        </p:nvSpPr>
        <p:spPr>
          <a:xfrm>
            <a:off x="192426" y="3232454"/>
            <a:ext cx="1782250" cy="1901067"/>
          </a:xfrm>
          <a:custGeom>
            <a:avLst/>
            <a:gdLst/>
            <a:ahLst/>
            <a:cxnLst/>
            <a:rect l="l" t="t" r="r" b="b"/>
            <a:pathLst>
              <a:path w="2673375" h="2851600">
                <a:moveTo>
                  <a:pt x="0" y="0"/>
                </a:moveTo>
                <a:lnTo>
                  <a:pt x="2673375" y="0"/>
                </a:lnTo>
                <a:lnTo>
                  <a:pt x="2673375" y="2851600"/>
                </a:lnTo>
                <a:lnTo>
                  <a:pt x="0" y="2851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/>
          <p:cNvSpPr/>
          <p:nvPr/>
        </p:nvSpPr>
        <p:spPr>
          <a:xfrm>
            <a:off x="8891688" y="188099"/>
            <a:ext cx="1582276" cy="1509096"/>
          </a:xfrm>
          <a:custGeom>
            <a:avLst/>
            <a:gdLst/>
            <a:ahLst/>
            <a:cxnLst/>
            <a:rect l="l" t="t" r="r" b="b"/>
            <a:pathLst>
              <a:path w="2373414" h="2263644">
                <a:moveTo>
                  <a:pt x="0" y="0"/>
                </a:moveTo>
                <a:lnTo>
                  <a:pt x="2373414" y="0"/>
                </a:lnTo>
                <a:lnTo>
                  <a:pt x="2373414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4617786" y="4681354"/>
            <a:ext cx="1864571" cy="1780665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3194026" y="2587155"/>
            <a:ext cx="2011649" cy="2011649"/>
          </a:xfrm>
          <a:custGeom>
            <a:avLst/>
            <a:gdLst/>
            <a:ahLst/>
            <a:cxnLst/>
            <a:rect l="l" t="t" r="r" b="b"/>
            <a:pathLst>
              <a:path w="3017473" h="3017473">
                <a:moveTo>
                  <a:pt x="0" y="0"/>
                </a:moveTo>
                <a:lnTo>
                  <a:pt x="3017473" y="0"/>
                </a:lnTo>
                <a:lnTo>
                  <a:pt x="3017473" y="3017473"/>
                </a:lnTo>
                <a:lnTo>
                  <a:pt x="0" y="30174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8" name="Freeform 18"/>
          <p:cNvSpPr/>
          <p:nvPr/>
        </p:nvSpPr>
        <p:spPr>
          <a:xfrm>
            <a:off x="2330089" y="4117565"/>
            <a:ext cx="1469968" cy="1469968"/>
          </a:xfrm>
          <a:custGeom>
            <a:avLst/>
            <a:gdLst/>
            <a:ahLst/>
            <a:cxnLst/>
            <a:rect l="l" t="t" r="r" b="b"/>
            <a:pathLst>
              <a:path w="2204952" h="2204952">
                <a:moveTo>
                  <a:pt x="0" y="0"/>
                </a:moveTo>
                <a:lnTo>
                  <a:pt x="2204952" y="0"/>
                </a:lnTo>
                <a:lnTo>
                  <a:pt x="2204952" y="2204953"/>
                </a:lnTo>
                <a:lnTo>
                  <a:pt x="0" y="22049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7830380" y="1737779"/>
            <a:ext cx="1698753" cy="169875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5919542" y="755053"/>
            <a:ext cx="1533329" cy="69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97"/>
              </a:lnSpc>
              <a:buClrTx/>
            </a:pPr>
            <a:r>
              <a:rPr lang="en-US" sz="2266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חופש</a:t>
            </a:r>
          </a:p>
          <a:p>
            <a:pPr algn="ctr" defTabSz="609630">
              <a:lnSpc>
                <a:spcPts val="2697"/>
              </a:lnSpc>
              <a:buClrTx/>
            </a:pPr>
            <a:r>
              <a:rPr lang="en-US" sz="2266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התנועה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17121" y="2358766"/>
            <a:ext cx="2065136" cy="39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  <a:buClrTx/>
            </a:pPr>
            <a:r>
              <a:rPr lang="en-US" sz="2266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שלטון החוק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40916" y="2450103"/>
            <a:ext cx="2179591" cy="39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  <a:buClrTx/>
            </a:pPr>
            <a:r>
              <a:rPr lang="en-US" sz="2266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חיים וביטחון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23485" y="3572511"/>
            <a:ext cx="1666122" cy="80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  <a:buClrTx/>
            </a:pPr>
            <a:r>
              <a:rPr lang="en-US" sz="2266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יחסי דת </a:t>
            </a:r>
          </a:p>
          <a:p>
            <a:pPr algn="ctr" defTabSz="609630">
              <a:lnSpc>
                <a:spcPts val="3173"/>
              </a:lnSpc>
              <a:buClrTx/>
            </a:pPr>
            <a:r>
              <a:rPr lang="en-US" sz="2266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ומדינה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89741" y="761743"/>
            <a:ext cx="1315934" cy="78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080"/>
              </a:lnSpc>
              <a:buClrTx/>
            </a:pPr>
            <a:r>
              <a:rPr lang="en-US" sz="2200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חופש </a:t>
            </a:r>
          </a:p>
          <a:p>
            <a:pPr algn="ctr" defTabSz="609630">
              <a:lnSpc>
                <a:spcPts val="3080"/>
              </a:lnSpc>
              <a:buClrTx/>
            </a:pPr>
            <a:r>
              <a:rPr lang="en-US" sz="2200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הבחירה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64592" y="4871599"/>
            <a:ext cx="131076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00"/>
              </a:lnSpc>
              <a:buClrTx/>
            </a:pPr>
            <a:r>
              <a:rPr lang="en-US" sz="2000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הצעת חוק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2856" y="5960175"/>
            <a:ext cx="1446157" cy="77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3063"/>
              </a:lnSpc>
              <a:buClrTx/>
            </a:pPr>
            <a:r>
              <a:rPr lang="en-US" sz="2188" kern="1200" spc="153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הזכות לכבוד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48333" y="2880391"/>
            <a:ext cx="1322303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buClrTx/>
            </a:pPr>
            <a:r>
              <a:rPr lang="en-US" sz="2399" kern="1200">
                <a:solidFill>
                  <a:srgbClr val="FFFFFF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גזענות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21580" y="4446152"/>
            <a:ext cx="1286986" cy="85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buClrTx/>
            </a:pPr>
            <a:r>
              <a:rPr lang="en-US" sz="2400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שוויון בפני </a:t>
            </a:r>
          </a:p>
          <a:p>
            <a:pPr algn="ctr" defTabSz="609630">
              <a:lnSpc>
                <a:spcPts val="3360"/>
              </a:lnSpc>
              <a:buClrTx/>
            </a:pPr>
            <a:r>
              <a:rPr lang="en-US" sz="2400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החוק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55183" y="476250"/>
            <a:ext cx="1318782" cy="47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  <a:buClrTx/>
            </a:pPr>
            <a:r>
              <a:rPr lang="en-US" sz="2733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פלורליזם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194026" y="3378200"/>
            <a:ext cx="2179591" cy="60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27"/>
              </a:lnSpc>
              <a:buClrTx/>
            </a:pPr>
            <a:r>
              <a:rPr lang="en-US" sz="1733" kern="1200">
                <a:solidFill>
                  <a:srgbClr val="DF3A2F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תרבות פוליטית </a:t>
            </a:r>
          </a:p>
          <a:p>
            <a:pPr algn="ctr" defTabSz="609630">
              <a:lnSpc>
                <a:spcPts val="2427"/>
              </a:lnSpc>
              <a:buClrTx/>
            </a:pPr>
            <a:r>
              <a:rPr lang="en-US" sz="1733" kern="1200">
                <a:solidFill>
                  <a:srgbClr val="DF3A2F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דמוקרטית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55830" y="3454400"/>
            <a:ext cx="1647269" cy="4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buClrTx/>
            </a:pPr>
            <a:r>
              <a:rPr lang="en-US" sz="2799" kern="1200">
                <a:solidFill>
                  <a:srgbClr val="FF3131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יוקר המחיה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014396" y="1803565"/>
            <a:ext cx="1330722" cy="14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buClrTx/>
            </a:pPr>
            <a:r>
              <a:rPr lang="en-US" sz="2800" kern="1200">
                <a:solidFill>
                  <a:srgbClr val="545454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זכות </a:t>
            </a:r>
          </a:p>
          <a:p>
            <a:pPr algn="ctr" defTabSz="609630">
              <a:lnSpc>
                <a:spcPts val="3920"/>
              </a:lnSpc>
              <a:buClrTx/>
            </a:pPr>
            <a:r>
              <a:rPr lang="en-US" sz="2800" kern="1200">
                <a:solidFill>
                  <a:srgbClr val="545454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הציבור </a:t>
            </a:r>
          </a:p>
          <a:p>
            <a:pPr algn="ctr" defTabSz="609630">
              <a:lnSpc>
                <a:spcPts val="3920"/>
              </a:lnSpc>
              <a:buClrTx/>
            </a:pPr>
            <a:r>
              <a:rPr lang="en-US" sz="2800" kern="1200">
                <a:solidFill>
                  <a:srgbClr val="545454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לדעת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05010" y="6417569"/>
            <a:ext cx="2890123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buClrTx/>
            </a:pPr>
            <a:r>
              <a:rPr lang="en-US" sz="2400" kern="1200"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גישות כלכליות חברתיות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44692206fe_1_4"/>
          <p:cNvSpPr/>
          <p:nvPr/>
        </p:nvSpPr>
        <p:spPr>
          <a:xfrm>
            <a:off x="3816531" y="2481333"/>
            <a:ext cx="4403319" cy="3447333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sp>
        <p:nvSpPr>
          <p:cNvPr id="405" name="Google Shape;405;g144692206fe_1_4"/>
          <p:cNvSpPr txBox="1"/>
          <p:nvPr/>
        </p:nvSpPr>
        <p:spPr>
          <a:xfrm>
            <a:off x="2105550" y="5559350"/>
            <a:ext cx="1485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 dirty="0"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פרט</a:t>
            </a:r>
            <a:endParaRPr sz="36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406" name="Google Shape;406;g144692206fe_1_4"/>
          <p:cNvSpPr txBox="1"/>
          <p:nvPr/>
        </p:nvSpPr>
        <p:spPr>
          <a:xfrm>
            <a:off x="8219850" y="5559350"/>
            <a:ext cx="1485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 dirty="0"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ציבור</a:t>
            </a:r>
            <a:endParaRPr sz="36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407" name="Google Shape;407;g144692206fe_1_4"/>
          <p:cNvSpPr txBox="1"/>
          <p:nvPr/>
        </p:nvSpPr>
        <p:spPr>
          <a:xfrm>
            <a:off x="5229103" y="1555199"/>
            <a:ext cx="1485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 dirty="0"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מדינה</a:t>
            </a:r>
            <a:endParaRPr sz="3600" b="1" dirty="0"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3019" y="287383"/>
            <a:ext cx="5145961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משולש הזהב לאזרחות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144692206fe_1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3039" y="472171"/>
            <a:ext cx="7305925" cy="331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144692206fe_1_16"/>
          <p:cNvSpPr txBox="1"/>
          <p:nvPr/>
        </p:nvSpPr>
        <p:spPr>
          <a:xfrm>
            <a:off x="1328245" y="4777779"/>
            <a:ext cx="95355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 dirty="0">
                <a:solidFill>
                  <a:schemeClr val="dk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בברכת שנת לימודים </a:t>
            </a:r>
            <a:r>
              <a:rPr lang="he-IL" sz="4800" b="1" dirty="0">
                <a:solidFill>
                  <a:schemeClr val="dk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משמעותית</a:t>
            </a:r>
            <a:r>
              <a:rPr lang="x-none" sz="4800" b="1" dirty="0">
                <a:solidFill>
                  <a:schemeClr val="dk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!</a:t>
            </a:r>
            <a:endParaRPr sz="4800" b="1" dirty="0">
              <a:solidFill>
                <a:schemeClr val="dk1"/>
              </a:solidFill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8034" y="5965371"/>
            <a:ext cx="98777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יודית</a:t>
            </a:r>
            <a:endParaRPr lang="he-IL"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8F6DD747-CA27-1036-EB49-E1CF507E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9">
            <a:extLst>
              <a:ext uri="{FF2B5EF4-FFF2-40B4-BE49-F238E27FC236}">
                <a16:creationId xmlns:a16="http://schemas.microsoft.com/office/drawing/2014/main" id="{9CB54DAE-2737-28E9-9FB9-FD45220680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938" y="1812619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F409F-824C-022C-0E8C-E688CF31A01F}"/>
              </a:ext>
            </a:extLst>
          </p:cNvPr>
          <p:cNvSpPr txBox="1"/>
          <p:nvPr/>
        </p:nvSpPr>
        <p:spPr>
          <a:xfrm>
            <a:off x="5147683" y="969610"/>
            <a:ext cx="57097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האם גובש וסוכם חוק גיוס ?</a:t>
            </a:r>
          </a:p>
        </p:txBody>
      </p:sp>
      <p:pic>
        <p:nvPicPr>
          <p:cNvPr id="1026" name="Picture 2" descr="יעדי הגיוס המסתמנים: אלפים בודדים של חרדים בשנה. סנקציות ...">
            <a:extLst>
              <a:ext uri="{FF2B5EF4-FFF2-40B4-BE49-F238E27FC236}">
                <a16:creationId xmlns:a16="http://schemas.microsoft.com/office/drawing/2014/main" id="{039E192F-C3BE-981D-70DA-65D77D00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95" y="2392471"/>
            <a:ext cx="6638579" cy="37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5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8BB5FCC8-E194-E21A-D100-86A1B729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8F5B41B-9171-63E7-693A-DADC3B48363A}"/>
              </a:ext>
            </a:extLst>
          </p:cNvPr>
          <p:cNvSpPr txBox="1"/>
          <p:nvPr/>
        </p:nvSpPr>
        <p:spPr>
          <a:xfrm rot="21110321">
            <a:off x="2161205" y="-54657"/>
            <a:ext cx="56132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b="1" dirty="0">
                <a:solidFill>
                  <a:srgbClr val="1A606E"/>
                </a:solidFill>
              </a:rPr>
              <a:t>לא קרה!</a:t>
            </a:r>
            <a:endParaRPr lang="he-IL" dirty="0"/>
          </a:p>
        </p:txBody>
      </p:sp>
      <p:pic>
        <p:nvPicPr>
          <p:cNvPr id="5" name="תמונה 4" descr="תמונה שמכילה טקסט, פני אדם, איש, חלי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867C634-0DBC-07F5-1CA8-141B054E5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00" y="244257"/>
            <a:ext cx="3998887" cy="636948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92BD5C8-3F25-718D-D458-C8A04AA283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6" t="14064" r="23253" b="7580"/>
          <a:stretch>
            <a:fillRect/>
          </a:stretch>
        </p:blipFill>
        <p:spPr>
          <a:xfrm>
            <a:off x="1252603" y="1701039"/>
            <a:ext cx="6103661" cy="49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8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9E31C5EA-36EC-2B8D-E2C3-8F14B7917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9">
            <a:extLst>
              <a:ext uri="{FF2B5EF4-FFF2-40B4-BE49-F238E27FC236}">
                <a16:creationId xmlns:a16="http://schemas.microsoft.com/office/drawing/2014/main" id="{7B095D4F-94EC-9DD2-5ACE-DCEF1DD212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938" y="1812619"/>
            <a:ext cx="3401862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0EE98-1C27-DE9E-0F1D-98E873AD206B}"/>
              </a:ext>
            </a:extLst>
          </p:cNvPr>
          <p:cNvSpPr txBox="1"/>
          <p:nvPr/>
        </p:nvSpPr>
        <p:spPr>
          <a:xfrm>
            <a:off x="5586608" y="1932751"/>
            <a:ext cx="5283880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ששון </a:t>
            </a:r>
            <a:r>
              <a:rPr lang="he-IL" sz="3200" b="1" dirty="0" err="1">
                <a:latin typeface="Gisha" panose="020B0502040204020203" pitchFamily="34" charset="-79"/>
                <a:cs typeface="Gisha" panose="020B0502040204020203" pitchFamily="34" charset="-79"/>
              </a:rPr>
              <a:t>שאולוב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 הגיע למקום הראשון בכל מצעדי השירים ברדיו לסיכום שנת תשפ"ד במוסיקה?</a:t>
            </a:r>
          </a:p>
        </p:txBody>
      </p:sp>
    </p:spTree>
    <p:extLst>
      <p:ext uri="{BB962C8B-B14F-4D97-AF65-F5344CB8AC3E}">
        <p14:creationId xmlns:p14="http://schemas.microsoft.com/office/powerpoint/2010/main" val="254616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5432A0-E86C-402A-966B-73D523FC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96" y="2274778"/>
            <a:ext cx="3712817" cy="380034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he-IL" sz="28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“תמיד אוהב אותי": כך הלהיט של ששון </a:t>
            </a:r>
            <a:r>
              <a:rPr lang="he-IL" sz="2800" b="1" dirty="0" err="1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שאולוב</a:t>
            </a:r>
            <a:r>
              <a:rPr lang="he-IL" sz="28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הפך להמנון של המדינה</a:t>
            </a:r>
            <a:br>
              <a:rPr lang="he-IL" sz="28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 sz="28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C3D160B8-FBBD-CF97-695A-88C5BBC63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304" y="2472590"/>
            <a:ext cx="7188199" cy="403885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D00CA21-7B5F-6FEC-E4A6-52C5953CAB2B}"/>
              </a:ext>
            </a:extLst>
          </p:cNvPr>
          <p:cNvSpPr txBox="1"/>
          <p:nvPr/>
        </p:nvSpPr>
        <p:spPr>
          <a:xfrm>
            <a:off x="5232048" y="1374794"/>
            <a:ext cx="615745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אבל מעל כל שירי המצעדים....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FD986DF-3555-CB60-CF86-CB238E7B1298}"/>
              </a:ext>
            </a:extLst>
          </p:cNvPr>
          <p:cNvSpPr txBox="1"/>
          <p:nvPr/>
        </p:nvSpPr>
        <p:spPr>
          <a:xfrm rot="20803037">
            <a:off x="1015753" y="424624"/>
            <a:ext cx="3672800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8000" b="1" dirty="0">
                <a:solidFill>
                  <a:srgbClr val="1A606E"/>
                </a:solidFill>
              </a:rPr>
              <a:t>לא קרה!</a:t>
            </a:r>
            <a:endParaRPr lang="he-IL" sz="8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882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"/>
          <p:cNvSpPr txBox="1">
            <a:spLocks noGrp="1"/>
          </p:cNvSpPr>
          <p:nvPr>
            <p:ph type="body" idx="1"/>
          </p:nvPr>
        </p:nvSpPr>
        <p:spPr>
          <a:xfrm>
            <a:off x="4456253" y="1691454"/>
            <a:ext cx="7134119" cy="3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1200"/>
              </a:spcBef>
              <a:spcAft>
                <a:spcPts val="2100"/>
              </a:spcAft>
              <a:buSzPts val="5400"/>
              <a:buNone/>
            </a:pPr>
            <a:r>
              <a:rPr lang="he-IL" sz="48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נועה </a:t>
            </a:r>
            <a:r>
              <a:rPr lang="he-IL" sz="4800" b="1" dirty="0" err="1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קירל</a:t>
            </a:r>
            <a:r>
              <a:rPr lang="he-IL" sz="48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 קיבלה </a:t>
            </a:r>
          </a:p>
          <a:p>
            <a:pPr marL="0" lvl="0" indent="0" algn="ctr" rtl="1">
              <a:lnSpc>
                <a:spcPct val="90000"/>
              </a:lnSpc>
              <a:spcBef>
                <a:spcPts val="1200"/>
              </a:spcBef>
              <a:spcAft>
                <a:spcPts val="2100"/>
              </a:spcAft>
              <a:buSzPts val="5400"/>
              <a:buNone/>
            </a:pPr>
            <a:r>
              <a:rPr lang="he-IL" sz="4800" b="1" dirty="0">
                <a:solidFill>
                  <a:schemeClr val="tx1"/>
                </a:solidFill>
                <a:latin typeface="Gisha" panose="020B0502040204020203" pitchFamily="34" charset="-79"/>
                <a:ea typeface="Amatic SC"/>
                <a:cs typeface="Gisha" panose="020B0502040204020203" pitchFamily="34" charset="-79"/>
                <a:sym typeface="Amatic SC"/>
              </a:rPr>
              <a:t>הצעת נישואין</a:t>
            </a:r>
            <a:endParaRPr sz="4800" b="1" dirty="0">
              <a:solidFill>
                <a:schemeClr val="tx1"/>
              </a:solidFill>
              <a:latin typeface="Gisha" panose="020B0502040204020203" pitchFamily="34" charset="-79"/>
              <a:ea typeface="Amatic SC"/>
              <a:cs typeface="Gisha" panose="020B0502040204020203" pitchFamily="34" charset="-79"/>
              <a:sym typeface="Amatic SC"/>
            </a:endParaRPr>
          </a:p>
        </p:txBody>
      </p:sp>
      <p:sp>
        <p:nvSpPr>
          <p:cNvPr id="194" name="Google Shape;194;p2"/>
          <p:cNvSpPr txBox="1"/>
          <p:nvPr/>
        </p:nvSpPr>
        <p:spPr>
          <a:xfrm>
            <a:off x="500975" y="1801371"/>
            <a:ext cx="3399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06E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1A606E"/>
                </a:solidFill>
                <a:latin typeface="Corbel"/>
                <a:ea typeface="Corbel"/>
                <a:cs typeface="Corbel"/>
                <a:sym typeface="Corbel"/>
              </a:rPr>
              <a:t>קרה</a:t>
            </a:r>
            <a:endParaRPr dirty="0"/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x-none" sz="66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א</a:t>
            </a:r>
            <a:r>
              <a:rPr lang="x-none" sz="66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ו</a:t>
            </a:r>
            <a:r>
              <a:rPr lang="x-none" sz="6600" b="1" i="0" u="none" strike="noStrike" cap="none" dirty="0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dirty="0"/>
          </a:p>
          <a:p>
            <a:pPr marL="0" marR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600"/>
              <a:buFont typeface="Corbel"/>
              <a:buNone/>
            </a:pPr>
            <a:r>
              <a:rPr lang="x-none" sz="6600" b="1" i="0" u="none" strike="noStrike" cap="none" dirty="0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לא קרה?</a:t>
            </a:r>
            <a:endParaRPr sz="6600" b="1" i="0" u="none" strike="noStrike" cap="none" dirty="0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נועה קירל ודניאל פרץ מאורסים (צילום: עידן פוטרמן)">
            <a:extLst>
              <a:ext uri="{FF2B5EF4-FFF2-40B4-BE49-F238E27FC236}">
                <a16:creationId xmlns:a16="http://schemas.microsoft.com/office/drawing/2014/main" id="{89E0DA2A-4AFC-356B-DEC0-8F8F35D2A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D01C047-447A-64F0-953F-DAD46043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Autofit/>
          </a:bodyPr>
          <a:lstStyle/>
          <a:p>
            <a:pPr algn="ctr"/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יש טבעת! נועה </a:t>
            </a:r>
            <a:r>
              <a:rPr lang="he-IL" sz="3200" b="1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קירל</a:t>
            </a:r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התארסה עם בן זוגה דניאל פרץ</a:t>
            </a:r>
            <a:b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 sz="3200" dirty="0">
              <a:solidFill>
                <a:srgbClr val="FF000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Google Shape;256;gea42502280_0_31">
            <a:extLst>
              <a:ext uri="{FF2B5EF4-FFF2-40B4-BE49-F238E27FC236}">
                <a16:creationId xmlns:a16="http://schemas.microsoft.com/office/drawing/2014/main" id="{24C0460E-5832-127F-268E-4388555D9DF4}"/>
              </a:ext>
            </a:extLst>
          </p:cNvPr>
          <p:cNvSpPr txBox="1">
            <a:spLocks/>
          </p:cNvSpPr>
          <p:nvPr/>
        </p:nvSpPr>
        <p:spPr>
          <a:xfrm>
            <a:off x="7640878" y="212943"/>
            <a:ext cx="3432131" cy="234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Baskerville"/>
              <a:buNone/>
              <a:defRPr sz="37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9600" dirty="0">
                <a:solidFill>
                  <a:srgbClr val="1A606E"/>
                </a:solidFill>
              </a:rPr>
              <a:t>קרה!</a:t>
            </a:r>
            <a:endParaRPr lang="he-IL" sz="9600" dirty="0"/>
          </a:p>
        </p:txBody>
      </p:sp>
    </p:spTree>
    <p:extLst>
      <p:ext uri="{BB962C8B-B14F-4D97-AF65-F5344CB8AC3E}">
        <p14:creationId xmlns:p14="http://schemas.microsoft.com/office/powerpoint/2010/main" val="3851796062"/>
      </p:ext>
    </p:extLst>
  </p:cSld>
  <p:clrMapOvr>
    <a:masterClrMapping/>
  </p:clrMapOvr>
</p:sld>
</file>

<file path=ppt/theme/theme1.xml><?xml version="1.0" encoding="utf-8"?>
<a:theme xmlns:a="http://schemas.openxmlformats.org/drawingml/2006/main" name="Generation of '27 by Slidesgo">
  <a:themeElements>
    <a:clrScheme name="Simple Light">
      <a:dk1>
        <a:srgbClr val="000000"/>
      </a:dk1>
      <a:lt1>
        <a:srgbClr val="FFFFFF"/>
      </a:lt1>
      <a:dk2>
        <a:srgbClr val="7F694C"/>
      </a:dk2>
      <a:lt2>
        <a:srgbClr val="E0DAC8"/>
      </a:lt2>
      <a:accent1>
        <a:srgbClr val="E7D8AC"/>
      </a:accent1>
      <a:accent2>
        <a:srgbClr val="BEB296"/>
      </a:accent2>
      <a:accent3>
        <a:srgbClr val="8A7C5C"/>
      </a:accent3>
      <a:accent4>
        <a:srgbClr val="BB9245"/>
      </a:accent4>
      <a:accent5>
        <a:srgbClr val="D8D0B7"/>
      </a:accent5>
      <a:accent6>
        <a:srgbClr val="FFF1C6"/>
      </a:accent6>
      <a:hlink>
        <a:srgbClr val="7F69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570</Words>
  <Application>Microsoft Office PowerPoint</Application>
  <PresentationFormat>מסך רחב</PresentationFormat>
  <Paragraphs>103</Paragraphs>
  <Slides>37</Slides>
  <Notes>22</Notes>
  <HiddenSlides>0</HiddenSlides>
  <MMClips>0</MMClips>
  <ScaleCrop>false</ScaleCrop>
  <HeadingPairs>
    <vt:vector size="4" baseType="variant"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37</vt:i4>
      </vt:variant>
    </vt:vector>
  </HeadingPairs>
  <TitlesOfParts>
    <vt:vector size="39" baseType="lpstr">
      <vt:lpstr>Generation of '27 by Slidesgo</vt:lpstr>
      <vt:lpstr>Office Theme</vt:lpstr>
      <vt:lpstr>מצגת של PowerPoint‏</vt:lpstr>
      <vt:lpstr>מצגת של PowerPoint‏</vt:lpstr>
      <vt:lpstr>קרה!</vt:lpstr>
      <vt:lpstr>מצגת של PowerPoint‏</vt:lpstr>
      <vt:lpstr>מצגת של PowerPoint‏</vt:lpstr>
      <vt:lpstr>מצגת של PowerPoint‏</vt:lpstr>
      <vt:lpstr>“תמיד אוהב אותי": כך הלהיט של ששון שאולוב הפך להמנון של המדינה </vt:lpstr>
      <vt:lpstr>מצגת של PowerPoint‏</vt:lpstr>
      <vt:lpstr>יש טבעת! נועה קירל התארסה עם בן זוגה דניאל פרץ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דונלד טראמפ הושבע לנשיא ה-47 של ארה"ב</vt:lpstr>
      <vt:lpstr>מצגת של PowerPoint‏</vt:lpstr>
      <vt:lpstr>נגעו בכוכבים: הטיסה הראשונה של נשים בלבד שוגרה לחלל 14.4.25-בשיגור של בלו אוריג'ין השתתפו שש נוסעות, בהן הזמרת קייטי פרי, לורן סנצ'ז ארוסתו של מייסד החברה ג'ף בזוס והעיתונאית גייל קינג. הטיסה נמשכה כעשר דקות והגיעה לגובה של יותר מ-100 ק"מ </vt:lpstr>
      <vt:lpstr>מצגת של PowerPoint‏</vt:lpstr>
      <vt:lpstr>מצגת של PowerPoint‏</vt:lpstr>
      <vt:lpstr>מצגת של PowerPoint‏</vt:lpstr>
      <vt:lpstr>2 מדליות זהב ו- 2 צל"ש לנבחרת הישראלית באולימפיאדה האירופית במתמטיקה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בפעם השנייה ברציפות: מכבי תל אביב זכתה באליפות המדינה בכדורגל  </vt:lpstr>
      <vt:lpstr>מצגת של PowerPoint‏</vt:lpstr>
      <vt:lpstr>מצגת של PowerPoint‏</vt:lpstr>
      <vt:lpstr>מצגת של PowerPoint‏</vt:lpstr>
      <vt:lpstr>לא קרה!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יובל</dc:creator>
  <cp:lastModifiedBy>sigal zitter</cp:lastModifiedBy>
  <cp:revision>65</cp:revision>
  <dcterms:modified xsi:type="dcterms:W3CDTF">2025-08-30T17:29:49Z</dcterms:modified>
</cp:coreProperties>
</file>