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Lst>
  <p:notesMasterIdLst>
    <p:notesMasterId r:id="rId46"/>
  </p:notesMasterIdLst>
  <p:sldIdLst>
    <p:sldId id="256" r:id="rId3"/>
    <p:sldId id="257" r:id="rId4"/>
    <p:sldId id="258" r:id="rId5"/>
    <p:sldId id="300" r:id="rId6"/>
    <p:sldId id="301" r:id="rId7"/>
    <p:sldId id="261" r:id="rId8"/>
    <p:sldId id="262" r:id="rId9"/>
    <p:sldId id="263" r:id="rId10"/>
    <p:sldId id="264" r:id="rId11"/>
    <p:sldId id="265" r:id="rId12"/>
    <p:sldId id="266" r:id="rId13"/>
    <p:sldId id="306" r:id="rId14"/>
    <p:sldId id="307" r:id="rId15"/>
    <p:sldId id="267" r:id="rId16"/>
    <p:sldId id="268" r:id="rId17"/>
    <p:sldId id="269" r:id="rId18"/>
    <p:sldId id="270" r:id="rId19"/>
    <p:sldId id="271" r:id="rId20"/>
    <p:sldId id="272" r:id="rId21"/>
    <p:sldId id="275" r:id="rId22"/>
    <p:sldId id="276" r:id="rId23"/>
    <p:sldId id="302" r:id="rId24"/>
    <p:sldId id="303" r:id="rId25"/>
    <p:sldId id="277" r:id="rId26"/>
    <p:sldId id="278" r:id="rId27"/>
    <p:sldId id="285" r:id="rId28"/>
    <p:sldId id="286" r:id="rId29"/>
    <p:sldId id="289" r:id="rId30"/>
    <p:sldId id="290" r:id="rId31"/>
    <p:sldId id="291" r:id="rId32"/>
    <p:sldId id="292" r:id="rId33"/>
    <p:sldId id="293" r:id="rId34"/>
    <p:sldId id="294" r:id="rId35"/>
    <p:sldId id="308" r:id="rId36"/>
    <p:sldId id="309" r:id="rId37"/>
    <p:sldId id="281" r:id="rId38"/>
    <p:sldId id="282" r:id="rId39"/>
    <p:sldId id="283" r:id="rId40"/>
    <p:sldId id="284" r:id="rId41"/>
    <p:sldId id="295" r:id="rId42"/>
    <p:sldId id="310" r:id="rId43"/>
    <p:sldId id="296" r:id="rId44"/>
    <p:sldId id="297"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32" y="48"/>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43330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41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030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a4250228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a4250228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1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19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44692206fe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44692206fe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5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71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a4250228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a4250228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93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502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ea42502280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ea4250228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73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05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a4250228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a4250228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60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06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8919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ea4250228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ea4250228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803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350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a4250228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a4250228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418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60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ea4250228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ea4250228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364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4b542435e5_2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4b542435e5_2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6366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4b542435e5_29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4b542435e5_29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158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3216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a42502280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a4250228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47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a4250228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a4250228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33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16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44692206f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44692206f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237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44692206f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144692206f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14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38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a4250228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a4250228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12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90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4250228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4250228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0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010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a4250228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a4250228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68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pic>
        <p:nvPicPr>
          <p:cNvPr id="9" name="Google Shape;9;g144692206fe_0_3"/>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pic>
        <p:nvPicPr>
          <p:cNvPr id="10" name="Google Shape;10;g144692206fe_0_3"/>
          <p:cNvPicPr preferRelativeResize="0"/>
          <p:nvPr/>
        </p:nvPicPr>
        <p:blipFill>
          <a:blip r:embed="rId3">
            <a:alphaModFix amt="55000"/>
          </a:blip>
          <a:stretch>
            <a:fillRect/>
          </a:stretch>
        </p:blipFill>
        <p:spPr>
          <a:xfrm>
            <a:off x="-4" y="0"/>
            <a:ext cx="4302966" cy="4440534"/>
          </a:xfrm>
          <a:prstGeom prst="rect">
            <a:avLst/>
          </a:prstGeom>
          <a:noFill/>
          <a:ln>
            <a:noFill/>
          </a:ln>
        </p:spPr>
      </p:pic>
      <p:sp>
        <p:nvSpPr>
          <p:cNvPr id="11" name="Google Shape;11;g144692206fe_0_3"/>
          <p:cNvSpPr txBox="1">
            <a:spLocks noGrp="1"/>
          </p:cNvSpPr>
          <p:nvPr>
            <p:ph type="ctrTitle"/>
          </p:nvPr>
        </p:nvSpPr>
        <p:spPr>
          <a:xfrm>
            <a:off x="5638300" y="1717517"/>
            <a:ext cx="5601300" cy="2467500"/>
          </a:xfrm>
          <a:prstGeom prst="rect">
            <a:avLst/>
          </a:prstGeom>
        </p:spPr>
        <p:txBody>
          <a:bodyPr spcFirstLastPara="1" wrap="square" lIns="121900" tIns="121900" rIns="121900" bIns="121900" anchor="ctr" anchorCtr="0">
            <a:noAutofit/>
          </a:bodyPr>
          <a:lstStyle>
            <a:lvl1pPr lvl="0" algn="r">
              <a:spcBef>
                <a:spcPts val="0"/>
              </a:spcBef>
              <a:spcAft>
                <a:spcPts val="0"/>
              </a:spcAft>
              <a:buSzPts val="6400"/>
              <a:buNone/>
              <a:defRPr sz="8100">
                <a:latin typeface="Libre Baskerville"/>
                <a:ea typeface="Libre Baskerville"/>
                <a:cs typeface="Libre Baskerville"/>
                <a:sym typeface="Libre Baskerville"/>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144692206fe_0_3"/>
          <p:cNvSpPr txBox="1">
            <a:spLocks noGrp="1"/>
          </p:cNvSpPr>
          <p:nvPr>
            <p:ph type="subTitle" idx="1"/>
          </p:nvPr>
        </p:nvSpPr>
        <p:spPr>
          <a:xfrm>
            <a:off x="7417033" y="4083683"/>
            <a:ext cx="3822900" cy="1056900"/>
          </a:xfrm>
          <a:prstGeom prst="rect">
            <a:avLst/>
          </a:prstGeom>
        </p:spPr>
        <p:txBody>
          <a:bodyPr spcFirstLastPara="1" wrap="square" lIns="121900" tIns="121900" rIns="121900" bIns="121900" anchor="t" anchorCtr="0">
            <a:noAutofit/>
          </a:bodyPr>
          <a:lstStyle>
            <a:lvl1pPr lvl="0" algn="r">
              <a:lnSpc>
                <a:spcPct val="100000"/>
              </a:lnSpc>
              <a:spcBef>
                <a:spcPts val="0"/>
              </a:spcBef>
              <a:spcAft>
                <a:spcPts val="0"/>
              </a:spcAft>
              <a:buClr>
                <a:schemeClr val="accent2"/>
              </a:buClr>
              <a:buSzPts val="2400"/>
              <a:buN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144692206fe_0_3"/>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57"/>
        <p:cNvGrpSpPr/>
        <p:nvPr/>
      </p:nvGrpSpPr>
      <p:grpSpPr>
        <a:xfrm>
          <a:off x="0" y="0"/>
          <a:ext cx="0" cy="0"/>
          <a:chOff x="0" y="0"/>
          <a:chExt cx="0" cy="0"/>
        </a:xfrm>
      </p:grpSpPr>
      <p:pic>
        <p:nvPicPr>
          <p:cNvPr id="58" name="Google Shape;58;g144692206fe_0_52"/>
          <p:cNvPicPr preferRelativeResize="0"/>
          <p:nvPr/>
        </p:nvPicPr>
        <p:blipFill>
          <a:blip r:embed="rId2">
            <a:alphaModFix amt="35000"/>
          </a:blip>
          <a:stretch>
            <a:fillRect/>
          </a:stretch>
        </p:blipFill>
        <p:spPr>
          <a:xfrm>
            <a:off x="1568450" y="1543050"/>
            <a:ext cx="9055100" cy="3771900"/>
          </a:xfrm>
          <a:prstGeom prst="rect">
            <a:avLst/>
          </a:prstGeom>
          <a:noFill/>
          <a:ln>
            <a:noFill/>
          </a:ln>
        </p:spPr>
      </p:pic>
      <p:sp>
        <p:nvSpPr>
          <p:cNvPr id="59" name="Google Shape;59;g144692206fe_0_52"/>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g144692206fe_0_52"/>
          <p:cNvSpPr txBox="1">
            <a:spLocks noGrp="1"/>
          </p:cNvSpPr>
          <p:nvPr>
            <p:ph type="body" idx="1"/>
          </p:nvPr>
        </p:nvSpPr>
        <p:spPr>
          <a:xfrm>
            <a:off x="952200" y="4380283"/>
            <a:ext cx="10287600" cy="485100"/>
          </a:xfrm>
          <a:prstGeom prst="rect">
            <a:avLst/>
          </a:prstGeom>
        </p:spPr>
        <p:txBody>
          <a:bodyPr spcFirstLastPara="1" wrap="square" lIns="121900" tIns="121900" rIns="121900" bIns="121900" anchor="t" anchorCtr="0">
            <a:noAutofit/>
          </a:bodyPr>
          <a:lstStyle>
            <a:lvl1pPr marL="457200" lvl="0" indent="-381000" algn="ctr" rtl="0">
              <a:lnSpc>
                <a:spcPct val="100000"/>
              </a:lnSpc>
              <a:spcBef>
                <a:spcPts val="0"/>
              </a:spcBef>
              <a:spcAft>
                <a:spcPts val="0"/>
              </a:spcAft>
              <a:buSzPts val="2400"/>
              <a:buChar char="●"/>
              <a:defRPr sz="2300"/>
            </a:lvl1pPr>
            <a:lvl2pPr marL="914400" lvl="1" indent="-381000" algn="ctr" rtl="0">
              <a:spcBef>
                <a:spcPts val="0"/>
              </a:spcBef>
              <a:spcAft>
                <a:spcPts val="0"/>
              </a:spcAft>
              <a:buSzPts val="2400"/>
              <a:buChar char="○"/>
              <a:defRPr/>
            </a:lvl2pPr>
            <a:lvl3pPr marL="1371600" lvl="2" indent="-381000" algn="ctr" rtl="0">
              <a:spcBef>
                <a:spcPts val="2100"/>
              </a:spcBef>
              <a:spcAft>
                <a:spcPts val="0"/>
              </a:spcAft>
              <a:buSzPts val="2400"/>
              <a:buChar char="■"/>
              <a:defRPr/>
            </a:lvl3pPr>
            <a:lvl4pPr marL="1828800" lvl="3" indent="-381000" algn="ctr" rtl="0">
              <a:spcBef>
                <a:spcPts val="2100"/>
              </a:spcBef>
              <a:spcAft>
                <a:spcPts val="0"/>
              </a:spcAft>
              <a:buSzPts val="2400"/>
              <a:buChar char="●"/>
              <a:defRPr/>
            </a:lvl4pPr>
            <a:lvl5pPr marL="2286000" lvl="4" indent="-381000" algn="ctr" rtl="0">
              <a:spcBef>
                <a:spcPts val="2100"/>
              </a:spcBef>
              <a:spcAft>
                <a:spcPts val="0"/>
              </a:spcAft>
              <a:buSzPts val="2400"/>
              <a:buChar char="○"/>
              <a:defRPr/>
            </a:lvl5pPr>
            <a:lvl6pPr marL="2743200" lvl="5" indent="-381000" algn="ctr" rtl="0">
              <a:spcBef>
                <a:spcPts val="2100"/>
              </a:spcBef>
              <a:spcAft>
                <a:spcPts val="0"/>
              </a:spcAft>
              <a:buSzPts val="2400"/>
              <a:buChar char="■"/>
              <a:defRPr/>
            </a:lvl6pPr>
            <a:lvl7pPr marL="3200400" lvl="6" indent="-381000" algn="ctr" rtl="0">
              <a:spcBef>
                <a:spcPts val="2100"/>
              </a:spcBef>
              <a:spcAft>
                <a:spcPts val="0"/>
              </a:spcAft>
              <a:buSzPts val="2400"/>
              <a:buChar char="●"/>
              <a:defRPr/>
            </a:lvl7pPr>
            <a:lvl8pPr marL="3657600" lvl="7" indent="-381000" algn="ctr" rtl="0">
              <a:spcBef>
                <a:spcPts val="2100"/>
              </a:spcBef>
              <a:spcAft>
                <a:spcPts val="0"/>
              </a:spcAft>
              <a:buSzPts val="2400"/>
              <a:buChar char="○"/>
              <a:defRPr/>
            </a:lvl8pPr>
            <a:lvl9pPr marL="4114800" lvl="8" indent="-381000" algn="ctr" rtl="0">
              <a:spcBef>
                <a:spcPts val="2100"/>
              </a:spcBef>
              <a:spcAft>
                <a:spcPts val="2100"/>
              </a:spcAft>
              <a:buSzPts val="2400"/>
              <a:buChar char="■"/>
              <a:defRPr/>
            </a:lvl9pPr>
          </a:lstStyle>
          <a:p>
            <a:endParaRPr/>
          </a:p>
        </p:txBody>
      </p:sp>
      <p:sp>
        <p:nvSpPr>
          <p:cNvPr id="61" name="Google Shape;61;g144692206fe_0_52"/>
          <p:cNvSpPr txBox="1">
            <a:spLocks noGrp="1"/>
          </p:cNvSpPr>
          <p:nvPr>
            <p:ph type="title" hasCustomPrompt="1"/>
          </p:nvPr>
        </p:nvSpPr>
        <p:spPr>
          <a:xfrm>
            <a:off x="952200" y="2195717"/>
            <a:ext cx="10287600" cy="2194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12800"/>
              <a:buNone/>
              <a:defRPr sz="12800"/>
            </a:lvl1pPr>
            <a:lvl2pPr lvl="1" algn="ctr" rtl="0">
              <a:spcBef>
                <a:spcPts val="0"/>
              </a:spcBef>
              <a:spcAft>
                <a:spcPts val="0"/>
              </a:spcAft>
              <a:buClr>
                <a:schemeClr val="accent2"/>
              </a:buClr>
              <a:buSzPts val="16000"/>
              <a:buNone/>
              <a:defRPr sz="16000">
                <a:solidFill>
                  <a:schemeClr val="accent2"/>
                </a:solidFill>
              </a:defRPr>
            </a:lvl2pPr>
            <a:lvl3pPr lvl="2" algn="ctr" rtl="0">
              <a:spcBef>
                <a:spcPts val="0"/>
              </a:spcBef>
              <a:spcAft>
                <a:spcPts val="0"/>
              </a:spcAft>
              <a:buClr>
                <a:schemeClr val="accent2"/>
              </a:buClr>
              <a:buSzPts val="16000"/>
              <a:buNone/>
              <a:defRPr sz="16000">
                <a:solidFill>
                  <a:schemeClr val="accent2"/>
                </a:solidFill>
              </a:defRPr>
            </a:lvl3pPr>
            <a:lvl4pPr lvl="3" algn="ctr" rtl="0">
              <a:spcBef>
                <a:spcPts val="0"/>
              </a:spcBef>
              <a:spcAft>
                <a:spcPts val="0"/>
              </a:spcAft>
              <a:buClr>
                <a:schemeClr val="accent2"/>
              </a:buClr>
              <a:buSzPts val="16000"/>
              <a:buNone/>
              <a:defRPr sz="16000">
                <a:solidFill>
                  <a:schemeClr val="accent2"/>
                </a:solidFill>
              </a:defRPr>
            </a:lvl4pPr>
            <a:lvl5pPr lvl="4" algn="ctr" rtl="0">
              <a:spcBef>
                <a:spcPts val="0"/>
              </a:spcBef>
              <a:spcAft>
                <a:spcPts val="0"/>
              </a:spcAft>
              <a:buClr>
                <a:schemeClr val="accent2"/>
              </a:buClr>
              <a:buSzPts val="16000"/>
              <a:buNone/>
              <a:defRPr sz="16000">
                <a:solidFill>
                  <a:schemeClr val="accent2"/>
                </a:solidFill>
              </a:defRPr>
            </a:lvl5pPr>
            <a:lvl6pPr lvl="5" algn="ctr" rtl="0">
              <a:spcBef>
                <a:spcPts val="0"/>
              </a:spcBef>
              <a:spcAft>
                <a:spcPts val="0"/>
              </a:spcAft>
              <a:buClr>
                <a:schemeClr val="accent2"/>
              </a:buClr>
              <a:buSzPts val="16000"/>
              <a:buNone/>
              <a:defRPr sz="16000">
                <a:solidFill>
                  <a:schemeClr val="accent2"/>
                </a:solidFill>
              </a:defRPr>
            </a:lvl6pPr>
            <a:lvl7pPr lvl="6" algn="ctr" rtl="0">
              <a:spcBef>
                <a:spcPts val="0"/>
              </a:spcBef>
              <a:spcAft>
                <a:spcPts val="0"/>
              </a:spcAft>
              <a:buClr>
                <a:schemeClr val="accent2"/>
              </a:buClr>
              <a:buSzPts val="16000"/>
              <a:buNone/>
              <a:defRPr sz="16000">
                <a:solidFill>
                  <a:schemeClr val="accent2"/>
                </a:solidFill>
              </a:defRPr>
            </a:lvl7pPr>
            <a:lvl8pPr lvl="7" algn="ctr" rtl="0">
              <a:spcBef>
                <a:spcPts val="0"/>
              </a:spcBef>
              <a:spcAft>
                <a:spcPts val="0"/>
              </a:spcAft>
              <a:buClr>
                <a:schemeClr val="accent2"/>
              </a:buClr>
              <a:buSzPts val="16000"/>
              <a:buNone/>
              <a:defRPr sz="16000">
                <a:solidFill>
                  <a:schemeClr val="accent2"/>
                </a:solidFill>
              </a:defRPr>
            </a:lvl8pPr>
            <a:lvl9pPr lvl="8" algn="ctr" rtl="0">
              <a:spcBef>
                <a:spcPts val="0"/>
              </a:spcBef>
              <a:spcAft>
                <a:spcPts val="0"/>
              </a:spcAft>
              <a:buClr>
                <a:schemeClr val="accent2"/>
              </a:buClr>
              <a:buSzPts val="16000"/>
              <a:buNone/>
              <a:defRPr sz="16000">
                <a:solidFill>
                  <a:schemeClr val="accent2"/>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_1">
    <p:bg>
      <p:bgPr>
        <a:solidFill>
          <a:schemeClr val="lt2"/>
        </a:solidFill>
        <a:effectLst/>
      </p:bgPr>
    </p:bg>
    <p:spTree>
      <p:nvGrpSpPr>
        <p:cNvPr id="1" name="Shape 63"/>
        <p:cNvGrpSpPr/>
        <p:nvPr/>
      </p:nvGrpSpPr>
      <p:grpSpPr>
        <a:xfrm>
          <a:off x="0" y="0"/>
          <a:ext cx="0" cy="0"/>
          <a:chOff x="0" y="0"/>
          <a:chExt cx="0" cy="0"/>
        </a:xfrm>
      </p:grpSpPr>
      <p:pic>
        <p:nvPicPr>
          <p:cNvPr id="64" name="Google Shape;64;g144692206fe_0_58"/>
          <p:cNvPicPr preferRelativeResize="0"/>
          <p:nvPr/>
        </p:nvPicPr>
        <p:blipFill>
          <a:blip r:embed="rId2">
            <a:alphaModFix amt="55000"/>
          </a:blip>
          <a:stretch>
            <a:fillRect/>
          </a:stretch>
        </p:blipFill>
        <p:spPr>
          <a:xfrm flipH="1">
            <a:off x="7417880" y="1011233"/>
            <a:ext cx="4302966" cy="4440534"/>
          </a:xfrm>
          <a:prstGeom prst="rect">
            <a:avLst/>
          </a:prstGeom>
          <a:noFill/>
          <a:ln>
            <a:noFill/>
          </a:ln>
        </p:spPr>
      </p:pic>
      <p:sp>
        <p:nvSpPr>
          <p:cNvPr id="65" name="Google Shape;65;g144692206fe_0_58"/>
          <p:cNvSpPr txBox="1">
            <a:spLocks noGrp="1"/>
          </p:cNvSpPr>
          <p:nvPr>
            <p:ph type="title"/>
          </p:nvPr>
        </p:nvSpPr>
        <p:spPr>
          <a:xfrm>
            <a:off x="952160" y="2813725"/>
            <a:ext cx="408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2400"/>
              <a:buNone/>
              <a:defRPr sz="27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66" name="Google Shape;66;g144692206fe_0_58"/>
          <p:cNvSpPr txBox="1">
            <a:spLocks noGrp="1"/>
          </p:cNvSpPr>
          <p:nvPr>
            <p:ph type="title" idx="2"/>
          </p:nvPr>
        </p:nvSpPr>
        <p:spPr>
          <a:xfrm>
            <a:off x="952167" y="761200"/>
            <a:ext cx="7179300" cy="1015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67" name="Google Shape;67;g144692206fe_0_58"/>
          <p:cNvSpPr txBox="1">
            <a:spLocks noGrp="1"/>
          </p:cNvSpPr>
          <p:nvPr>
            <p:ph type="subTitle" idx="1"/>
          </p:nvPr>
        </p:nvSpPr>
        <p:spPr>
          <a:xfrm>
            <a:off x="952167" y="2904199"/>
            <a:ext cx="3533700" cy="12021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None/>
              <a:defRPr sz="1900"/>
            </a:lvl1pPr>
            <a:lvl2pPr lvl="1" rtl="0">
              <a:lnSpc>
                <a:spcPct val="100000"/>
              </a:lnSpc>
              <a:spcBef>
                <a:spcPts val="2100"/>
              </a:spcBef>
              <a:spcAft>
                <a:spcPts val="0"/>
              </a:spcAft>
              <a:buNone/>
              <a:defRPr sz="1900"/>
            </a:lvl2pPr>
            <a:lvl3pPr lvl="2" rtl="0">
              <a:lnSpc>
                <a:spcPct val="100000"/>
              </a:lnSpc>
              <a:spcBef>
                <a:spcPts val="2100"/>
              </a:spcBef>
              <a:spcAft>
                <a:spcPts val="0"/>
              </a:spcAft>
              <a:buNone/>
              <a:defRPr sz="1900"/>
            </a:lvl3pPr>
            <a:lvl4pPr lvl="3" rtl="0">
              <a:lnSpc>
                <a:spcPct val="100000"/>
              </a:lnSpc>
              <a:spcBef>
                <a:spcPts val="2100"/>
              </a:spcBef>
              <a:spcAft>
                <a:spcPts val="0"/>
              </a:spcAft>
              <a:buNone/>
              <a:defRPr sz="1900"/>
            </a:lvl4pPr>
            <a:lvl5pPr lvl="4" rtl="0">
              <a:lnSpc>
                <a:spcPct val="100000"/>
              </a:lnSpc>
              <a:spcBef>
                <a:spcPts val="2100"/>
              </a:spcBef>
              <a:spcAft>
                <a:spcPts val="0"/>
              </a:spcAft>
              <a:buNone/>
              <a:defRPr sz="1900"/>
            </a:lvl5pPr>
            <a:lvl6pPr lvl="5" rtl="0">
              <a:lnSpc>
                <a:spcPct val="100000"/>
              </a:lnSpc>
              <a:spcBef>
                <a:spcPts val="2100"/>
              </a:spcBef>
              <a:spcAft>
                <a:spcPts val="0"/>
              </a:spcAft>
              <a:buNone/>
              <a:defRPr sz="1900"/>
            </a:lvl6pPr>
            <a:lvl7pPr lvl="6" rtl="0">
              <a:lnSpc>
                <a:spcPct val="100000"/>
              </a:lnSpc>
              <a:spcBef>
                <a:spcPts val="2100"/>
              </a:spcBef>
              <a:spcAft>
                <a:spcPts val="0"/>
              </a:spcAft>
              <a:buNone/>
              <a:defRPr sz="1900"/>
            </a:lvl7pPr>
            <a:lvl8pPr lvl="7" rtl="0">
              <a:lnSpc>
                <a:spcPct val="100000"/>
              </a:lnSpc>
              <a:spcBef>
                <a:spcPts val="2100"/>
              </a:spcBef>
              <a:spcAft>
                <a:spcPts val="0"/>
              </a:spcAft>
              <a:buNone/>
              <a:defRPr sz="1900"/>
            </a:lvl8pPr>
            <a:lvl9pPr lvl="8" rtl="0">
              <a:lnSpc>
                <a:spcPct val="100000"/>
              </a:lnSpc>
              <a:spcBef>
                <a:spcPts val="2100"/>
              </a:spcBef>
              <a:spcAft>
                <a:spcPts val="2100"/>
              </a:spcAft>
              <a:buNone/>
              <a:defRPr sz="1900"/>
            </a:lvl9pPr>
          </a:lstStyle>
          <a:p>
            <a:endParaRPr/>
          </a:p>
        </p:txBody>
      </p:sp>
      <p:sp>
        <p:nvSpPr>
          <p:cNvPr id="68" name="Google Shape;68;g144692206fe_0_58"/>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4 columns">
  <p:cSld name="SECTION_HEADER_1_2">
    <p:bg>
      <p:bgPr>
        <a:solidFill>
          <a:schemeClr val="lt2"/>
        </a:solidFill>
        <a:effectLst/>
      </p:bgPr>
    </p:bg>
    <p:spTree>
      <p:nvGrpSpPr>
        <p:cNvPr id="1" name="Shape 69"/>
        <p:cNvGrpSpPr/>
        <p:nvPr/>
      </p:nvGrpSpPr>
      <p:grpSpPr>
        <a:xfrm>
          <a:off x="0" y="0"/>
          <a:ext cx="0" cy="0"/>
          <a:chOff x="0" y="0"/>
          <a:chExt cx="0" cy="0"/>
        </a:xfrm>
      </p:grpSpPr>
      <p:pic>
        <p:nvPicPr>
          <p:cNvPr id="70" name="Google Shape;70;g144692206fe_0_64"/>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71" name="Google Shape;71;g144692206fe_0_64"/>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72" name="Google Shape;72;g144692206fe_0_64"/>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g144692206fe_0_64"/>
          <p:cNvSpPr txBox="1">
            <a:spLocks noGrp="1"/>
          </p:cNvSpPr>
          <p:nvPr>
            <p:ph type="title"/>
          </p:nvPr>
        </p:nvSpPr>
        <p:spPr>
          <a:xfrm>
            <a:off x="952167" y="725642"/>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74" name="Google Shape;74;g144692206fe_0_64"/>
          <p:cNvSpPr txBox="1">
            <a:spLocks noGrp="1"/>
          </p:cNvSpPr>
          <p:nvPr>
            <p:ph type="subTitle" idx="1"/>
          </p:nvPr>
        </p:nvSpPr>
        <p:spPr>
          <a:xfrm>
            <a:off x="4914568" y="2428625"/>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75" name="Google Shape;75;g144692206fe_0_64"/>
          <p:cNvSpPr txBox="1">
            <a:spLocks noGrp="1"/>
          </p:cNvSpPr>
          <p:nvPr>
            <p:ph type="title" idx="2"/>
          </p:nvPr>
        </p:nvSpPr>
        <p:spPr>
          <a:xfrm>
            <a:off x="4986168" y="1772908"/>
            <a:ext cx="25488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2400"/>
              <a:buNone/>
              <a:defRPr sz="2700">
                <a:solidFill>
                  <a:schemeClr val="dk2"/>
                </a:solidFill>
              </a:defRPr>
            </a:lvl1pPr>
            <a:lvl2pPr lvl="1" algn="r" rtl="0">
              <a:spcBef>
                <a:spcPts val="0"/>
              </a:spcBef>
              <a:spcAft>
                <a:spcPts val="0"/>
              </a:spcAft>
              <a:buClr>
                <a:schemeClr val="lt1"/>
              </a:buClr>
              <a:buSzPts val="4800"/>
              <a:buNone/>
              <a:defRPr sz="4800">
                <a:solidFill>
                  <a:schemeClr val="lt1"/>
                </a:solidFill>
              </a:defRPr>
            </a:lvl2pPr>
            <a:lvl3pPr lvl="2" algn="r" rtl="0">
              <a:spcBef>
                <a:spcPts val="0"/>
              </a:spcBef>
              <a:spcAft>
                <a:spcPts val="0"/>
              </a:spcAft>
              <a:buClr>
                <a:schemeClr val="lt1"/>
              </a:buClr>
              <a:buSzPts val="4800"/>
              <a:buNone/>
              <a:defRPr sz="4800">
                <a:solidFill>
                  <a:schemeClr val="lt1"/>
                </a:solidFill>
              </a:defRPr>
            </a:lvl3pPr>
            <a:lvl4pPr lvl="3" algn="r" rtl="0">
              <a:spcBef>
                <a:spcPts val="0"/>
              </a:spcBef>
              <a:spcAft>
                <a:spcPts val="0"/>
              </a:spcAft>
              <a:buClr>
                <a:schemeClr val="lt1"/>
              </a:buClr>
              <a:buSzPts val="4800"/>
              <a:buNone/>
              <a:defRPr sz="4800">
                <a:solidFill>
                  <a:schemeClr val="lt1"/>
                </a:solidFill>
              </a:defRPr>
            </a:lvl4pPr>
            <a:lvl5pPr lvl="4" algn="r" rtl="0">
              <a:spcBef>
                <a:spcPts val="0"/>
              </a:spcBef>
              <a:spcAft>
                <a:spcPts val="0"/>
              </a:spcAft>
              <a:buClr>
                <a:schemeClr val="lt1"/>
              </a:buClr>
              <a:buSzPts val="4800"/>
              <a:buNone/>
              <a:defRPr sz="4800">
                <a:solidFill>
                  <a:schemeClr val="lt1"/>
                </a:solidFill>
              </a:defRPr>
            </a:lvl5pPr>
            <a:lvl6pPr lvl="5" algn="r" rtl="0">
              <a:spcBef>
                <a:spcPts val="0"/>
              </a:spcBef>
              <a:spcAft>
                <a:spcPts val="0"/>
              </a:spcAft>
              <a:buClr>
                <a:schemeClr val="lt1"/>
              </a:buClr>
              <a:buSzPts val="4800"/>
              <a:buNone/>
              <a:defRPr sz="4800">
                <a:solidFill>
                  <a:schemeClr val="lt1"/>
                </a:solidFill>
              </a:defRPr>
            </a:lvl6pPr>
            <a:lvl7pPr lvl="6" algn="r" rtl="0">
              <a:spcBef>
                <a:spcPts val="0"/>
              </a:spcBef>
              <a:spcAft>
                <a:spcPts val="0"/>
              </a:spcAft>
              <a:buClr>
                <a:schemeClr val="lt1"/>
              </a:buClr>
              <a:buSzPts val="4800"/>
              <a:buNone/>
              <a:defRPr sz="4800">
                <a:solidFill>
                  <a:schemeClr val="lt1"/>
                </a:solidFill>
              </a:defRPr>
            </a:lvl7pPr>
            <a:lvl8pPr lvl="7" algn="r" rtl="0">
              <a:spcBef>
                <a:spcPts val="0"/>
              </a:spcBef>
              <a:spcAft>
                <a:spcPts val="0"/>
              </a:spcAft>
              <a:buClr>
                <a:schemeClr val="lt1"/>
              </a:buClr>
              <a:buSzPts val="4800"/>
              <a:buNone/>
              <a:defRPr sz="4800">
                <a:solidFill>
                  <a:schemeClr val="lt1"/>
                </a:solidFill>
              </a:defRPr>
            </a:lvl8pPr>
            <a:lvl9pPr lvl="8" algn="r" rtl="0">
              <a:spcBef>
                <a:spcPts val="0"/>
              </a:spcBef>
              <a:spcAft>
                <a:spcPts val="0"/>
              </a:spcAft>
              <a:buClr>
                <a:schemeClr val="lt1"/>
              </a:buClr>
              <a:buSzPts val="4800"/>
              <a:buNone/>
              <a:defRPr sz="4800">
                <a:solidFill>
                  <a:schemeClr val="lt1"/>
                </a:solidFill>
              </a:defRPr>
            </a:lvl9pPr>
          </a:lstStyle>
          <a:p>
            <a:endParaRPr/>
          </a:p>
        </p:txBody>
      </p:sp>
      <p:sp>
        <p:nvSpPr>
          <p:cNvPr id="76" name="Google Shape;76;g144692206fe_0_64"/>
          <p:cNvSpPr txBox="1">
            <a:spLocks noGrp="1"/>
          </p:cNvSpPr>
          <p:nvPr>
            <p:ph type="subTitle" idx="3"/>
          </p:nvPr>
        </p:nvSpPr>
        <p:spPr>
          <a:xfrm>
            <a:off x="4914568" y="5003892"/>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77" name="Google Shape;77;g144692206fe_0_64"/>
          <p:cNvSpPr txBox="1">
            <a:spLocks noGrp="1"/>
          </p:cNvSpPr>
          <p:nvPr>
            <p:ph type="title" idx="4"/>
          </p:nvPr>
        </p:nvSpPr>
        <p:spPr>
          <a:xfrm>
            <a:off x="4986168" y="4342742"/>
            <a:ext cx="25488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2400"/>
              <a:buNone/>
              <a:defRPr sz="2700">
                <a:solidFill>
                  <a:schemeClr val="dk2"/>
                </a:solidFill>
              </a:defRPr>
            </a:lvl1pPr>
            <a:lvl2pPr lvl="1" algn="r" rtl="0">
              <a:spcBef>
                <a:spcPts val="0"/>
              </a:spcBef>
              <a:spcAft>
                <a:spcPts val="0"/>
              </a:spcAft>
              <a:buClr>
                <a:schemeClr val="lt1"/>
              </a:buClr>
              <a:buSzPts val="4800"/>
              <a:buNone/>
              <a:defRPr sz="4800">
                <a:solidFill>
                  <a:schemeClr val="lt1"/>
                </a:solidFill>
              </a:defRPr>
            </a:lvl2pPr>
            <a:lvl3pPr lvl="2" algn="r" rtl="0">
              <a:spcBef>
                <a:spcPts val="0"/>
              </a:spcBef>
              <a:spcAft>
                <a:spcPts val="0"/>
              </a:spcAft>
              <a:buClr>
                <a:schemeClr val="lt1"/>
              </a:buClr>
              <a:buSzPts val="4800"/>
              <a:buNone/>
              <a:defRPr sz="4800">
                <a:solidFill>
                  <a:schemeClr val="lt1"/>
                </a:solidFill>
              </a:defRPr>
            </a:lvl3pPr>
            <a:lvl4pPr lvl="3" algn="r" rtl="0">
              <a:spcBef>
                <a:spcPts val="0"/>
              </a:spcBef>
              <a:spcAft>
                <a:spcPts val="0"/>
              </a:spcAft>
              <a:buClr>
                <a:schemeClr val="lt1"/>
              </a:buClr>
              <a:buSzPts val="4800"/>
              <a:buNone/>
              <a:defRPr sz="4800">
                <a:solidFill>
                  <a:schemeClr val="lt1"/>
                </a:solidFill>
              </a:defRPr>
            </a:lvl4pPr>
            <a:lvl5pPr lvl="4" algn="r" rtl="0">
              <a:spcBef>
                <a:spcPts val="0"/>
              </a:spcBef>
              <a:spcAft>
                <a:spcPts val="0"/>
              </a:spcAft>
              <a:buClr>
                <a:schemeClr val="lt1"/>
              </a:buClr>
              <a:buSzPts val="4800"/>
              <a:buNone/>
              <a:defRPr sz="4800">
                <a:solidFill>
                  <a:schemeClr val="lt1"/>
                </a:solidFill>
              </a:defRPr>
            </a:lvl5pPr>
            <a:lvl6pPr lvl="5" algn="r" rtl="0">
              <a:spcBef>
                <a:spcPts val="0"/>
              </a:spcBef>
              <a:spcAft>
                <a:spcPts val="0"/>
              </a:spcAft>
              <a:buClr>
                <a:schemeClr val="lt1"/>
              </a:buClr>
              <a:buSzPts val="4800"/>
              <a:buNone/>
              <a:defRPr sz="4800">
                <a:solidFill>
                  <a:schemeClr val="lt1"/>
                </a:solidFill>
              </a:defRPr>
            </a:lvl6pPr>
            <a:lvl7pPr lvl="6" algn="r" rtl="0">
              <a:spcBef>
                <a:spcPts val="0"/>
              </a:spcBef>
              <a:spcAft>
                <a:spcPts val="0"/>
              </a:spcAft>
              <a:buClr>
                <a:schemeClr val="lt1"/>
              </a:buClr>
              <a:buSzPts val="4800"/>
              <a:buNone/>
              <a:defRPr sz="4800">
                <a:solidFill>
                  <a:schemeClr val="lt1"/>
                </a:solidFill>
              </a:defRPr>
            </a:lvl7pPr>
            <a:lvl8pPr lvl="7" algn="r" rtl="0">
              <a:spcBef>
                <a:spcPts val="0"/>
              </a:spcBef>
              <a:spcAft>
                <a:spcPts val="0"/>
              </a:spcAft>
              <a:buClr>
                <a:schemeClr val="lt1"/>
              </a:buClr>
              <a:buSzPts val="4800"/>
              <a:buNone/>
              <a:defRPr sz="4800">
                <a:solidFill>
                  <a:schemeClr val="lt1"/>
                </a:solidFill>
              </a:defRPr>
            </a:lvl8pPr>
            <a:lvl9pPr lvl="8" algn="r" rtl="0">
              <a:spcBef>
                <a:spcPts val="0"/>
              </a:spcBef>
              <a:spcAft>
                <a:spcPts val="0"/>
              </a:spcAft>
              <a:buClr>
                <a:schemeClr val="lt1"/>
              </a:buClr>
              <a:buSzPts val="4800"/>
              <a:buNone/>
              <a:defRPr sz="4800">
                <a:solidFill>
                  <a:schemeClr val="lt1"/>
                </a:solidFill>
              </a:defRPr>
            </a:lvl9pPr>
          </a:lstStyle>
          <a:p>
            <a:endParaRPr/>
          </a:p>
        </p:txBody>
      </p:sp>
      <p:sp>
        <p:nvSpPr>
          <p:cNvPr id="78" name="Google Shape;78;g144692206fe_0_64"/>
          <p:cNvSpPr txBox="1">
            <a:spLocks noGrp="1"/>
          </p:cNvSpPr>
          <p:nvPr>
            <p:ph type="subTitle" idx="5"/>
          </p:nvPr>
        </p:nvSpPr>
        <p:spPr>
          <a:xfrm>
            <a:off x="8177265" y="2428625"/>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79" name="Google Shape;79;g144692206fe_0_64"/>
          <p:cNvSpPr txBox="1">
            <a:spLocks noGrp="1"/>
          </p:cNvSpPr>
          <p:nvPr>
            <p:ph type="title" idx="6"/>
          </p:nvPr>
        </p:nvSpPr>
        <p:spPr>
          <a:xfrm>
            <a:off x="8248865" y="1772908"/>
            <a:ext cx="25488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2400"/>
              <a:buNone/>
              <a:defRPr sz="27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80" name="Google Shape;80;g144692206fe_0_64"/>
          <p:cNvSpPr txBox="1">
            <a:spLocks noGrp="1"/>
          </p:cNvSpPr>
          <p:nvPr>
            <p:ph type="subTitle" idx="7"/>
          </p:nvPr>
        </p:nvSpPr>
        <p:spPr>
          <a:xfrm>
            <a:off x="8177265" y="5003892"/>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81" name="Google Shape;81;g144692206fe_0_64"/>
          <p:cNvSpPr txBox="1">
            <a:spLocks noGrp="1"/>
          </p:cNvSpPr>
          <p:nvPr>
            <p:ph type="title" idx="8"/>
          </p:nvPr>
        </p:nvSpPr>
        <p:spPr>
          <a:xfrm>
            <a:off x="8248865" y="4342742"/>
            <a:ext cx="25488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2400"/>
              <a:buNone/>
              <a:defRPr sz="27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SECTION_HEADER_1_3">
    <p:bg>
      <p:bgPr>
        <a:solidFill>
          <a:schemeClr val="lt2"/>
        </a:solidFill>
        <a:effectLst/>
      </p:bgPr>
    </p:bg>
    <p:spTree>
      <p:nvGrpSpPr>
        <p:cNvPr id="1" name="Shape 82"/>
        <p:cNvGrpSpPr/>
        <p:nvPr/>
      </p:nvGrpSpPr>
      <p:grpSpPr>
        <a:xfrm>
          <a:off x="0" y="0"/>
          <a:ext cx="0" cy="0"/>
          <a:chOff x="0" y="0"/>
          <a:chExt cx="0" cy="0"/>
        </a:xfrm>
      </p:grpSpPr>
      <p:pic>
        <p:nvPicPr>
          <p:cNvPr id="83" name="Google Shape;83;g144692206fe_0_77"/>
          <p:cNvPicPr preferRelativeResize="0"/>
          <p:nvPr/>
        </p:nvPicPr>
        <p:blipFill>
          <a:blip r:embed="rId2">
            <a:alphaModFix amt="35000"/>
          </a:blip>
          <a:stretch>
            <a:fillRect/>
          </a:stretch>
        </p:blipFill>
        <p:spPr>
          <a:xfrm>
            <a:off x="1568450" y="1543050"/>
            <a:ext cx="9055100" cy="3771900"/>
          </a:xfrm>
          <a:prstGeom prst="rect">
            <a:avLst/>
          </a:prstGeom>
          <a:noFill/>
          <a:ln>
            <a:noFill/>
          </a:ln>
        </p:spPr>
      </p:pic>
      <p:sp>
        <p:nvSpPr>
          <p:cNvPr id="84" name="Google Shape;84;g144692206fe_0_77"/>
          <p:cNvSpPr txBox="1">
            <a:spLocks noGrp="1"/>
          </p:cNvSpPr>
          <p:nvPr>
            <p:ph type="subTitle" idx="1"/>
          </p:nvPr>
        </p:nvSpPr>
        <p:spPr>
          <a:xfrm>
            <a:off x="2213483" y="2777517"/>
            <a:ext cx="312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85" name="Google Shape;85;g144692206fe_0_77"/>
          <p:cNvSpPr txBox="1">
            <a:spLocks noGrp="1"/>
          </p:cNvSpPr>
          <p:nvPr>
            <p:ph type="title"/>
          </p:nvPr>
        </p:nvSpPr>
        <p:spPr>
          <a:xfrm>
            <a:off x="2213502" y="2121833"/>
            <a:ext cx="2892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2400"/>
              <a:buNone/>
              <a:defRPr sz="27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86" name="Google Shape;86;g144692206fe_0_77"/>
          <p:cNvSpPr txBox="1">
            <a:spLocks noGrp="1"/>
          </p:cNvSpPr>
          <p:nvPr>
            <p:ph type="title" idx="2" hasCustomPrompt="1"/>
          </p:nvPr>
        </p:nvSpPr>
        <p:spPr>
          <a:xfrm>
            <a:off x="1093983" y="2033617"/>
            <a:ext cx="1216800" cy="6639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5"/>
              </a:buClr>
              <a:buSzPts val="4800"/>
              <a:buNone/>
              <a:defRPr sz="45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87" name="Google Shape;87;g144692206fe_0_77"/>
          <p:cNvSpPr txBox="1">
            <a:spLocks noGrp="1"/>
          </p:cNvSpPr>
          <p:nvPr>
            <p:ph type="subTitle" idx="3"/>
          </p:nvPr>
        </p:nvSpPr>
        <p:spPr>
          <a:xfrm>
            <a:off x="2213483" y="5047983"/>
            <a:ext cx="312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88" name="Google Shape;88;g144692206fe_0_77"/>
          <p:cNvSpPr txBox="1">
            <a:spLocks noGrp="1"/>
          </p:cNvSpPr>
          <p:nvPr>
            <p:ph type="title" idx="4"/>
          </p:nvPr>
        </p:nvSpPr>
        <p:spPr>
          <a:xfrm>
            <a:off x="2213502" y="4386867"/>
            <a:ext cx="2892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2400"/>
              <a:buNone/>
              <a:defRPr sz="27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89" name="Google Shape;89;g144692206fe_0_77"/>
          <p:cNvSpPr txBox="1">
            <a:spLocks noGrp="1"/>
          </p:cNvSpPr>
          <p:nvPr>
            <p:ph type="title" idx="5" hasCustomPrompt="1"/>
          </p:nvPr>
        </p:nvSpPr>
        <p:spPr>
          <a:xfrm>
            <a:off x="1091583" y="4298650"/>
            <a:ext cx="1219200" cy="6639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5"/>
              </a:buClr>
              <a:buSzPts val="4800"/>
              <a:buNone/>
              <a:defRPr sz="45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90" name="Google Shape;90;g144692206fe_0_77"/>
          <p:cNvSpPr txBox="1">
            <a:spLocks noGrp="1"/>
          </p:cNvSpPr>
          <p:nvPr>
            <p:ph type="subTitle" idx="6"/>
          </p:nvPr>
        </p:nvSpPr>
        <p:spPr>
          <a:xfrm>
            <a:off x="7980417" y="2777517"/>
            <a:ext cx="312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91" name="Google Shape;91;g144692206fe_0_77"/>
          <p:cNvSpPr txBox="1">
            <a:spLocks noGrp="1"/>
          </p:cNvSpPr>
          <p:nvPr>
            <p:ph type="title" idx="7"/>
          </p:nvPr>
        </p:nvSpPr>
        <p:spPr>
          <a:xfrm>
            <a:off x="7980436" y="2121833"/>
            <a:ext cx="2892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2400"/>
              <a:buNone/>
              <a:defRPr sz="27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92" name="Google Shape;92;g144692206fe_0_77"/>
          <p:cNvSpPr txBox="1">
            <a:spLocks noGrp="1"/>
          </p:cNvSpPr>
          <p:nvPr>
            <p:ph type="title" idx="8" hasCustomPrompt="1"/>
          </p:nvPr>
        </p:nvSpPr>
        <p:spPr>
          <a:xfrm>
            <a:off x="6841217" y="2033617"/>
            <a:ext cx="1219200" cy="6639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5"/>
              </a:buClr>
              <a:buSzPts val="4800"/>
              <a:buNone/>
              <a:defRPr sz="45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93" name="Google Shape;93;g144692206fe_0_77"/>
          <p:cNvSpPr txBox="1">
            <a:spLocks noGrp="1"/>
          </p:cNvSpPr>
          <p:nvPr>
            <p:ph type="subTitle" idx="9"/>
          </p:nvPr>
        </p:nvSpPr>
        <p:spPr>
          <a:xfrm>
            <a:off x="7980417" y="5047983"/>
            <a:ext cx="312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94" name="Google Shape;94;g144692206fe_0_77"/>
          <p:cNvSpPr txBox="1">
            <a:spLocks noGrp="1"/>
          </p:cNvSpPr>
          <p:nvPr>
            <p:ph type="title" idx="13"/>
          </p:nvPr>
        </p:nvSpPr>
        <p:spPr>
          <a:xfrm>
            <a:off x="7980436" y="4386867"/>
            <a:ext cx="2892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2400"/>
              <a:buNone/>
              <a:defRPr sz="27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95" name="Google Shape;95;g144692206fe_0_77"/>
          <p:cNvSpPr txBox="1">
            <a:spLocks noGrp="1"/>
          </p:cNvSpPr>
          <p:nvPr>
            <p:ph type="title" idx="14" hasCustomPrompt="1"/>
          </p:nvPr>
        </p:nvSpPr>
        <p:spPr>
          <a:xfrm>
            <a:off x="6841217" y="4298650"/>
            <a:ext cx="1219200" cy="6639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5"/>
              </a:buClr>
              <a:buSzPts val="4800"/>
              <a:buNone/>
              <a:defRPr sz="45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96" name="Google Shape;96;g144692206fe_0_77"/>
          <p:cNvSpPr txBox="1">
            <a:spLocks noGrp="1"/>
          </p:cNvSpPr>
          <p:nvPr>
            <p:ph type="title" idx="15"/>
          </p:nvPr>
        </p:nvSpPr>
        <p:spPr>
          <a:xfrm>
            <a:off x="952167" y="729100"/>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32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97" name="Google Shape;97;g144692206fe_0_77"/>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3 columns">
  <p:cSld name="SECTION_HEADER_1_1_1_1">
    <p:bg>
      <p:bgPr>
        <a:solidFill>
          <a:schemeClr val="lt2"/>
        </a:solidFill>
        <a:effectLst/>
      </p:bgPr>
    </p:bg>
    <p:spTree>
      <p:nvGrpSpPr>
        <p:cNvPr id="1" name="Shape 98"/>
        <p:cNvGrpSpPr/>
        <p:nvPr/>
      </p:nvGrpSpPr>
      <p:grpSpPr>
        <a:xfrm>
          <a:off x="0" y="0"/>
          <a:ext cx="0" cy="0"/>
          <a:chOff x="0" y="0"/>
          <a:chExt cx="0" cy="0"/>
        </a:xfrm>
      </p:grpSpPr>
      <p:pic>
        <p:nvPicPr>
          <p:cNvPr id="99" name="Google Shape;99;g144692206fe_0_93"/>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100" name="Google Shape;100;g144692206fe_0_93"/>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101" name="Google Shape;101;g144692206fe_0_93"/>
          <p:cNvSpPr txBox="1">
            <a:spLocks noGrp="1"/>
          </p:cNvSpPr>
          <p:nvPr>
            <p:ph type="subTitle" idx="1"/>
          </p:nvPr>
        </p:nvSpPr>
        <p:spPr>
          <a:xfrm>
            <a:off x="832767" y="3877466"/>
            <a:ext cx="3170100" cy="9528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02" name="Google Shape;102;g144692206fe_0_93"/>
          <p:cNvSpPr txBox="1">
            <a:spLocks noGrp="1"/>
          </p:cNvSpPr>
          <p:nvPr>
            <p:ph type="subTitle" idx="2"/>
          </p:nvPr>
        </p:nvSpPr>
        <p:spPr>
          <a:xfrm>
            <a:off x="8189267" y="3877466"/>
            <a:ext cx="3170100" cy="9528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03" name="Google Shape;103;g144692206fe_0_93"/>
          <p:cNvSpPr txBox="1">
            <a:spLocks noGrp="1"/>
          </p:cNvSpPr>
          <p:nvPr>
            <p:ph type="subTitle" idx="3"/>
          </p:nvPr>
        </p:nvSpPr>
        <p:spPr>
          <a:xfrm>
            <a:off x="4511000" y="3877466"/>
            <a:ext cx="3170100" cy="9528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04" name="Google Shape;104;g144692206fe_0_93"/>
          <p:cNvSpPr txBox="1">
            <a:spLocks noGrp="1"/>
          </p:cNvSpPr>
          <p:nvPr>
            <p:ph type="title"/>
          </p:nvPr>
        </p:nvSpPr>
        <p:spPr>
          <a:xfrm>
            <a:off x="1217767" y="3296569"/>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05" name="Google Shape;105;g144692206fe_0_93"/>
          <p:cNvSpPr txBox="1">
            <a:spLocks noGrp="1"/>
          </p:cNvSpPr>
          <p:nvPr>
            <p:ph type="title" idx="4"/>
          </p:nvPr>
        </p:nvSpPr>
        <p:spPr>
          <a:xfrm>
            <a:off x="8574267" y="3296569"/>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06" name="Google Shape;106;g144692206fe_0_93"/>
          <p:cNvSpPr txBox="1">
            <a:spLocks noGrp="1"/>
          </p:cNvSpPr>
          <p:nvPr>
            <p:ph type="title" idx="5"/>
          </p:nvPr>
        </p:nvSpPr>
        <p:spPr>
          <a:xfrm>
            <a:off x="4896000" y="3296569"/>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07" name="Google Shape;107;g144692206fe_0_93"/>
          <p:cNvSpPr txBox="1">
            <a:spLocks noGrp="1"/>
          </p:cNvSpPr>
          <p:nvPr>
            <p:ph type="title" idx="6"/>
          </p:nvPr>
        </p:nvSpPr>
        <p:spPr>
          <a:xfrm>
            <a:off x="952167" y="725433"/>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3200"/>
              <a:buNone/>
              <a:defRPr sz="4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08" name="Google Shape;108;g144692206fe_0_93"/>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4 columns 1">
  <p:cSld name="SECTION_HEADER_1_2_1">
    <p:bg>
      <p:bgPr>
        <a:solidFill>
          <a:schemeClr val="lt2"/>
        </a:solidFill>
        <a:effectLst/>
      </p:bgPr>
    </p:bg>
    <p:spTree>
      <p:nvGrpSpPr>
        <p:cNvPr id="1" name="Shape 109"/>
        <p:cNvGrpSpPr/>
        <p:nvPr/>
      </p:nvGrpSpPr>
      <p:grpSpPr>
        <a:xfrm>
          <a:off x="0" y="0"/>
          <a:ext cx="0" cy="0"/>
          <a:chOff x="0" y="0"/>
          <a:chExt cx="0" cy="0"/>
        </a:xfrm>
      </p:grpSpPr>
      <p:pic>
        <p:nvPicPr>
          <p:cNvPr id="110" name="Google Shape;110;g144692206fe_0_104"/>
          <p:cNvPicPr preferRelativeResize="0"/>
          <p:nvPr/>
        </p:nvPicPr>
        <p:blipFill>
          <a:blip r:embed="rId2">
            <a:alphaModFix amt="75000"/>
          </a:blip>
          <a:stretch>
            <a:fillRect/>
          </a:stretch>
        </p:blipFill>
        <p:spPr>
          <a:xfrm flipH="1">
            <a:off x="9444733" y="0"/>
            <a:ext cx="2747267" cy="2645701"/>
          </a:xfrm>
          <a:prstGeom prst="rect">
            <a:avLst/>
          </a:prstGeom>
          <a:noFill/>
          <a:ln>
            <a:noFill/>
          </a:ln>
        </p:spPr>
      </p:pic>
      <p:pic>
        <p:nvPicPr>
          <p:cNvPr id="111" name="Google Shape;111;g144692206fe_0_104"/>
          <p:cNvPicPr preferRelativeResize="0"/>
          <p:nvPr/>
        </p:nvPicPr>
        <p:blipFill>
          <a:blip r:embed="rId2">
            <a:alphaModFix amt="75000"/>
          </a:blip>
          <a:stretch>
            <a:fillRect/>
          </a:stretch>
        </p:blipFill>
        <p:spPr>
          <a:xfrm rot="10800000" flipH="1">
            <a:off x="0" y="4212300"/>
            <a:ext cx="2747267" cy="2645701"/>
          </a:xfrm>
          <a:prstGeom prst="rect">
            <a:avLst/>
          </a:prstGeom>
          <a:noFill/>
          <a:ln>
            <a:noFill/>
          </a:ln>
        </p:spPr>
      </p:pic>
      <p:sp>
        <p:nvSpPr>
          <p:cNvPr id="112" name="Google Shape;112;g144692206fe_0_104"/>
          <p:cNvSpPr txBox="1">
            <a:spLocks noGrp="1"/>
          </p:cNvSpPr>
          <p:nvPr>
            <p:ph type="title"/>
          </p:nvPr>
        </p:nvSpPr>
        <p:spPr>
          <a:xfrm>
            <a:off x="952167" y="729100"/>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13" name="Google Shape;113;g144692206fe_0_104"/>
          <p:cNvSpPr txBox="1">
            <a:spLocks noGrp="1"/>
          </p:cNvSpPr>
          <p:nvPr>
            <p:ph type="subTitle" idx="1"/>
          </p:nvPr>
        </p:nvSpPr>
        <p:spPr>
          <a:xfrm>
            <a:off x="1902342" y="2724300"/>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114" name="Google Shape;114;g144692206fe_0_104"/>
          <p:cNvSpPr txBox="1">
            <a:spLocks noGrp="1"/>
          </p:cNvSpPr>
          <p:nvPr>
            <p:ph type="title" idx="2"/>
          </p:nvPr>
        </p:nvSpPr>
        <p:spPr>
          <a:xfrm>
            <a:off x="952167" y="2068600"/>
            <a:ext cx="35703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15" name="Google Shape;115;g144692206fe_0_104"/>
          <p:cNvSpPr txBox="1">
            <a:spLocks noGrp="1"/>
          </p:cNvSpPr>
          <p:nvPr>
            <p:ph type="subTitle" idx="3"/>
          </p:nvPr>
        </p:nvSpPr>
        <p:spPr>
          <a:xfrm>
            <a:off x="1902342" y="4911417"/>
            <a:ext cx="26205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None/>
              <a:defRPr sz="1900"/>
            </a:lvl1pPr>
            <a:lvl2pPr lvl="1" algn="r" rtl="0">
              <a:spcBef>
                <a:spcPts val="0"/>
              </a:spcBef>
              <a:spcAft>
                <a:spcPts val="0"/>
              </a:spcAft>
              <a:buNone/>
              <a:defRPr sz="1900"/>
            </a:lvl2pPr>
            <a:lvl3pPr lvl="2" algn="r" rtl="0">
              <a:spcBef>
                <a:spcPts val="0"/>
              </a:spcBef>
              <a:spcAft>
                <a:spcPts val="0"/>
              </a:spcAft>
              <a:buNone/>
              <a:defRPr sz="1900"/>
            </a:lvl3pPr>
            <a:lvl4pPr lvl="3" algn="r" rtl="0">
              <a:spcBef>
                <a:spcPts val="0"/>
              </a:spcBef>
              <a:spcAft>
                <a:spcPts val="0"/>
              </a:spcAft>
              <a:buNone/>
              <a:defRPr sz="1900"/>
            </a:lvl4pPr>
            <a:lvl5pPr lvl="4" algn="r" rtl="0">
              <a:spcBef>
                <a:spcPts val="0"/>
              </a:spcBef>
              <a:spcAft>
                <a:spcPts val="0"/>
              </a:spcAft>
              <a:buNone/>
              <a:defRPr sz="1900"/>
            </a:lvl5pPr>
            <a:lvl6pPr lvl="5" algn="r" rtl="0">
              <a:spcBef>
                <a:spcPts val="0"/>
              </a:spcBef>
              <a:spcAft>
                <a:spcPts val="0"/>
              </a:spcAft>
              <a:buNone/>
              <a:defRPr sz="1900"/>
            </a:lvl6pPr>
            <a:lvl7pPr lvl="6" algn="r" rtl="0">
              <a:spcBef>
                <a:spcPts val="0"/>
              </a:spcBef>
              <a:spcAft>
                <a:spcPts val="0"/>
              </a:spcAft>
              <a:buNone/>
              <a:defRPr sz="1900"/>
            </a:lvl7pPr>
            <a:lvl8pPr lvl="7" algn="r" rtl="0">
              <a:spcBef>
                <a:spcPts val="0"/>
              </a:spcBef>
              <a:spcAft>
                <a:spcPts val="0"/>
              </a:spcAft>
              <a:buNone/>
              <a:defRPr sz="1900"/>
            </a:lvl8pPr>
            <a:lvl9pPr lvl="8" algn="r" rtl="0">
              <a:spcBef>
                <a:spcPts val="0"/>
              </a:spcBef>
              <a:spcAft>
                <a:spcPts val="0"/>
              </a:spcAft>
              <a:buNone/>
              <a:defRPr sz="1900"/>
            </a:lvl9pPr>
          </a:lstStyle>
          <a:p>
            <a:endParaRPr/>
          </a:p>
        </p:txBody>
      </p:sp>
      <p:sp>
        <p:nvSpPr>
          <p:cNvPr id="116" name="Google Shape;116;g144692206fe_0_104"/>
          <p:cNvSpPr txBox="1">
            <a:spLocks noGrp="1"/>
          </p:cNvSpPr>
          <p:nvPr>
            <p:ph type="title" idx="4"/>
          </p:nvPr>
        </p:nvSpPr>
        <p:spPr>
          <a:xfrm>
            <a:off x="952167" y="4250267"/>
            <a:ext cx="3570300" cy="487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17" name="Google Shape;117;g144692206fe_0_104"/>
          <p:cNvSpPr txBox="1">
            <a:spLocks noGrp="1"/>
          </p:cNvSpPr>
          <p:nvPr>
            <p:ph type="subTitle" idx="5"/>
          </p:nvPr>
        </p:nvSpPr>
        <p:spPr>
          <a:xfrm>
            <a:off x="7669258" y="2724300"/>
            <a:ext cx="26205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118" name="Google Shape;118;g144692206fe_0_104"/>
          <p:cNvSpPr txBox="1">
            <a:spLocks noGrp="1"/>
          </p:cNvSpPr>
          <p:nvPr>
            <p:ph type="title" idx="6"/>
          </p:nvPr>
        </p:nvSpPr>
        <p:spPr>
          <a:xfrm>
            <a:off x="7669270" y="2068600"/>
            <a:ext cx="35703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19" name="Google Shape;119;g144692206fe_0_104"/>
          <p:cNvSpPr txBox="1">
            <a:spLocks noGrp="1"/>
          </p:cNvSpPr>
          <p:nvPr>
            <p:ph type="subTitle" idx="7"/>
          </p:nvPr>
        </p:nvSpPr>
        <p:spPr>
          <a:xfrm>
            <a:off x="7669258" y="4911417"/>
            <a:ext cx="2620500" cy="487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120" name="Google Shape;120;g144692206fe_0_104"/>
          <p:cNvSpPr txBox="1">
            <a:spLocks noGrp="1"/>
          </p:cNvSpPr>
          <p:nvPr>
            <p:ph type="title" idx="8"/>
          </p:nvPr>
        </p:nvSpPr>
        <p:spPr>
          <a:xfrm>
            <a:off x="7669270" y="4250270"/>
            <a:ext cx="35703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21" name="Google Shape;121;g144692206fe_0_104"/>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SECTION_HEADER_1_2_2">
    <p:bg>
      <p:bgPr>
        <a:solidFill>
          <a:schemeClr val="lt2"/>
        </a:solidFill>
        <a:effectLst/>
      </p:bgPr>
    </p:bg>
    <p:spTree>
      <p:nvGrpSpPr>
        <p:cNvPr id="1" name="Shape 122"/>
        <p:cNvGrpSpPr/>
        <p:nvPr/>
      </p:nvGrpSpPr>
      <p:grpSpPr>
        <a:xfrm>
          <a:off x="0" y="0"/>
          <a:ext cx="0" cy="0"/>
          <a:chOff x="0" y="0"/>
          <a:chExt cx="0" cy="0"/>
        </a:xfrm>
      </p:grpSpPr>
      <p:pic>
        <p:nvPicPr>
          <p:cNvPr id="123" name="Google Shape;123;g144692206fe_0_117"/>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pic>
        <p:nvPicPr>
          <p:cNvPr id="124" name="Google Shape;124;g144692206fe_0_117"/>
          <p:cNvPicPr preferRelativeResize="0"/>
          <p:nvPr/>
        </p:nvPicPr>
        <p:blipFill>
          <a:blip r:embed="rId3">
            <a:alphaModFix amt="55000"/>
          </a:blip>
          <a:stretch>
            <a:fillRect/>
          </a:stretch>
        </p:blipFill>
        <p:spPr>
          <a:xfrm>
            <a:off x="-4" y="0"/>
            <a:ext cx="4302966" cy="4440534"/>
          </a:xfrm>
          <a:prstGeom prst="rect">
            <a:avLst/>
          </a:prstGeom>
          <a:noFill/>
          <a:ln>
            <a:noFill/>
          </a:ln>
        </p:spPr>
      </p:pic>
      <p:sp>
        <p:nvSpPr>
          <p:cNvPr id="125" name="Google Shape;125;g144692206fe_0_117"/>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g144692206fe_0_117"/>
          <p:cNvSpPr txBox="1">
            <a:spLocks noGrp="1"/>
          </p:cNvSpPr>
          <p:nvPr>
            <p:ph type="title"/>
          </p:nvPr>
        </p:nvSpPr>
        <p:spPr>
          <a:xfrm>
            <a:off x="4060000" y="725267"/>
            <a:ext cx="4071900" cy="120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5300"/>
              <a:buNone/>
              <a:defRPr sz="75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27" name="Google Shape;127;g144692206fe_0_117"/>
          <p:cNvSpPr txBox="1">
            <a:spLocks noGrp="1"/>
          </p:cNvSpPr>
          <p:nvPr>
            <p:ph type="subTitle" idx="1"/>
          </p:nvPr>
        </p:nvSpPr>
        <p:spPr>
          <a:xfrm>
            <a:off x="4386000" y="2781300"/>
            <a:ext cx="3420000" cy="1625700"/>
          </a:xfrm>
          <a:prstGeom prst="rect">
            <a:avLst/>
          </a:prstGeom>
        </p:spPr>
        <p:txBody>
          <a:bodyPr spcFirstLastPara="1" wrap="square" lIns="121900" tIns="121900" rIns="121900" bIns="121900" anchor="t" anchorCtr="0">
            <a:noAutofit/>
          </a:bodyPr>
          <a:lstStyle>
            <a:lvl1pPr lvl="0" algn="ctr" rtl="0">
              <a:spcBef>
                <a:spcPts val="0"/>
              </a:spcBef>
              <a:spcAft>
                <a:spcPts val="0"/>
              </a:spcAft>
              <a:buNone/>
              <a:defRPr sz="19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g144692206fe_0_117"/>
          <p:cNvSpPr txBox="1"/>
          <p:nvPr/>
        </p:nvSpPr>
        <p:spPr>
          <a:xfrm>
            <a:off x="3547600" y="4335967"/>
            <a:ext cx="5096700" cy="12792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x-none" sz="1900">
                <a:solidFill>
                  <a:schemeClr val="dk2"/>
                </a:solidFill>
                <a:latin typeface="Roboto"/>
                <a:ea typeface="Roboto"/>
                <a:cs typeface="Roboto"/>
                <a:sym typeface="Roboto"/>
              </a:rPr>
              <a:t>CREDITS: This presentation template was created by </a:t>
            </a:r>
            <a:r>
              <a:rPr lang="x-none" sz="1900" b="1">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lang="x-none" sz="1900">
                <a:solidFill>
                  <a:schemeClr val="dk2"/>
                </a:solidFill>
                <a:latin typeface="Roboto"/>
                <a:ea typeface="Roboto"/>
                <a:cs typeface="Roboto"/>
                <a:sym typeface="Roboto"/>
              </a:rPr>
              <a:t>, including icons by </a:t>
            </a:r>
            <a:r>
              <a:rPr lang="x-none" sz="1900" b="1">
                <a:solidFill>
                  <a:schemeClr val="dk2"/>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lang="x-none" sz="1900">
                <a:solidFill>
                  <a:schemeClr val="dk2"/>
                </a:solidFill>
                <a:latin typeface="Roboto"/>
                <a:ea typeface="Roboto"/>
                <a:cs typeface="Roboto"/>
                <a:sym typeface="Roboto"/>
              </a:rPr>
              <a:t>, infographics &amp; images by </a:t>
            </a:r>
            <a:r>
              <a:rPr lang="x-none" sz="1900" b="1">
                <a:solidFill>
                  <a:schemeClr val="dk2"/>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sz="1900">
              <a:solidFill>
                <a:schemeClr val="dk2"/>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6 columns">
  <p:cSld name="SECTION_HEADER_1_1_1_1_1">
    <p:bg>
      <p:bgPr>
        <a:solidFill>
          <a:schemeClr val="lt2"/>
        </a:solidFill>
        <a:effectLst/>
      </p:bgPr>
    </p:bg>
    <p:spTree>
      <p:nvGrpSpPr>
        <p:cNvPr id="1" name="Shape 129"/>
        <p:cNvGrpSpPr/>
        <p:nvPr/>
      </p:nvGrpSpPr>
      <p:grpSpPr>
        <a:xfrm>
          <a:off x="0" y="0"/>
          <a:ext cx="0" cy="0"/>
          <a:chOff x="0" y="0"/>
          <a:chExt cx="0" cy="0"/>
        </a:xfrm>
      </p:grpSpPr>
      <p:pic>
        <p:nvPicPr>
          <p:cNvPr id="130" name="Google Shape;130;g144692206fe_0_124"/>
          <p:cNvPicPr preferRelativeResize="0"/>
          <p:nvPr/>
        </p:nvPicPr>
        <p:blipFill>
          <a:blip r:embed="rId2">
            <a:alphaModFix amt="75000"/>
          </a:blip>
          <a:stretch>
            <a:fillRect/>
          </a:stretch>
        </p:blipFill>
        <p:spPr>
          <a:xfrm flipH="1">
            <a:off x="9444733" y="0"/>
            <a:ext cx="2747267" cy="2645701"/>
          </a:xfrm>
          <a:prstGeom prst="rect">
            <a:avLst/>
          </a:prstGeom>
          <a:noFill/>
          <a:ln>
            <a:noFill/>
          </a:ln>
        </p:spPr>
      </p:pic>
      <p:pic>
        <p:nvPicPr>
          <p:cNvPr id="131" name="Google Shape;131;g144692206fe_0_124"/>
          <p:cNvPicPr preferRelativeResize="0"/>
          <p:nvPr/>
        </p:nvPicPr>
        <p:blipFill>
          <a:blip r:embed="rId2">
            <a:alphaModFix amt="75000"/>
          </a:blip>
          <a:stretch>
            <a:fillRect/>
          </a:stretch>
        </p:blipFill>
        <p:spPr>
          <a:xfrm rot="10800000" flipH="1">
            <a:off x="0" y="4212300"/>
            <a:ext cx="2747267" cy="2645701"/>
          </a:xfrm>
          <a:prstGeom prst="rect">
            <a:avLst/>
          </a:prstGeom>
          <a:noFill/>
          <a:ln>
            <a:noFill/>
          </a:ln>
        </p:spPr>
      </p:pic>
      <p:sp>
        <p:nvSpPr>
          <p:cNvPr id="132" name="Google Shape;132;g144692206fe_0_124"/>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g144692206fe_0_124"/>
          <p:cNvSpPr txBox="1">
            <a:spLocks noGrp="1"/>
          </p:cNvSpPr>
          <p:nvPr>
            <p:ph type="subTitle" idx="1"/>
          </p:nvPr>
        </p:nvSpPr>
        <p:spPr>
          <a:xfrm>
            <a:off x="731150" y="27161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34" name="Google Shape;134;g144692206fe_0_124"/>
          <p:cNvSpPr txBox="1">
            <a:spLocks noGrp="1"/>
          </p:cNvSpPr>
          <p:nvPr>
            <p:ph type="subTitle" idx="2"/>
          </p:nvPr>
        </p:nvSpPr>
        <p:spPr>
          <a:xfrm>
            <a:off x="8290850" y="27161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35" name="Google Shape;135;g144692206fe_0_124"/>
          <p:cNvSpPr txBox="1">
            <a:spLocks noGrp="1"/>
          </p:cNvSpPr>
          <p:nvPr>
            <p:ph type="subTitle" idx="3"/>
          </p:nvPr>
        </p:nvSpPr>
        <p:spPr>
          <a:xfrm>
            <a:off x="4511000" y="27161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36" name="Google Shape;136;g144692206fe_0_124"/>
          <p:cNvSpPr txBox="1">
            <a:spLocks noGrp="1"/>
          </p:cNvSpPr>
          <p:nvPr>
            <p:ph type="title"/>
          </p:nvPr>
        </p:nvSpPr>
        <p:spPr>
          <a:xfrm>
            <a:off x="1116150" y="21352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37" name="Google Shape;137;g144692206fe_0_124"/>
          <p:cNvSpPr txBox="1">
            <a:spLocks noGrp="1"/>
          </p:cNvSpPr>
          <p:nvPr>
            <p:ph type="title" idx="4"/>
          </p:nvPr>
        </p:nvSpPr>
        <p:spPr>
          <a:xfrm>
            <a:off x="8675850" y="21352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38" name="Google Shape;138;g144692206fe_0_124"/>
          <p:cNvSpPr txBox="1">
            <a:spLocks noGrp="1"/>
          </p:cNvSpPr>
          <p:nvPr>
            <p:ph type="title" idx="5"/>
          </p:nvPr>
        </p:nvSpPr>
        <p:spPr>
          <a:xfrm>
            <a:off x="4896000" y="21352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39" name="Google Shape;139;g144692206fe_0_124"/>
          <p:cNvSpPr txBox="1">
            <a:spLocks noGrp="1"/>
          </p:cNvSpPr>
          <p:nvPr>
            <p:ph type="title" idx="6"/>
          </p:nvPr>
        </p:nvSpPr>
        <p:spPr>
          <a:xfrm>
            <a:off x="952167" y="725433"/>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3200"/>
              <a:buNone/>
              <a:defRPr sz="4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40" name="Google Shape;140;g144692206fe_0_124"/>
          <p:cNvSpPr txBox="1">
            <a:spLocks noGrp="1"/>
          </p:cNvSpPr>
          <p:nvPr>
            <p:ph type="subTitle" idx="7"/>
          </p:nvPr>
        </p:nvSpPr>
        <p:spPr>
          <a:xfrm>
            <a:off x="731150" y="50402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41" name="Google Shape;141;g144692206fe_0_124"/>
          <p:cNvSpPr txBox="1">
            <a:spLocks noGrp="1"/>
          </p:cNvSpPr>
          <p:nvPr>
            <p:ph type="subTitle" idx="8"/>
          </p:nvPr>
        </p:nvSpPr>
        <p:spPr>
          <a:xfrm>
            <a:off x="8290850" y="50402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42" name="Google Shape;142;g144692206fe_0_124"/>
          <p:cNvSpPr txBox="1">
            <a:spLocks noGrp="1"/>
          </p:cNvSpPr>
          <p:nvPr>
            <p:ph type="subTitle" idx="9"/>
          </p:nvPr>
        </p:nvSpPr>
        <p:spPr>
          <a:xfrm>
            <a:off x="4511000" y="5040250"/>
            <a:ext cx="3170100" cy="60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143" name="Google Shape;143;g144692206fe_0_124"/>
          <p:cNvSpPr txBox="1">
            <a:spLocks noGrp="1"/>
          </p:cNvSpPr>
          <p:nvPr>
            <p:ph type="title" idx="13"/>
          </p:nvPr>
        </p:nvSpPr>
        <p:spPr>
          <a:xfrm>
            <a:off x="1116150" y="44593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44" name="Google Shape;144;g144692206fe_0_124"/>
          <p:cNvSpPr txBox="1">
            <a:spLocks noGrp="1"/>
          </p:cNvSpPr>
          <p:nvPr>
            <p:ph type="title" idx="14"/>
          </p:nvPr>
        </p:nvSpPr>
        <p:spPr>
          <a:xfrm>
            <a:off x="8675850" y="44593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45" name="Google Shape;145;g144692206fe_0_124"/>
          <p:cNvSpPr txBox="1">
            <a:spLocks noGrp="1"/>
          </p:cNvSpPr>
          <p:nvPr>
            <p:ph type="title" idx="15"/>
          </p:nvPr>
        </p:nvSpPr>
        <p:spPr>
          <a:xfrm>
            <a:off x="4896000" y="4459350"/>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SECTION_HEADER_1_3_1">
    <p:bg>
      <p:bgPr>
        <a:solidFill>
          <a:schemeClr val="lt2"/>
        </a:solidFill>
        <a:effectLst/>
      </p:bgPr>
    </p:bg>
    <p:spTree>
      <p:nvGrpSpPr>
        <p:cNvPr id="1" name="Shape 146"/>
        <p:cNvGrpSpPr/>
        <p:nvPr/>
      </p:nvGrpSpPr>
      <p:grpSpPr>
        <a:xfrm>
          <a:off x="0" y="0"/>
          <a:ext cx="0" cy="0"/>
          <a:chOff x="0" y="0"/>
          <a:chExt cx="0" cy="0"/>
        </a:xfrm>
      </p:grpSpPr>
      <p:pic>
        <p:nvPicPr>
          <p:cNvPr id="147" name="Google Shape;147;g144692206fe_0_141"/>
          <p:cNvPicPr preferRelativeResize="0"/>
          <p:nvPr/>
        </p:nvPicPr>
        <p:blipFill>
          <a:blip r:embed="rId2">
            <a:alphaModFix amt="75000"/>
          </a:blip>
          <a:stretch>
            <a:fillRect/>
          </a:stretch>
        </p:blipFill>
        <p:spPr>
          <a:xfrm flipH="1">
            <a:off x="9444733" y="0"/>
            <a:ext cx="2747267" cy="2645701"/>
          </a:xfrm>
          <a:prstGeom prst="rect">
            <a:avLst/>
          </a:prstGeom>
          <a:noFill/>
          <a:ln>
            <a:noFill/>
          </a:ln>
        </p:spPr>
      </p:pic>
      <p:pic>
        <p:nvPicPr>
          <p:cNvPr id="148" name="Google Shape;148;g144692206fe_0_141"/>
          <p:cNvPicPr preferRelativeResize="0"/>
          <p:nvPr/>
        </p:nvPicPr>
        <p:blipFill>
          <a:blip r:embed="rId2">
            <a:alphaModFix amt="75000"/>
          </a:blip>
          <a:stretch>
            <a:fillRect/>
          </a:stretch>
        </p:blipFill>
        <p:spPr>
          <a:xfrm rot="10800000" flipH="1">
            <a:off x="0" y="4212300"/>
            <a:ext cx="2747267" cy="2645701"/>
          </a:xfrm>
          <a:prstGeom prst="rect">
            <a:avLst/>
          </a:prstGeom>
          <a:noFill/>
          <a:ln>
            <a:noFill/>
          </a:ln>
        </p:spPr>
      </p:pic>
      <p:sp>
        <p:nvSpPr>
          <p:cNvPr id="149" name="Google Shape;149;g144692206fe_0_141"/>
          <p:cNvSpPr txBox="1">
            <a:spLocks noGrp="1"/>
          </p:cNvSpPr>
          <p:nvPr>
            <p:ph type="subTitle" idx="1"/>
          </p:nvPr>
        </p:nvSpPr>
        <p:spPr>
          <a:xfrm>
            <a:off x="3187600" y="2363350"/>
            <a:ext cx="58167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2100"/>
            </a:lvl1pPr>
            <a:lvl2pPr lvl="1" algn="ctr" rtl="0">
              <a:spcBef>
                <a:spcPts val="0"/>
              </a:spcBef>
              <a:spcAft>
                <a:spcPts val="0"/>
              </a:spcAft>
              <a:buNone/>
              <a:defRPr sz="2100"/>
            </a:lvl2pPr>
            <a:lvl3pPr lvl="2" algn="ctr" rtl="0">
              <a:spcBef>
                <a:spcPts val="0"/>
              </a:spcBef>
              <a:spcAft>
                <a:spcPts val="0"/>
              </a:spcAft>
              <a:buNone/>
              <a:defRPr sz="2100"/>
            </a:lvl3pPr>
            <a:lvl4pPr lvl="3" algn="ctr" rtl="0">
              <a:spcBef>
                <a:spcPts val="0"/>
              </a:spcBef>
              <a:spcAft>
                <a:spcPts val="0"/>
              </a:spcAft>
              <a:buNone/>
              <a:defRPr sz="2100"/>
            </a:lvl4pPr>
            <a:lvl5pPr lvl="4" algn="ctr" rtl="0">
              <a:spcBef>
                <a:spcPts val="0"/>
              </a:spcBef>
              <a:spcAft>
                <a:spcPts val="0"/>
              </a:spcAft>
              <a:buNone/>
              <a:defRPr sz="2100"/>
            </a:lvl5pPr>
            <a:lvl6pPr lvl="5" algn="ctr" rtl="0">
              <a:spcBef>
                <a:spcPts val="0"/>
              </a:spcBef>
              <a:spcAft>
                <a:spcPts val="0"/>
              </a:spcAft>
              <a:buNone/>
              <a:defRPr sz="2100"/>
            </a:lvl6pPr>
            <a:lvl7pPr lvl="6" algn="ctr" rtl="0">
              <a:spcBef>
                <a:spcPts val="0"/>
              </a:spcBef>
              <a:spcAft>
                <a:spcPts val="0"/>
              </a:spcAft>
              <a:buNone/>
              <a:defRPr sz="2100"/>
            </a:lvl7pPr>
            <a:lvl8pPr lvl="7" algn="ctr" rtl="0">
              <a:spcBef>
                <a:spcPts val="0"/>
              </a:spcBef>
              <a:spcAft>
                <a:spcPts val="0"/>
              </a:spcAft>
              <a:buNone/>
              <a:defRPr sz="2100"/>
            </a:lvl8pPr>
            <a:lvl9pPr lvl="8" algn="ctr" rtl="0">
              <a:spcBef>
                <a:spcPts val="0"/>
              </a:spcBef>
              <a:spcAft>
                <a:spcPts val="0"/>
              </a:spcAft>
              <a:buNone/>
              <a:defRPr sz="2100"/>
            </a:lvl9pPr>
          </a:lstStyle>
          <a:p>
            <a:endParaRPr/>
          </a:p>
        </p:txBody>
      </p:sp>
      <p:sp>
        <p:nvSpPr>
          <p:cNvPr id="150" name="Google Shape;150;g144692206fe_0_141"/>
          <p:cNvSpPr txBox="1">
            <a:spLocks noGrp="1"/>
          </p:cNvSpPr>
          <p:nvPr>
            <p:ph type="title" hasCustomPrompt="1"/>
          </p:nvPr>
        </p:nvSpPr>
        <p:spPr>
          <a:xfrm>
            <a:off x="3524000" y="1632150"/>
            <a:ext cx="5144100" cy="6639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4800"/>
              <a:buNone/>
              <a:defRPr sz="5100"/>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51" name="Google Shape;151;g144692206fe_0_141"/>
          <p:cNvSpPr txBox="1">
            <a:spLocks noGrp="1"/>
          </p:cNvSpPr>
          <p:nvPr>
            <p:ph type="subTitle" idx="2"/>
          </p:nvPr>
        </p:nvSpPr>
        <p:spPr>
          <a:xfrm>
            <a:off x="3187600" y="3998743"/>
            <a:ext cx="5816700" cy="487500"/>
          </a:xfrm>
          <a:prstGeom prst="rect">
            <a:avLst/>
          </a:prstGeom>
        </p:spPr>
        <p:txBody>
          <a:bodyPr spcFirstLastPara="1" wrap="square" lIns="121900" tIns="121900" rIns="121900" bIns="121900" anchor="ctr" anchorCtr="0">
            <a:noAutofit/>
          </a:bodyPr>
          <a:lstStyle>
            <a:lvl1pPr lvl="0" algn="ctr" rtl="0">
              <a:lnSpc>
                <a:spcPct val="150000"/>
              </a:lnSpc>
              <a:spcBef>
                <a:spcPts val="0"/>
              </a:spcBef>
              <a:spcAft>
                <a:spcPts val="0"/>
              </a:spcAft>
              <a:buNone/>
              <a:defRPr sz="2100"/>
            </a:lvl1pPr>
            <a:lvl2pPr lvl="1" algn="ctr" rtl="0">
              <a:lnSpc>
                <a:spcPct val="150000"/>
              </a:lnSpc>
              <a:spcBef>
                <a:spcPts val="0"/>
              </a:spcBef>
              <a:spcAft>
                <a:spcPts val="0"/>
              </a:spcAft>
              <a:buNone/>
              <a:defRPr sz="2100"/>
            </a:lvl2pPr>
            <a:lvl3pPr lvl="2" algn="ctr" rtl="0">
              <a:lnSpc>
                <a:spcPct val="150000"/>
              </a:lnSpc>
              <a:spcBef>
                <a:spcPts val="0"/>
              </a:spcBef>
              <a:spcAft>
                <a:spcPts val="0"/>
              </a:spcAft>
              <a:buNone/>
              <a:defRPr sz="2100"/>
            </a:lvl3pPr>
            <a:lvl4pPr lvl="3" algn="ctr" rtl="0">
              <a:lnSpc>
                <a:spcPct val="150000"/>
              </a:lnSpc>
              <a:spcBef>
                <a:spcPts val="0"/>
              </a:spcBef>
              <a:spcAft>
                <a:spcPts val="0"/>
              </a:spcAft>
              <a:buNone/>
              <a:defRPr sz="2100"/>
            </a:lvl4pPr>
            <a:lvl5pPr lvl="4" algn="ctr" rtl="0">
              <a:lnSpc>
                <a:spcPct val="150000"/>
              </a:lnSpc>
              <a:spcBef>
                <a:spcPts val="0"/>
              </a:spcBef>
              <a:spcAft>
                <a:spcPts val="0"/>
              </a:spcAft>
              <a:buNone/>
              <a:defRPr sz="2100"/>
            </a:lvl5pPr>
            <a:lvl6pPr lvl="5" algn="ctr" rtl="0">
              <a:lnSpc>
                <a:spcPct val="150000"/>
              </a:lnSpc>
              <a:spcBef>
                <a:spcPts val="0"/>
              </a:spcBef>
              <a:spcAft>
                <a:spcPts val="0"/>
              </a:spcAft>
              <a:buNone/>
              <a:defRPr sz="2100"/>
            </a:lvl6pPr>
            <a:lvl7pPr lvl="6" algn="ctr" rtl="0">
              <a:lnSpc>
                <a:spcPct val="150000"/>
              </a:lnSpc>
              <a:spcBef>
                <a:spcPts val="0"/>
              </a:spcBef>
              <a:spcAft>
                <a:spcPts val="0"/>
              </a:spcAft>
              <a:buNone/>
              <a:defRPr sz="2100"/>
            </a:lvl7pPr>
            <a:lvl8pPr lvl="7" algn="ctr" rtl="0">
              <a:lnSpc>
                <a:spcPct val="150000"/>
              </a:lnSpc>
              <a:spcBef>
                <a:spcPts val="0"/>
              </a:spcBef>
              <a:spcAft>
                <a:spcPts val="0"/>
              </a:spcAft>
              <a:buNone/>
              <a:defRPr sz="2100"/>
            </a:lvl8pPr>
            <a:lvl9pPr lvl="8" algn="ctr" rtl="0">
              <a:lnSpc>
                <a:spcPct val="150000"/>
              </a:lnSpc>
              <a:spcBef>
                <a:spcPts val="0"/>
              </a:spcBef>
              <a:spcAft>
                <a:spcPts val="0"/>
              </a:spcAft>
              <a:buNone/>
              <a:defRPr sz="2100"/>
            </a:lvl9pPr>
          </a:lstStyle>
          <a:p>
            <a:endParaRPr/>
          </a:p>
        </p:txBody>
      </p:sp>
      <p:sp>
        <p:nvSpPr>
          <p:cNvPr id="152" name="Google Shape;152;g144692206fe_0_141"/>
          <p:cNvSpPr txBox="1">
            <a:spLocks noGrp="1"/>
          </p:cNvSpPr>
          <p:nvPr>
            <p:ph type="title" idx="3" hasCustomPrompt="1"/>
          </p:nvPr>
        </p:nvSpPr>
        <p:spPr>
          <a:xfrm>
            <a:off x="3524000" y="3268078"/>
            <a:ext cx="5144100" cy="6639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4800"/>
              <a:buNone/>
              <a:defRPr sz="5100"/>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53" name="Google Shape;153;g144692206fe_0_141"/>
          <p:cNvSpPr txBox="1">
            <a:spLocks noGrp="1"/>
          </p:cNvSpPr>
          <p:nvPr>
            <p:ph type="subTitle" idx="4"/>
          </p:nvPr>
        </p:nvSpPr>
        <p:spPr>
          <a:xfrm>
            <a:off x="3187600" y="5634136"/>
            <a:ext cx="5816700" cy="4875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100"/>
            </a:lvl1pPr>
            <a:lvl2pPr lvl="1" algn="ctr" rtl="0">
              <a:lnSpc>
                <a:spcPct val="100000"/>
              </a:lnSpc>
              <a:spcBef>
                <a:spcPts val="0"/>
              </a:spcBef>
              <a:spcAft>
                <a:spcPts val="0"/>
              </a:spcAft>
              <a:buNone/>
              <a:defRPr sz="2100"/>
            </a:lvl2pPr>
            <a:lvl3pPr lvl="2" algn="ctr" rtl="0">
              <a:lnSpc>
                <a:spcPct val="100000"/>
              </a:lnSpc>
              <a:spcBef>
                <a:spcPts val="0"/>
              </a:spcBef>
              <a:spcAft>
                <a:spcPts val="0"/>
              </a:spcAft>
              <a:buNone/>
              <a:defRPr sz="2100"/>
            </a:lvl3pPr>
            <a:lvl4pPr lvl="3" algn="ctr" rtl="0">
              <a:lnSpc>
                <a:spcPct val="100000"/>
              </a:lnSpc>
              <a:spcBef>
                <a:spcPts val="0"/>
              </a:spcBef>
              <a:spcAft>
                <a:spcPts val="0"/>
              </a:spcAft>
              <a:buNone/>
              <a:defRPr sz="2100"/>
            </a:lvl4pPr>
            <a:lvl5pPr lvl="4" algn="ctr" rtl="0">
              <a:lnSpc>
                <a:spcPct val="100000"/>
              </a:lnSpc>
              <a:spcBef>
                <a:spcPts val="0"/>
              </a:spcBef>
              <a:spcAft>
                <a:spcPts val="0"/>
              </a:spcAft>
              <a:buNone/>
              <a:defRPr sz="2100"/>
            </a:lvl5pPr>
            <a:lvl6pPr lvl="5" algn="ctr" rtl="0">
              <a:lnSpc>
                <a:spcPct val="100000"/>
              </a:lnSpc>
              <a:spcBef>
                <a:spcPts val="0"/>
              </a:spcBef>
              <a:spcAft>
                <a:spcPts val="0"/>
              </a:spcAft>
              <a:buNone/>
              <a:defRPr sz="2100"/>
            </a:lvl6pPr>
            <a:lvl7pPr lvl="6" algn="ctr" rtl="0">
              <a:lnSpc>
                <a:spcPct val="100000"/>
              </a:lnSpc>
              <a:spcBef>
                <a:spcPts val="0"/>
              </a:spcBef>
              <a:spcAft>
                <a:spcPts val="0"/>
              </a:spcAft>
              <a:buNone/>
              <a:defRPr sz="2100"/>
            </a:lvl7pPr>
            <a:lvl8pPr lvl="7" algn="ctr" rtl="0">
              <a:lnSpc>
                <a:spcPct val="100000"/>
              </a:lnSpc>
              <a:spcBef>
                <a:spcPts val="0"/>
              </a:spcBef>
              <a:spcAft>
                <a:spcPts val="0"/>
              </a:spcAft>
              <a:buNone/>
              <a:defRPr sz="2100"/>
            </a:lvl8pPr>
            <a:lvl9pPr lvl="8" algn="ctr" rtl="0">
              <a:lnSpc>
                <a:spcPct val="100000"/>
              </a:lnSpc>
              <a:spcBef>
                <a:spcPts val="0"/>
              </a:spcBef>
              <a:spcAft>
                <a:spcPts val="0"/>
              </a:spcAft>
              <a:buNone/>
              <a:defRPr sz="2100"/>
            </a:lvl9pPr>
          </a:lstStyle>
          <a:p>
            <a:endParaRPr/>
          </a:p>
        </p:txBody>
      </p:sp>
      <p:sp>
        <p:nvSpPr>
          <p:cNvPr id="154" name="Google Shape;154;g144692206fe_0_141"/>
          <p:cNvSpPr txBox="1">
            <a:spLocks noGrp="1"/>
          </p:cNvSpPr>
          <p:nvPr>
            <p:ph type="title" idx="5" hasCustomPrompt="1"/>
          </p:nvPr>
        </p:nvSpPr>
        <p:spPr>
          <a:xfrm>
            <a:off x="3524000" y="4904007"/>
            <a:ext cx="5144100" cy="6639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4800"/>
              <a:buNone/>
              <a:defRPr sz="5100"/>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55" name="Google Shape;155;g144692206fe_0_141"/>
          <p:cNvSpPr txBox="1">
            <a:spLocks noGrp="1"/>
          </p:cNvSpPr>
          <p:nvPr>
            <p:ph type="title" idx="6"/>
          </p:nvPr>
        </p:nvSpPr>
        <p:spPr>
          <a:xfrm>
            <a:off x="952167" y="729100"/>
            <a:ext cx="102141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56" name="Google Shape;156;g144692206fe_0_141"/>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4"/>
        <p:cNvGrpSpPr/>
        <p:nvPr/>
      </p:nvGrpSpPr>
      <p:grpSpPr>
        <a:xfrm>
          <a:off x="0" y="0"/>
          <a:ext cx="0" cy="0"/>
          <a:chOff x="0" y="0"/>
          <a:chExt cx="0" cy="0"/>
        </a:xfrm>
      </p:grpSpPr>
      <p:pic>
        <p:nvPicPr>
          <p:cNvPr id="15" name="Google Shape;15;g144692206fe_0_9"/>
          <p:cNvPicPr preferRelativeResize="0"/>
          <p:nvPr/>
        </p:nvPicPr>
        <p:blipFill>
          <a:blip r:embed="rId2">
            <a:alphaModFix amt="55000"/>
          </a:blip>
          <a:stretch>
            <a:fillRect/>
          </a:stretch>
        </p:blipFill>
        <p:spPr>
          <a:xfrm>
            <a:off x="7889030" y="0"/>
            <a:ext cx="4302966" cy="4440534"/>
          </a:xfrm>
          <a:prstGeom prst="rect">
            <a:avLst/>
          </a:prstGeom>
          <a:noFill/>
          <a:ln>
            <a:noFill/>
          </a:ln>
        </p:spPr>
      </p:pic>
      <p:sp>
        <p:nvSpPr>
          <p:cNvPr id="16" name="Google Shape;16;g144692206fe_0_9"/>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g144692206fe_0_9"/>
          <p:cNvSpPr txBox="1">
            <a:spLocks noGrp="1"/>
          </p:cNvSpPr>
          <p:nvPr>
            <p:ph type="title"/>
          </p:nvPr>
        </p:nvSpPr>
        <p:spPr>
          <a:xfrm>
            <a:off x="952167" y="2096467"/>
            <a:ext cx="4331100" cy="22407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2400"/>
              <a:buNone/>
              <a:defRPr sz="51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g144692206fe_0_9"/>
          <p:cNvSpPr txBox="1">
            <a:spLocks noGrp="1"/>
          </p:cNvSpPr>
          <p:nvPr>
            <p:ph type="title" idx="2"/>
          </p:nvPr>
        </p:nvSpPr>
        <p:spPr>
          <a:xfrm>
            <a:off x="952167" y="725267"/>
            <a:ext cx="1905600" cy="11679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3200"/>
              <a:buNone/>
              <a:defRPr sz="80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9" name="Google Shape;19;g144692206fe_0_9"/>
          <p:cNvSpPr txBox="1">
            <a:spLocks noGrp="1"/>
          </p:cNvSpPr>
          <p:nvPr>
            <p:ph type="subTitle" idx="1"/>
          </p:nvPr>
        </p:nvSpPr>
        <p:spPr>
          <a:xfrm>
            <a:off x="952167" y="4441700"/>
            <a:ext cx="3480300" cy="8295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None/>
              <a:defRPr sz="2100"/>
            </a:lvl1pPr>
            <a:lvl2pPr lvl="1" rtl="0">
              <a:lnSpc>
                <a:spcPct val="100000"/>
              </a:lnSpc>
              <a:spcBef>
                <a:spcPts val="0"/>
              </a:spcBef>
              <a:spcAft>
                <a:spcPts val="0"/>
              </a:spcAft>
              <a:buNone/>
              <a:defRPr sz="2100"/>
            </a:lvl2pPr>
            <a:lvl3pPr lvl="2" rtl="0">
              <a:lnSpc>
                <a:spcPct val="100000"/>
              </a:lnSpc>
              <a:spcBef>
                <a:spcPts val="0"/>
              </a:spcBef>
              <a:spcAft>
                <a:spcPts val="0"/>
              </a:spcAft>
              <a:buNone/>
              <a:defRPr sz="2100"/>
            </a:lvl3pPr>
            <a:lvl4pPr lvl="3" rtl="0">
              <a:lnSpc>
                <a:spcPct val="100000"/>
              </a:lnSpc>
              <a:spcBef>
                <a:spcPts val="0"/>
              </a:spcBef>
              <a:spcAft>
                <a:spcPts val="0"/>
              </a:spcAft>
              <a:buNone/>
              <a:defRPr sz="2100"/>
            </a:lvl4pPr>
            <a:lvl5pPr lvl="4" rtl="0">
              <a:lnSpc>
                <a:spcPct val="100000"/>
              </a:lnSpc>
              <a:spcBef>
                <a:spcPts val="0"/>
              </a:spcBef>
              <a:spcAft>
                <a:spcPts val="0"/>
              </a:spcAft>
              <a:buNone/>
              <a:defRPr sz="2100"/>
            </a:lvl5pPr>
            <a:lvl6pPr lvl="5" rtl="0">
              <a:lnSpc>
                <a:spcPct val="100000"/>
              </a:lnSpc>
              <a:spcBef>
                <a:spcPts val="0"/>
              </a:spcBef>
              <a:spcAft>
                <a:spcPts val="0"/>
              </a:spcAft>
              <a:buNone/>
              <a:defRPr sz="2100"/>
            </a:lvl6pPr>
            <a:lvl7pPr lvl="6" rtl="0">
              <a:lnSpc>
                <a:spcPct val="100000"/>
              </a:lnSpc>
              <a:spcBef>
                <a:spcPts val="0"/>
              </a:spcBef>
              <a:spcAft>
                <a:spcPts val="0"/>
              </a:spcAft>
              <a:buNone/>
              <a:defRPr sz="2100"/>
            </a:lvl7pPr>
            <a:lvl8pPr lvl="7" rtl="0">
              <a:lnSpc>
                <a:spcPct val="100000"/>
              </a:lnSpc>
              <a:spcBef>
                <a:spcPts val="0"/>
              </a:spcBef>
              <a:spcAft>
                <a:spcPts val="0"/>
              </a:spcAft>
              <a:buNone/>
              <a:defRPr sz="2100"/>
            </a:lvl8pPr>
            <a:lvl9pPr lvl="8" rtl="0">
              <a:lnSpc>
                <a:spcPct val="100000"/>
              </a:lnSpc>
              <a:spcBef>
                <a:spcPts val="0"/>
              </a:spcBef>
              <a:spcAft>
                <a:spcPts val="0"/>
              </a:spcAft>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SECTION_HEADER_1">
    <p:bg>
      <p:bgPr>
        <a:solidFill>
          <a:schemeClr val="lt2"/>
        </a:solidFill>
        <a:effectLst/>
      </p:bgPr>
    </p:bg>
    <p:spTree>
      <p:nvGrpSpPr>
        <p:cNvPr id="1" name="Shape 157"/>
        <p:cNvGrpSpPr/>
        <p:nvPr/>
      </p:nvGrpSpPr>
      <p:grpSpPr>
        <a:xfrm>
          <a:off x="0" y="0"/>
          <a:ext cx="0" cy="0"/>
          <a:chOff x="0" y="0"/>
          <a:chExt cx="0" cy="0"/>
        </a:xfrm>
      </p:grpSpPr>
      <p:pic>
        <p:nvPicPr>
          <p:cNvPr id="158" name="Google Shape;158;g144692206fe_0_152"/>
          <p:cNvPicPr preferRelativeResize="0"/>
          <p:nvPr/>
        </p:nvPicPr>
        <p:blipFill>
          <a:blip r:embed="rId2">
            <a:alphaModFix amt="35000"/>
          </a:blip>
          <a:stretch>
            <a:fillRect/>
          </a:stretch>
        </p:blipFill>
        <p:spPr>
          <a:xfrm>
            <a:off x="1568450" y="1543050"/>
            <a:ext cx="9055100" cy="3771900"/>
          </a:xfrm>
          <a:prstGeom prst="rect">
            <a:avLst/>
          </a:prstGeom>
          <a:noFill/>
          <a:ln>
            <a:noFill/>
          </a:ln>
        </p:spPr>
      </p:pic>
      <p:sp>
        <p:nvSpPr>
          <p:cNvPr id="159" name="Google Shape;159;g144692206fe_0_152"/>
          <p:cNvSpPr txBox="1">
            <a:spLocks noGrp="1"/>
          </p:cNvSpPr>
          <p:nvPr>
            <p:ph type="subTitle" idx="1"/>
          </p:nvPr>
        </p:nvSpPr>
        <p:spPr>
          <a:xfrm>
            <a:off x="3817800" y="4597508"/>
            <a:ext cx="4556400" cy="547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700"/>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sp>
        <p:nvSpPr>
          <p:cNvPr id="160" name="Google Shape;160;g144692206fe_0_152"/>
          <p:cNvSpPr txBox="1">
            <a:spLocks noGrp="1"/>
          </p:cNvSpPr>
          <p:nvPr>
            <p:ph type="title"/>
          </p:nvPr>
        </p:nvSpPr>
        <p:spPr>
          <a:xfrm>
            <a:off x="1794400" y="1713292"/>
            <a:ext cx="8603100" cy="2756400"/>
          </a:xfrm>
          <a:prstGeom prst="rect">
            <a:avLst/>
          </a:prstGeom>
        </p:spPr>
        <p:txBody>
          <a:bodyPr spcFirstLastPara="1" wrap="square" lIns="121900" tIns="121900" rIns="121900" bIns="121900" anchor="ctr" anchorCtr="0">
            <a:noAutofit/>
          </a:bodyPr>
          <a:lstStyle>
            <a:lvl1pPr lvl="0" algn="ctr" rtl="0">
              <a:lnSpc>
                <a:spcPct val="115000"/>
              </a:lnSpc>
              <a:spcBef>
                <a:spcPts val="0"/>
              </a:spcBef>
              <a:spcAft>
                <a:spcPts val="0"/>
              </a:spcAft>
              <a:buClr>
                <a:schemeClr val="accent2"/>
              </a:buClr>
              <a:buSzPts val="3200"/>
              <a:buNone/>
              <a:defRPr sz="3900">
                <a:solidFill>
                  <a:schemeClr val="dk2"/>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161" name="Google Shape;161;g144692206fe_0_152"/>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SECTION_HEADER_1_3_1_1">
    <p:bg>
      <p:bgPr>
        <a:solidFill>
          <a:schemeClr val="lt2"/>
        </a:solidFill>
        <a:effectLst/>
      </p:bgPr>
    </p:bg>
    <p:spTree>
      <p:nvGrpSpPr>
        <p:cNvPr id="1" name="Shape 162"/>
        <p:cNvGrpSpPr/>
        <p:nvPr/>
      </p:nvGrpSpPr>
      <p:grpSpPr>
        <a:xfrm>
          <a:off x="0" y="0"/>
          <a:ext cx="0" cy="0"/>
          <a:chOff x="0" y="0"/>
          <a:chExt cx="0" cy="0"/>
        </a:xfrm>
      </p:grpSpPr>
      <p:pic>
        <p:nvPicPr>
          <p:cNvPr id="163" name="Google Shape;163;g144692206fe_0_157"/>
          <p:cNvPicPr preferRelativeResize="0"/>
          <p:nvPr/>
        </p:nvPicPr>
        <p:blipFill>
          <a:blip r:embed="rId2">
            <a:alphaModFix amt="75000"/>
          </a:blip>
          <a:stretch>
            <a:fillRect/>
          </a:stretch>
        </p:blipFill>
        <p:spPr>
          <a:xfrm>
            <a:off x="0" y="2025650"/>
            <a:ext cx="2747267" cy="2645701"/>
          </a:xfrm>
          <a:prstGeom prst="rect">
            <a:avLst/>
          </a:prstGeom>
          <a:noFill/>
          <a:ln>
            <a:noFill/>
          </a:ln>
        </p:spPr>
      </p:pic>
      <p:pic>
        <p:nvPicPr>
          <p:cNvPr id="164" name="Google Shape;164;g144692206fe_0_157"/>
          <p:cNvPicPr preferRelativeResize="0"/>
          <p:nvPr/>
        </p:nvPicPr>
        <p:blipFill>
          <a:blip r:embed="rId2">
            <a:alphaModFix amt="75000"/>
          </a:blip>
          <a:stretch>
            <a:fillRect/>
          </a:stretch>
        </p:blipFill>
        <p:spPr>
          <a:xfrm rot="10800000">
            <a:off x="9444733" y="2186650"/>
            <a:ext cx="2747267" cy="2645701"/>
          </a:xfrm>
          <a:prstGeom prst="rect">
            <a:avLst/>
          </a:prstGeom>
          <a:noFill/>
          <a:ln>
            <a:noFill/>
          </a:ln>
        </p:spPr>
      </p:pic>
      <p:sp>
        <p:nvSpPr>
          <p:cNvPr id="165" name="Google Shape;165;g144692206fe_0_157"/>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SECTION_HEADER_1_3_1_1_1">
    <p:bg>
      <p:bgPr>
        <a:solidFill>
          <a:schemeClr val="lt2"/>
        </a:solidFill>
        <a:effectLst/>
      </p:bgPr>
    </p:bg>
    <p:spTree>
      <p:nvGrpSpPr>
        <p:cNvPr id="1" name="Shape 166"/>
        <p:cNvGrpSpPr/>
        <p:nvPr/>
      </p:nvGrpSpPr>
      <p:grpSpPr>
        <a:xfrm>
          <a:off x="0" y="0"/>
          <a:ext cx="0" cy="0"/>
          <a:chOff x="0" y="0"/>
          <a:chExt cx="0" cy="0"/>
        </a:xfrm>
      </p:grpSpPr>
      <p:sp>
        <p:nvSpPr>
          <p:cNvPr id="167" name="Google Shape;167;g144692206fe_0_161"/>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8" name="Google Shape;168;g144692206fe_0_161"/>
          <p:cNvPicPr preferRelativeResize="0"/>
          <p:nvPr/>
        </p:nvPicPr>
        <p:blipFill>
          <a:blip r:embed="rId2">
            <a:alphaModFix amt="55000"/>
          </a:blip>
          <a:stretch>
            <a:fillRect/>
          </a:stretch>
        </p:blipFill>
        <p:spPr>
          <a:xfrm>
            <a:off x="2946400" y="0"/>
            <a:ext cx="2806700" cy="2896434"/>
          </a:xfrm>
          <a:prstGeom prst="rect">
            <a:avLst/>
          </a:prstGeom>
          <a:noFill/>
          <a:ln>
            <a:noFill/>
          </a:ln>
        </p:spPr>
      </p:pic>
      <p:pic>
        <p:nvPicPr>
          <p:cNvPr id="169" name="Google Shape;169;g144692206fe_0_161"/>
          <p:cNvPicPr preferRelativeResize="0"/>
          <p:nvPr/>
        </p:nvPicPr>
        <p:blipFill>
          <a:blip r:embed="rId2">
            <a:alphaModFix amt="55000"/>
          </a:blip>
          <a:stretch>
            <a:fillRect/>
          </a:stretch>
        </p:blipFill>
        <p:spPr>
          <a:xfrm rot="10800000" flipH="1">
            <a:off x="6438900" y="3961567"/>
            <a:ext cx="2806700" cy="289643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g144692206fe_0_165"/>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1">
              <a:lnSpc>
                <a:spcPct val="90000"/>
              </a:lnSpc>
              <a:spcBef>
                <a:spcPts val="0"/>
              </a:spcBef>
              <a:spcAft>
                <a:spcPts val="0"/>
              </a:spcAft>
              <a:buClr>
                <a:srgbClr val="FFFFFF"/>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2" name="Google Shape;172;g144692206fe_0_165"/>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342900" algn="r" rtl="1">
              <a:lnSpc>
                <a:spcPct val="90000"/>
              </a:lnSpc>
              <a:spcBef>
                <a:spcPts val="1200"/>
              </a:spcBef>
              <a:spcAft>
                <a:spcPts val="0"/>
              </a:spcAft>
              <a:buSzPts val="1800"/>
              <a:buChar char="●"/>
              <a:defRPr/>
            </a:lvl1pPr>
            <a:lvl2pPr marL="914400" lvl="1" indent="-342900" algn="r" rtl="1">
              <a:lnSpc>
                <a:spcPct val="90000"/>
              </a:lnSpc>
              <a:spcBef>
                <a:spcPts val="2100"/>
              </a:spcBef>
              <a:spcAft>
                <a:spcPts val="0"/>
              </a:spcAft>
              <a:buSzPts val="1800"/>
              <a:buChar char="○"/>
              <a:defRPr/>
            </a:lvl2pPr>
            <a:lvl3pPr marL="1371600" lvl="2" indent="-342900" algn="r" rtl="1">
              <a:lnSpc>
                <a:spcPct val="90000"/>
              </a:lnSpc>
              <a:spcBef>
                <a:spcPts val="250"/>
              </a:spcBef>
              <a:spcAft>
                <a:spcPts val="0"/>
              </a:spcAft>
              <a:buSzPts val="1800"/>
              <a:buChar char="■"/>
              <a:defRPr/>
            </a:lvl3pPr>
            <a:lvl4pPr marL="1828800" lvl="3" indent="-342900" algn="r" rtl="1">
              <a:lnSpc>
                <a:spcPct val="90000"/>
              </a:lnSpc>
              <a:spcBef>
                <a:spcPts val="250"/>
              </a:spcBef>
              <a:spcAft>
                <a:spcPts val="0"/>
              </a:spcAft>
              <a:buSzPts val="1800"/>
              <a:buChar char="●"/>
              <a:defRPr/>
            </a:lvl4pPr>
            <a:lvl5pPr marL="2286000" lvl="4" indent="-342900" algn="r" rtl="1">
              <a:lnSpc>
                <a:spcPct val="90000"/>
              </a:lnSpc>
              <a:spcBef>
                <a:spcPts val="250"/>
              </a:spcBef>
              <a:spcAft>
                <a:spcPts val="0"/>
              </a:spcAft>
              <a:buSzPts val="1800"/>
              <a:buChar char="○"/>
              <a:defRPr/>
            </a:lvl5pPr>
            <a:lvl6pPr marL="2743200" lvl="5" indent="-342900" algn="r" rtl="1">
              <a:lnSpc>
                <a:spcPct val="90000"/>
              </a:lnSpc>
              <a:spcBef>
                <a:spcPts val="250"/>
              </a:spcBef>
              <a:spcAft>
                <a:spcPts val="0"/>
              </a:spcAft>
              <a:buSzPts val="1800"/>
              <a:buChar char="■"/>
              <a:defRPr/>
            </a:lvl6pPr>
            <a:lvl7pPr marL="3200400" lvl="6" indent="-342900" algn="r" rtl="1">
              <a:lnSpc>
                <a:spcPct val="90000"/>
              </a:lnSpc>
              <a:spcBef>
                <a:spcPts val="250"/>
              </a:spcBef>
              <a:spcAft>
                <a:spcPts val="0"/>
              </a:spcAft>
              <a:buSzPts val="1800"/>
              <a:buChar char="●"/>
              <a:defRPr/>
            </a:lvl7pPr>
            <a:lvl8pPr marL="3657600" lvl="7" indent="-342900" algn="r" rtl="1">
              <a:lnSpc>
                <a:spcPct val="90000"/>
              </a:lnSpc>
              <a:spcBef>
                <a:spcPts val="250"/>
              </a:spcBef>
              <a:spcAft>
                <a:spcPts val="0"/>
              </a:spcAft>
              <a:buSzPts val="1800"/>
              <a:buChar char="○"/>
              <a:defRPr/>
            </a:lvl8pPr>
            <a:lvl9pPr marL="4114800" lvl="8" indent="-342900" algn="r" rtl="1">
              <a:lnSpc>
                <a:spcPct val="90000"/>
              </a:lnSpc>
              <a:spcBef>
                <a:spcPts val="250"/>
              </a:spcBef>
              <a:spcAft>
                <a:spcPts val="250"/>
              </a:spcAft>
              <a:buSzPts val="1800"/>
              <a:buChar char="■"/>
              <a:defRPr/>
            </a:lvl9pPr>
          </a:lstStyle>
          <a:p>
            <a:endParaRPr/>
          </a:p>
        </p:txBody>
      </p:sp>
      <p:sp>
        <p:nvSpPr>
          <p:cNvPr id="173" name="Google Shape;173;g144692206fe_0_165"/>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144692206fe_0_165"/>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144692206fe_0_165"/>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_HEADER_2">
    <p:spTree>
      <p:nvGrpSpPr>
        <p:cNvPr id="1" name="Shape 176"/>
        <p:cNvGrpSpPr/>
        <p:nvPr/>
      </p:nvGrpSpPr>
      <p:grpSpPr>
        <a:xfrm>
          <a:off x="0" y="0"/>
          <a:ext cx="0" cy="0"/>
          <a:chOff x="0" y="0"/>
          <a:chExt cx="0" cy="0"/>
        </a:xfrm>
      </p:grpSpPr>
      <p:sp>
        <p:nvSpPr>
          <p:cNvPr id="177" name="Google Shape;177;g144692206fe_0_171"/>
          <p:cNvSpPr txBox="1">
            <a:spLocks noGrp="1"/>
          </p:cNvSpPr>
          <p:nvPr>
            <p:ph type="title"/>
          </p:nvPr>
        </p:nvSpPr>
        <p:spPr>
          <a:xfrm>
            <a:off x="3867912" y="1298448"/>
            <a:ext cx="7315200" cy="3255300"/>
          </a:xfrm>
          <a:prstGeom prst="rect">
            <a:avLst/>
          </a:prstGeom>
          <a:noFill/>
          <a:ln>
            <a:noFill/>
          </a:ln>
        </p:spPr>
        <p:txBody>
          <a:bodyPr spcFirstLastPara="1" wrap="square" lIns="91425" tIns="45700" rIns="91425" bIns="45700" anchor="b" anchorCtr="0">
            <a:normAutofit/>
          </a:bodyPr>
          <a:lstStyle>
            <a:lvl1pPr lvl="0" algn="l" rtl="1">
              <a:lnSpc>
                <a:spcPct val="90000"/>
              </a:lnSpc>
              <a:spcBef>
                <a:spcPts val="0"/>
              </a:spcBef>
              <a:spcAft>
                <a:spcPts val="0"/>
              </a:spcAft>
              <a:buClr>
                <a:srgbClr val="595959"/>
              </a:buClr>
              <a:buSzPts val="5900"/>
              <a:buFont typeface="Corbel"/>
              <a:buNone/>
              <a:defRPr sz="5900" b="0">
                <a:solidFill>
                  <a:srgbClr val="595959"/>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78" name="Google Shape;178;g144692206fe_0_171"/>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200"/>
              </a:spcBef>
              <a:spcAft>
                <a:spcPts val="0"/>
              </a:spcAft>
              <a:buSzPts val="2200"/>
              <a:buNone/>
              <a:defRPr sz="2200" cap="none">
                <a:solidFill>
                  <a:srgbClr val="595959"/>
                </a:solidFill>
              </a:defRPr>
            </a:lvl1pPr>
            <a:lvl2pPr marL="914400" lvl="1" indent="-228600" algn="r" rtl="1">
              <a:lnSpc>
                <a:spcPct val="90000"/>
              </a:lnSpc>
              <a:spcBef>
                <a:spcPts val="2100"/>
              </a:spcBef>
              <a:spcAft>
                <a:spcPts val="0"/>
              </a:spcAft>
              <a:buSzPts val="1800"/>
              <a:buNone/>
              <a:defRPr sz="1800">
                <a:solidFill>
                  <a:srgbClr val="888888"/>
                </a:solidFill>
              </a:defRPr>
            </a:lvl2pPr>
            <a:lvl3pPr marL="1371600" lvl="2" indent="-228600" algn="r" rtl="1">
              <a:lnSpc>
                <a:spcPct val="90000"/>
              </a:lnSpc>
              <a:spcBef>
                <a:spcPts val="250"/>
              </a:spcBef>
              <a:spcAft>
                <a:spcPts val="0"/>
              </a:spcAft>
              <a:buSzPts val="1600"/>
              <a:buNone/>
              <a:defRPr sz="1600">
                <a:solidFill>
                  <a:srgbClr val="888888"/>
                </a:solidFill>
              </a:defRPr>
            </a:lvl3pPr>
            <a:lvl4pPr marL="1828800" lvl="3" indent="-228600" algn="r" rtl="1">
              <a:lnSpc>
                <a:spcPct val="90000"/>
              </a:lnSpc>
              <a:spcBef>
                <a:spcPts val="250"/>
              </a:spcBef>
              <a:spcAft>
                <a:spcPts val="0"/>
              </a:spcAft>
              <a:buSzPts val="1400"/>
              <a:buNone/>
              <a:defRPr sz="1400">
                <a:solidFill>
                  <a:srgbClr val="888888"/>
                </a:solidFill>
              </a:defRPr>
            </a:lvl4pPr>
            <a:lvl5pPr marL="2286000" lvl="4" indent="-228600" algn="r" rtl="1">
              <a:lnSpc>
                <a:spcPct val="90000"/>
              </a:lnSpc>
              <a:spcBef>
                <a:spcPts val="250"/>
              </a:spcBef>
              <a:spcAft>
                <a:spcPts val="0"/>
              </a:spcAft>
              <a:buSzPts val="1400"/>
              <a:buNone/>
              <a:defRPr sz="1400">
                <a:solidFill>
                  <a:srgbClr val="888888"/>
                </a:solidFill>
              </a:defRPr>
            </a:lvl5pPr>
            <a:lvl6pPr marL="2743200" lvl="5" indent="-228600" algn="r" rtl="1">
              <a:lnSpc>
                <a:spcPct val="90000"/>
              </a:lnSpc>
              <a:spcBef>
                <a:spcPts val="250"/>
              </a:spcBef>
              <a:spcAft>
                <a:spcPts val="0"/>
              </a:spcAft>
              <a:buSzPts val="1400"/>
              <a:buNone/>
              <a:defRPr sz="1400">
                <a:solidFill>
                  <a:srgbClr val="888888"/>
                </a:solidFill>
              </a:defRPr>
            </a:lvl6pPr>
            <a:lvl7pPr marL="3200400" lvl="6" indent="-228600" algn="r" rtl="1">
              <a:lnSpc>
                <a:spcPct val="90000"/>
              </a:lnSpc>
              <a:spcBef>
                <a:spcPts val="250"/>
              </a:spcBef>
              <a:spcAft>
                <a:spcPts val="0"/>
              </a:spcAft>
              <a:buSzPts val="1400"/>
              <a:buNone/>
              <a:defRPr sz="1400">
                <a:solidFill>
                  <a:srgbClr val="888888"/>
                </a:solidFill>
              </a:defRPr>
            </a:lvl7pPr>
            <a:lvl8pPr marL="3657600" lvl="7" indent="-228600" algn="r" rtl="1">
              <a:lnSpc>
                <a:spcPct val="90000"/>
              </a:lnSpc>
              <a:spcBef>
                <a:spcPts val="250"/>
              </a:spcBef>
              <a:spcAft>
                <a:spcPts val="0"/>
              </a:spcAft>
              <a:buSzPts val="1400"/>
              <a:buNone/>
              <a:defRPr sz="1400">
                <a:solidFill>
                  <a:srgbClr val="888888"/>
                </a:solidFill>
              </a:defRPr>
            </a:lvl8pPr>
            <a:lvl9pPr marL="4114800" lvl="8" indent="-228600" algn="r" rtl="1">
              <a:lnSpc>
                <a:spcPct val="90000"/>
              </a:lnSpc>
              <a:spcBef>
                <a:spcPts val="250"/>
              </a:spcBef>
              <a:spcAft>
                <a:spcPts val="250"/>
              </a:spcAft>
              <a:buSzPts val="1400"/>
              <a:buNone/>
              <a:defRPr sz="1400">
                <a:solidFill>
                  <a:srgbClr val="888888"/>
                </a:solidFill>
              </a:defRPr>
            </a:lvl9pPr>
          </a:lstStyle>
          <a:p>
            <a:endParaRPr/>
          </a:p>
        </p:txBody>
      </p:sp>
      <p:sp>
        <p:nvSpPr>
          <p:cNvPr id="179" name="Google Shape;179;g144692206fe_0_17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g144692206fe_0_17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g144692206fe_0_17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7668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4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299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074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49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0"/>
        <p:cNvGrpSpPr/>
        <p:nvPr/>
      </p:nvGrpSpPr>
      <p:grpSpPr>
        <a:xfrm>
          <a:off x="0" y="0"/>
          <a:ext cx="0" cy="0"/>
          <a:chOff x="0" y="0"/>
          <a:chExt cx="0" cy="0"/>
        </a:xfrm>
      </p:grpSpPr>
      <p:pic>
        <p:nvPicPr>
          <p:cNvPr id="21" name="Google Shape;21;g144692206fe_0_15"/>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22" name="Google Shape;22;g144692206fe_0_15"/>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23" name="Google Shape;23;g144692206fe_0_15"/>
          <p:cNvSpPr txBox="1">
            <a:spLocks noGrp="1"/>
          </p:cNvSpPr>
          <p:nvPr>
            <p:ph type="title"/>
          </p:nvPr>
        </p:nvSpPr>
        <p:spPr>
          <a:xfrm>
            <a:off x="952167" y="725267"/>
            <a:ext cx="10287900" cy="4917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4" name="Google Shape;24;g144692206fe_0_15"/>
          <p:cNvSpPr txBox="1">
            <a:spLocks noGrp="1"/>
          </p:cNvSpPr>
          <p:nvPr>
            <p:ph type="body" idx="1"/>
          </p:nvPr>
        </p:nvSpPr>
        <p:spPr>
          <a:xfrm>
            <a:off x="952000" y="1419167"/>
            <a:ext cx="10287900" cy="42849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Font typeface="Abel"/>
              <a:buChar char="●"/>
              <a:defRPr sz="1700"/>
            </a:lvl1pPr>
            <a:lvl2pPr marL="914400" lvl="1" indent="-336550" rtl="0">
              <a:spcBef>
                <a:spcPts val="2100"/>
              </a:spcBef>
              <a:spcAft>
                <a:spcPts val="0"/>
              </a:spcAft>
              <a:buSzPts val="1700"/>
              <a:buFont typeface="Roboto Condensed Light"/>
              <a:buChar char="○"/>
              <a:defRPr sz="1700"/>
            </a:lvl2pPr>
            <a:lvl3pPr marL="1371600" lvl="2" indent="-336550" rtl="0">
              <a:spcBef>
                <a:spcPts val="2100"/>
              </a:spcBef>
              <a:spcAft>
                <a:spcPts val="0"/>
              </a:spcAft>
              <a:buSzPts val="1700"/>
              <a:buFont typeface="Roboto Condensed Light"/>
              <a:buChar char="■"/>
              <a:defRPr sz="1700"/>
            </a:lvl3pPr>
            <a:lvl4pPr marL="1828800" lvl="3" indent="-336550" rtl="0">
              <a:spcBef>
                <a:spcPts val="2100"/>
              </a:spcBef>
              <a:spcAft>
                <a:spcPts val="0"/>
              </a:spcAft>
              <a:buSzPts val="1700"/>
              <a:buFont typeface="Roboto Condensed Light"/>
              <a:buChar char="●"/>
              <a:defRPr sz="1700"/>
            </a:lvl4pPr>
            <a:lvl5pPr marL="2286000" lvl="4" indent="-336550" rtl="0">
              <a:spcBef>
                <a:spcPts val="2100"/>
              </a:spcBef>
              <a:spcAft>
                <a:spcPts val="0"/>
              </a:spcAft>
              <a:buSzPts val="1700"/>
              <a:buFont typeface="Roboto Condensed Light"/>
              <a:buChar char="○"/>
              <a:defRPr sz="1700"/>
            </a:lvl5pPr>
            <a:lvl6pPr marL="2743200" lvl="5" indent="-336550" rtl="0">
              <a:spcBef>
                <a:spcPts val="2100"/>
              </a:spcBef>
              <a:spcAft>
                <a:spcPts val="0"/>
              </a:spcAft>
              <a:buSzPts val="1700"/>
              <a:buFont typeface="Roboto Condensed Light"/>
              <a:buChar char="■"/>
              <a:defRPr sz="1700"/>
            </a:lvl6pPr>
            <a:lvl7pPr marL="3200400" lvl="6" indent="-336550" rtl="0">
              <a:spcBef>
                <a:spcPts val="2100"/>
              </a:spcBef>
              <a:spcAft>
                <a:spcPts val="0"/>
              </a:spcAft>
              <a:buSzPts val="1700"/>
              <a:buFont typeface="Roboto Condensed Light"/>
              <a:buChar char="●"/>
              <a:defRPr sz="1700"/>
            </a:lvl7pPr>
            <a:lvl8pPr marL="3657600" lvl="7" indent="-336550" rtl="0">
              <a:spcBef>
                <a:spcPts val="2100"/>
              </a:spcBef>
              <a:spcAft>
                <a:spcPts val="0"/>
              </a:spcAft>
              <a:buSzPts val="1700"/>
              <a:buFont typeface="Roboto Condensed Light"/>
              <a:buChar char="○"/>
              <a:defRPr sz="1700"/>
            </a:lvl8pPr>
            <a:lvl9pPr marL="4114800" lvl="8" indent="-336550" rtl="0">
              <a:spcBef>
                <a:spcPts val="2100"/>
              </a:spcBef>
              <a:spcAft>
                <a:spcPts val="2100"/>
              </a:spcAft>
              <a:buSzPts val="1700"/>
              <a:buFont typeface="Roboto Condensed Light"/>
              <a:buChar char="■"/>
              <a:defRPr sz="1700"/>
            </a:lvl9pPr>
          </a:lstStyle>
          <a:p>
            <a:endParaRPr/>
          </a:p>
        </p:txBody>
      </p:sp>
      <p:sp>
        <p:nvSpPr>
          <p:cNvPr id="25" name="Google Shape;25;g144692206fe_0_15"/>
          <p:cNvSpPr/>
          <p:nvPr/>
        </p:nvSpPr>
        <p:spPr>
          <a:xfrm>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81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5588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417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342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757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056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26"/>
        <p:cNvGrpSpPr/>
        <p:nvPr/>
      </p:nvGrpSpPr>
      <p:grpSpPr>
        <a:xfrm>
          <a:off x="0" y="0"/>
          <a:ext cx="0" cy="0"/>
          <a:chOff x="0" y="0"/>
          <a:chExt cx="0" cy="0"/>
        </a:xfrm>
      </p:grpSpPr>
      <p:pic>
        <p:nvPicPr>
          <p:cNvPr id="27" name="Google Shape;27;g144692206fe_0_21"/>
          <p:cNvPicPr preferRelativeResize="0"/>
          <p:nvPr/>
        </p:nvPicPr>
        <p:blipFill>
          <a:blip r:embed="rId2">
            <a:alphaModFix amt="35000"/>
          </a:blip>
          <a:stretch>
            <a:fillRect/>
          </a:stretch>
        </p:blipFill>
        <p:spPr>
          <a:xfrm>
            <a:off x="1568450" y="1543050"/>
            <a:ext cx="9055100" cy="3771900"/>
          </a:xfrm>
          <a:prstGeom prst="rect">
            <a:avLst/>
          </a:prstGeom>
          <a:noFill/>
          <a:ln>
            <a:noFill/>
          </a:ln>
        </p:spPr>
      </p:pic>
      <p:sp>
        <p:nvSpPr>
          <p:cNvPr id="28" name="Google Shape;28;g144692206fe_0_21"/>
          <p:cNvSpPr txBox="1">
            <a:spLocks noGrp="1"/>
          </p:cNvSpPr>
          <p:nvPr>
            <p:ph type="subTitle" idx="1"/>
          </p:nvPr>
        </p:nvSpPr>
        <p:spPr>
          <a:xfrm>
            <a:off x="2214642" y="3898996"/>
            <a:ext cx="3170100" cy="950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29" name="Google Shape;29;g144692206fe_0_21"/>
          <p:cNvSpPr txBox="1">
            <a:spLocks noGrp="1"/>
          </p:cNvSpPr>
          <p:nvPr>
            <p:ph type="subTitle" idx="2"/>
          </p:nvPr>
        </p:nvSpPr>
        <p:spPr>
          <a:xfrm>
            <a:off x="6807358" y="3898996"/>
            <a:ext cx="3170100" cy="9507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900"/>
            </a:lvl1pPr>
            <a:lvl2pPr lvl="1" algn="ctr" rtl="0">
              <a:spcBef>
                <a:spcPts val="0"/>
              </a:spcBef>
              <a:spcAft>
                <a:spcPts val="0"/>
              </a:spcAft>
              <a:buNone/>
              <a:defRPr sz="1900"/>
            </a:lvl2pPr>
            <a:lvl3pPr lvl="2" algn="ctr" rtl="0">
              <a:spcBef>
                <a:spcPts val="0"/>
              </a:spcBef>
              <a:spcAft>
                <a:spcPts val="0"/>
              </a:spcAft>
              <a:buNone/>
              <a:defRPr sz="1900"/>
            </a:lvl3pPr>
            <a:lvl4pPr lvl="3" algn="ctr" rtl="0">
              <a:spcBef>
                <a:spcPts val="0"/>
              </a:spcBef>
              <a:spcAft>
                <a:spcPts val="0"/>
              </a:spcAft>
              <a:buNone/>
              <a:defRPr sz="1900"/>
            </a:lvl4pPr>
            <a:lvl5pPr lvl="4" algn="ctr" rtl="0">
              <a:spcBef>
                <a:spcPts val="0"/>
              </a:spcBef>
              <a:spcAft>
                <a:spcPts val="0"/>
              </a:spcAft>
              <a:buNone/>
              <a:defRPr sz="1900"/>
            </a:lvl5pPr>
            <a:lvl6pPr lvl="5" algn="ctr" rtl="0">
              <a:spcBef>
                <a:spcPts val="0"/>
              </a:spcBef>
              <a:spcAft>
                <a:spcPts val="0"/>
              </a:spcAft>
              <a:buNone/>
              <a:defRPr sz="1900"/>
            </a:lvl6pPr>
            <a:lvl7pPr lvl="6" algn="ctr" rtl="0">
              <a:spcBef>
                <a:spcPts val="0"/>
              </a:spcBef>
              <a:spcAft>
                <a:spcPts val="0"/>
              </a:spcAft>
              <a:buNone/>
              <a:defRPr sz="1900"/>
            </a:lvl7pPr>
            <a:lvl8pPr lvl="7" algn="ctr" rtl="0">
              <a:spcBef>
                <a:spcPts val="0"/>
              </a:spcBef>
              <a:spcAft>
                <a:spcPts val="0"/>
              </a:spcAft>
              <a:buNone/>
              <a:defRPr sz="1900"/>
            </a:lvl8pPr>
            <a:lvl9pPr lvl="8" algn="ctr" rtl="0">
              <a:spcBef>
                <a:spcPts val="0"/>
              </a:spcBef>
              <a:spcAft>
                <a:spcPts val="0"/>
              </a:spcAft>
              <a:buNone/>
              <a:defRPr sz="1900"/>
            </a:lvl9pPr>
          </a:lstStyle>
          <a:p>
            <a:endParaRPr/>
          </a:p>
        </p:txBody>
      </p:sp>
      <p:sp>
        <p:nvSpPr>
          <p:cNvPr id="30" name="Google Shape;30;g144692206fe_0_21"/>
          <p:cNvSpPr txBox="1">
            <a:spLocks noGrp="1"/>
          </p:cNvSpPr>
          <p:nvPr>
            <p:ph type="title"/>
          </p:nvPr>
        </p:nvSpPr>
        <p:spPr>
          <a:xfrm>
            <a:off x="2599642" y="3308196"/>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31" name="Google Shape;31;g144692206fe_0_21"/>
          <p:cNvSpPr txBox="1">
            <a:spLocks noGrp="1"/>
          </p:cNvSpPr>
          <p:nvPr>
            <p:ph type="title" idx="3"/>
          </p:nvPr>
        </p:nvSpPr>
        <p:spPr>
          <a:xfrm>
            <a:off x="7192358" y="3308196"/>
            <a:ext cx="24000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2400"/>
              <a:buNone/>
              <a:defRPr sz="27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endParaRPr/>
          </a:p>
        </p:txBody>
      </p:sp>
      <p:sp>
        <p:nvSpPr>
          <p:cNvPr id="32" name="Google Shape;32;g144692206fe_0_21"/>
          <p:cNvSpPr txBox="1">
            <a:spLocks noGrp="1"/>
          </p:cNvSpPr>
          <p:nvPr>
            <p:ph type="title" idx="4"/>
          </p:nvPr>
        </p:nvSpPr>
        <p:spPr>
          <a:xfrm>
            <a:off x="952167" y="729100"/>
            <a:ext cx="10287600" cy="48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33" name="Google Shape;33;g144692206fe_0_21"/>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34"/>
        <p:cNvGrpSpPr/>
        <p:nvPr/>
      </p:nvGrpSpPr>
      <p:grpSpPr>
        <a:xfrm>
          <a:off x="0" y="0"/>
          <a:ext cx="0" cy="0"/>
          <a:chOff x="0" y="0"/>
          <a:chExt cx="0" cy="0"/>
        </a:xfrm>
      </p:grpSpPr>
      <p:pic>
        <p:nvPicPr>
          <p:cNvPr id="35" name="Google Shape;35;g144692206fe_0_29"/>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36" name="Google Shape;36;g144692206fe_0_29"/>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37" name="Google Shape;37;g144692206fe_0_29"/>
          <p:cNvSpPr txBox="1">
            <a:spLocks noGrp="1"/>
          </p:cNvSpPr>
          <p:nvPr>
            <p:ph type="title"/>
          </p:nvPr>
        </p:nvSpPr>
        <p:spPr>
          <a:xfrm>
            <a:off x="952167" y="729100"/>
            <a:ext cx="10287900" cy="487500"/>
          </a:xfrm>
          <a:prstGeom prst="rect">
            <a:avLst/>
          </a:prstGeom>
        </p:spPr>
        <p:txBody>
          <a:bodyPr spcFirstLastPara="1" wrap="square" lIns="121900" tIns="121900" rIns="121900" bIns="121900" anchor="ctr" anchorCtr="0">
            <a:noAutofit/>
          </a:bodyPr>
          <a:lstStyle>
            <a:lvl1pPr lvl="0" rtl="0">
              <a:spcBef>
                <a:spcPts val="0"/>
              </a:spcBef>
              <a:spcAft>
                <a:spcPts val="0"/>
              </a:spcAft>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38" name="Google Shape;38;g144692206fe_0_29"/>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g144692206fe_0_34"/>
          <p:cNvPicPr preferRelativeResize="0"/>
          <p:nvPr/>
        </p:nvPicPr>
        <p:blipFill>
          <a:blip r:embed="rId2">
            <a:alphaModFix amt="75000"/>
          </a:blip>
          <a:stretch>
            <a:fillRect/>
          </a:stretch>
        </p:blipFill>
        <p:spPr>
          <a:xfrm>
            <a:off x="0" y="0"/>
            <a:ext cx="2747267" cy="2645701"/>
          </a:xfrm>
          <a:prstGeom prst="rect">
            <a:avLst/>
          </a:prstGeom>
          <a:noFill/>
          <a:ln>
            <a:noFill/>
          </a:ln>
        </p:spPr>
      </p:pic>
      <p:pic>
        <p:nvPicPr>
          <p:cNvPr id="41" name="Google Shape;41;g144692206fe_0_34"/>
          <p:cNvPicPr preferRelativeResize="0"/>
          <p:nvPr/>
        </p:nvPicPr>
        <p:blipFill>
          <a:blip r:embed="rId2">
            <a:alphaModFix amt="75000"/>
          </a:blip>
          <a:stretch>
            <a:fillRect/>
          </a:stretch>
        </p:blipFill>
        <p:spPr>
          <a:xfrm rot="10800000">
            <a:off x="9444733" y="4212300"/>
            <a:ext cx="2747267" cy="2645701"/>
          </a:xfrm>
          <a:prstGeom prst="rect">
            <a:avLst/>
          </a:prstGeom>
          <a:noFill/>
          <a:ln>
            <a:noFill/>
          </a:ln>
        </p:spPr>
      </p:pic>
      <p:sp>
        <p:nvSpPr>
          <p:cNvPr id="42" name="Google Shape;42;g144692206fe_0_34"/>
          <p:cNvSpPr txBox="1">
            <a:spLocks noGrp="1"/>
          </p:cNvSpPr>
          <p:nvPr>
            <p:ph type="body" idx="1"/>
          </p:nvPr>
        </p:nvSpPr>
        <p:spPr>
          <a:xfrm>
            <a:off x="952167" y="1756800"/>
            <a:ext cx="6617100" cy="3344400"/>
          </a:xfrm>
          <a:prstGeom prst="rect">
            <a:avLst/>
          </a:prstGeom>
        </p:spPr>
        <p:txBody>
          <a:bodyPr spcFirstLastPara="1" wrap="square" lIns="121900" tIns="121900" rIns="121900" bIns="121900" anchor="ctr" anchorCtr="0">
            <a:noAutofit/>
          </a:bodyPr>
          <a:lstStyle>
            <a:lvl1pPr marL="457200" lvl="0" indent="-336550" rtl="0">
              <a:lnSpc>
                <a:spcPct val="100000"/>
              </a:lnSpc>
              <a:spcBef>
                <a:spcPts val="0"/>
              </a:spcBef>
              <a:spcAft>
                <a:spcPts val="0"/>
              </a:spcAft>
              <a:buSzPts val="1700"/>
              <a:buChar char="●"/>
              <a:defRPr sz="1900"/>
            </a:lvl1pPr>
            <a:lvl2pPr marL="914400" lvl="1" indent="-336550" rtl="0">
              <a:spcBef>
                <a:spcPts val="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43" name="Google Shape;43;g144692206fe_0_34"/>
          <p:cNvSpPr txBox="1">
            <a:spLocks noGrp="1"/>
          </p:cNvSpPr>
          <p:nvPr>
            <p:ph type="title"/>
          </p:nvPr>
        </p:nvSpPr>
        <p:spPr>
          <a:xfrm>
            <a:off x="952167" y="725267"/>
            <a:ext cx="10287600" cy="4917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2"/>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44" name="Google Shape;44;g144692206fe_0_34"/>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5"/>
        <p:cNvGrpSpPr/>
        <p:nvPr/>
      </p:nvGrpSpPr>
      <p:grpSpPr>
        <a:xfrm>
          <a:off x="0" y="0"/>
          <a:ext cx="0" cy="0"/>
          <a:chOff x="0" y="0"/>
          <a:chExt cx="0" cy="0"/>
        </a:xfrm>
      </p:grpSpPr>
      <p:pic>
        <p:nvPicPr>
          <p:cNvPr id="46" name="Google Shape;46;g144692206fe_0_40"/>
          <p:cNvPicPr preferRelativeResize="0"/>
          <p:nvPr/>
        </p:nvPicPr>
        <p:blipFill>
          <a:blip r:embed="rId2">
            <a:alphaModFix amt="35000"/>
          </a:blip>
          <a:stretch>
            <a:fillRect/>
          </a:stretch>
        </p:blipFill>
        <p:spPr>
          <a:xfrm>
            <a:off x="1568450" y="1543050"/>
            <a:ext cx="9055100" cy="3771900"/>
          </a:xfrm>
          <a:prstGeom prst="rect">
            <a:avLst/>
          </a:prstGeom>
          <a:noFill/>
          <a:ln>
            <a:noFill/>
          </a:ln>
        </p:spPr>
      </p:pic>
      <p:sp>
        <p:nvSpPr>
          <p:cNvPr id="47" name="Google Shape;47;g144692206fe_0_40"/>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g144692206fe_0_40"/>
          <p:cNvSpPr txBox="1">
            <a:spLocks noGrp="1"/>
          </p:cNvSpPr>
          <p:nvPr>
            <p:ph type="title"/>
          </p:nvPr>
        </p:nvSpPr>
        <p:spPr>
          <a:xfrm>
            <a:off x="2974400" y="1739400"/>
            <a:ext cx="6243300" cy="3379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93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49"/>
        <p:cNvGrpSpPr/>
        <p:nvPr/>
      </p:nvGrpSpPr>
      <p:grpSpPr>
        <a:xfrm>
          <a:off x="0" y="0"/>
          <a:ext cx="0" cy="0"/>
          <a:chOff x="0" y="0"/>
          <a:chExt cx="0" cy="0"/>
        </a:xfrm>
      </p:grpSpPr>
      <p:pic>
        <p:nvPicPr>
          <p:cNvPr id="50" name="Google Shape;50;g144692206fe_0_44"/>
          <p:cNvPicPr preferRelativeResize="0"/>
          <p:nvPr/>
        </p:nvPicPr>
        <p:blipFill>
          <a:blip r:embed="rId2">
            <a:alphaModFix amt="55000"/>
          </a:blip>
          <a:stretch>
            <a:fillRect/>
          </a:stretch>
        </p:blipFill>
        <p:spPr>
          <a:xfrm flipH="1">
            <a:off x="3944480" y="2372967"/>
            <a:ext cx="4302966" cy="4440534"/>
          </a:xfrm>
          <a:prstGeom prst="rect">
            <a:avLst/>
          </a:prstGeom>
          <a:noFill/>
          <a:ln>
            <a:noFill/>
          </a:ln>
        </p:spPr>
      </p:pic>
      <p:sp>
        <p:nvSpPr>
          <p:cNvPr id="51" name="Google Shape;51;g144692206fe_0_44"/>
          <p:cNvSpPr txBox="1">
            <a:spLocks noGrp="1"/>
          </p:cNvSpPr>
          <p:nvPr>
            <p:ph type="title"/>
          </p:nvPr>
        </p:nvSpPr>
        <p:spPr>
          <a:xfrm>
            <a:off x="952160" y="2102525"/>
            <a:ext cx="40800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2400"/>
              <a:buNone/>
              <a:defRPr sz="2700">
                <a:solidFill>
                  <a:schemeClr val="dk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2" name="Google Shape;52;g144692206fe_0_44"/>
          <p:cNvSpPr txBox="1">
            <a:spLocks noGrp="1"/>
          </p:cNvSpPr>
          <p:nvPr>
            <p:ph type="title" idx="2"/>
          </p:nvPr>
        </p:nvSpPr>
        <p:spPr>
          <a:xfrm>
            <a:off x="952167" y="729100"/>
            <a:ext cx="10287600" cy="487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accent2"/>
              </a:buClr>
              <a:buSzPts val="3200"/>
              <a:buNone/>
              <a:defRPr sz="4000"/>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3" name="Google Shape;53;g144692206fe_0_44"/>
          <p:cNvSpPr txBox="1">
            <a:spLocks noGrp="1"/>
          </p:cNvSpPr>
          <p:nvPr>
            <p:ph type="subTitle" idx="1"/>
          </p:nvPr>
        </p:nvSpPr>
        <p:spPr>
          <a:xfrm>
            <a:off x="952167" y="2660275"/>
            <a:ext cx="3533700" cy="20952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1900"/>
            </a:lvl1pPr>
            <a:lvl2pPr lvl="1" rtl="0">
              <a:spcBef>
                <a:spcPts val="0"/>
              </a:spcBef>
              <a:spcAft>
                <a:spcPts val="0"/>
              </a:spcAft>
              <a:buNone/>
              <a:defRPr sz="1900"/>
            </a:lvl2pPr>
            <a:lvl3pPr lvl="2" rtl="0">
              <a:spcBef>
                <a:spcPts val="0"/>
              </a:spcBef>
              <a:spcAft>
                <a:spcPts val="0"/>
              </a:spcAft>
              <a:buNone/>
              <a:defRPr sz="1900"/>
            </a:lvl3pPr>
            <a:lvl4pPr lvl="3" rtl="0">
              <a:spcBef>
                <a:spcPts val="0"/>
              </a:spcBef>
              <a:spcAft>
                <a:spcPts val="0"/>
              </a:spcAft>
              <a:buNone/>
              <a:defRPr sz="1900"/>
            </a:lvl4pPr>
            <a:lvl5pPr lvl="4" rtl="0">
              <a:spcBef>
                <a:spcPts val="0"/>
              </a:spcBef>
              <a:spcAft>
                <a:spcPts val="0"/>
              </a:spcAft>
              <a:buNone/>
              <a:defRPr sz="1900"/>
            </a:lvl5pPr>
            <a:lvl6pPr lvl="5" rtl="0">
              <a:spcBef>
                <a:spcPts val="0"/>
              </a:spcBef>
              <a:spcAft>
                <a:spcPts val="0"/>
              </a:spcAft>
              <a:buNone/>
              <a:defRPr sz="1900"/>
            </a:lvl6pPr>
            <a:lvl7pPr lvl="6" rtl="0">
              <a:spcBef>
                <a:spcPts val="0"/>
              </a:spcBef>
              <a:spcAft>
                <a:spcPts val="0"/>
              </a:spcAft>
              <a:buNone/>
              <a:defRPr sz="1900"/>
            </a:lvl7pPr>
            <a:lvl8pPr lvl="7" rtl="0">
              <a:spcBef>
                <a:spcPts val="0"/>
              </a:spcBef>
              <a:spcAft>
                <a:spcPts val="0"/>
              </a:spcAft>
              <a:buNone/>
              <a:defRPr sz="1900"/>
            </a:lvl8pPr>
            <a:lvl9pPr lvl="8" rtl="0">
              <a:spcBef>
                <a:spcPts val="0"/>
              </a:spcBef>
              <a:spcAft>
                <a:spcPts val="0"/>
              </a:spcAft>
              <a:buNone/>
              <a:defRPr sz="1900"/>
            </a:lvl9pPr>
          </a:lstStyle>
          <a:p>
            <a:endParaRPr/>
          </a:p>
        </p:txBody>
      </p:sp>
      <p:sp>
        <p:nvSpPr>
          <p:cNvPr id="54" name="Google Shape;54;g144692206fe_0_44"/>
          <p:cNvSpPr/>
          <p:nvPr/>
        </p:nvSpPr>
        <p:spPr>
          <a:xfrm flipH="1">
            <a:off x="302646" y="275920"/>
            <a:ext cx="11586707" cy="6306009"/>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g144692206fe_0_50"/>
          <p:cNvSpPr txBox="1">
            <a:spLocks noGrp="1"/>
          </p:cNvSpPr>
          <p:nvPr>
            <p:ph type="title"/>
          </p:nvPr>
        </p:nvSpPr>
        <p:spPr>
          <a:xfrm>
            <a:off x="6397833" y="4631133"/>
            <a:ext cx="4842000" cy="1501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accent2"/>
              </a:buClr>
              <a:buSzPts val="4800"/>
              <a:buNone/>
              <a:defRPr sz="3600">
                <a:solidFill>
                  <a:schemeClr val="lt2"/>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g144692206fe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2"/>
              </a:buClr>
              <a:buSzPts val="3700"/>
              <a:buFont typeface="Libre Baskerville"/>
              <a:buNone/>
              <a:defRPr sz="37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3700"/>
              <a:buNone/>
              <a:defRPr sz="3700">
                <a:solidFill>
                  <a:schemeClr val="dk2"/>
                </a:solidFill>
              </a:defRPr>
            </a:lvl2pPr>
            <a:lvl3pPr lvl="2">
              <a:spcBef>
                <a:spcPts val="0"/>
              </a:spcBef>
              <a:spcAft>
                <a:spcPts val="0"/>
              </a:spcAft>
              <a:buClr>
                <a:schemeClr val="dk2"/>
              </a:buClr>
              <a:buSzPts val="3700"/>
              <a:buNone/>
              <a:defRPr sz="3700">
                <a:solidFill>
                  <a:schemeClr val="dk2"/>
                </a:solidFill>
              </a:defRPr>
            </a:lvl3pPr>
            <a:lvl4pPr lvl="3">
              <a:spcBef>
                <a:spcPts val="0"/>
              </a:spcBef>
              <a:spcAft>
                <a:spcPts val="0"/>
              </a:spcAft>
              <a:buClr>
                <a:schemeClr val="dk2"/>
              </a:buClr>
              <a:buSzPts val="3700"/>
              <a:buNone/>
              <a:defRPr sz="3700">
                <a:solidFill>
                  <a:schemeClr val="dk2"/>
                </a:solidFill>
              </a:defRPr>
            </a:lvl4pPr>
            <a:lvl5pPr lvl="4">
              <a:spcBef>
                <a:spcPts val="0"/>
              </a:spcBef>
              <a:spcAft>
                <a:spcPts val="0"/>
              </a:spcAft>
              <a:buClr>
                <a:schemeClr val="dk2"/>
              </a:buClr>
              <a:buSzPts val="3700"/>
              <a:buNone/>
              <a:defRPr sz="3700">
                <a:solidFill>
                  <a:schemeClr val="dk2"/>
                </a:solidFill>
              </a:defRPr>
            </a:lvl5pPr>
            <a:lvl6pPr lvl="5">
              <a:spcBef>
                <a:spcPts val="0"/>
              </a:spcBef>
              <a:spcAft>
                <a:spcPts val="0"/>
              </a:spcAft>
              <a:buClr>
                <a:schemeClr val="dk2"/>
              </a:buClr>
              <a:buSzPts val="3700"/>
              <a:buNone/>
              <a:defRPr sz="3700">
                <a:solidFill>
                  <a:schemeClr val="dk2"/>
                </a:solidFill>
              </a:defRPr>
            </a:lvl6pPr>
            <a:lvl7pPr lvl="6">
              <a:spcBef>
                <a:spcPts val="0"/>
              </a:spcBef>
              <a:spcAft>
                <a:spcPts val="0"/>
              </a:spcAft>
              <a:buClr>
                <a:schemeClr val="dk2"/>
              </a:buClr>
              <a:buSzPts val="3700"/>
              <a:buNone/>
              <a:defRPr sz="3700">
                <a:solidFill>
                  <a:schemeClr val="dk2"/>
                </a:solidFill>
              </a:defRPr>
            </a:lvl7pPr>
            <a:lvl8pPr lvl="7">
              <a:spcBef>
                <a:spcPts val="0"/>
              </a:spcBef>
              <a:spcAft>
                <a:spcPts val="0"/>
              </a:spcAft>
              <a:buClr>
                <a:schemeClr val="dk2"/>
              </a:buClr>
              <a:buSzPts val="3700"/>
              <a:buNone/>
              <a:defRPr sz="3700">
                <a:solidFill>
                  <a:schemeClr val="dk2"/>
                </a:solidFill>
              </a:defRPr>
            </a:lvl8pPr>
            <a:lvl9pPr lvl="8">
              <a:spcBef>
                <a:spcPts val="0"/>
              </a:spcBef>
              <a:spcAft>
                <a:spcPts val="0"/>
              </a:spcAft>
              <a:buClr>
                <a:schemeClr val="dk2"/>
              </a:buClr>
              <a:buSzPts val="3700"/>
              <a:buNone/>
              <a:defRPr sz="3700">
                <a:solidFill>
                  <a:schemeClr val="dk2"/>
                </a:solidFill>
              </a:defRPr>
            </a:lvl9pPr>
          </a:lstStyle>
          <a:p>
            <a:endParaRPr/>
          </a:p>
        </p:txBody>
      </p:sp>
      <p:sp>
        <p:nvSpPr>
          <p:cNvPr id="7" name="Google Shape;7;g144692206fe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Roboto"/>
              <a:buChar char="●"/>
              <a:defRPr sz="2400">
                <a:solidFill>
                  <a:schemeClr val="dk2"/>
                </a:solidFill>
                <a:latin typeface="Roboto"/>
                <a:ea typeface="Roboto"/>
                <a:cs typeface="Roboto"/>
                <a:sym typeface="Roboto"/>
              </a:defRPr>
            </a:lvl1pPr>
            <a:lvl2pPr marL="914400" lvl="1"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2pPr>
            <a:lvl3pPr marL="1371600" lvl="2"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3pPr>
            <a:lvl4pPr marL="1828800" lvl="3"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4pPr>
            <a:lvl5pPr marL="2286000" lvl="4"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5pPr>
            <a:lvl6pPr marL="2743200" lvl="5"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6pPr>
            <a:lvl7pPr marL="3200400" lvl="6"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7pPr>
            <a:lvl8pPr marL="3657600" lvl="7" indent="-381000">
              <a:lnSpc>
                <a:spcPct val="115000"/>
              </a:lnSpc>
              <a:spcBef>
                <a:spcPts val="2100"/>
              </a:spcBef>
              <a:spcAft>
                <a:spcPts val="0"/>
              </a:spcAft>
              <a:buClr>
                <a:schemeClr val="dk2"/>
              </a:buClr>
              <a:buSzPts val="2400"/>
              <a:buFont typeface="Roboto"/>
              <a:buChar char="○"/>
              <a:defRPr sz="2400">
                <a:solidFill>
                  <a:schemeClr val="dk2"/>
                </a:solidFill>
                <a:latin typeface="Roboto"/>
                <a:ea typeface="Roboto"/>
                <a:cs typeface="Roboto"/>
                <a:sym typeface="Roboto"/>
              </a:defRPr>
            </a:lvl8pPr>
            <a:lvl9pPr marL="4114800" lvl="8" indent="-381000">
              <a:lnSpc>
                <a:spcPct val="115000"/>
              </a:lnSpc>
              <a:spcBef>
                <a:spcPts val="2100"/>
              </a:spcBef>
              <a:spcAft>
                <a:spcPts val="2100"/>
              </a:spcAft>
              <a:buClr>
                <a:schemeClr val="dk2"/>
              </a:buClr>
              <a:buSzPts val="2400"/>
              <a:buFont typeface="Roboto"/>
              <a:buChar char="■"/>
              <a:defRPr sz="24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6001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svg"/><Relationship Id="rId12" Type="http://schemas.openxmlformats.org/officeDocument/2006/relationships/image" Target="../media/image56.svg"/><Relationship Id="rId17" Type="http://schemas.openxmlformats.org/officeDocument/2006/relationships/image" Target="../media/image61.png"/><Relationship Id="rId25" Type="http://schemas.openxmlformats.org/officeDocument/2006/relationships/image" Target="../media/image69.sv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gif"/><Relationship Id="rId28" Type="http://schemas.openxmlformats.org/officeDocument/2006/relationships/image" Target="../media/image72.gif"/><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svg"/><Relationship Id="rId22" Type="http://schemas.openxmlformats.org/officeDocument/2006/relationships/image" Target="../media/image66.svg"/><Relationship Id="rId27" Type="http://schemas.openxmlformats.org/officeDocument/2006/relationships/image" Target="../media/image7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4" name="TextBox 3"/>
          <p:cNvSpPr txBox="1"/>
          <p:nvPr/>
        </p:nvSpPr>
        <p:spPr>
          <a:xfrm>
            <a:off x="4484915" y="3884024"/>
            <a:ext cx="3621504" cy="707886"/>
          </a:xfrm>
          <a:prstGeom prst="rect">
            <a:avLst/>
          </a:prstGeom>
          <a:noFill/>
        </p:spPr>
        <p:txBody>
          <a:bodyPr wrap="none" rtlCol="1">
            <a:spAutoFit/>
          </a:bodyPr>
          <a:lstStyle/>
          <a:p>
            <a:r>
              <a:rPr lang="he-IL" sz="4000" dirty="0">
                <a:latin typeface="Gisha" panose="020B0502040204020203" pitchFamily="34" charset="-79"/>
                <a:cs typeface="Gisha" panose="020B0502040204020203" pitchFamily="34" charset="-79"/>
              </a:rPr>
              <a:t>אירועים </a:t>
            </a:r>
            <a:r>
              <a:rPr lang="he-IL" sz="4000" dirty="0" err="1">
                <a:latin typeface="Gisha" panose="020B0502040204020203" pitchFamily="34" charset="-79"/>
                <a:cs typeface="Gisha" panose="020B0502040204020203" pitchFamily="34" charset="-79"/>
              </a:rPr>
              <a:t>בתשפ"ד</a:t>
            </a:r>
            <a:endParaRPr lang="he-IL" sz="4000" dirty="0">
              <a:latin typeface="Gisha" panose="020B0502040204020203" pitchFamily="34" charset="-79"/>
              <a:cs typeface="Gisha" panose="020B0502040204020203" pitchFamily="34" charset="-79"/>
            </a:endParaRPr>
          </a:p>
        </p:txBody>
      </p:sp>
      <p:sp>
        <p:nvSpPr>
          <p:cNvPr id="8" name="Google Shape;194;p2"/>
          <p:cNvSpPr txBox="1"/>
          <p:nvPr/>
        </p:nvSpPr>
        <p:spPr>
          <a:xfrm>
            <a:off x="1424082" y="854294"/>
            <a:ext cx="8756237" cy="325530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rgbClr val="1A606E"/>
              </a:buClr>
              <a:buSzPts val="6600"/>
              <a:buFont typeface="Corbel"/>
              <a:buNone/>
            </a:pPr>
            <a:r>
              <a:rPr lang="x-none" sz="6600" b="1" i="0" u="none" strike="noStrike" cap="none" dirty="0">
                <a:solidFill>
                  <a:srgbClr val="1A606E"/>
                </a:solidFill>
                <a:latin typeface="Gisha" panose="020B0502040204020203" pitchFamily="34" charset="-79"/>
                <a:ea typeface="Corbel"/>
                <a:cs typeface="Gisha" panose="020B0502040204020203" pitchFamily="34" charset="-79"/>
                <a:sym typeface="Corbel"/>
              </a:rPr>
              <a:t>קרה</a:t>
            </a:r>
            <a:r>
              <a:rPr lang="he-IL" sz="6600" dirty="0">
                <a:latin typeface="Gisha" panose="020B0502040204020203" pitchFamily="34" charset="-79"/>
                <a:ea typeface="Corbel"/>
                <a:cs typeface="Gisha" panose="020B0502040204020203" pitchFamily="34" charset="-79"/>
              </a:rPr>
              <a:t>  </a:t>
            </a:r>
            <a:r>
              <a:rPr lang="x-none" sz="6600" b="1" dirty="0">
                <a:solidFill>
                  <a:srgbClr val="00B0F0"/>
                </a:solidFill>
                <a:latin typeface="Gisha" panose="020B0502040204020203" pitchFamily="34" charset="-79"/>
                <a:ea typeface="Corbel"/>
                <a:cs typeface="Gisha" panose="020B0502040204020203" pitchFamily="34" charset="-79"/>
                <a:sym typeface="Corbel"/>
              </a:rPr>
              <a:t>א</a:t>
            </a:r>
            <a:r>
              <a:rPr lang="x-none" sz="6600" b="1" i="0" u="none" strike="noStrike" cap="none" dirty="0">
                <a:solidFill>
                  <a:srgbClr val="00B0F0"/>
                </a:solidFill>
                <a:latin typeface="Gisha" panose="020B0502040204020203" pitchFamily="34" charset="-79"/>
                <a:ea typeface="Corbel"/>
                <a:cs typeface="Gisha" panose="020B0502040204020203" pitchFamily="34" charset="-79"/>
                <a:sym typeface="Corbel"/>
              </a:rPr>
              <a:t>ו</a:t>
            </a:r>
            <a:r>
              <a:rPr lang="x-none" sz="6600" b="1" i="0" u="none" strike="noStrike" cap="none" dirty="0">
                <a:solidFill>
                  <a:schemeClr val="accent3"/>
                </a:solidFill>
                <a:latin typeface="Gisha" panose="020B0502040204020203" pitchFamily="34" charset="-79"/>
                <a:ea typeface="Corbel"/>
                <a:cs typeface="Gisha" panose="020B0502040204020203" pitchFamily="34" charset="-79"/>
                <a:sym typeface="Corbel"/>
              </a:rPr>
              <a:t> </a:t>
            </a:r>
            <a:r>
              <a:rPr lang="he-IL" sz="6600" b="1" i="0" u="none" strike="noStrike" cap="none" dirty="0">
                <a:solidFill>
                  <a:schemeClr val="accent3"/>
                </a:solidFill>
                <a:latin typeface="Gisha" panose="020B0502040204020203" pitchFamily="34" charset="-79"/>
                <a:ea typeface="Corbel"/>
                <a:cs typeface="Gisha" panose="020B0502040204020203" pitchFamily="34" charset="-79"/>
                <a:sym typeface="Corbel"/>
              </a:rPr>
              <a:t> </a:t>
            </a:r>
            <a:r>
              <a:rPr lang="x-none" sz="6600" b="1" i="0" u="none" strike="noStrike" cap="none" dirty="0">
                <a:solidFill>
                  <a:srgbClr val="7F7F7F"/>
                </a:solidFill>
                <a:latin typeface="Gisha" panose="020B0502040204020203" pitchFamily="34" charset="-79"/>
                <a:ea typeface="Corbel"/>
                <a:cs typeface="Gisha" panose="020B0502040204020203" pitchFamily="34" charset="-79"/>
                <a:sym typeface="Corbel"/>
              </a:rPr>
              <a:t>לא </a:t>
            </a:r>
            <a:r>
              <a:rPr lang="he-IL" sz="6600" b="1" i="0" u="none" strike="noStrike" cap="none" dirty="0">
                <a:solidFill>
                  <a:srgbClr val="7F7F7F"/>
                </a:solidFill>
                <a:latin typeface="Gisha" panose="020B0502040204020203" pitchFamily="34" charset="-79"/>
                <a:ea typeface="Corbel"/>
                <a:cs typeface="Gisha" panose="020B0502040204020203" pitchFamily="34" charset="-79"/>
                <a:sym typeface="Corbel"/>
              </a:rPr>
              <a:t> </a:t>
            </a:r>
            <a:r>
              <a:rPr lang="x-none" sz="6600" b="1" i="0" u="none" strike="noStrike" cap="none" dirty="0">
                <a:solidFill>
                  <a:srgbClr val="7F7F7F"/>
                </a:solidFill>
                <a:latin typeface="Gisha" panose="020B0502040204020203" pitchFamily="34" charset="-79"/>
                <a:ea typeface="Corbel"/>
                <a:cs typeface="Gisha" panose="020B0502040204020203" pitchFamily="34" charset="-79"/>
                <a:sym typeface="Corbel"/>
              </a:rPr>
              <a:t>קרה?</a:t>
            </a:r>
            <a:endParaRPr sz="6600" b="1" i="0" u="none" strike="noStrike" cap="none" dirty="0">
              <a:solidFill>
                <a:srgbClr val="7F7F7F"/>
              </a:solidFill>
              <a:latin typeface="Gisha" panose="020B0502040204020203" pitchFamily="34" charset="-79"/>
              <a:ea typeface="Corbel"/>
              <a:cs typeface="Gisha" panose="020B0502040204020203" pitchFamily="34" charset="-79"/>
              <a:sym typeface="Corbel"/>
            </a:endParaRPr>
          </a:p>
        </p:txBody>
      </p:sp>
      <p:pic>
        <p:nvPicPr>
          <p:cNvPr id="9" name="Google Shape;213;p28"/>
          <p:cNvPicPr preferRelativeResize="0"/>
          <p:nvPr/>
        </p:nvPicPr>
        <p:blipFill>
          <a:blip r:embed="rId3">
            <a:alphaModFix/>
          </a:blip>
          <a:stretch>
            <a:fillRect/>
          </a:stretch>
        </p:blipFill>
        <p:spPr>
          <a:xfrm>
            <a:off x="1170505" y="3711528"/>
            <a:ext cx="2362400" cy="2623952"/>
          </a:xfrm>
          <a:prstGeom prst="rect">
            <a:avLst/>
          </a:prstGeom>
          <a:noFill/>
          <a:ln>
            <a:noFill/>
          </a:ln>
          <a:effectLst>
            <a:outerShdw blurRad="228600" dist="50800" dir="5400000" algn="tl" rotWithShape="0">
              <a:srgbClr val="000000">
                <a:alpha val="549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4"/>
          <p:cNvPicPr preferRelativeResize="0"/>
          <p:nvPr/>
        </p:nvPicPr>
        <p:blipFill rotWithShape="1">
          <a:blip r:embed="rId3">
            <a:alphaModFix/>
          </a:blip>
          <a:srcRect/>
          <a:stretch/>
        </p:blipFill>
        <p:spPr>
          <a:xfrm>
            <a:off x="574398" y="1829561"/>
            <a:ext cx="3401863" cy="3255546"/>
          </a:xfrm>
          <a:prstGeom prst="rect">
            <a:avLst/>
          </a:prstGeom>
          <a:noFill/>
          <a:ln>
            <a:noFill/>
          </a:ln>
        </p:spPr>
      </p:pic>
      <p:sp>
        <p:nvSpPr>
          <p:cNvPr id="274" name="Google Shape;274;p14"/>
          <p:cNvSpPr txBox="1"/>
          <p:nvPr/>
        </p:nvSpPr>
        <p:spPr>
          <a:xfrm>
            <a:off x="4824549" y="1399718"/>
            <a:ext cx="6704942" cy="397027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he-IL" sz="5400" dirty="0">
                <a:solidFill>
                  <a:schemeClr val="dk1"/>
                </a:solidFill>
                <a:latin typeface="Gisha" panose="020B0502040204020203" pitchFamily="34" charset="-79"/>
                <a:ea typeface="Amatic SC"/>
                <a:cs typeface="Gisha" panose="020B0502040204020203" pitchFamily="34" charset="-79"/>
                <a:sym typeface="Amatic SC"/>
              </a:rPr>
              <a:t>מתחילת ינואר עד 13 באוגוסט 2024</a:t>
            </a:r>
            <a:r>
              <a:rPr lang="x-none" sz="5400" dirty="0">
                <a:solidFill>
                  <a:schemeClr val="dk1"/>
                </a:solidFill>
                <a:latin typeface="Gisha" panose="020B0502040204020203" pitchFamily="34" charset="-79"/>
                <a:ea typeface="Amatic SC"/>
                <a:cs typeface="Gisha" panose="020B0502040204020203" pitchFamily="34" charset="-79"/>
                <a:sym typeface="Amatic SC"/>
              </a:rPr>
              <a:t> נהרגו בתאונות דרכים ברחבי הארץ </a:t>
            </a:r>
            <a:r>
              <a:rPr lang="he-IL" sz="5400" b="1" dirty="0">
                <a:solidFill>
                  <a:schemeClr val="dk1"/>
                </a:solidFill>
                <a:latin typeface="Gisha" panose="020B0502040204020203" pitchFamily="34" charset="-79"/>
                <a:ea typeface="Amatic SC"/>
                <a:cs typeface="Gisha" panose="020B0502040204020203" pitchFamily="34" charset="-79"/>
                <a:sym typeface="Amatic SC"/>
              </a:rPr>
              <a:t>279</a:t>
            </a:r>
            <a:r>
              <a:rPr lang="he-IL" sz="5400" dirty="0">
                <a:solidFill>
                  <a:schemeClr val="dk1"/>
                </a:solidFill>
                <a:latin typeface="Gisha" panose="020B0502040204020203" pitchFamily="34" charset="-79"/>
                <a:ea typeface="Amatic SC"/>
                <a:cs typeface="Gisha" panose="020B0502040204020203" pitchFamily="34" charset="-79"/>
                <a:sym typeface="Amatic SC"/>
              </a:rPr>
              <a:t> </a:t>
            </a:r>
            <a:r>
              <a:rPr lang="x-none" sz="5400" dirty="0">
                <a:solidFill>
                  <a:schemeClr val="dk1"/>
                </a:solidFill>
                <a:latin typeface="Gisha" panose="020B0502040204020203" pitchFamily="34" charset="-79"/>
                <a:ea typeface="Amatic SC"/>
                <a:cs typeface="Gisha" panose="020B0502040204020203" pitchFamily="34" charset="-79"/>
                <a:sym typeface="Amatic SC"/>
              </a:rPr>
              <a:t>בני אדם</a:t>
            </a:r>
            <a:r>
              <a:rPr lang="he-IL" sz="5400" dirty="0">
                <a:solidFill>
                  <a:schemeClr val="dk1"/>
                </a:solidFill>
                <a:latin typeface="Gisha" panose="020B0502040204020203" pitchFamily="34" charset="-79"/>
                <a:ea typeface="Amatic SC"/>
                <a:cs typeface="Gisha" panose="020B0502040204020203" pitchFamily="34" charset="-79"/>
                <a:sym typeface="Amatic SC"/>
              </a:rPr>
              <a:t> </a:t>
            </a:r>
            <a:r>
              <a:rPr lang="he-IL" sz="3600" dirty="0">
                <a:solidFill>
                  <a:schemeClr val="dk1"/>
                </a:solidFill>
                <a:latin typeface="Gisha" panose="020B0502040204020203" pitchFamily="34" charset="-79"/>
                <a:ea typeface="Amatic SC"/>
                <a:cs typeface="Gisha" panose="020B0502040204020203" pitchFamily="34" charset="-79"/>
                <a:sym typeface="Amatic SC"/>
              </a:rPr>
              <a:t>(מתוכם 64 רוכבי דו גלגלי)</a:t>
            </a:r>
            <a:endParaRPr sz="36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ea42502280_0_41"/>
          <p:cNvSpPr txBox="1">
            <a:spLocks noGrp="1"/>
          </p:cNvSpPr>
          <p:nvPr>
            <p:ph type="title"/>
          </p:nvPr>
        </p:nvSpPr>
        <p:spPr>
          <a:xfrm>
            <a:off x="5254005" y="120716"/>
            <a:ext cx="5023496" cy="2689934"/>
          </a:xfrm>
          <a:prstGeom prst="rect">
            <a:avLst/>
          </a:prstGeom>
        </p:spPr>
        <p:txBody>
          <a:bodyPr spcFirstLastPara="1" wrap="square" lIns="91425" tIns="45700" rIns="91425" bIns="45700" anchor="ctr" anchorCtr="0">
            <a:normAutofit/>
          </a:bodyPr>
          <a:lstStyle/>
          <a:p>
            <a:pPr marL="0" lvl="0" indent="0" algn="r">
              <a:spcBef>
                <a:spcPts val="0"/>
              </a:spcBef>
              <a:spcAft>
                <a:spcPts val="0"/>
              </a:spcAft>
              <a:buNone/>
            </a:pPr>
            <a:r>
              <a:rPr lang="x-none" sz="13900" b="1" dirty="0">
                <a:solidFill>
                  <a:srgbClr val="1A606E"/>
                </a:solidFill>
              </a:rPr>
              <a:t>קרה!</a:t>
            </a:r>
            <a:endParaRPr sz="13900" dirty="0"/>
          </a:p>
        </p:txBody>
      </p:sp>
      <p:sp>
        <p:nvSpPr>
          <p:cNvPr id="2" name="TextBox 1"/>
          <p:cNvSpPr txBox="1"/>
          <p:nvPr/>
        </p:nvSpPr>
        <p:spPr>
          <a:xfrm>
            <a:off x="-277792" y="4047351"/>
            <a:ext cx="7545834" cy="3046988"/>
          </a:xfrm>
          <a:prstGeom prst="rect">
            <a:avLst/>
          </a:prstGeom>
          <a:noFill/>
        </p:spPr>
        <p:txBody>
          <a:bodyPr wrap="square" rtlCol="1">
            <a:spAutoFit/>
          </a:bodyPr>
          <a:lstStyle/>
          <a:p>
            <a:pPr algn="r"/>
            <a:r>
              <a:rPr lang="he-IL" sz="3200" dirty="0">
                <a:latin typeface="Gisha" panose="020B0502040204020203" pitchFamily="34" charset="-79"/>
                <a:cs typeface="Gisha" panose="020B0502040204020203" pitchFamily="34" charset="-79"/>
              </a:rPr>
              <a:t>עליה של 17% !! כללי ביחס לתקופה המקבילה בשנת 2023 ועליה של 30% בקרב רוכבי הדו- גלגלי . </a:t>
            </a:r>
            <a:r>
              <a:rPr lang="he-IL" sz="3200" b="1" dirty="0">
                <a:latin typeface="Gisha" panose="020B0502040204020203" pitchFamily="34" charset="-79"/>
                <a:cs typeface="Gisha" panose="020B0502040204020203" pitchFamily="34" charset="-79"/>
              </a:rPr>
              <a:t>העלייה הגדולה ביותר בכמות הרוגים בתאונות דרכים ב-18 השנים האחרונות </a:t>
            </a:r>
            <a:r>
              <a:rPr lang="he-IL" sz="3200" dirty="0">
                <a:latin typeface="Gisha" panose="020B0502040204020203" pitchFamily="34" charset="-79"/>
                <a:cs typeface="Gisha" panose="020B0502040204020203" pitchFamily="34" charset="-79"/>
              </a:rPr>
              <a:t>(נתוני עמותת "אור ירוק").</a:t>
            </a:r>
          </a:p>
          <a:p>
            <a:pPr algn="r"/>
            <a:endParaRPr lang="he-IL" sz="3200" b="1" dirty="0">
              <a:latin typeface="Gisha" panose="020B0502040204020203" pitchFamily="34" charset="-79"/>
              <a:cs typeface="Gisha" panose="020B0502040204020203" pitchFamily="34" charset="-79"/>
            </a:endParaRPr>
          </a:p>
        </p:txBody>
      </p:sp>
      <p:pic>
        <p:nvPicPr>
          <p:cNvPr id="4098" name="Picture 2" descr="נחשלת ומדממת — גם בכבישים: ישראל מדורגת בין האחרונות באירופה בצמצום הקטל  בדרכים - רכב ותחבורה">
            <a:extLst>
              <a:ext uri="{FF2B5EF4-FFF2-40B4-BE49-F238E27FC236}">
                <a16:creationId xmlns:a16="http://schemas.microsoft.com/office/drawing/2014/main" id="{D8EBBA38-3EBF-C510-4934-B7F81354D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18" y="120716"/>
            <a:ext cx="5617841" cy="3751016"/>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FC8162B8-C805-6F53-B61C-AB7708675B30}"/>
              </a:ext>
            </a:extLst>
          </p:cNvPr>
          <p:cNvPicPr>
            <a:picLocks noChangeAspect="1"/>
          </p:cNvPicPr>
          <p:nvPr/>
        </p:nvPicPr>
        <p:blipFill rotWithShape="1">
          <a:blip r:embed="rId4"/>
          <a:srcRect r="3863" b="21177"/>
          <a:stretch/>
        </p:blipFill>
        <p:spPr>
          <a:xfrm>
            <a:off x="7434001" y="3429000"/>
            <a:ext cx="4757999" cy="32498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828804">
            <a:off x="522059" y="1717816"/>
            <a:ext cx="3565914" cy="4208697"/>
          </a:xfrm>
          <a:custGeom>
            <a:avLst/>
            <a:gdLst/>
            <a:ahLst/>
            <a:cxnLst/>
            <a:rect l="l" t="t" r="r" b="b"/>
            <a:pathLst>
              <a:path w="5348871" h="6313045">
                <a:moveTo>
                  <a:pt x="0" y="0"/>
                </a:moveTo>
                <a:lnTo>
                  <a:pt x="5348871" y="0"/>
                </a:lnTo>
                <a:lnTo>
                  <a:pt x="5348871" y="6313045"/>
                </a:lnTo>
                <a:lnTo>
                  <a:pt x="0" y="631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sp>
        <p:nvSpPr>
          <p:cNvPr id="4" name="Freeform 4"/>
          <p:cNvSpPr/>
          <p:nvPr/>
        </p:nvSpPr>
        <p:spPr>
          <a:xfrm rot="5400000">
            <a:off x="1823438" y="-1862789"/>
            <a:ext cx="8377010" cy="9539039"/>
          </a:xfrm>
          <a:custGeom>
            <a:avLst/>
            <a:gdLst/>
            <a:ahLst/>
            <a:cxnLst/>
            <a:rect l="l" t="t" r="r" b="b"/>
            <a:pathLst>
              <a:path w="12565515" h="14308558">
                <a:moveTo>
                  <a:pt x="0" y="0"/>
                </a:moveTo>
                <a:lnTo>
                  <a:pt x="12565515" y="0"/>
                </a:lnTo>
                <a:lnTo>
                  <a:pt x="12565515" y="14308558"/>
                </a:lnTo>
                <a:lnTo>
                  <a:pt x="0" y="14308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5" name="TextBox 5"/>
          <p:cNvSpPr txBox="1"/>
          <p:nvPr/>
        </p:nvSpPr>
        <p:spPr>
          <a:xfrm>
            <a:off x="5555847" y="1552513"/>
            <a:ext cx="5153541" cy="4062651"/>
          </a:xfrm>
          <a:prstGeom prst="rect">
            <a:avLst/>
          </a:prstGeom>
        </p:spPr>
        <p:txBody>
          <a:bodyPr wrap="square" lIns="0" tIns="0" rIns="0" bIns="0" rtlCol="0" anchor="t">
            <a:spAutoFit/>
          </a:bodyPr>
          <a:lstStyle/>
          <a:p>
            <a:pPr algn="ctr" defTabSz="609630" rtl="1">
              <a:buClrTx/>
            </a:pPr>
            <a:r>
              <a:rPr lang="he-IL" sz="4400" kern="1200" dirty="0">
                <a:solidFill>
                  <a:srgbClr val="545454"/>
                </a:solidFill>
                <a:latin typeface="Gisha" panose="020B0502040204020203" pitchFamily="34" charset="-79"/>
                <a:ea typeface="+mn-ea"/>
                <a:cs typeface="Gisha" panose="020B0502040204020203" pitchFamily="34" charset="-79"/>
              </a:rPr>
              <a:t>שלושה ילדים בני 13 נהגו ברכב ללא רישיון. הם נעצרו אחרי שאחד מהם נהג ודיבר בטלפון נייד ופגע בכלי רכב</a:t>
            </a:r>
            <a:endParaRPr lang="en-US" sz="4400" kern="1200" dirty="0">
              <a:solidFill>
                <a:srgbClr val="545454"/>
              </a:solidFill>
              <a:latin typeface="Gisha" panose="020B0502040204020203" pitchFamily="34" charset="-79"/>
              <a:ea typeface="+mn-ea"/>
              <a:cs typeface="Gisha" panose="020B0502040204020203" pitchFamily="34" charset="-79"/>
            </a:endParaRPr>
          </a:p>
          <a:p>
            <a:pPr algn="ctr" defTabSz="609630" rtl="1">
              <a:buClrTx/>
            </a:pPr>
            <a:endParaRPr lang="en-US" sz="4400" kern="1200" dirty="0">
              <a:solidFill>
                <a:srgbClr val="545454"/>
              </a:solidFill>
              <a:latin typeface="Gisha" panose="020B0502040204020203" pitchFamily="34" charset="-79"/>
              <a:ea typeface="+mn-ea"/>
              <a:cs typeface="Gisha" panose="020B0502040204020203" pitchFamily="34" charset="-79"/>
            </a:endParaRPr>
          </a:p>
        </p:txBody>
      </p:sp>
      <p:sp>
        <p:nvSpPr>
          <p:cNvPr id="10" name="Freeform 10"/>
          <p:cNvSpPr/>
          <p:nvPr/>
        </p:nvSpPr>
        <p:spPr>
          <a:xfrm>
            <a:off x="1528563" y="1047861"/>
            <a:ext cx="2218479" cy="1275625"/>
          </a:xfrm>
          <a:custGeom>
            <a:avLst/>
            <a:gdLst/>
            <a:ahLst/>
            <a:cxnLst/>
            <a:rect l="l" t="t" r="r" b="b"/>
            <a:pathLst>
              <a:path w="3327719" h="1913438">
                <a:moveTo>
                  <a:pt x="0" y="0"/>
                </a:moveTo>
                <a:lnTo>
                  <a:pt x="3327719" y="0"/>
                </a:lnTo>
                <a:lnTo>
                  <a:pt x="3327719" y="1913438"/>
                </a:lnTo>
                <a:lnTo>
                  <a:pt x="0" y="1913438"/>
                </a:lnTo>
                <a:lnTo>
                  <a:pt x="0" y="0"/>
                </a:lnTo>
                <a:close/>
              </a:path>
            </a:pathLst>
          </a:custGeom>
          <a:blipFill>
            <a:blip r:embed="rId6"/>
            <a:stretch>
              <a:fillRect/>
            </a:stretch>
          </a:blipFill>
        </p:spPr>
        <p:txBody>
          <a:bodyPr/>
          <a:lstStyle/>
          <a:p>
            <a:endParaRPr lang="he-IL"/>
          </a:p>
        </p:txBody>
      </p:sp>
      <p:pic>
        <p:nvPicPr>
          <p:cNvPr id="2" name="תמונה 1">
            <a:extLst>
              <a:ext uri="{FF2B5EF4-FFF2-40B4-BE49-F238E27FC236}">
                <a16:creationId xmlns:a16="http://schemas.microsoft.com/office/drawing/2014/main" id="{DDBA0CCF-6FEC-90AC-ADB5-DB4094F5418C}"/>
              </a:ext>
            </a:extLst>
          </p:cNvPr>
          <p:cNvPicPr>
            <a:picLocks noChangeAspect="1"/>
          </p:cNvPicPr>
          <p:nvPr/>
        </p:nvPicPr>
        <p:blipFill>
          <a:blip r:embed="rId7"/>
          <a:stretch>
            <a:fillRect/>
          </a:stretch>
        </p:blipFill>
        <p:spPr>
          <a:xfrm>
            <a:off x="1707183" y="3701664"/>
            <a:ext cx="3776589" cy="251314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89157380-6A12-B3FD-8545-779F3E628B70}"/>
              </a:ext>
            </a:extLst>
          </p:cNvPr>
          <p:cNvSpPr txBox="1"/>
          <p:nvPr/>
        </p:nvSpPr>
        <p:spPr>
          <a:xfrm>
            <a:off x="450593" y="2472143"/>
            <a:ext cx="10949651" cy="4093428"/>
          </a:xfrm>
          <a:prstGeom prst="rect">
            <a:avLst/>
          </a:prstGeom>
          <a:noFill/>
        </p:spPr>
        <p:txBody>
          <a:bodyPr wrap="square">
            <a:spAutoFit/>
          </a:bodyPr>
          <a:lstStyle/>
          <a:p>
            <a:pPr algn="r"/>
            <a:r>
              <a:rPr lang="he-IL" sz="2800" dirty="0"/>
              <a:t>ילד בן 13 נהג ברכב, אחז בסלולרי - ונעצר ע"י המשטרה</a:t>
            </a:r>
          </a:p>
          <a:p>
            <a:pPr algn="r"/>
            <a:r>
              <a:rPr lang="he-IL" sz="2800" b="1" dirty="0"/>
              <a:t>בתיעוד שעלה ברשתות החברתיות נראה ילד בן 13 בלבד נוהג ברכב שנגנב על ידי בת גילו מאימה - תוך שהוא משוחח בטלפון הסלולארי | המשטרה עיכבה את הילד וחבריו. </a:t>
            </a:r>
          </a:p>
          <a:p>
            <a:pPr algn="r"/>
            <a:r>
              <a:rPr lang="he-IL" sz="2800" dirty="0"/>
              <a:t>מחקירת המשטרה עלה כי שני ילדים נוספים ששהו ברכב נהגו אף הם ברכב בצורה בלתי חוקית, גם הם כאמור ללא רישיון.</a:t>
            </a:r>
          </a:p>
          <a:p>
            <a:pPr algn="r"/>
            <a:r>
              <a:rPr lang="he-IL" sz="2800" dirty="0"/>
              <a:t>לא זו בלבד, אלא שמההודעה של המשטרה עולה כי הילדים אשר נהגו ברכב ביצעו תאונת דרכים ופגעו במהלך הנסיעה במספר רכבים באזור.</a:t>
            </a:r>
          </a:p>
          <a:p>
            <a:pPr algn="r"/>
            <a:r>
              <a:rPr lang="he-IL" sz="2800" dirty="0">
                <a:solidFill>
                  <a:srgbClr val="FF0000"/>
                </a:solidFill>
              </a:rPr>
              <a:t>ב. ניסני </a:t>
            </a:r>
            <a:r>
              <a:rPr lang="he-IL" sz="3600" b="0" i="0" dirty="0">
                <a:solidFill>
                  <a:srgbClr val="FF0000"/>
                </a:solidFill>
                <a:effectLst/>
                <a:highlight>
                  <a:srgbClr val="FFFFFF"/>
                </a:highlight>
                <a:latin typeface="almoni-tzar"/>
              </a:rPr>
              <a:t> </a:t>
            </a:r>
            <a:r>
              <a:rPr lang="he-IL" sz="2400" b="0" i="0" dirty="0">
                <a:solidFill>
                  <a:srgbClr val="474747"/>
                </a:solidFill>
                <a:effectLst/>
                <a:highlight>
                  <a:srgbClr val="FFFFFF"/>
                </a:highlight>
                <a:latin typeface="almoni-tzar"/>
              </a:rPr>
              <a:t>| כיכר השבת | י"א באב | 15.08.24</a:t>
            </a:r>
            <a:endParaRPr lang="he-IL" sz="2400" dirty="0"/>
          </a:p>
        </p:txBody>
      </p:sp>
      <p:sp>
        <p:nvSpPr>
          <p:cNvPr id="7" name="Google Shape;279;gea42502280_0_41">
            <a:extLst>
              <a:ext uri="{FF2B5EF4-FFF2-40B4-BE49-F238E27FC236}">
                <a16:creationId xmlns:a16="http://schemas.microsoft.com/office/drawing/2014/main" id="{0FF860CA-E6D4-D8C2-CFE6-069BF91BA56A}"/>
              </a:ext>
            </a:extLst>
          </p:cNvPr>
          <p:cNvSpPr txBox="1">
            <a:spLocks/>
          </p:cNvSpPr>
          <p:nvPr/>
        </p:nvSpPr>
        <p:spPr>
          <a:xfrm>
            <a:off x="6376748" y="80592"/>
            <a:ext cx="5023496" cy="2689934"/>
          </a:xfrm>
          <a:prstGeom prst="rect">
            <a:avLst/>
          </a:prstGeom>
        </p:spPr>
        <p:txBody>
          <a:bodyPr spcFirstLastPara="1" wrap="square" lIns="91425" tIns="45700" rIns="91425" bIns="45700" anchor="ctr"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r">
              <a:spcBef>
                <a:spcPts val="0"/>
              </a:spcBef>
              <a:buClrTx/>
              <a:buFontTx/>
            </a:pPr>
            <a:r>
              <a:rPr lang="he-IL" sz="13900" b="1" dirty="0">
                <a:solidFill>
                  <a:srgbClr val="1A606E"/>
                </a:solidFill>
              </a:rPr>
              <a:t>קרה!</a:t>
            </a:r>
            <a:endParaRPr lang="he-IL" sz="13900" dirty="0"/>
          </a:p>
        </p:txBody>
      </p:sp>
      <p:pic>
        <p:nvPicPr>
          <p:cNvPr id="9" name="תמונה 8">
            <a:extLst>
              <a:ext uri="{FF2B5EF4-FFF2-40B4-BE49-F238E27FC236}">
                <a16:creationId xmlns:a16="http://schemas.microsoft.com/office/drawing/2014/main" id="{338AEB5C-466F-5F33-0BC5-70547B5214E6}"/>
              </a:ext>
            </a:extLst>
          </p:cNvPr>
          <p:cNvPicPr>
            <a:picLocks noChangeAspect="1"/>
          </p:cNvPicPr>
          <p:nvPr/>
        </p:nvPicPr>
        <p:blipFill rotWithShape="1">
          <a:blip r:embed="rId2"/>
          <a:srcRect l="48780" t="25565" r="14893" b="17727"/>
          <a:stretch/>
        </p:blipFill>
        <p:spPr>
          <a:xfrm>
            <a:off x="443653" y="121559"/>
            <a:ext cx="2970017" cy="260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txBox="1"/>
          <p:nvPr/>
        </p:nvSpPr>
        <p:spPr>
          <a:xfrm>
            <a:off x="761936" y="462575"/>
            <a:ext cx="3399900" cy="3255300"/>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1A606E"/>
              </a:buClr>
              <a:buSzPts val="6600"/>
              <a:buFont typeface="Corbel"/>
              <a:buNone/>
            </a:pPr>
            <a:r>
              <a:rPr lang="x-none" sz="6600" b="1" i="0" u="none" strike="noStrike" cap="none" dirty="0">
                <a:solidFill>
                  <a:srgbClr val="1A606E"/>
                </a:solidFill>
                <a:latin typeface="Corbel"/>
                <a:ea typeface="Corbel"/>
                <a:cs typeface="Corbel"/>
                <a:sym typeface="Corbel"/>
              </a:rPr>
              <a:t>קרה</a:t>
            </a:r>
            <a:endParaRPr dirty="0"/>
          </a:p>
          <a:p>
            <a:pPr marL="0" marR="0" lvl="0" indent="0" algn="ctr" rtl="1">
              <a:lnSpc>
                <a:spcPct val="90000"/>
              </a:lnSpc>
              <a:spcBef>
                <a:spcPts val="0"/>
              </a:spcBef>
              <a:spcAft>
                <a:spcPts val="0"/>
              </a:spcAft>
              <a:buClr>
                <a:schemeClr val="accent3"/>
              </a:buClr>
              <a:buSzPts val="6600"/>
              <a:buFont typeface="Corbel"/>
              <a:buNone/>
            </a:pPr>
            <a:r>
              <a:rPr lang="x-none" sz="6600" b="1" i="0" u="none" strike="noStrike" cap="none" dirty="0">
                <a:solidFill>
                  <a:schemeClr val="accent3"/>
                </a:solidFill>
                <a:latin typeface="Corbel"/>
                <a:ea typeface="Corbel"/>
                <a:cs typeface="Corbel"/>
                <a:sym typeface="Corbel"/>
              </a:rPr>
              <a:t> </a:t>
            </a:r>
            <a:r>
              <a:rPr lang="x-none" sz="6600" b="1" i="0" u="none" strike="noStrike" cap="none" dirty="0">
                <a:solidFill>
                  <a:schemeClr val="lt1"/>
                </a:solidFill>
                <a:latin typeface="Corbel"/>
                <a:ea typeface="Corbel"/>
                <a:cs typeface="Corbel"/>
                <a:sym typeface="Corbel"/>
              </a:rPr>
              <a:t>או</a:t>
            </a:r>
            <a:r>
              <a:rPr lang="x-none" sz="6600" b="1" i="0" u="none" strike="noStrike" cap="none" dirty="0">
                <a:solidFill>
                  <a:schemeClr val="accent3"/>
                </a:solidFill>
                <a:latin typeface="Corbel"/>
                <a:ea typeface="Corbel"/>
                <a:cs typeface="Corbel"/>
                <a:sym typeface="Corbel"/>
              </a:rPr>
              <a:t> </a:t>
            </a:r>
            <a:endParaRPr dirty="0"/>
          </a:p>
          <a:p>
            <a:pPr marL="0" marR="0" lvl="0" indent="0" algn="l" rtl="1">
              <a:lnSpc>
                <a:spcPct val="90000"/>
              </a:lnSpc>
              <a:spcBef>
                <a:spcPts val="0"/>
              </a:spcBef>
              <a:spcAft>
                <a:spcPts val="0"/>
              </a:spcAft>
              <a:buClr>
                <a:srgbClr val="7F7F7F"/>
              </a:buClr>
              <a:buSzPts val="6600"/>
              <a:buFont typeface="Corbel"/>
              <a:buNone/>
            </a:pPr>
            <a:r>
              <a:rPr lang="x-none" sz="6600" b="1" i="0" u="none" strike="noStrike" cap="none" dirty="0">
                <a:solidFill>
                  <a:srgbClr val="7F7F7F"/>
                </a:solidFill>
                <a:latin typeface="Corbel"/>
                <a:ea typeface="Corbel"/>
                <a:cs typeface="Corbel"/>
                <a:sym typeface="Corbel"/>
              </a:rPr>
              <a:t>לא קרה?</a:t>
            </a:r>
            <a:endParaRPr sz="6600" b="1" i="0" u="none" strike="noStrike" cap="none" dirty="0">
              <a:solidFill>
                <a:srgbClr val="7F7F7F"/>
              </a:solidFill>
              <a:latin typeface="Corbel"/>
              <a:ea typeface="Corbel"/>
              <a:cs typeface="Corbel"/>
              <a:sym typeface="Corbel"/>
            </a:endParaRPr>
          </a:p>
        </p:txBody>
      </p:sp>
      <p:sp>
        <p:nvSpPr>
          <p:cNvPr id="239" name="Google Shape;239;p8"/>
          <p:cNvSpPr txBox="1"/>
          <p:nvPr/>
        </p:nvSpPr>
        <p:spPr>
          <a:xfrm>
            <a:off x="4456386" y="517384"/>
            <a:ext cx="6973678" cy="507827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5400" dirty="0">
                <a:solidFill>
                  <a:schemeClr val="dk1"/>
                </a:solidFill>
                <a:latin typeface="Gisha" panose="020B0502040204020203" pitchFamily="34" charset="-79"/>
                <a:ea typeface="Amatic SC"/>
                <a:cs typeface="Gisha" panose="020B0502040204020203" pitchFamily="34" charset="-79"/>
                <a:sym typeface="Amatic SC"/>
              </a:rPr>
              <a:t>בית המשפט העליון אישר חוק חדש לפיו ייאסר על פרסום מוזיקה של הזמר</a:t>
            </a:r>
            <a:r>
              <a:rPr lang="he-IL" sz="5400" dirty="0">
                <a:solidFill>
                  <a:schemeClr val="dk1"/>
                </a:solidFill>
                <a:latin typeface="Gisha" panose="020B0502040204020203" pitchFamily="34" charset="-79"/>
                <a:ea typeface="Amatic SC"/>
                <a:cs typeface="Gisha" panose="020B0502040204020203" pitchFamily="34" charset="-79"/>
                <a:sym typeface="Amatic SC"/>
              </a:rPr>
              <a:t>ת נועה </a:t>
            </a:r>
            <a:r>
              <a:rPr lang="he-IL" sz="5400" dirty="0" err="1">
                <a:solidFill>
                  <a:schemeClr val="dk1"/>
                </a:solidFill>
                <a:latin typeface="Gisha" panose="020B0502040204020203" pitchFamily="34" charset="-79"/>
                <a:ea typeface="Amatic SC"/>
                <a:cs typeface="Gisha" panose="020B0502040204020203" pitchFamily="34" charset="-79"/>
                <a:sym typeface="Amatic SC"/>
              </a:rPr>
              <a:t>קירל</a:t>
            </a:r>
            <a:r>
              <a:rPr lang="he-IL" sz="5400" dirty="0">
                <a:solidFill>
                  <a:schemeClr val="dk1"/>
                </a:solidFill>
                <a:latin typeface="Gisha" panose="020B0502040204020203" pitchFamily="34" charset="-79"/>
                <a:ea typeface="Amatic SC"/>
                <a:cs typeface="Gisha" panose="020B0502040204020203" pitchFamily="34" charset="-79"/>
                <a:sym typeface="Amatic SC"/>
              </a:rPr>
              <a:t> </a:t>
            </a:r>
            <a:r>
              <a:rPr lang="x-none" sz="5400" dirty="0">
                <a:solidFill>
                  <a:schemeClr val="dk1"/>
                </a:solidFill>
                <a:latin typeface="Gisha" panose="020B0502040204020203" pitchFamily="34" charset="-79"/>
                <a:ea typeface="Amatic SC"/>
                <a:cs typeface="Gisha" panose="020B0502040204020203" pitchFamily="34" charset="-79"/>
                <a:sym typeface="Amatic SC"/>
              </a:rPr>
              <a:t>בטיקטוק בשל </a:t>
            </a:r>
            <a:endParaRPr lang="he-IL" sz="5400" dirty="0">
              <a:solidFill>
                <a:schemeClr val="dk1"/>
              </a:solidFill>
              <a:latin typeface="Gisha" panose="020B0502040204020203" pitchFamily="34" charset="-79"/>
              <a:ea typeface="Amatic SC"/>
              <a:cs typeface="Gisha" panose="020B0502040204020203" pitchFamily="34" charset="-79"/>
              <a:sym typeface="Amatic SC"/>
            </a:endParaRPr>
          </a:p>
          <a:p>
            <a:pPr marL="0" marR="0" lvl="0" indent="0" algn="r" rtl="1">
              <a:spcBef>
                <a:spcPts val="0"/>
              </a:spcBef>
              <a:spcAft>
                <a:spcPts val="0"/>
              </a:spcAft>
              <a:buNone/>
            </a:pPr>
            <a:r>
              <a:rPr lang="x-none" sz="5400" dirty="0">
                <a:solidFill>
                  <a:schemeClr val="dk1"/>
                </a:solidFill>
                <a:latin typeface="Gisha" panose="020B0502040204020203" pitchFamily="34" charset="-79"/>
                <a:ea typeface="Amatic SC"/>
                <a:cs typeface="Gisha" panose="020B0502040204020203" pitchFamily="34" charset="-79"/>
                <a:sym typeface="Amatic SC"/>
              </a:rPr>
              <a:t>הפרת זכויות יוצרים</a:t>
            </a:r>
            <a:r>
              <a:rPr lang="x-none" sz="5400" i="0" u="none" strike="noStrike" cap="none" dirty="0">
                <a:solidFill>
                  <a:schemeClr val="dk1"/>
                </a:solidFill>
                <a:latin typeface="Gisha" panose="020B0502040204020203" pitchFamily="34" charset="-79"/>
                <a:ea typeface="Amatic SC"/>
                <a:cs typeface="Gisha" panose="020B0502040204020203" pitchFamily="34" charset="-79"/>
                <a:sym typeface="Amatic SC"/>
              </a:rPr>
              <a:t> </a:t>
            </a:r>
            <a:endParaRPr sz="54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pic>
        <p:nvPicPr>
          <p:cNvPr id="3" name="תמונה 2">
            <a:extLst>
              <a:ext uri="{FF2B5EF4-FFF2-40B4-BE49-F238E27FC236}">
                <a16:creationId xmlns:a16="http://schemas.microsoft.com/office/drawing/2014/main" id="{B814A074-4C83-4367-B339-CEF7B0BBD5FE}"/>
              </a:ext>
            </a:extLst>
          </p:cNvPr>
          <p:cNvPicPr>
            <a:picLocks noChangeAspect="1"/>
          </p:cNvPicPr>
          <p:nvPr/>
        </p:nvPicPr>
        <p:blipFill>
          <a:blip r:embed="rId3"/>
          <a:stretch>
            <a:fillRect/>
          </a:stretch>
        </p:blipFill>
        <p:spPr>
          <a:xfrm>
            <a:off x="335665" y="3663065"/>
            <a:ext cx="4584057" cy="30560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ea42502280_0_35"/>
          <p:cNvSpPr txBox="1">
            <a:spLocks noGrp="1"/>
          </p:cNvSpPr>
          <p:nvPr>
            <p:ph type="title"/>
          </p:nvPr>
        </p:nvSpPr>
        <p:spPr>
          <a:xfrm>
            <a:off x="3869271" y="864100"/>
            <a:ext cx="6737400" cy="48609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r>
              <a:rPr lang="x-none" sz="13000" b="1">
                <a:solidFill>
                  <a:srgbClr val="7F7F7F"/>
                </a:solidFill>
              </a:rPr>
              <a:t>לא קרה!</a:t>
            </a:r>
            <a:endParaRPr sz="13000"/>
          </a:p>
        </p:txBody>
      </p:sp>
      <p:sp>
        <p:nvSpPr>
          <p:cNvPr id="268" name="Google Shape;268;gea42502280_0_35"/>
          <p:cNvSpPr txBox="1">
            <a:spLocks noGrp="1"/>
          </p:cNvSpPr>
          <p:nvPr>
            <p:ph type="body" idx="1"/>
          </p:nvPr>
        </p:nvSpPr>
        <p:spPr>
          <a:xfrm>
            <a:off x="3869268" y="864108"/>
            <a:ext cx="7315200" cy="5120700"/>
          </a:xfrm>
          <a:prstGeom prst="rect">
            <a:avLst/>
          </a:prstGeom>
        </p:spPr>
        <p:txBody>
          <a:bodyPr spcFirstLastPara="1" wrap="square" lIns="91425" tIns="45700" rIns="91425" bIns="45700" anchor="ctr" anchorCtr="0">
            <a:normAutofit/>
          </a:bodyPr>
          <a:lstStyle/>
          <a:p>
            <a:pPr marL="0" lvl="0" indent="0" algn="l" rtl="0">
              <a:spcBef>
                <a:spcPts val="1200"/>
              </a:spcBef>
              <a:spcAft>
                <a:spcPts val="21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7"/>
          <p:cNvSpPr txBox="1">
            <a:spLocks noGrp="1"/>
          </p:cNvSpPr>
          <p:nvPr>
            <p:ph type="body" idx="1"/>
          </p:nvPr>
        </p:nvSpPr>
        <p:spPr>
          <a:xfrm>
            <a:off x="4705120" y="1014113"/>
            <a:ext cx="6672897" cy="36126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1200"/>
              </a:spcBef>
              <a:spcAft>
                <a:spcPts val="2100"/>
              </a:spcAft>
              <a:buSzPts val="2800"/>
              <a:buNone/>
            </a:pPr>
            <a:r>
              <a:rPr lang="x-none" sz="5400" dirty="0">
                <a:solidFill>
                  <a:schemeClr val="tx1"/>
                </a:solidFill>
                <a:latin typeface="Gisha" panose="020B0502040204020203" pitchFamily="34" charset="-79"/>
                <a:ea typeface="Amatic SC"/>
                <a:cs typeface="Gisha" panose="020B0502040204020203" pitchFamily="34" charset="-79"/>
                <a:sym typeface="Amatic SC"/>
              </a:rPr>
              <a:t>מדינת ישראל הרחיבה את </a:t>
            </a:r>
            <a:r>
              <a:rPr lang="he-IL" sz="5400" dirty="0">
                <a:solidFill>
                  <a:schemeClr val="tx1"/>
                </a:solidFill>
                <a:latin typeface="Gisha" panose="020B0502040204020203" pitchFamily="34" charset="-79"/>
                <a:ea typeface="Amatic SC"/>
                <a:cs typeface="Gisha" panose="020B0502040204020203" pitchFamily="34" charset="-79"/>
                <a:sym typeface="Amatic SC"/>
              </a:rPr>
              <a:t>'</a:t>
            </a:r>
            <a:r>
              <a:rPr lang="x-none" sz="5400" dirty="0">
                <a:solidFill>
                  <a:schemeClr val="tx1"/>
                </a:solidFill>
                <a:latin typeface="Gisha" panose="020B0502040204020203" pitchFamily="34" charset="-79"/>
                <a:ea typeface="Amatic SC"/>
                <a:cs typeface="Gisha" panose="020B0502040204020203" pitchFamily="34" charset="-79"/>
                <a:sym typeface="Amatic SC"/>
              </a:rPr>
              <a:t>הסכמי אברהם</a:t>
            </a:r>
            <a:r>
              <a:rPr lang="he-IL" sz="5400" dirty="0">
                <a:solidFill>
                  <a:schemeClr val="tx1"/>
                </a:solidFill>
                <a:latin typeface="Gisha" panose="020B0502040204020203" pitchFamily="34" charset="-79"/>
                <a:ea typeface="Amatic SC"/>
                <a:cs typeface="Gisha" panose="020B0502040204020203" pitchFamily="34" charset="-79"/>
                <a:sym typeface="Amatic SC"/>
              </a:rPr>
              <a:t>'</a:t>
            </a:r>
            <a:r>
              <a:rPr lang="x-none" sz="5400" dirty="0">
                <a:solidFill>
                  <a:schemeClr val="tx1"/>
                </a:solidFill>
                <a:latin typeface="Gisha" panose="020B0502040204020203" pitchFamily="34" charset="-79"/>
                <a:ea typeface="Amatic SC"/>
                <a:cs typeface="Gisha" panose="020B0502040204020203" pitchFamily="34" charset="-79"/>
                <a:sym typeface="Amatic SC"/>
              </a:rPr>
              <a:t> וחתמה על הסכמי נורמליזציה עם </a:t>
            </a:r>
            <a:r>
              <a:rPr lang="he-IL" sz="5400" dirty="0">
                <a:solidFill>
                  <a:schemeClr val="tx1"/>
                </a:solidFill>
                <a:latin typeface="Gisha" panose="020B0502040204020203" pitchFamily="34" charset="-79"/>
                <a:ea typeface="Amatic SC"/>
                <a:cs typeface="Gisha" panose="020B0502040204020203" pitchFamily="34" charset="-79"/>
                <a:sym typeface="Amatic SC"/>
              </a:rPr>
              <a:t>תימן</a:t>
            </a:r>
            <a:r>
              <a:rPr lang="x-none" sz="5400" dirty="0">
                <a:solidFill>
                  <a:schemeClr val="tx1"/>
                </a:solidFill>
                <a:latin typeface="Gisha" panose="020B0502040204020203" pitchFamily="34" charset="-79"/>
                <a:ea typeface="Amatic SC"/>
                <a:cs typeface="Gisha" panose="020B0502040204020203" pitchFamily="34" charset="-79"/>
                <a:sym typeface="Amatic SC"/>
              </a:rPr>
              <a:t> וסוריה</a:t>
            </a:r>
            <a:endParaRPr sz="5400" dirty="0">
              <a:solidFill>
                <a:schemeClr val="tx1"/>
              </a:solidFill>
              <a:latin typeface="Gisha" panose="020B0502040204020203" pitchFamily="34" charset="-79"/>
              <a:ea typeface="Amatic SC"/>
              <a:cs typeface="Gisha" panose="020B0502040204020203" pitchFamily="34" charset="-79"/>
              <a:sym typeface="Amatic SC"/>
            </a:endParaRPr>
          </a:p>
        </p:txBody>
      </p:sp>
      <p:pic>
        <p:nvPicPr>
          <p:cNvPr id="285" name="Google Shape;285;p17"/>
          <p:cNvPicPr preferRelativeResize="0"/>
          <p:nvPr/>
        </p:nvPicPr>
        <p:blipFill rotWithShape="1">
          <a:blip r:embed="rId3">
            <a:alphaModFix/>
          </a:blip>
          <a:srcRect/>
          <a:stretch/>
        </p:blipFill>
        <p:spPr>
          <a:xfrm>
            <a:off x="748570" y="1646681"/>
            <a:ext cx="3401863" cy="3255546"/>
          </a:xfrm>
          <a:prstGeom prst="rect">
            <a:avLst/>
          </a:prstGeom>
          <a:noFill/>
          <a:ln>
            <a:noFill/>
          </a:ln>
        </p:spPr>
      </p:pic>
      <p:pic>
        <p:nvPicPr>
          <p:cNvPr id="2" name="תמונה 1">
            <a:extLst>
              <a:ext uri="{FF2B5EF4-FFF2-40B4-BE49-F238E27FC236}">
                <a16:creationId xmlns:a16="http://schemas.microsoft.com/office/drawing/2014/main" id="{82CE3E6D-8412-7403-3D26-2FD776E63F0D}"/>
              </a:ext>
            </a:extLst>
          </p:cNvPr>
          <p:cNvPicPr>
            <a:picLocks noChangeAspect="1"/>
          </p:cNvPicPr>
          <p:nvPr/>
        </p:nvPicPr>
        <p:blipFill rotWithShape="1">
          <a:blip r:embed="rId4"/>
          <a:srcRect l="22413"/>
          <a:stretch/>
        </p:blipFill>
        <p:spPr>
          <a:xfrm>
            <a:off x="4046483" y="4018417"/>
            <a:ext cx="2795750" cy="2702558"/>
          </a:xfrm>
          <a:prstGeom prst="flowChartConnector">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44692206fe_0_179"/>
          <p:cNvSpPr txBox="1">
            <a:spLocks noGrp="1"/>
          </p:cNvSpPr>
          <p:nvPr>
            <p:ph type="title"/>
          </p:nvPr>
        </p:nvSpPr>
        <p:spPr>
          <a:xfrm>
            <a:off x="3869271" y="864100"/>
            <a:ext cx="6737400" cy="48609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r>
              <a:rPr lang="x-none" sz="13000" b="1">
                <a:solidFill>
                  <a:srgbClr val="7F7F7F"/>
                </a:solidFill>
              </a:rPr>
              <a:t>לא קרה!</a:t>
            </a:r>
            <a:endParaRPr sz="13000"/>
          </a:p>
        </p:txBody>
      </p:sp>
      <p:sp>
        <p:nvSpPr>
          <p:cNvPr id="291" name="Google Shape;291;g144692206fe_0_179"/>
          <p:cNvSpPr txBox="1">
            <a:spLocks noGrp="1"/>
          </p:cNvSpPr>
          <p:nvPr>
            <p:ph type="body" idx="1"/>
          </p:nvPr>
        </p:nvSpPr>
        <p:spPr>
          <a:xfrm>
            <a:off x="3869268" y="864108"/>
            <a:ext cx="7315200" cy="5120700"/>
          </a:xfrm>
          <a:prstGeom prst="rect">
            <a:avLst/>
          </a:prstGeom>
        </p:spPr>
        <p:txBody>
          <a:bodyPr spcFirstLastPara="1" wrap="square" lIns="91425" tIns="45700" rIns="91425" bIns="45700" anchor="ctr" anchorCtr="0">
            <a:normAutofit/>
          </a:bodyPr>
          <a:lstStyle/>
          <a:p>
            <a:pPr marL="0" lvl="0" indent="0" algn="l" rtl="0">
              <a:spcBef>
                <a:spcPts val="1200"/>
              </a:spcBef>
              <a:spcAft>
                <a:spcPts val="21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9"/>
          <p:cNvSpPr txBox="1"/>
          <p:nvPr/>
        </p:nvSpPr>
        <p:spPr>
          <a:xfrm>
            <a:off x="3718194" y="1504952"/>
            <a:ext cx="7804500" cy="341627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he-IL" sz="5400" dirty="0">
                <a:solidFill>
                  <a:schemeClr val="dk1"/>
                </a:solidFill>
                <a:latin typeface="Gisha" panose="020B0502040204020203" pitchFamily="34" charset="-79"/>
                <a:ea typeface="Amatic SC"/>
                <a:cs typeface="Gisha" panose="020B0502040204020203" pitchFamily="34" charset="-79"/>
                <a:sym typeface="Amatic SC"/>
              </a:rPr>
              <a:t>במבצע יוצא דופן של כוחות הבטחון חולצו 4 שבויים ישראליים חיים מהשבי במרכז עזה</a:t>
            </a:r>
            <a:endParaRPr sz="54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pic>
        <p:nvPicPr>
          <p:cNvPr id="297" name="Google Shape;297;p19"/>
          <p:cNvPicPr preferRelativeResize="0"/>
          <p:nvPr/>
        </p:nvPicPr>
        <p:blipFill rotWithShape="1">
          <a:blip r:embed="rId3">
            <a:alphaModFix/>
          </a:blip>
          <a:srcRect/>
          <a:stretch/>
        </p:blipFill>
        <p:spPr>
          <a:xfrm>
            <a:off x="647633" y="1801231"/>
            <a:ext cx="3401862" cy="32555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ea42502280_0_50"/>
          <p:cNvSpPr txBox="1">
            <a:spLocks noGrp="1"/>
          </p:cNvSpPr>
          <p:nvPr>
            <p:ph type="title"/>
          </p:nvPr>
        </p:nvSpPr>
        <p:spPr>
          <a:xfrm>
            <a:off x="3560163" y="-946288"/>
            <a:ext cx="10250100" cy="4602300"/>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sp>
        <p:nvSpPr>
          <p:cNvPr id="3" name="AutoShape 2" descr="וואל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תיבת טקסט 6">
            <a:extLst>
              <a:ext uri="{FF2B5EF4-FFF2-40B4-BE49-F238E27FC236}">
                <a16:creationId xmlns:a16="http://schemas.microsoft.com/office/drawing/2014/main" id="{889E8D03-2E60-5B8C-1473-59D79610F8AA}"/>
              </a:ext>
            </a:extLst>
          </p:cNvPr>
          <p:cNvSpPr txBox="1"/>
          <p:nvPr/>
        </p:nvSpPr>
        <p:spPr>
          <a:xfrm>
            <a:off x="875133" y="4109354"/>
            <a:ext cx="6798881" cy="2893100"/>
          </a:xfrm>
          <a:prstGeom prst="rect">
            <a:avLst/>
          </a:prstGeom>
          <a:noFill/>
        </p:spPr>
        <p:txBody>
          <a:bodyPr wrap="square">
            <a:spAutoFit/>
          </a:bodyPr>
          <a:lstStyle/>
          <a:p>
            <a:pPr algn="r" fontAlgn="base"/>
            <a:r>
              <a:rPr lang="he-IL" sz="2600" b="1" dirty="0">
                <a:solidFill>
                  <a:srgbClr val="000000"/>
                </a:solidFill>
                <a:effectLst/>
                <a:latin typeface="YonitMedium"/>
              </a:rPr>
              <a:t>ארבעה חטופים חולצו בחיים משבי חמאס; </a:t>
            </a:r>
            <a:r>
              <a:rPr lang="he-IL" sz="2600" b="1" dirty="0">
                <a:solidFill>
                  <a:srgbClr val="000000"/>
                </a:solidFill>
                <a:effectLst/>
                <a:latin typeface="YonitRegular"/>
              </a:rPr>
              <a:t>במבצע </a:t>
            </a:r>
            <a:r>
              <a:rPr lang="he-IL" sz="2600" b="1" dirty="0" err="1">
                <a:solidFill>
                  <a:srgbClr val="000000"/>
                </a:solidFill>
                <a:effectLst/>
                <a:latin typeface="YonitRegular"/>
              </a:rPr>
              <a:t>הירואי</a:t>
            </a:r>
            <a:r>
              <a:rPr lang="he-IL" sz="2600" b="1" dirty="0">
                <a:solidFill>
                  <a:srgbClr val="000000"/>
                </a:solidFill>
                <a:effectLst/>
                <a:latin typeface="YonitRegular"/>
              </a:rPr>
              <a:t>: נועה ארגמני, אלמוג מאיר </a:t>
            </a:r>
            <a:r>
              <a:rPr lang="he-IL" sz="2600" b="1" dirty="0" err="1">
                <a:solidFill>
                  <a:srgbClr val="000000"/>
                </a:solidFill>
                <a:effectLst/>
                <a:latin typeface="YonitRegular"/>
              </a:rPr>
              <a:t>ג'אן</a:t>
            </a:r>
            <a:r>
              <a:rPr lang="he-IL" sz="2600" b="1" dirty="0">
                <a:solidFill>
                  <a:srgbClr val="000000"/>
                </a:solidFill>
                <a:effectLst/>
                <a:latin typeface="YonitRegular"/>
              </a:rPr>
              <a:t>, אנדרי </a:t>
            </a:r>
            <a:r>
              <a:rPr lang="he-IL" sz="2600" b="1" dirty="0" err="1">
                <a:solidFill>
                  <a:srgbClr val="000000"/>
                </a:solidFill>
                <a:effectLst/>
                <a:latin typeface="YonitRegular"/>
              </a:rPr>
              <a:t>קוזלוב</a:t>
            </a:r>
            <a:r>
              <a:rPr lang="he-IL" sz="2600" b="1" dirty="0">
                <a:solidFill>
                  <a:srgbClr val="000000"/>
                </a:solidFill>
                <a:effectLst/>
                <a:latin typeface="YonitRegular"/>
              </a:rPr>
              <a:t> ושלומי זיו חולצו בידי כוחות הביטחון </a:t>
            </a:r>
            <a:r>
              <a:rPr lang="he-IL" sz="2600" b="1" dirty="0" err="1">
                <a:solidFill>
                  <a:srgbClr val="000000"/>
                </a:solidFill>
                <a:effectLst/>
                <a:latin typeface="YonitRegular"/>
              </a:rPr>
              <a:t>מנוסיראת</a:t>
            </a:r>
            <a:r>
              <a:rPr lang="he-IL" sz="2600" b="1" dirty="0">
                <a:solidFill>
                  <a:srgbClr val="000000"/>
                </a:solidFill>
                <a:effectLst/>
                <a:latin typeface="YonitRegular"/>
              </a:rPr>
              <a:t> שבמרכז הרצועה • גיבור ישראל: לוחם הימ"מ ארנון זמורה ז"ל נפל במהלך חילוצם. </a:t>
            </a:r>
          </a:p>
          <a:p>
            <a:pPr algn="r"/>
            <a:r>
              <a:rPr lang="en-US" sz="2600" b="0" dirty="0">
                <a:solidFill>
                  <a:srgbClr val="6C6E70"/>
                </a:solidFill>
                <a:effectLst/>
                <a:latin typeface="OpenSansHebrewRegular"/>
              </a:rPr>
              <a:t>N12| </a:t>
            </a:r>
            <a:r>
              <a:rPr lang="he-IL" sz="2600" b="0" dirty="0">
                <a:solidFill>
                  <a:srgbClr val="6C6E70"/>
                </a:solidFill>
                <a:effectLst/>
                <a:latin typeface="OpenSansHebrewRegular"/>
              </a:rPr>
              <a:t>פורסם 08/06/24 20:26 </a:t>
            </a:r>
            <a:br>
              <a:rPr lang="he-IL" sz="2600" dirty="0">
                <a:effectLst/>
              </a:rPr>
            </a:br>
            <a:endParaRPr lang="he-IL" sz="2600" dirty="0"/>
          </a:p>
        </p:txBody>
      </p:sp>
      <p:pic>
        <p:nvPicPr>
          <p:cNvPr id="5124" name="Picture 4" descr=" נועה ארגמני, אנדרי קוזלוב, אלמוג מאיר, שלומי זיו">
            <a:extLst>
              <a:ext uri="{FF2B5EF4-FFF2-40B4-BE49-F238E27FC236}">
                <a16:creationId xmlns:a16="http://schemas.microsoft.com/office/drawing/2014/main" id="{B16A5413-942A-32AF-B071-AA625E535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59436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77919DC-9C58-6D4B-2193-C1BFF590A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7782" y="2963119"/>
            <a:ext cx="3149259" cy="3507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
          <p:cNvSpPr txBox="1">
            <a:spLocks noGrp="1"/>
          </p:cNvSpPr>
          <p:nvPr>
            <p:ph type="body" idx="1"/>
          </p:nvPr>
        </p:nvSpPr>
        <p:spPr>
          <a:xfrm>
            <a:off x="4456253" y="1691454"/>
            <a:ext cx="7134119" cy="3025200"/>
          </a:xfrm>
          <a:prstGeom prst="rect">
            <a:avLst/>
          </a:prstGeom>
          <a:noFill/>
          <a:ln>
            <a:noFill/>
          </a:ln>
        </p:spPr>
        <p:txBody>
          <a:bodyPr spcFirstLastPara="1" wrap="square" lIns="91425" tIns="45700" rIns="91425" bIns="45700" anchor="ctr" anchorCtr="0">
            <a:noAutofit/>
          </a:bodyPr>
          <a:lstStyle/>
          <a:p>
            <a:pPr marL="0" lvl="0" indent="0" rtl="1">
              <a:lnSpc>
                <a:spcPct val="90000"/>
              </a:lnSpc>
              <a:spcBef>
                <a:spcPts val="1200"/>
              </a:spcBef>
              <a:spcAft>
                <a:spcPts val="2100"/>
              </a:spcAft>
              <a:buSzPts val="5400"/>
              <a:buNone/>
            </a:pPr>
            <a:r>
              <a:rPr lang="he-IL" sz="4800" dirty="0">
                <a:solidFill>
                  <a:schemeClr val="tx1"/>
                </a:solidFill>
                <a:latin typeface="Gisha" panose="020B0502040204020203" pitchFamily="34" charset="-79"/>
                <a:ea typeface="Amatic SC"/>
                <a:cs typeface="Gisha" panose="020B0502040204020203" pitchFamily="34" charset="-79"/>
                <a:sym typeface="Amatic SC"/>
              </a:rPr>
              <a:t>ספורטאי מדינת ישראל זכו ב- </a:t>
            </a:r>
            <a:r>
              <a:rPr lang="he-IL" sz="4800" b="1" dirty="0">
                <a:solidFill>
                  <a:schemeClr val="tx1"/>
                </a:solidFill>
                <a:latin typeface="Gisha" panose="020B0502040204020203" pitchFamily="34" charset="-79"/>
                <a:ea typeface="Amatic SC"/>
                <a:cs typeface="Gisha" panose="020B0502040204020203" pitchFamily="34" charset="-79"/>
                <a:sym typeface="Amatic SC"/>
              </a:rPr>
              <a:t>7 מדליות </a:t>
            </a:r>
            <a:r>
              <a:rPr lang="he-IL" sz="4800" dirty="0">
                <a:solidFill>
                  <a:schemeClr val="tx1"/>
                </a:solidFill>
                <a:latin typeface="Gisha" panose="020B0502040204020203" pitchFamily="34" charset="-79"/>
                <a:ea typeface="Amatic SC"/>
                <a:cs typeface="Gisha" panose="020B0502040204020203" pitchFamily="34" charset="-79"/>
                <a:sym typeface="Amatic SC"/>
              </a:rPr>
              <a:t>באולימפיאדת פריז </a:t>
            </a:r>
            <a:r>
              <a:rPr lang="he-IL" sz="3200" dirty="0">
                <a:solidFill>
                  <a:schemeClr val="tx1"/>
                </a:solidFill>
                <a:latin typeface="Gisha" panose="020B0502040204020203" pitchFamily="34" charset="-79"/>
                <a:ea typeface="Amatic SC"/>
                <a:cs typeface="Gisha" panose="020B0502040204020203" pitchFamily="34" charset="-79"/>
                <a:sym typeface="Amatic SC"/>
              </a:rPr>
              <a:t>(2024)</a:t>
            </a:r>
            <a:endParaRPr sz="3200" dirty="0">
              <a:solidFill>
                <a:schemeClr val="tx1"/>
              </a:solidFill>
              <a:latin typeface="Gisha" panose="020B0502040204020203" pitchFamily="34" charset="-79"/>
              <a:ea typeface="Amatic SC"/>
              <a:cs typeface="Gisha" panose="020B0502040204020203" pitchFamily="34" charset="-79"/>
              <a:sym typeface="Amatic SC"/>
            </a:endParaRPr>
          </a:p>
        </p:txBody>
      </p:sp>
      <p:sp>
        <p:nvSpPr>
          <p:cNvPr id="194" name="Google Shape;194;p2"/>
          <p:cNvSpPr txBox="1"/>
          <p:nvPr/>
        </p:nvSpPr>
        <p:spPr>
          <a:xfrm>
            <a:off x="500975" y="1801371"/>
            <a:ext cx="3399900" cy="3255300"/>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1A606E"/>
              </a:buClr>
              <a:buSzPts val="6600"/>
              <a:buFont typeface="Corbel"/>
              <a:buNone/>
            </a:pPr>
            <a:r>
              <a:rPr lang="x-none" sz="6600" b="1" i="0" u="none" strike="noStrike" cap="none" dirty="0">
                <a:solidFill>
                  <a:srgbClr val="1A606E"/>
                </a:solidFill>
                <a:latin typeface="Corbel"/>
                <a:ea typeface="Corbel"/>
                <a:cs typeface="Corbel"/>
                <a:sym typeface="Corbel"/>
              </a:rPr>
              <a:t>קרה</a:t>
            </a:r>
            <a:endParaRPr dirty="0"/>
          </a:p>
          <a:p>
            <a:pPr marL="0" marR="0" lvl="0" indent="0" algn="ctr" rtl="1">
              <a:lnSpc>
                <a:spcPct val="90000"/>
              </a:lnSpc>
              <a:spcBef>
                <a:spcPts val="0"/>
              </a:spcBef>
              <a:spcAft>
                <a:spcPts val="0"/>
              </a:spcAft>
              <a:buClr>
                <a:schemeClr val="accent3"/>
              </a:buClr>
              <a:buSzPts val="6600"/>
              <a:buFont typeface="Corbel"/>
              <a:buNone/>
            </a:pPr>
            <a:r>
              <a:rPr lang="x-none" sz="6600" b="1" i="0" u="none" strike="noStrike" cap="none" dirty="0">
                <a:solidFill>
                  <a:schemeClr val="accent3"/>
                </a:solidFill>
                <a:latin typeface="Corbel"/>
                <a:ea typeface="Corbel"/>
                <a:cs typeface="Corbel"/>
                <a:sym typeface="Corbel"/>
              </a:rPr>
              <a:t> </a:t>
            </a:r>
            <a:r>
              <a:rPr lang="x-none" sz="6600" b="1" dirty="0">
                <a:solidFill>
                  <a:schemeClr val="lt1"/>
                </a:solidFill>
                <a:latin typeface="Corbel"/>
                <a:ea typeface="Corbel"/>
                <a:cs typeface="Corbel"/>
                <a:sym typeface="Corbel"/>
              </a:rPr>
              <a:t>א</a:t>
            </a:r>
            <a:r>
              <a:rPr lang="x-none" sz="6600" b="1" i="0" u="none" strike="noStrike" cap="none" dirty="0">
                <a:solidFill>
                  <a:schemeClr val="lt1"/>
                </a:solidFill>
                <a:latin typeface="Corbel"/>
                <a:ea typeface="Corbel"/>
                <a:cs typeface="Corbel"/>
                <a:sym typeface="Corbel"/>
              </a:rPr>
              <a:t>ו</a:t>
            </a:r>
            <a:r>
              <a:rPr lang="x-none" sz="6600" b="1" i="0" u="none" strike="noStrike" cap="none" dirty="0">
                <a:solidFill>
                  <a:schemeClr val="accent3"/>
                </a:solidFill>
                <a:latin typeface="Corbel"/>
                <a:ea typeface="Corbel"/>
                <a:cs typeface="Corbel"/>
                <a:sym typeface="Corbel"/>
              </a:rPr>
              <a:t> </a:t>
            </a:r>
            <a:endParaRPr dirty="0"/>
          </a:p>
          <a:p>
            <a:pPr marL="0" marR="0" lvl="0" indent="0" algn="l" rtl="1">
              <a:lnSpc>
                <a:spcPct val="90000"/>
              </a:lnSpc>
              <a:spcBef>
                <a:spcPts val="0"/>
              </a:spcBef>
              <a:spcAft>
                <a:spcPts val="0"/>
              </a:spcAft>
              <a:buClr>
                <a:srgbClr val="7F7F7F"/>
              </a:buClr>
              <a:buSzPts val="6600"/>
              <a:buFont typeface="Corbel"/>
              <a:buNone/>
            </a:pPr>
            <a:r>
              <a:rPr lang="x-none" sz="6600" b="1" i="0" u="none" strike="noStrike" cap="none" dirty="0">
                <a:solidFill>
                  <a:srgbClr val="7F7F7F"/>
                </a:solidFill>
                <a:latin typeface="Corbel"/>
                <a:ea typeface="Corbel"/>
                <a:cs typeface="Corbel"/>
                <a:sym typeface="Corbel"/>
              </a:rPr>
              <a:t>לא קרה?</a:t>
            </a:r>
            <a:endParaRPr sz="6600" b="1" i="0" u="none" strike="noStrike" cap="none" dirty="0">
              <a:solidFill>
                <a:srgbClr val="7F7F7F"/>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30" name="Google Shape;330;p25"/>
          <p:cNvPicPr preferRelativeResize="0"/>
          <p:nvPr/>
        </p:nvPicPr>
        <p:blipFill rotWithShape="1">
          <a:blip r:embed="rId3">
            <a:alphaModFix/>
          </a:blip>
          <a:srcRect/>
          <a:stretch/>
        </p:blipFill>
        <p:spPr>
          <a:xfrm>
            <a:off x="734033" y="1571981"/>
            <a:ext cx="3401862" cy="3255546"/>
          </a:xfrm>
          <a:prstGeom prst="rect">
            <a:avLst/>
          </a:prstGeom>
          <a:noFill/>
          <a:ln>
            <a:noFill/>
          </a:ln>
        </p:spPr>
      </p:pic>
      <p:sp>
        <p:nvSpPr>
          <p:cNvPr id="4" name="TextBox 3"/>
          <p:cNvSpPr txBox="1"/>
          <p:nvPr/>
        </p:nvSpPr>
        <p:spPr>
          <a:xfrm>
            <a:off x="4415245" y="1306928"/>
            <a:ext cx="6800381" cy="3785652"/>
          </a:xfrm>
          <a:prstGeom prst="rect">
            <a:avLst/>
          </a:prstGeom>
          <a:noFill/>
        </p:spPr>
        <p:txBody>
          <a:bodyPr wrap="square" rtlCol="1">
            <a:spAutoFit/>
          </a:bodyPr>
          <a:lstStyle/>
          <a:p>
            <a:pPr algn="r"/>
            <a:r>
              <a:rPr lang="he-IL" sz="4800" dirty="0">
                <a:latin typeface="Gisha" panose="020B0502040204020203" pitchFamily="34" charset="-79"/>
                <a:cs typeface="Gisha" panose="020B0502040204020203" pitchFamily="34" charset="-79"/>
              </a:rPr>
              <a:t>נשיא ארצות הברית, ג'ו ביידן, הודיע על פרישתו מהמרוץ לנשיאות לקראת הבחירות הצפויות בארצות הברית בנובמבר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9308293" y="3347080"/>
            <a:ext cx="1309867" cy="368744"/>
          </a:xfrm>
          <a:prstGeom prst="rect">
            <a:avLst/>
          </a:prstGeom>
        </p:spPr>
      </p:pic>
      <p:pic>
        <p:nvPicPr>
          <p:cNvPr id="6" name="תמונה 5"/>
          <p:cNvPicPr>
            <a:picLocks noChangeAspect="1"/>
          </p:cNvPicPr>
          <p:nvPr/>
        </p:nvPicPr>
        <p:blipFill>
          <a:blip r:embed="rId4"/>
          <a:stretch>
            <a:fillRect/>
          </a:stretch>
        </p:blipFill>
        <p:spPr>
          <a:xfrm>
            <a:off x="4387206" y="-958139"/>
            <a:ext cx="10254361" cy="4602879"/>
          </a:xfrm>
          <a:prstGeom prst="rect">
            <a:avLst/>
          </a:prstGeom>
        </p:spPr>
      </p:pic>
      <p:sp>
        <p:nvSpPr>
          <p:cNvPr id="7" name="תיבת טקסט 6">
            <a:extLst>
              <a:ext uri="{FF2B5EF4-FFF2-40B4-BE49-F238E27FC236}">
                <a16:creationId xmlns:a16="http://schemas.microsoft.com/office/drawing/2014/main" id="{C939CEF3-CDE8-743F-8EC3-20FD6E0699D6}"/>
              </a:ext>
            </a:extLst>
          </p:cNvPr>
          <p:cNvSpPr txBox="1"/>
          <p:nvPr/>
        </p:nvSpPr>
        <p:spPr>
          <a:xfrm>
            <a:off x="7711808" y="2475376"/>
            <a:ext cx="4112871" cy="1200329"/>
          </a:xfrm>
          <a:prstGeom prst="rect">
            <a:avLst/>
          </a:prstGeom>
          <a:noFill/>
        </p:spPr>
        <p:txBody>
          <a:bodyPr wrap="square">
            <a:spAutoFit/>
          </a:bodyPr>
          <a:lstStyle/>
          <a:p>
            <a:pPr algn="r"/>
            <a:r>
              <a:rPr lang="he-IL" sz="2400" b="0" i="0" dirty="0">
                <a:solidFill>
                  <a:srgbClr val="000000"/>
                </a:solidFill>
                <a:effectLst/>
                <a:highlight>
                  <a:srgbClr val="F6F7F8"/>
                </a:highlight>
                <a:latin typeface="Adom-Medium"/>
              </a:rPr>
              <a:t>ביידן פורש </a:t>
            </a:r>
            <a:r>
              <a:rPr lang="he-IL" sz="2400" b="0" i="0" dirty="0" err="1">
                <a:solidFill>
                  <a:srgbClr val="000000"/>
                </a:solidFill>
                <a:effectLst/>
                <a:highlight>
                  <a:srgbClr val="F6F7F8"/>
                </a:highlight>
                <a:latin typeface="Adom-Medium"/>
              </a:rPr>
              <a:t>מהמירוץ</a:t>
            </a:r>
            <a:r>
              <a:rPr lang="he-IL" sz="2400" b="0" i="0" dirty="0">
                <a:solidFill>
                  <a:srgbClr val="000000"/>
                </a:solidFill>
                <a:effectLst/>
                <a:highlight>
                  <a:srgbClr val="F6F7F8"/>
                </a:highlight>
                <a:latin typeface="Adom-Medium"/>
              </a:rPr>
              <a:t> לנשיאות: </a:t>
            </a:r>
          </a:p>
          <a:p>
            <a:pPr algn="r"/>
            <a:r>
              <a:rPr lang="he-IL" sz="2400" b="0" i="0" dirty="0">
                <a:solidFill>
                  <a:srgbClr val="000000"/>
                </a:solidFill>
                <a:effectLst/>
                <a:highlight>
                  <a:srgbClr val="F6F7F8"/>
                </a:highlight>
                <a:latin typeface="Adom-Medium"/>
              </a:rPr>
              <a:t>"הזכות הגדולה של חיי"</a:t>
            </a:r>
            <a:endParaRPr lang="en-US" sz="2400" b="0" i="0" dirty="0">
              <a:solidFill>
                <a:srgbClr val="000000"/>
              </a:solidFill>
              <a:effectLst/>
              <a:highlight>
                <a:srgbClr val="F6F7F8"/>
              </a:highlight>
              <a:latin typeface="Adom-Medium"/>
            </a:endParaRPr>
          </a:p>
          <a:p>
            <a:pPr algn="r"/>
            <a:r>
              <a:rPr lang="en-US" sz="2400" dirty="0">
                <a:highlight>
                  <a:srgbClr val="F6F7F8"/>
                </a:highlight>
                <a:latin typeface="Adom-Medium"/>
              </a:rPr>
              <a:t>21/7/24</a:t>
            </a:r>
            <a:r>
              <a:rPr lang="en-US" sz="2400" b="0" i="0" dirty="0">
                <a:solidFill>
                  <a:srgbClr val="000000"/>
                </a:solidFill>
                <a:effectLst/>
                <a:highlight>
                  <a:srgbClr val="F6F7F8"/>
                </a:highlight>
                <a:latin typeface="Adom-Medium"/>
              </a:rPr>
              <a:t> </a:t>
            </a:r>
            <a:endParaRPr lang="he-IL" sz="2400" b="0" i="0" dirty="0">
              <a:solidFill>
                <a:srgbClr val="000000"/>
              </a:solidFill>
              <a:effectLst/>
              <a:highlight>
                <a:srgbClr val="F6F7F8"/>
              </a:highlight>
              <a:latin typeface="Adom-Medium"/>
            </a:endParaRPr>
          </a:p>
        </p:txBody>
      </p:sp>
      <p:sp>
        <p:nvSpPr>
          <p:cNvPr id="9" name="תיבת טקסט 8">
            <a:extLst>
              <a:ext uri="{FF2B5EF4-FFF2-40B4-BE49-F238E27FC236}">
                <a16:creationId xmlns:a16="http://schemas.microsoft.com/office/drawing/2014/main" id="{9DA9FA07-DA2C-2E16-93E6-BECD3E9646BB}"/>
              </a:ext>
            </a:extLst>
          </p:cNvPr>
          <p:cNvSpPr txBox="1"/>
          <p:nvPr/>
        </p:nvSpPr>
        <p:spPr>
          <a:xfrm>
            <a:off x="578734" y="4913527"/>
            <a:ext cx="10377843" cy="1569660"/>
          </a:xfrm>
          <a:prstGeom prst="rect">
            <a:avLst/>
          </a:prstGeom>
          <a:noFill/>
        </p:spPr>
        <p:txBody>
          <a:bodyPr wrap="square">
            <a:spAutoFit/>
          </a:bodyPr>
          <a:lstStyle/>
          <a:p>
            <a:pPr algn="r"/>
            <a:r>
              <a:rPr lang="he-IL" sz="2400" b="0" i="0" dirty="0">
                <a:solidFill>
                  <a:srgbClr val="000000"/>
                </a:solidFill>
                <a:effectLst/>
                <a:highlight>
                  <a:srgbClr val="F6F7F8"/>
                </a:highlight>
                <a:latin typeface="Opensans-Regular"/>
              </a:rPr>
              <a:t>נשיא ארצות הברית </a:t>
            </a:r>
            <a:r>
              <a:rPr lang="he-IL" sz="2400" b="1" i="0" dirty="0">
                <a:solidFill>
                  <a:srgbClr val="000000"/>
                </a:solidFill>
                <a:effectLst/>
                <a:highlight>
                  <a:srgbClr val="F6F7F8"/>
                </a:highlight>
                <a:latin typeface="Opensans-Regular"/>
              </a:rPr>
              <a:t>ג'ו ביידן</a:t>
            </a:r>
            <a:r>
              <a:rPr lang="he-IL" sz="2400" b="0" i="0" dirty="0">
                <a:solidFill>
                  <a:srgbClr val="000000"/>
                </a:solidFill>
                <a:effectLst/>
                <a:highlight>
                  <a:srgbClr val="F6F7F8"/>
                </a:highlight>
                <a:latin typeface="Opensans-Regular"/>
              </a:rPr>
              <a:t> הודיע על עזיבתו את המרוץ לנשיאות שיסתיים ביום הבחירות בחודש נובמבר. ביידן ימשיך לכהן בתפקידו עד מועד הבחירות, ושיישאר נשיא עד לסוף הכהונה, בינואר 2025. ביידן הודיע כי יתמוך בסגניתו, </a:t>
            </a:r>
            <a:r>
              <a:rPr lang="he-IL" sz="2400" b="1" i="0" dirty="0">
                <a:solidFill>
                  <a:srgbClr val="000000"/>
                </a:solidFill>
                <a:effectLst/>
                <a:highlight>
                  <a:srgbClr val="F6F7F8"/>
                </a:highlight>
                <a:latin typeface="Opensans-Regular"/>
              </a:rPr>
              <a:t>קמלה האריס</a:t>
            </a:r>
            <a:r>
              <a:rPr lang="he-IL" sz="2400" b="0" i="0" dirty="0">
                <a:solidFill>
                  <a:srgbClr val="000000"/>
                </a:solidFill>
                <a:effectLst/>
                <a:highlight>
                  <a:srgbClr val="F6F7F8"/>
                </a:highlight>
                <a:latin typeface="Opensans-Regular"/>
              </a:rPr>
              <a:t>, להיות המועמדת של הדמוקרטים.</a:t>
            </a:r>
            <a:endParaRPr lang="he-IL" sz="2400" dirty="0"/>
          </a:p>
        </p:txBody>
      </p:sp>
      <p:pic>
        <p:nvPicPr>
          <p:cNvPr id="7172" name="Picture 4" descr="ג'ו ביידן, קמלה האריס (צילום:  REUTERS/Nathan Howard)">
            <a:extLst>
              <a:ext uri="{FF2B5EF4-FFF2-40B4-BE49-F238E27FC236}">
                <a16:creationId xmlns:a16="http://schemas.microsoft.com/office/drawing/2014/main" id="{F748B35A-761B-DEF7-F434-E2B759B20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1734"/>
            <a:ext cx="6572250" cy="447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828804">
            <a:off x="522059" y="1717816"/>
            <a:ext cx="3565914" cy="4208697"/>
          </a:xfrm>
          <a:custGeom>
            <a:avLst/>
            <a:gdLst/>
            <a:ahLst/>
            <a:cxnLst/>
            <a:rect l="l" t="t" r="r" b="b"/>
            <a:pathLst>
              <a:path w="5348871" h="6313045">
                <a:moveTo>
                  <a:pt x="0" y="0"/>
                </a:moveTo>
                <a:lnTo>
                  <a:pt x="5348871" y="0"/>
                </a:lnTo>
                <a:lnTo>
                  <a:pt x="5348871" y="6313045"/>
                </a:lnTo>
                <a:lnTo>
                  <a:pt x="0" y="631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sp>
        <p:nvSpPr>
          <p:cNvPr id="4" name="Freeform 4"/>
          <p:cNvSpPr/>
          <p:nvPr/>
        </p:nvSpPr>
        <p:spPr>
          <a:xfrm rot="5400000">
            <a:off x="1823438" y="-1862789"/>
            <a:ext cx="8377010" cy="9539039"/>
          </a:xfrm>
          <a:custGeom>
            <a:avLst/>
            <a:gdLst/>
            <a:ahLst/>
            <a:cxnLst/>
            <a:rect l="l" t="t" r="r" b="b"/>
            <a:pathLst>
              <a:path w="12565515" h="14308558">
                <a:moveTo>
                  <a:pt x="0" y="0"/>
                </a:moveTo>
                <a:lnTo>
                  <a:pt x="12565515" y="0"/>
                </a:lnTo>
                <a:lnTo>
                  <a:pt x="12565515" y="14308558"/>
                </a:lnTo>
                <a:lnTo>
                  <a:pt x="0" y="14308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dirty="0"/>
          </a:p>
        </p:txBody>
      </p:sp>
      <p:sp>
        <p:nvSpPr>
          <p:cNvPr id="6" name="TextBox 6"/>
          <p:cNvSpPr txBox="1"/>
          <p:nvPr/>
        </p:nvSpPr>
        <p:spPr>
          <a:xfrm>
            <a:off x="5052480" y="1454332"/>
            <a:ext cx="5215345" cy="3508653"/>
          </a:xfrm>
          <a:prstGeom prst="rect">
            <a:avLst/>
          </a:prstGeom>
        </p:spPr>
        <p:txBody>
          <a:bodyPr wrap="square" lIns="0" tIns="0" rIns="0" bIns="0" rtlCol="0" anchor="t">
            <a:spAutoFit/>
          </a:bodyPr>
          <a:lstStyle/>
          <a:p>
            <a:pPr algn="r" defTabSz="609630" rtl="1">
              <a:buClrTx/>
            </a:pPr>
            <a:r>
              <a:rPr lang="en-US" sz="3800" kern="1200" dirty="0" err="1">
                <a:solidFill>
                  <a:srgbClr val="545454"/>
                </a:solidFill>
                <a:latin typeface="Gisha" panose="020B0502040204020203" pitchFamily="34" charset="-79"/>
                <a:ea typeface="+mn-ea"/>
                <a:cs typeface="Gisha" panose="020B0502040204020203" pitchFamily="34" charset="-79"/>
              </a:rPr>
              <a:t>נשיא</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ארה"ב</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לשעבר</a:t>
            </a:r>
            <a:r>
              <a:rPr lang="he-IL" sz="3800" kern="1200" dirty="0">
                <a:solidFill>
                  <a:srgbClr val="545454"/>
                </a:solidFill>
                <a:latin typeface="Gisha" panose="020B0502040204020203" pitchFamily="34" charset="-79"/>
                <a:ea typeface="+mn-ea"/>
                <a:cs typeface="Gisha" panose="020B0502040204020203" pitchFamily="34" charset="-79"/>
              </a:rPr>
              <a:t>,</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דונאלד</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טראמפ</a:t>
            </a:r>
            <a:r>
              <a:rPr lang="he-IL" sz="3800" kern="1200" dirty="0">
                <a:solidFill>
                  <a:srgbClr val="545454"/>
                </a:solidFill>
                <a:latin typeface="Gisha" panose="020B0502040204020203" pitchFamily="34" charset="-79"/>
                <a:ea typeface="+mn-ea"/>
                <a:cs typeface="Gisha" panose="020B0502040204020203" pitchFamily="34" charset="-79"/>
              </a:rPr>
              <a:t>,</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יתמודד</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בבחירות</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לנשיאות</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מתוך</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הכלא</a:t>
            </a:r>
            <a:r>
              <a:rPr lang="he-IL" sz="3800" kern="1200" dirty="0">
                <a:solidFill>
                  <a:srgbClr val="545454"/>
                </a:solidFill>
                <a:latin typeface="Gisha" panose="020B0502040204020203" pitchFamily="34" charset="-79"/>
                <a:ea typeface="+mn-ea"/>
                <a:cs typeface="Gisha" panose="020B0502040204020203" pitchFamily="34" charset="-79"/>
              </a:rPr>
              <a:t>,</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לאחר</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שהורשע</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בשני</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כתבי</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אישום</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ונידון</a:t>
            </a:r>
            <a:r>
              <a:rPr lang="en-US" sz="3800" kern="1200" dirty="0">
                <a:solidFill>
                  <a:srgbClr val="545454"/>
                </a:solidFill>
                <a:latin typeface="Gisha" panose="020B0502040204020203" pitchFamily="34" charset="-79"/>
                <a:ea typeface="+mn-ea"/>
                <a:cs typeface="Gisha" panose="020B0502040204020203" pitchFamily="34" charset="-79"/>
              </a:rPr>
              <a:t> ל</a:t>
            </a:r>
            <a:r>
              <a:rPr lang="he-IL" sz="3800" kern="1200" dirty="0">
                <a:solidFill>
                  <a:srgbClr val="545454"/>
                </a:solidFill>
                <a:latin typeface="Gisha" panose="020B0502040204020203" pitchFamily="34" charset="-79"/>
                <a:ea typeface="+mn-ea"/>
                <a:cs typeface="Gisha" panose="020B0502040204020203" pitchFamily="34" charset="-79"/>
              </a:rPr>
              <a:t>-</a:t>
            </a:r>
            <a:r>
              <a:rPr lang="en-US" sz="3800" kern="1200" dirty="0">
                <a:solidFill>
                  <a:srgbClr val="545454"/>
                </a:solidFill>
                <a:latin typeface="Gisha" panose="020B0502040204020203" pitchFamily="34" charset="-79"/>
                <a:ea typeface="+mn-ea"/>
                <a:cs typeface="Gisha" panose="020B0502040204020203" pitchFamily="34" charset="-79"/>
              </a:rPr>
              <a:t> 20 </a:t>
            </a:r>
            <a:r>
              <a:rPr lang="en-US" sz="3800" kern="1200" dirty="0" err="1">
                <a:solidFill>
                  <a:srgbClr val="545454"/>
                </a:solidFill>
                <a:latin typeface="Gisha" panose="020B0502040204020203" pitchFamily="34" charset="-79"/>
                <a:ea typeface="+mn-ea"/>
                <a:cs typeface="Gisha" panose="020B0502040204020203" pitchFamily="34" charset="-79"/>
              </a:rPr>
              <a:t>שנות</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מאסר</a:t>
            </a:r>
            <a:r>
              <a:rPr lang="en-US" sz="3800" kern="1200" dirty="0">
                <a:solidFill>
                  <a:srgbClr val="545454"/>
                </a:solidFill>
                <a:latin typeface="Gisha" panose="020B0502040204020203" pitchFamily="34" charset="-79"/>
                <a:ea typeface="+mn-ea"/>
                <a:cs typeface="Gisha" panose="020B0502040204020203" pitchFamily="34" charset="-79"/>
              </a:rPr>
              <a:t> </a:t>
            </a:r>
            <a:r>
              <a:rPr lang="en-US" sz="3800" kern="1200" dirty="0" err="1">
                <a:solidFill>
                  <a:srgbClr val="545454"/>
                </a:solidFill>
                <a:latin typeface="Gisha" panose="020B0502040204020203" pitchFamily="34" charset="-79"/>
                <a:ea typeface="+mn-ea"/>
                <a:cs typeface="Gisha" panose="020B0502040204020203" pitchFamily="34" charset="-79"/>
              </a:rPr>
              <a:t>בפועל</a:t>
            </a:r>
            <a:endParaRPr lang="en-US" sz="3800" kern="1200" dirty="0">
              <a:solidFill>
                <a:srgbClr val="545454"/>
              </a:solidFill>
              <a:latin typeface="Gisha" panose="020B0502040204020203" pitchFamily="34" charset="-79"/>
              <a:ea typeface="+mn-ea"/>
              <a:cs typeface="Gisha" panose="020B0502040204020203" pitchFamily="34" charset="-79"/>
            </a:endParaRPr>
          </a:p>
        </p:txBody>
      </p:sp>
      <p:sp>
        <p:nvSpPr>
          <p:cNvPr id="10" name="Freeform 10"/>
          <p:cNvSpPr/>
          <p:nvPr/>
        </p:nvSpPr>
        <p:spPr>
          <a:xfrm>
            <a:off x="1528563" y="1047861"/>
            <a:ext cx="2218479" cy="1275625"/>
          </a:xfrm>
          <a:custGeom>
            <a:avLst/>
            <a:gdLst/>
            <a:ahLst/>
            <a:cxnLst/>
            <a:rect l="l" t="t" r="r" b="b"/>
            <a:pathLst>
              <a:path w="3327719" h="1913438">
                <a:moveTo>
                  <a:pt x="0" y="0"/>
                </a:moveTo>
                <a:lnTo>
                  <a:pt x="3327719" y="0"/>
                </a:lnTo>
                <a:lnTo>
                  <a:pt x="3327719" y="1913438"/>
                </a:lnTo>
                <a:lnTo>
                  <a:pt x="0" y="1913438"/>
                </a:lnTo>
                <a:lnTo>
                  <a:pt x="0" y="0"/>
                </a:lnTo>
                <a:close/>
              </a:path>
            </a:pathLst>
          </a:custGeom>
          <a:blipFill>
            <a:blip r:embed="rId6"/>
            <a:stretch>
              <a:fillRect/>
            </a:stretch>
          </a:blipFill>
        </p:spPr>
        <p:txBody>
          <a:bodyPr/>
          <a:lstStyle/>
          <a:p>
            <a:endParaRPr lang="he-IL"/>
          </a:p>
        </p:txBody>
      </p:sp>
      <p:pic>
        <p:nvPicPr>
          <p:cNvPr id="12" name="תמונה 11">
            <a:extLst>
              <a:ext uri="{FF2B5EF4-FFF2-40B4-BE49-F238E27FC236}">
                <a16:creationId xmlns:a16="http://schemas.microsoft.com/office/drawing/2014/main" id="{FEC0D53D-AE4E-5E28-A3FC-1BEB57F548EE}"/>
              </a:ext>
            </a:extLst>
          </p:cNvPr>
          <p:cNvPicPr>
            <a:picLocks noChangeAspect="1"/>
          </p:cNvPicPr>
          <p:nvPr/>
        </p:nvPicPr>
        <p:blipFill>
          <a:blip r:embed="rId7"/>
          <a:stretch>
            <a:fillRect/>
          </a:stretch>
        </p:blipFill>
        <p:spPr>
          <a:xfrm>
            <a:off x="1644177" y="3845560"/>
            <a:ext cx="3507340" cy="30124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7F004"/>
        </a:solidFill>
        <a:effectLst/>
      </p:bgPr>
    </p:bg>
    <p:spTree>
      <p:nvGrpSpPr>
        <p:cNvPr id="1" name=""/>
        <p:cNvGrpSpPr/>
        <p:nvPr/>
      </p:nvGrpSpPr>
      <p:grpSpPr>
        <a:xfrm>
          <a:off x="0" y="0"/>
          <a:ext cx="0" cy="0"/>
          <a:chOff x="0" y="0"/>
          <a:chExt cx="0" cy="0"/>
        </a:xfrm>
      </p:grpSpPr>
      <p:sp>
        <p:nvSpPr>
          <p:cNvPr id="3" name="Freeform 3"/>
          <p:cNvSpPr/>
          <p:nvPr/>
        </p:nvSpPr>
        <p:spPr>
          <a:xfrm>
            <a:off x="1316910" y="5480498"/>
            <a:ext cx="1262219" cy="1286493"/>
          </a:xfrm>
          <a:custGeom>
            <a:avLst/>
            <a:gdLst/>
            <a:ahLst/>
            <a:cxnLst/>
            <a:rect l="l" t="t" r="r" b="b"/>
            <a:pathLst>
              <a:path w="1893329" h="1929739">
                <a:moveTo>
                  <a:pt x="0" y="0"/>
                </a:moveTo>
                <a:lnTo>
                  <a:pt x="1893330" y="0"/>
                </a:lnTo>
                <a:lnTo>
                  <a:pt x="1893330" y="1929740"/>
                </a:lnTo>
                <a:lnTo>
                  <a:pt x="0" y="1929740"/>
                </a:lnTo>
                <a:lnTo>
                  <a:pt x="0" y="0"/>
                </a:lnTo>
                <a:close/>
              </a:path>
            </a:pathLst>
          </a:custGeom>
          <a:blipFill>
            <a:blip r:embed="rId2"/>
            <a:stretch>
              <a:fillRect/>
            </a:stretch>
          </a:blipFill>
        </p:spPr>
        <p:txBody>
          <a:bodyPr/>
          <a:lstStyle/>
          <a:p>
            <a:endParaRPr lang="he-IL"/>
          </a:p>
        </p:txBody>
      </p:sp>
      <p:pic>
        <p:nvPicPr>
          <p:cNvPr id="6" name="תמונה 5">
            <a:extLst>
              <a:ext uri="{FF2B5EF4-FFF2-40B4-BE49-F238E27FC236}">
                <a16:creationId xmlns:a16="http://schemas.microsoft.com/office/drawing/2014/main" id="{F4D9379E-5AF2-1E3D-9817-787059E43C28}"/>
              </a:ext>
            </a:extLst>
          </p:cNvPr>
          <p:cNvPicPr>
            <a:picLocks noChangeAspect="1"/>
          </p:cNvPicPr>
          <p:nvPr/>
        </p:nvPicPr>
        <p:blipFill>
          <a:blip r:embed="rId3"/>
          <a:stretch>
            <a:fillRect/>
          </a:stretch>
        </p:blipFill>
        <p:spPr>
          <a:xfrm>
            <a:off x="3544015" y="1006998"/>
            <a:ext cx="5967444" cy="37987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30;p25"/>
          <p:cNvPicPr preferRelativeResize="0"/>
          <p:nvPr/>
        </p:nvPicPr>
        <p:blipFill rotWithShape="1">
          <a:blip r:embed="rId2">
            <a:alphaModFix/>
          </a:blip>
          <a:srcRect/>
          <a:stretch/>
        </p:blipFill>
        <p:spPr>
          <a:xfrm>
            <a:off x="872929" y="173454"/>
            <a:ext cx="3401862" cy="3255546"/>
          </a:xfrm>
          <a:prstGeom prst="rect">
            <a:avLst/>
          </a:prstGeom>
          <a:noFill/>
          <a:ln>
            <a:noFill/>
          </a:ln>
        </p:spPr>
      </p:pic>
      <p:pic>
        <p:nvPicPr>
          <p:cNvPr id="2" name="תמונה 1">
            <a:extLst>
              <a:ext uri="{FF2B5EF4-FFF2-40B4-BE49-F238E27FC236}">
                <a16:creationId xmlns:a16="http://schemas.microsoft.com/office/drawing/2014/main" id="{C59C50CE-5E2E-7CA1-B9B8-CB17F450CE52}"/>
              </a:ext>
            </a:extLst>
          </p:cNvPr>
          <p:cNvPicPr>
            <a:picLocks noChangeAspect="1"/>
          </p:cNvPicPr>
          <p:nvPr/>
        </p:nvPicPr>
        <p:blipFill>
          <a:blip r:embed="rId3"/>
          <a:stretch>
            <a:fillRect/>
          </a:stretch>
        </p:blipFill>
        <p:spPr>
          <a:xfrm>
            <a:off x="5418890" y="479751"/>
            <a:ext cx="5245098" cy="2949249"/>
          </a:xfrm>
          <a:prstGeom prst="rect">
            <a:avLst/>
          </a:prstGeom>
        </p:spPr>
      </p:pic>
      <p:sp>
        <p:nvSpPr>
          <p:cNvPr id="5" name="תיבת טקסט 4">
            <a:extLst>
              <a:ext uri="{FF2B5EF4-FFF2-40B4-BE49-F238E27FC236}">
                <a16:creationId xmlns:a16="http://schemas.microsoft.com/office/drawing/2014/main" id="{F6F12240-8003-E027-2417-1F271488FFB4}"/>
              </a:ext>
            </a:extLst>
          </p:cNvPr>
          <p:cNvSpPr txBox="1"/>
          <p:nvPr/>
        </p:nvSpPr>
        <p:spPr>
          <a:xfrm>
            <a:off x="1701478" y="4132161"/>
            <a:ext cx="8500493" cy="1815882"/>
          </a:xfrm>
          <a:prstGeom prst="rect">
            <a:avLst/>
          </a:prstGeom>
          <a:noFill/>
        </p:spPr>
        <p:txBody>
          <a:bodyPr wrap="square" rtlCol="1">
            <a:spAutoFit/>
          </a:bodyPr>
          <a:lstStyle/>
          <a:p>
            <a:pPr algn="r"/>
            <a:r>
              <a:rPr lang="he-IL" sz="2800" dirty="0"/>
              <a:t>המתאגרפת </a:t>
            </a:r>
            <a:r>
              <a:rPr lang="he-IL" sz="2800" dirty="0" err="1"/>
              <a:t>האלג'יראית</a:t>
            </a:r>
            <a:r>
              <a:rPr lang="he-IL" sz="2800" dirty="0"/>
              <a:t>, </a:t>
            </a:r>
            <a:r>
              <a:rPr lang="he-IL" sz="2800" dirty="0" err="1"/>
              <a:t>אימאן</a:t>
            </a:r>
            <a:r>
              <a:rPr lang="he-IL" sz="2800" dirty="0"/>
              <a:t> ח'ליף, שזכתה במדליית הזהב באגרוף נשים(עד 66 ק"ג) באולימפיאדת פריז 2024 , נאלצה לוותר על מדליית הזהב ואגרוף נשים אחרי שנמצא </a:t>
            </a:r>
            <a:r>
              <a:rPr lang="he-IL" sz="2800" dirty="0" err="1"/>
              <a:t>שהיתה</a:t>
            </a:r>
            <a:r>
              <a:rPr lang="he-IL" sz="2800" dirty="0"/>
              <a:t> גבר בעבר.</a:t>
            </a:r>
          </a:p>
        </p:txBody>
      </p:sp>
    </p:spTree>
    <p:extLst>
      <p:ext uri="{BB962C8B-B14F-4D97-AF65-F5344CB8AC3E}">
        <p14:creationId xmlns:p14="http://schemas.microsoft.com/office/powerpoint/2010/main" val="284860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2438083" y="868458"/>
            <a:ext cx="7315834" cy="5121084"/>
          </a:xfrm>
          <a:prstGeom prst="rect">
            <a:avLst/>
          </a:prstGeom>
        </p:spPr>
      </p:pic>
      <p:pic>
        <p:nvPicPr>
          <p:cNvPr id="4" name="תמונה 3"/>
          <p:cNvPicPr>
            <a:picLocks noChangeAspect="1"/>
          </p:cNvPicPr>
          <p:nvPr/>
        </p:nvPicPr>
        <p:blipFill>
          <a:blip r:embed="rId3"/>
          <a:stretch>
            <a:fillRect/>
          </a:stretch>
        </p:blipFill>
        <p:spPr>
          <a:xfrm>
            <a:off x="264104" y="-276625"/>
            <a:ext cx="5967444" cy="3798764"/>
          </a:xfrm>
          <a:prstGeom prst="rect">
            <a:avLst/>
          </a:prstGeom>
        </p:spPr>
      </p:pic>
      <p:sp>
        <p:nvSpPr>
          <p:cNvPr id="8" name="תיבת טקסט 7">
            <a:extLst>
              <a:ext uri="{FF2B5EF4-FFF2-40B4-BE49-F238E27FC236}">
                <a16:creationId xmlns:a16="http://schemas.microsoft.com/office/drawing/2014/main" id="{0AFAC5CC-35A9-C11D-9437-C49BC40200E1}"/>
              </a:ext>
            </a:extLst>
          </p:cNvPr>
          <p:cNvSpPr txBox="1"/>
          <p:nvPr/>
        </p:nvSpPr>
        <p:spPr>
          <a:xfrm>
            <a:off x="5335929" y="1096667"/>
            <a:ext cx="6139088" cy="1292662"/>
          </a:xfrm>
          <a:prstGeom prst="rect">
            <a:avLst/>
          </a:prstGeom>
          <a:noFill/>
        </p:spPr>
        <p:txBody>
          <a:bodyPr wrap="square">
            <a:spAutoFit/>
          </a:bodyPr>
          <a:lstStyle/>
          <a:p>
            <a:pPr algn="r"/>
            <a:r>
              <a:rPr lang="he-IL" sz="2600" b="1" i="0" dirty="0">
                <a:solidFill>
                  <a:srgbClr val="000000"/>
                </a:solidFill>
                <a:effectLst/>
                <a:highlight>
                  <a:srgbClr val="FFFFFF"/>
                </a:highlight>
                <a:latin typeface="Narkiss Block RESHET"/>
              </a:rPr>
              <a:t>אחרי שזכתה במדליית זהב: המתאגרפת תובעת את אילון </a:t>
            </a:r>
            <a:r>
              <a:rPr lang="he-IL" sz="2600" b="1" i="0" dirty="0" err="1">
                <a:solidFill>
                  <a:srgbClr val="000000"/>
                </a:solidFill>
                <a:effectLst/>
                <a:highlight>
                  <a:srgbClr val="FFFFFF"/>
                </a:highlight>
                <a:latin typeface="Narkiss Block RESHET"/>
              </a:rPr>
              <a:t>מאסק</a:t>
            </a:r>
            <a:r>
              <a:rPr lang="he-IL" sz="2600" b="1" i="0" dirty="0">
                <a:solidFill>
                  <a:srgbClr val="000000"/>
                </a:solidFill>
                <a:effectLst/>
                <a:highlight>
                  <a:srgbClr val="FFFFFF"/>
                </a:highlight>
                <a:latin typeface="Narkiss Block RESHET"/>
              </a:rPr>
              <a:t> וג'יי קיי רולינג על בריונות ברשת</a:t>
            </a:r>
          </a:p>
        </p:txBody>
      </p:sp>
      <p:sp>
        <p:nvSpPr>
          <p:cNvPr id="10" name="תיבת טקסט 9">
            <a:extLst>
              <a:ext uri="{FF2B5EF4-FFF2-40B4-BE49-F238E27FC236}">
                <a16:creationId xmlns:a16="http://schemas.microsoft.com/office/drawing/2014/main" id="{2C6AF11A-93E8-B125-4A3B-2E3125556C39}"/>
              </a:ext>
            </a:extLst>
          </p:cNvPr>
          <p:cNvSpPr txBox="1"/>
          <p:nvPr/>
        </p:nvSpPr>
        <p:spPr>
          <a:xfrm>
            <a:off x="1720452" y="2873773"/>
            <a:ext cx="9754565" cy="3416320"/>
          </a:xfrm>
          <a:prstGeom prst="rect">
            <a:avLst/>
          </a:prstGeom>
          <a:noFill/>
        </p:spPr>
        <p:txBody>
          <a:bodyPr wrap="square">
            <a:spAutoFit/>
          </a:bodyPr>
          <a:lstStyle/>
          <a:p>
            <a:pPr algn="r"/>
            <a:r>
              <a:rPr lang="he-IL" sz="2400" b="0" i="0" dirty="0">
                <a:solidFill>
                  <a:srgbClr val="000000"/>
                </a:solidFill>
                <a:effectLst/>
                <a:highlight>
                  <a:srgbClr val="FFFFFF"/>
                </a:highlight>
                <a:latin typeface="Narkiss Block RESHET"/>
              </a:rPr>
              <a:t>לאחר שנפסלה בבדיקת מגדר ב-2023, </a:t>
            </a:r>
            <a:r>
              <a:rPr lang="he-IL" sz="2400" b="0" i="0" dirty="0" err="1">
                <a:solidFill>
                  <a:srgbClr val="000000"/>
                </a:solidFill>
                <a:effectLst/>
                <a:highlight>
                  <a:srgbClr val="FFFFFF"/>
                </a:highlight>
                <a:latin typeface="Narkiss Block RESHET"/>
              </a:rPr>
              <a:t>אימאן</a:t>
            </a:r>
            <a:r>
              <a:rPr lang="he-IL" sz="2400" b="0" i="0" dirty="0">
                <a:solidFill>
                  <a:srgbClr val="000000"/>
                </a:solidFill>
                <a:effectLst/>
                <a:highlight>
                  <a:srgbClr val="FFFFFF"/>
                </a:highlight>
                <a:latin typeface="Narkiss Block RESHET"/>
              </a:rPr>
              <a:t> חליף השתתפה באולימפיאדה ואף זכתה במדליית זהב, אך בריוני המקלדת לא נתנו לה ליהנות מהניצחון :</a:t>
            </a:r>
          </a:p>
          <a:p>
            <a:pPr algn="r"/>
            <a:r>
              <a:rPr lang="he-IL" sz="3200" b="0" i="0" dirty="0">
                <a:solidFill>
                  <a:srgbClr val="000000"/>
                </a:solidFill>
                <a:effectLst/>
                <a:highlight>
                  <a:srgbClr val="FFFFFF"/>
                </a:highlight>
                <a:latin typeface="Narkiss Block RESHET"/>
              </a:rPr>
              <a:t>"אני משאיר את הגברים מחוץ לספורט של נשים"</a:t>
            </a:r>
          </a:p>
          <a:p>
            <a:pPr algn="r"/>
            <a:r>
              <a:rPr lang="he-IL" sz="3200" b="0" i="0" dirty="0">
                <a:solidFill>
                  <a:srgbClr val="000000"/>
                </a:solidFill>
                <a:effectLst/>
                <a:highlight>
                  <a:srgbClr val="FFFFFF"/>
                </a:highlight>
                <a:latin typeface="Narkiss Block RESHET"/>
              </a:rPr>
              <a:t>"גבר שנהנה מהמצוקה של אישה שבדיוק נתן לה אגרוף בראש"</a:t>
            </a:r>
            <a:endParaRPr lang="en-US" sz="2400" b="0" i="0" dirty="0">
              <a:solidFill>
                <a:srgbClr val="000000"/>
              </a:solidFill>
              <a:effectLst/>
              <a:highlight>
                <a:srgbClr val="FFFFFF"/>
              </a:highlight>
              <a:latin typeface="Narkiss Block RESHET"/>
            </a:endParaRPr>
          </a:p>
          <a:p>
            <a:pPr algn="r"/>
            <a:r>
              <a:rPr lang="he-IL" sz="2400" b="0" i="0" dirty="0">
                <a:solidFill>
                  <a:srgbClr val="000000"/>
                </a:solidFill>
                <a:effectLst/>
                <a:highlight>
                  <a:srgbClr val="FFFFFF"/>
                </a:highlight>
                <a:latin typeface="Narkiss Block RESHET"/>
              </a:rPr>
              <a:t>בצרפת, העונשים על </a:t>
            </a:r>
            <a:r>
              <a:rPr lang="he-IL" sz="2400" b="0" i="0" dirty="0" err="1">
                <a:solidFill>
                  <a:srgbClr val="000000"/>
                </a:solidFill>
                <a:effectLst/>
                <a:highlight>
                  <a:srgbClr val="FFFFFF"/>
                </a:highlight>
                <a:latin typeface="Narkiss Block RESHET"/>
              </a:rPr>
              <a:t>ביריונות</a:t>
            </a:r>
            <a:r>
              <a:rPr lang="he-IL" sz="2400" b="0" i="0" dirty="0">
                <a:solidFill>
                  <a:srgbClr val="000000"/>
                </a:solidFill>
                <a:effectLst/>
                <a:highlight>
                  <a:srgbClr val="FFFFFF"/>
                </a:highlight>
                <a:latin typeface="Narkiss Block RESHET"/>
              </a:rPr>
              <a:t> ברשת חמורים ונעים בין שנתיים לחמש שנות מאסר וקנסות הנעים עד לכ-40 אלף ליש"ט. הקנס למי שיועמד לדין על דברי נאצה ברשת נע בין 64 ל-214 אלף ליש"ט.</a:t>
            </a:r>
          </a:p>
        </p:txBody>
      </p:sp>
    </p:spTree>
    <p:extLst>
      <p:ext uri="{BB962C8B-B14F-4D97-AF65-F5344CB8AC3E}">
        <p14:creationId xmlns:p14="http://schemas.microsoft.com/office/powerpoint/2010/main" val="1200318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9"/>
          <p:cNvSpPr txBox="1"/>
          <p:nvPr/>
        </p:nvSpPr>
        <p:spPr>
          <a:xfrm>
            <a:off x="1747777" y="4056702"/>
            <a:ext cx="9378729" cy="230828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x-none" sz="4800" dirty="0">
                <a:solidFill>
                  <a:schemeClr val="dk1"/>
                </a:solidFill>
                <a:latin typeface="Gisha" panose="020B0502040204020203" pitchFamily="34" charset="-79"/>
                <a:ea typeface="Amatic SC"/>
                <a:cs typeface="Gisha" panose="020B0502040204020203" pitchFamily="34" charset="-79"/>
                <a:sym typeface="Amatic SC"/>
              </a:rPr>
              <a:t>הזמרת </a:t>
            </a:r>
            <a:r>
              <a:rPr lang="he-IL" sz="4800" dirty="0">
                <a:solidFill>
                  <a:schemeClr val="dk1"/>
                </a:solidFill>
                <a:latin typeface="Gisha" panose="020B0502040204020203" pitchFamily="34" charset="-79"/>
                <a:ea typeface="Amatic SC"/>
                <a:cs typeface="Gisha" panose="020B0502040204020203" pitchFamily="34" charset="-79"/>
                <a:sym typeface="Amatic SC"/>
              </a:rPr>
              <a:t>טיילור </a:t>
            </a:r>
            <a:r>
              <a:rPr lang="he-IL" sz="4800" dirty="0" err="1">
                <a:solidFill>
                  <a:schemeClr val="dk1"/>
                </a:solidFill>
                <a:latin typeface="Gisha" panose="020B0502040204020203" pitchFamily="34" charset="-79"/>
                <a:ea typeface="Amatic SC"/>
                <a:cs typeface="Gisha" panose="020B0502040204020203" pitchFamily="34" charset="-79"/>
                <a:sym typeface="Amatic SC"/>
              </a:rPr>
              <a:t>סוויפט</a:t>
            </a:r>
            <a:r>
              <a:rPr lang="x-none" sz="4800" dirty="0">
                <a:solidFill>
                  <a:schemeClr val="dk1"/>
                </a:solidFill>
                <a:latin typeface="Gisha" panose="020B0502040204020203" pitchFamily="34" charset="-79"/>
                <a:ea typeface="Amatic SC"/>
                <a:cs typeface="Gisha" panose="020B0502040204020203" pitchFamily="34" charset="-79"/>
                <a:sym typeface="Amatic SC"/>
              </a:rPr>
              <a:t> הודיעה שבסיבוב ההופעות של קיץ </a:t>
            </a:r>
            <a:r>
              <a:rPr lang="he-IL" sz="4800" dirty="0">
                <a:solidFill>
                  <a:schemeClr val="dk1"/>
                </a:solidFill>
                <a:latin typeface="Gisha" panose="020B0502040204020203" pitchFamily="34" charset="-79"/>
                <a:ea typeface="Amatic SC"/>
                <a:cs typeface="Gisha" panose="020B0502040204020203" pitchFamily="34" charset="-79"/>
                <a:sym typeface="Amatic SC"/>
              </a:rPr>
              <a:t>2024</a:t>
            </a:r>
            <a:r>
              <a:rPr lang="x-none" sz="4800" dirty="0">
                <a:solidFill>
                  <a:schemeClr val="dk1"/>
                </a:solidFill>
                <a:latin typeface="Gisha" panose="020B0502040204020203" pitchFamily="34" charset="-79"/>
                <a:ea typeface="Amatic SC"/>
                <a:cs typeface="Gisha" panose="020B0502040204020203" pitchFamily="34" charset="-79"/>
                <a:sym typeface="Amatic SC"/>
              </a:rPr>
              <a:t> </a:t>
            </a:r>
            <a:r>
              <a:rPr lang="he-IL" sz="4800" dirty="0">
                <a:solidFill>
                  <a:schemeClr val="dk1"/>
                </a:solidFill>
                <a:latin typeface="Gisha" panose="020B0502040204020203" pitchFamily="34" charset="-79"/>
                <a:ea typeface="Amatic SC"/>
                <a:cs typeface="Gisha" panose="020B0502040204020203" pitchFamily="34" charset="-79"/>
                <a:sym typeface="Amatic SC"/>
              </a:rPr>
              <a:t> </a:t>
            </a:r>
            <a:r>
              <a:rPr lang="x-none" sz="4800" dirty="0">
                <a:solidFill>
                  <a:schemeClr val="dk1"/>
                </a:solidFill>
                <a:latin typeface="Gisha" panose="020B0502040204020203" pitchFamily="34" charset="-79"/>
                <a:ea typeface="Amatic SC"/>
                <a:cs typeface="Gisha" panose="020B0502040204020203" pitchFamily="34" charset="-79"/>
                <a:sym typeface="Amatic SC"/>
              </a:rPr>
              <a:t>היא תכלול הופעה בפארק הירקון בארץ.</a:t>
            </a:r>
            <a:endParaRPr sz="48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pic>
        <p:nvPicPr>
          <p:cNvPr id="354" name="Google Shape;354;p29"/>
          <p:cNvPicPr preferRelativeResize="0"/>
          <p:nvPr/>
        </p:nvPicPr>
        <p:blipFill rotWithShape="1">
          <a:blip r:embed="rId3">
            <a:alphaModFix/>
          </a:blip>
          <a:srcRect/>
          <a:stretch/>
        </p:blipFill>
        <p:spPr>
          <a:xfrm>
            <a:off x="1016292" y="281204"/>
            <a:ext cx="3401862" cy="3255546"/>
          </a:xfrm>
          <a:prstGeom prst="rect">
            <a:avLst/>
          </a:prstGeom>
          <a:noFill/>
          <a:ln>
            <a:noFill/>
          </a:ln>
        </p:spPr>
      </p:pic>
      <p:pic>
        <p:nvPicPr>
          <p:cNvPr id="3" name="Picture 2" descr="טיילור סוויפט (צילום:  רויטרס)">
            <a:extLst>
              <a:ext uri="{FF2B5EF4-FFF2-40B4-BE49-F238E27FC236}">
                <a16:creationId xmlns:a16="http://schemas.microsoft.com/office/drawing/2014/main" id="{85D4F95D-9BD1-876A-BC7C-EF9B312C3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684" y="102604"/>
            <a:ext cx="5041618" cy="3434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ea42502280_0_71"/>
          <p:cNvSpPr txBox="1">
            <a:spLocks noGrp="1"/>
          </p:cNvSpPr>
          <p:nvPr>
            <p:ph type="title"/>
          </p:nvPr>
        </p:nvSpPr>
        <p:spPr>
          <a:xfrm>
            <a:off x="1504709" y="-1045723"/>
            <a:ext cx="6737400" cy="48609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r>
              <a:rPr lang="x-none" sz="13000" b="1" dirty="0">
                <a:solidFill>
                  <a:srgbClr val="7F7F7F"/>
                </a:solidFill>
              </a:rPr>
              <a:t>לא קרה!</a:t>
            </a:r>
            <a:endParaRPr sz="13000" dirty="0"/>
          </a:p>
        </p:txBody>
      </p:sp>
      <p:sp>
        <p:nvSpPr>
          <p:cNvPr id="3" name="תיבת טקסט 2">
            <a:extLst>
              <a:ext uri="{FF2B5EF4-FFF2-40B4-BE49-F238E27FC236}">
                <a16:creationId xmlns:a16="http://schemas.microsoft.com/office/drawing/2014/main" id="{1BFFD2DD-51D5-316F-E4F5-DFD9D8230068}"/>
              </a:ext>
            </a:extLst>
          </p:cNvPr>
          <p:cNvSpPr txBox="1"/>
          <p:nvPr/>
        </p:nvSpPr>
        <p:spPr>
          <a:xfrm>
            <a:off x="5625296" y="2515880"/>
            <a:ext cx="6147966" cy="3293209"/>
          </a:xfrm>
          <a:prstGeom prst="rect">
            <a:avLst/>
          </a:prstGeom>
          <a:noFill/>
        </p:spPr>
        <p:txBody>
          <a:bodyPr wrap="square">
            <a:spAutoFit/>
          </a:bodyPr>
          <a:lstStyle/>
          <a:p>
            <a:pPr algn="r"/>
            <a:r>
              <a:rPr lang="he-IL" sz="2600" b="0" i="0" dirty="0">
                <a:solidFill>
                  <a:srgbClr val="1F1F1F"/>
                </a:solidFill>
                <a:effectLst/>
                <a:latin typeface="Simpler Pro H"/>
              </a:rPr>
              <a:t>שני בני אדם נעצרו בחשד שתכננו פיגועים המוניים בווינה, אחד מהם באחת משלוש </a:t>
            </a:r>
            <a:r>
              <a:rPr lang="he-IL" sz="2600" b="0" i="0" dirty="0">
                <a:solidFill>
                  <a:schemeClr val="tx1"/>
                </a:solidFill>
                <a:effectLst/>
                <a:latin typeface="Simpler Pro H"/>
              </a:rPr>
              <a:t>הופעותיה של טיילור </a:t>
            </a:r>
            <a:r>
              <a:rPr lang="he-IL" sz="2600" b="0" i="0" dirty="0" err="1">
                <a:solidFill>
                  <a:schemeClr val="tx1"/>
                </a:solidFill>
                <a:effectLst/>
                <a:latin typeface="Simpler Pro H"/>
              </a:rPr>
              <a:t>סוויפט</a:t>
            </a:r>
            <a:r>
              <a:rPr lang="he-IL" sz="2600" b="0" i="0" dirty="0">
                <a:solidFill>
                  <a:schemeClr val="tx1"/>
                </a:solidFill>
                <a:effectLst/>
                <a:latin typeface="Simpler Pro H"/>
              </a:rPr>
              <a:t> בבירת אוסטריה.</a:t>
            </a:r>
            <a:r>
              <a:rPr lang="he-IL" sz="2600" dirty="0">
                <a:solidFill>
                  <a:srgbClr val="1F1F1F"/>
                </a:solidFill>
                <a:latin typeface="Simpler Pro H"/>
              </a:rPr>
              <a:t> </a:t>
            </a:r>
            <a:r>
              <a:rPr lang="he-IL" sz="2600" b="0" i="0" dirty="0">
                <a:solidFill>
                  <a:srgbClr val="1F1F1F"/>
                </a:solidFill>
                <a:effectLst/>
                <a:latin typeface="Simpler Pro H"/>
              </a:rPr>
              <a:t>נכון לעכשיו, כך לפי משטרת וינה, נראה כי מדובר בחוליה הכוללת שלושה בני אדם, כאשר המצוד אחר החשוד השלישי, בגינו נדחו כל הופעותיה של </a:t>
            </a:r>
            <a:r>
              <a:rPr lang="he-IL" sz="2600" b="0" i="0" dirty="0" err="1">
                <a:solidFill>
                  <a:srgbClr val="1F1F1F"/>
                </a:solidFill>
                <a:effectLst/>
                <a:latin typeface="Simpler Pro H"/>
              </a:rPr>
              <a:t>סוויפט</a:t>
            </a:r>
            <a:r>
              <a:rPr lang="he-IL" sz="2600" b="0" i="0" dirty="0">
                <a:solidFill>
                  <a:srgbClr val="1F1F1F"/>
                </a:solidFill>
                <a:effectLst/>
                <a:latin typeface="Simpler Pro H"/>
              </a:rPr>
              <a:t> בעיר, נמשך.</a:t>
            </a:r>
          </a:p>
          <a:p>
            <a:pPr algn="r"/>
            <a:r>
              <a:rPr lang="he-IL" sz="2600" dirty="0"/>
              <a:t>ספיר </a:t>
            </a:r>
            <a:r>
              <a:rPr lang="he-IL" sz="2600" dirty="0" err="1"/>
              <a:t>סויסה</a:t>
            </a:r>
            <a:r>
              <a:rPr lang="he-IL" sz="2600" dirty="0"/>
              <a:t> 8.8.24 12:02  </a:t>
            </a:r>
          </a:p>
        </p:txBody>
      </p:sp>
      <p:sp>
        <p:nvSpPr>
          <p:cNvPr id="4" name="AutoShape 4" descr="ישראל היום">
            <a:extLst>
              <a:ext uri="{FF2B5EF4-FFF2-40B4-BE49-F238E27FC236}">
                <a16:creationId xmlns:a16="http://schemas.microsoft.com/office/drawing/2014/main" id="{728FA1D7-0ACA-B428-8C4A-EFB53A76CE4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6" descr="ישראל היום">
            <a:extLst>
              <a:ext uri="{FF2B5EF4-FFF2-40B4-BE49-F238E27FC236}">
                <a16:creationId xmlns:a16="http://schemas.microsoft.com/office/drawing/2014/main" id="{FDF5CE7D-DC58-F2D1-BC10-38B8B6FA16E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תמונה 5">
            <a:extLst>
              <a:ext uri="{FF2B5EF4-FFF2-40B4-BE49-F238E27FC236}">
                <a16:creationId xmlns:a16="http://schemas.microsoft.com/office/drawing/2014/main" id="{DC3712A6-E6D0-EC61-3991-2877DC71E885}"/>
              </a:ext>
            </a:extLst>
          </p:cNvPr>
          <p:cNvPicPr>
            <a:picLocks noChangeAspect="1"/>
          </p:cNvPicPr>
          <p:nvPr/>
        </p:nvPicPr>
        <p:blipFill>
          <a:blip r:embed="rId3"/>
          <a:stretch>
            <a:fillRect/>
          </a:stretch>
        </p:blipFill>
        <p:spPr>
          <a:xfrm>
            <a:off x="6599455" y="5783227"/>
            <a:ext cx="1438275" cy="333375"/>
          </a:xfrm>
          <a:prstGeom prst="rect">
            <a:avLst/>
          </a:prstGeom>
        </p:spPr>
      </p:pic>
      <p:pic>
        <p:nvPicPr>
          <p:cNvPr id="7" name="תמונה 6">
            <a:extLst>
              <a:ext uri="{FF2B5EF4-FFF2-40B4-BE49-F238E27FC236}">
                <a16:creationId xmlns:a16="http://schemas.microsoft.com/office/drawing/2014/main" id="{C9061E9F-879E-B5E7-792F-3ED217D59D19}"/>
              </a:ext>
            </a:extLst>
          </p:cNvPr>
          <p:cNvPicPr>
            <a:picLocks noChangeAspect="1"/>
          </p:cNvPicPr>
          <p:nvPr/>
        </p:nvPicPr>
        <p:blipFill>
          <a:blip r:embed="rId4"/>
          <a:stretch>
            <a:fillRect/>
          </a:stretch>
        </p:blipFill>
        <p:spPr>
          <a:xfrm>
            <a:off x="255478" y="2630719"/>
            <a:ext cx="5369818" cy="357848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4" name="Google Shape;354;p29"/>
          <p:cNvPicPr preferRelativeResize="0"/>
          <p:nvPr/>
        </p:nvPicPr>
        <p:blipFill rotWithShape="1">
          <a:blip r:embed="rId3">
            <a:alphaModFix/>
          </a:blip>
          <a:srcRect/>
          <a:stretch/>
        </p:blipFill>
        <p:spPr>
          <a:xfrm>
            <a:off x="962938" y="1812619"/>
            <a:ext cx="3401862" cy="3255546"/>
          </a:xfrm>
          <a:prstGeom prst="rect">
            <a:avLst/>
          </a:prstGeom>
          <a:noFill/>
          <a:ln>
            <a:noFill/>
          </a:ln>
        </p:spPr>
      </p:pic>
      <p:sp>
        <p:nvSpPr>
          <p:cNvPr id="2" name="TextBox 1"/>
          <p:cNvSpPr txBox="1"/>
          <p:nvPr/>
        </p:nvSpPr>
        <p:spPr>
          <a:xfrm>
            <a:off x="4937760" y="2227449"/>
            <a:ext cx="6060879" cy="3416320"/>
          </a:xfrm>
          <a:prstGeom prst="rect">
            <a:avLst/>
          </a:prstGeom>
          <a:noFill/>
        </p:spPr>
        <p:txBody>
          <a:bodyPr wrap="square" rtlCol="1">
            <a:spAutoFit/>
          </a:bodyPr>
          <a:lstStyle/>
          <a:p>
            <a:pPr algn="r"/>
            <a:r>
              <a:rPr lang="he-IL" sz="5400" dirty="0">
                <a:latin typeface="Gisha" panose="020B0502040204020203" pitchFamily="34" charset="-79"/>
                <a:cs typeface="Gisha" panose="020B0502040204020203" pitchFamily="34" charset="-79"/>
              </a:rPr>
              <a:t>עדן גולן הגיעה למקום החמישי באירוויזיון עם השיר "הוריקן" </a:t>
            </a:r>
          </a:p>
        </p:txBody>
      </p:sp>
    </p:spTree>
    <p:extLst>
      <p:ext uri="{BB962C8B-B14F-4D97-AF65-F5344CB8AC3E}">
        <p14:creationId xmlns:p14="http://schemas.microsoft.com/office/powerpoint/2010/main" val="391652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ea42502280_0_58"/>
          <p:cNvSpPr txBox="1">
            <a:spLocks noGrp="1"/>
          </p:cNvSpPr>
          <p:nvPr>
            <p:ph type="title"/>
          </p:nvPr>
        </p:nvSpPr>
        <p:spPr>
          <a:xfrm>
            <a:off x="3367995" y="-277376"/>
            <a:ext cx="10250100" cy="4602300"/>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pic>
        <p:nvPicPr>
          <p:cNvPr id="2" name="תמונה 1">
            <a:extLst>
              <a:ext uri="{FF2B5EF4-FFF2-40B4-BE49-F238E27FC236}">
                <a16:creationId xmlns:a16="http://schemas.microsoft.com/office/drawing/2014/main" id="{7ADCC896-50DD-ED94-8DFE-7E18323A9ED6}"/>
              </a:ext>
            </a:extLst>
          </p:cNvPr>
          <p:cNvPicPr>
            <a:picLocks noChangeAspect="1"/>
          </p:cNvPicPr>
          <p:nvPr/>
        </p:nvPicPr>
        <p:blipFill>
          <a:blip r:embed="rId3"/>
          <a:stretch>
            <a:fillRect/>
          </a:stretch>
        </p:blipFill>
        <p:spPr>
          <a:xfrm>
            <a:off x="152400" y="199737"/>
            <a:ext cx="5715965" cy="3508357"/>
          </a:xfrm>
          <a:prstGeom prst="rect">
            <a:avLst/>
          </a:prstGeom>
        </p:spPr>
      </p:pic>
      <p:sp>
        <p:nvSpPr>
          <p:cNvPr id="5" name="תיבת טקסט 4">
            <a:extLst>
              <a:ext uri="{FF2B5EF4-FFF2-40B4-BE49-F238E27FC236}">
                <a16:creationId xmlns:a16="http://schemas.microsoft.com/office/drawing/2014/main" id="{A8E8F571-11C2-A258-4498-E701EA2448EA}"/>
              </a:ext>
            </a:extLst>
          </p:cNvPr>
          <p:cNvSpPr txBox="1"/>
          <p:nvPr/>
        </p:nvSpPr>
        <p:spPr>
          <a:xfrm>
            <a:off x="891250" y="3657124"/>
            <a:ext cx="10818471" cy="2462213"/>
          </a:xfrm>
          <a:prstGeom prst="rect">
            <a:avLst/>
          </a:prstGeom>
          <a:noFill/>
        </p:spPr>
        <p:txBody>
          <a:bodyPr wrap="square">
            <a:spAutoFit/>
          </a:bodyPr>
          <a:lstStyle/>
          <a:p>
            <a:pPr algn="r"/>
            <a:r>
              <a:rPr lang="he-IL" sz="2600" dirty="0"/>
              <a:t>אחרי מסע רצוף אתגרים, מכשולים ומחאות, ייצגה עדן גולן את המדינה עם "הוריקן" באירוויזיון 2024 והביאה הרבה כבוד לישראל. מצוותי השיפוט במדינות השונות קיבלה ישראל 52 נקודות בלבד - הקהל בבית נתן 375 נקודות, מה שהביא את עדן אל המקום ה-5.</a:t>
            </a:r>
          </a:p>
          <a:p>
            <a:pPr algn="r"/>
            <a:r>
              <a:rPr lang="he-IL" sz="2600" i="1" dirty="0"/>
              <a:t>"לא שוכחת לרגע את החטופים שלנו ומקדישה את ההשתתפות שלי בתחרות להם" </a:t>
            </a:r>
            <a:r>
              <a:rPr lang="he-IL" sz="2400" dirty="0"/>
              <a:t>נועם כהן | עודכן 12/05/24 07:50 </a:t>
            </a:r>
            <a:r>
              <a:rPr lang="en-US" sz="2400" dirty="0"/>
              <a:t>N12</a:t>
            </a:r>
            <a:endParaRPr lang="he-IL" sz="2400" dirty="0"/>
          </a:p>
        </p:txBody>
      </p:sp>
    </p:spTree>
    <p:extLst>
      <p:ext uri="{BB962C8B-B14F-4D97-AF65-F5344CB8AC3E}">
        <p14:creationId xmlns:p14="http://schemas.microsoft.com/office/powerpoint/2010/main" val="82481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4" name="תמונה 3"/>
          <p:cNvPicPr>
            <a:picLocks noChangeAspect="1"/>
          </p:cNvPicPr>
          <p:nvPr/>
        </p:nvPicPr>
        <p:blipFill rotWithShape="1">
          <a:blip r:embed="rId3"/>
          <a:srcRect r="38755"/>
          <a:stretch/>
        </p:blipFill>
        <p:spPr>
          <a:xfrm>
            <a:off x="6885111" y="-879676"/>
            <a:ext cx="4119581" cy="4214949"/>
          </a:xfrm>
          <a:prstGeom prst="rect">
            <a:avLst/>
          </a:prstGeom>
        </p:spPr>
      </p:pic>
      <p:pic>
        <p:nvPicPr>
          <p:cNvPr id="1026" name="Picture 2" descr="‫ישראל ספורט | בפעם הראשונה בהיסטוריה של מדינת ישראל: 6 מדליות אולימפיות  באולימפיאדה אחת! בנוסף, זו הפעם הראשונה שהמשלחת הישראלית מביאה 3 מדליות  אולימפיות… | Instagram‬‎">
            <a:extLst>
              <a:ext uri="{FF2B5EF4-FFF2-40B4-BE49-F238E27FC236}">
                <a16:creationId xmlns:a16="http://schemas.microsoft.com/office/drawing/2014/main" id="{475932DA-C778-199E-9A7B-128EDAF3D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725" y="2071750"/>
            <a:ext cx="4611548" cy="46115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2 - המשחקים האולימפיים פריז 2024: מדליית כסף לנבחרת ישראל...">
            <a:extLst>
              <a:ext uri="{FF2B5EF4-FFF2-40B4-BE49-F238E27FC236}">
                <a16:creationId xmlns:a16="http://schemas.microsoft.com/office/drawing/2014/main" id="{43588E68-361B-C429-A6C5-9AFDAC7A5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96" y="0"/>
            <a:ext cx="5599314" cy="3433726"/>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F22646CB-5441-86C9-21D4-B38E3D423E3B}"/>
              </a:ext>
            </a:extLst>
          </p:cNvPr>
          <p:cNvPicPr>
            <a:picLocks noChangeAspect="1"/>
          </p:cNvPicPr>
          <p:nvPr/>
        </p:nvPicPr>
        <p:blipFill rotWithShape="1">
          <a:blip r:embed="rId6"/>
          <a:srcRect l="30474" t="22110" r="21772" b="23207"/>
          <a:stretch/>
        </p:blipFill>
        <p:spPr>
          <a:xfrm>
            <a:off x="360796" y="3455021"/>
            <a:ext cx="6484963" cy="340297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9"/>
          <p:cNvSpPr txBox="1"/>
          <p:nvPr/>
        </p:nvSpPr>
        <p:spPr>
          <a:xfrm>
            <a:off x="4256321" y="569920"/>
            <a:ext cx="7727400" cy="3046948"/>
          </a:xfrm>
          <a:prstGeom prst="rect">
            <a:avLst/>
          </a:prstGeom>
          <a:noFill/>
          <a:ln>
            <a:noFill/>
          </a:ln>
        </p:spPr>
        <p:txBody>
          <a:bodyPr spcFirstLastPara="1" wrap="square" lIns="91425" tIns="45700" rIns="91425" bIns="45700" anchor="t" anchorCtr="0">
            <a:spAutoFit/>
          </a:bodyPr>
          <a:lstStyle/>
          <a:p>
            <a:pPr marL="609585" algn="r" rtl="1"/>
            <a:r>
              <a:rPr lang="he-IL" sz="4800" dirty="0">
                <a:latin typeface="Gisha" panose="020B0502040204020203" pitchFamily="34" charset="-79"/>
                <a:cs typeface="Gisha" panose="020B0502040204020203" pitchFamily="34" charset="-79"/>
              </a:rPr>
              <a:t>בעקבות לחץ ציבורי הוחלט בהפקת התוכנית “הכוכב הבא” לשנות את השם כך שיפנה לכל המינים.</a:t>
            </a:r>
          </a:p>
        </p:txBody>
      </p:sp>
      <p:pic>
        <p:nvPicPr>
          <p:cNvPr id="354" name="Google Shape;354;p29"/>
          <p:cNvPicPr preferRelativeResize="0"/>
          <p:nvPr/>
        </p:nvPicPr>
        <p:blipFill rotWithShape="1">
          <a:blip r:embed="rId3">
            <a:alphaModFix/>
          </a:blip>
          <a:srcRect/>
          <a:stretch/>
        </p:blipFill>
        <p:spPr>
          <a:xfrm>
            <a:off x="449133" y="1647156"/>
            <a:ext cx="3401862" cy="3255546"/>
          </a:xfrm>
          <a:prstGeom prst="rect">
            <a:avLst/>
          </a:prstGeom>
          <a:noFill/>
          <a:ln>
            <a:noFill/>
          </a:ln>
        </p:spPr>
      </p:pic>
      <p:pic>
        <p:nvPicPr>
          <p:cNvPr id="4" name="Google Shape;111;p18"/>
          <p:cNvPicPr preferRelativeResize="0"/>
          <p:nvPr/>
        </p:nvPicPr>
        <p:blipFill rotWithShape="1">
          <a:blip r:embed="rId4">
            <a:alphaModFix/>
          </a:blip>
          <a:srcRect l="7993" t="27897" r="10524" b="26306"/>
          <a:stretch/>
        </p:blipFill>
        <p:spPr>
          <a:xfrm>
            <a:off x="4911633" y="3710152"/>
            <a:ext cx="5251869" cy="2620980"/>
          </a:xfrm>
          <a:prstGeom prst="rect">
            <a:avLst/>
          </a:prstGeom>
          <a:noFill/>
          <a:ln>
            <a:noFill/>
          </a:ln>
          <a:effectLst>
            <a:outerShdw blurRad="228600" dist="50800" dir="5400000" algn="tl" rotWithShape="0">
              <a:srgbClr val="000000">
                <a:alpha val="54900"/>
              </a:srgbClr>
            </a:outerShdw>
          </a:effectLst>
        </p:spPr>
      </p:pic>
    </p:spTree>
    <p:extLst>
      <p:ext uri="{BB962C8B-B14F-4D97-AF65-F5344CB8AC3E}">
        <p14:creationId xmlns:p14="http://schemas.microsoft.com/office/powerpoint/2010/main" val="128245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ea42502280_0_71"/>
          <p:cNvSpPr txBox="1">
            <a:spLocks noGrp="1"/>
          </p:cNvSpPr>
          <p:nvPr>
            <p:ph type="title"/>
          </p:nvPr>
        </p:nvSpPr>
        <p:spPr>
          <a:xfrm>
            <a:off x="3869271" y="864100"/>
            <a:ext cx="6737400" cy="48609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r>
              <a:rPr lang="x-none" sz="13000" b="1">
                <a:solidFill>
                  <a:srgbClr val="7F7F7F"/>
                </a:solidFill>
              </a:rPr>
              <a:t>לא קרה!</a:t>
            </a:r>
            <a:endParaRPr sz="13000"/>
          </a:p>
        </p:txBody>
      </p:sp>
      <p:sp>
        <p:nvSpPr>
          <p:cNvPr id="360" name="Google Shape;360;gea42502280_0_71"/>
          <p:cNvSpPr txBox="1">
            <a:spLocks noGrp="1"/>
          </p:cNvSpPr>
          <p:nvPr>
            <p:ph type="body" idx="1"/>
          </p:nvPr>
        </p:nvSpPr>
        <p:spPr>
          <a:xfrm>
            <a:off x="3869268" y="864108"/>
            <a:ext cx="7315200" cy="5120700"/>
          </a:xfrm>
          <a:prstGeom prst="rect">
            <a:avLst/>
          </a:prstGeom>
        </p:spPr>
        <p:txBody>
          <a:bodyPr spcFirstLastPara="1" wrap="square" lIns="91425" tIns="45700" rIns="91425" bIns="45700" anchor="ctr" anchorCtr="0">
            <a:normAutofit/>
          </a:bodyPr>
          <a:lstStyle/>
          <a:p>
            <a:pPr marL="0" lvl="0" indent="0" algn="l" rtl="0">
              <a:spcBef>
                <a:spcPts val="1200"/>
              </a:spcBef>
              <a:spcAft>
                <a:spcPts val="2100"/>
              </a:spcAft>
              <a:buNone/>
            </a:pPr>
            <a:endParaRPr/>
          </a:p>
        </p:txBody>
      </p:sp>
    </p:spTree>
    <p:extLst>
      <p:ext uri="{BB962C8B-B14F-4D97-AF65-F5344CB8AC3E}">
        <p14:creationId xmlns:p14="http://schemas.microsoft.com/office/powerpoint/2010/main" val="3437083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4" name="Google Shape;354;p29"/>
          <p:cNvPicPr preferRelativeResize="0"/>
          <p:nvPr/>
        </p:nvPicPr>
        <p:blipFill rotWithShape="1">
          <a:blip r:embed="rId3">
            <a:alphaModFix/>
          </a:blip>
          <a:srcRect/>
          <a:stretch/>
        </p:blipFill>
        <p:spPr>
          <a:xfrm>
            <a:off x="923013" y="1354193"/>
            <a:ext cx="3401862" cy="3255546"/>
          </a:xfrm>
          <a:prstGeom prst="rect">
            <a:avLst/>
          </a:prstGeom>
          <a:noFill/>
          <a:ln>
            <a:noFill/>
          </a:ln>
        </p:spPr>
      </p:pic>
      <p:sp>
        <p:nvSpPr>
          <p:cNvPr id="2" name="TextBox 1"/>
          <p:cNvSpPr txBox="1"/>
          <p:nvPr/>
        </p:nvSpPr>
        <p:spPr>
          <a:xfrm>
            <a:off x="4598633" y="1219350"/>
            <a:ext cx="6924583" cy="4462760"/>
          </a:xfrm>
          <a:prstGeom prst="rect">
            <a:avLst/>
          </a:prstGeom>
          <a:noFill/>
        </p:spPr>
        <p:txBody>
          <a:bodyPr wrap="square" rtlCol="1">
            <a:spAutoFit/>
          </a:bodyPr>
          <a:lstStyle/>
          <a:p>
            <a:pPr algn="ctr"/>
            <a:r>
              <a:rPr lang="he-IL" sz="5400" dirty="0">
                <a:latin typeface="Gisha" panose="020B0502040204020203" pitchFamily="34" charset="-79"/>
                <a:cs typeface="Gisha" panose="020B0502040204020203" pitchFamily="34" charset="-79"/>
              </a:rPr>
              <a:t>ישראל בין המקומות הראשונים..... </a:t>
            </a:r>
            <a:endParaRPr lang="en-US" sz="5400" dirty="0">
              <a:latin typeface="Gisha" panose="020B0502040204020203" pitchFamily="34" charset="-79"/>
              <a:cs typeface="Gisha" panose="020B0502040204020203" pitchFamily="34" charset="-79"/>
            </a:endParaRPr>
          </a:p>
          <a:p>
            <a:pPr algn="ctr"/>
            <a:r>
              <a:rPr lang="he-IL" sz="5400" dirty="0">
                <a:latin typeface="Gisha" panose="020B0502040204020203" pitchFamily="34" charset="-79"/>
                <a:cs typeface="Gisha" panose="020B0502040204020203" pitchFamily="34" charset="-79"/>
              </a:rPr>
              <a:t>ביוקר המחיה ביחס </a:t>
            </a:r>
            <a:endParaRPr lang="en-US" sz="5400" dirty="0">
              <a:latin typeface="Gisha" panose="020B0502040204020203" pitchFamily="34" charset="-79"/>
              <a:cs typeface="Gisha" panose="020B0502040204020203" pitchFamily="34" charset="-79"/>
            </a:endParaRPr>
          </a:p>
          <a:p>
            <a:pPr algn="ctr"/>
            <a:r>
              <a:rPr lang="he-IL" sz="5400" dirty="0">
                <a:latin typeface="Gisha" panose="020B0502040204020203" pitchFamily="34" charset="-79"/>
                <a:cs typeface="Gisha" panose="020B0502040204020203" pitchFamily="34" charset="-79"/>
              </a:rPr>
              <a:t>למדינות ה-</a:t>
            </a:r>
          </a:p>
          <a:p>
            <a:pPr algn="ctr"/>
            <a:r>
              <a:rPr lang="en-US" sz="5400" dirty="0">
                <a:latin typeface="Gisha" panose="020B0502040204020203" pitchFamily="34" charset="-79"/>
                <a:cs typeface="Gisha" panose="020B0502040204020203" pitchFamily="34" charset="-79"/>
              </a:rPr>
              <a:t>OECD</a:t>
            </a:r>
          </a:p>
          <a:p>
            <a:endParaRPr lang="he-IL" dirty="0"/>
          </a:p>
        </p:txBody>
      </p:sp>
    </p:spTree>
    <p:extLst>
      <p:ext uri="{BB962C8B-B14F-4D97-AF65-F5344CB8AC3E}">
        <p14:creationId xmlns:p14="http://schemas.microsoft.com/office/powerpoint/2010/main" val="2783566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ea42502280_0_58"/>
          <p:cNvSpPr txBox="1">
            <a:spLocks noGrp="1"/>
          </p:cNvSpPr>
          <p:nvPr>
            <p:ph type="title"/>
          </p:nvPr>
        </p:nvSpPr>
        <p:spPr>
          <a:xfrm>
            <a:off x="6096000" y="341313"/>
            <a:ext cx="5070262" cy="3204030"/>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sp>
        <p:nvSpPr>
          <p:cNvPr id="4" name="AutoShape 2" descr="יוקר המחיה. ראובן קסטרו, משה שי, אבשלום ששוני/ פלאש 90, עיבוד תמונה"/>
          <p:cNvSpPr>
            <a:spLocks noChangeAspect="1" noChangeArrowheads="1"/>
          </p:cNvSpPr>
          <p:nvPr/>
        </p:nvSpPr>
        <p:spPr bwMode="auto">
          <a:xfrm>
            <a:off x="63500" y="3413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 name="תמונה 5">
            <a:extLst>
              <a:ext uri="{FF2B5EF4-FFF2-40B4-BE49-F238E27FC236}">
                <a16:creationId xmlns:a16="http://schemas.microsoft.com/office/drawing/2014/main" id="{BC006B12-3861-9A00-4D1B-04D1065D4D0F}"/>
              </a:ext>
            </a:extLst>
          </p:cNvPr>
          <p:cNvPicPr>
            <a:picLocks noChangeAspect="1"/>
          </p:cNvPicPr>
          <p:nvPr/>
        </p:nvPicPr>
        <p:blipFill rotWithShape="1">
          <a:blip r:embed="rId3"/>
          <a:srcRect l="39209" t="40170" r="22912" b="5314"/>
          <a:stretch/>
        </p:blipFill>
        <p:spPr>
          <a:xfrm>
            <a:off x="332564" y="1141856"/>
            <a:ext cx="6206170" cy="5024229"/>
          </a:xfrm>
          <a:prstGeom prst="rect">
            <a:avLst/>
          </a:prstGeom>
        </p:spPr>
      </p:pic>
      <p:pic>
        <p:nvPicPr>
          <p:cNvPr id="12" name="Picture 4" descr="מעריב אונליין- חדשות, עדכונים וכתבות מעניינות מהארץ ומהעול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70" y="6210420"/>
            <a:ext cx="1603509" cy="45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7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828804">
            <a:off x="522059" y="1717816"/>
            <a:ext cx="3565914" cy="4208697"/>
          </a:xfrm>
          <a:custGeom>
            <a:avLst/>
            <a:gdLst/>
            <a:ahLst/>
            <a:cxnLst/>
            <a:rect l="l" t="t" r="r" b="b"/>
            <a:pathLst>
              <a:path w="5348871" h="6313045">
                <a:moveTo>
                  <a:pt x="0" y="0"/>
                </a:moveTo>
                <a:lnTo>
                  <a:pt x="5348871" y="0"/>
                </a:lnTo>
                <a:lnTo>
                  <a:pt x="5348871" y="6313045"/>
                </a:lnTo>
                <a:lnTo>
                  <a:pt x="0" y="631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sp>
        <p:nvSpPr>
          <p:cNvPr id="4" name="Freeform 4"/>
          <p:cNvSpPr/>
          <p:nvPr/>
        </p:nvSpPr>
        <p:spPr>
          <a:xfrm rot="5400000">
            <a:off x="1823438" y="-1862789"/>
            <a:ext cx="8377010" cy="9539039"/>
          </a:xfrm>
          <a:custGeom>
            <a:avLst/>
            <a:gdLst/>
            <a:ahLst/>
            <a:cxnLst/>
            <a:rect l="l" t="t" r="r" b="b"/>
            <a:pathLst>
              <a:path w="12565515" h="14308558">
                <a:moveTo>
                  <a:pt x="0" y="0"/>
                </a:moveTo>
                <a:lnTo>
                  <a:pt x="12565515" y="0"/>
                </a:lnTo>
                <a:lnTo>
                  <a:pt x="12565515" y="14308558"/>
                </a:lnTo>
                <a:lnTo>
                  <a:pt x="0" y="14308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5" name="TextBox 5"/>
          <p:cNvSpPr txBox="1"/>
          <p:nvPr/>
        </p:nvSpPr>
        <p:spPr>
          <a:xfrm>
            <a:off x="2123090" y="1057721"/>
            <a:ext cx="8342313" cy="2708434"/>
          </a:xfrm>
          <a:prstGeom prst="rect">
            <a:avLst/>
          </a:prstGeom>
        </p:spPr>
        <p:txBody>
          <a:bodyPr wrap="square" lIns="0" tIns="0" rIns="0" bIns="0" rtlCol="0" anchor="t">
            <a:spAutoFit/>
          </a:bodyPr>
          <a:lstStyle/>
          <a:p>
            <a:pPr algn="r" defTabSz="609630" rtl="1">
              <a:buClrTx/>
            </a:pPr>
            <a:r>
              <a:rPr lang="en-US" sz="4400" kern="1200" dirty="0" err="1">
                <a:solidFill>
                  <a:srgbClr val="545454"/>
                </a:solidFill>
                <a:latin typeface="Gisha" panose="020B0502040204020203" pitchFamily="34" charset="-79"/>
                <a:ea typeface="+mn-ea"/>
                <a:cs typeface="Gisha" panose="020B0502040204020203" pitchFamily="34" charset="-79"/>
              </a:rPr>
              <a:t>נמצא</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פתרון</a:t>
            </a:r>
            <a:r>
              <a:rPr lang="en-US" sz="4400" kern="1200" dirty="0">
                <a:solidFill>
                  <a:srgbClr val="545454"/>
                </a:solidFill>
                <a:latin typeface="Gisha" panose="020B0502040204020203" pitchFamily="34" charset="-79"/>
                <a:ea typeface="+mn-ea"/>
                <a:cs typeface="Gisha" panose="020B0502040204020203" pitchFamily="34" charset="-79"/>
              </a:rPr>
              <a:t>:</a:t>
            </a:r>
          </a:p>
          <a:p>
            <a:pPr algn="r" defTabSz="609630" rtl="1">
              <a:buClrTx/>
            </a:pPr>
            <a:r>
              <a:rPr lang="en-US" sz="4400" kern="1200" dirty="0" err="1">
                <a:solidFill>
                  <a:srgbClr val="545454"/>
                </a:solidFill>
                <a:latin typeface="Gisha" panose="020B0502040204020203" pitchFamily="34" charset="-79"/>
                <a:ea typeface="+mn-ea"/>
                <a:cs typeface="Gisha" panose="020B0502040204020203" pitchFamily="34" charset="-79"/>
              </a:rPr>
              <a:t>הרכבת</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הקלה</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דנקל</a:t>
            </a:r>
            <a:r>
              <a:rPr lang="he-IL" sz="4400" kern="1200" dirty="0">
                <a:solidFill>
                  <a:srgbClr val="545454"/>
                </a:solidFill>
                <a:latin typeface="Gisha" panose="020B0502040204020203" pitchFamily="34" charset="-79"/>
                <a:ea typeface="+mn-ea"/>
                <a:cs typeface="Gisha" panose="020B0502040204020203" pitchFamily="34" charset="-79"/>
              </a:rPr>
              <a:t>)</a:t>
            </a:r>
            <a:r>
              <a:rPr lang="en-US" sz="4400" kern="1200" dirty="0">
                <a:solidFill>
                  <a:srgbClr val="545454"/>
                </a:solidFill>
                <a:latin typeface="Gisha" panose="020B0502040204020203" pitchFamily="34" charset="-79"/>
                <a:ea typeface="+mn-ea"/>
                <a:cs typeface="Gisha" panose="020B0502040204020203" pitchFamily="34" charset="-79"/>
              </a:rPr>
              <a:t> </a:t>
            </a:r>
            <a:r>
              <a:rPr lang="he-IL"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תיסע</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במתכונת</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מעלית</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שבת</a:t>
            </a:r>
            <a:r>
              <a:rPr lang="en-US" sz="4400" kern="1200" dirty="0">
                <a:solidFill>
                  <a:srgbClr val="545454"/>
                </a:solidFill>
                <a:latin typeface="Gisha" panose="020B0502040204020203" pitchFamily="34" charset="-79"/>
                <a:ea typeface="+mn-ea"/>
                <a:cs typeface="Gisha" panose="020B0502040204020203" pitchFamily="34" charset="-79"/>
              </a:rPr>
              <a:t>”</a:t>
            </a:r>
            <a:r>
              <a:rPr lang="he-IL"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מבלי</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לעצור</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בתחנות</a:t>
            </a:r>
            <a:r>
              <a:rPr lang="en-US" sz="4400" kern="1200" dirty="0">
                <a:solidFill>
                  <a:srgbClr val="545454"/>
                </a:solidFill>
                <a:latin typeface="Gisha" panose="020B0502040204020203" pitchFamily="34" charset="-79"/>
                <a:ea typeface="+mn-ea"/>
                <a:cs typeface="Gisha" panose="020B0502040204020203" pitchFamily="34" charset="-79"/>
              </a:rPr>
              <a:t> </a:t>
            </a:r>
            <a:r>
              <a:rPr lang="he-IL" sz="4400" kern="1200" dirty="0">
                <a:solidFill>
                  <a:srgbClr val="545454"/>
                </a:solidFill>
                <a:latin typeface="Gisha" panose="020B0502040204020203" pitchFamily="34" charset="-79"/>
                <a:ea typeface="+mn-ea"/>
                <a:cs typeface="Gisha" panose="020B0502040204020203" pitchFamily="34" charset="-79"/>
              </a:rPr>
              <a:t>ב</a:t>
            </a:r>
            <a:r>
              <a:rPr lang="en-US" sz="4400" kern="1200" dirty="0" err="1">
                <a:solidFill>
                  <a:srgbClr val="545454"/>
                </a:solidFill>
                <a:latin typeface="Gisha" panose="020B0502040204020203" pitchFamily="34" charset="-79"/>
                <a:ea typeface="+mn-ea"/>
                <a:cs typeface="Gisha" panose="020B0502040204020203" pitchFamily="34" charset="-79"/>
              </a:rPr>
              <a:t>בני</a:t>
            </a:r>
            <a:r>
              <a:rPr lang="en-US" sz="4400" kern="1200" dirty="0">
                <a:solidFill>
                  <a:srgbClr val="545454"/>
                </a:solidFill>
                <a:latin typeface="Gisha" panose="020B0502040204020203" pitchFamily="34" charset="-79"/>
                <a:ea typeface="+mn-ea"/>
                <a:cs typeface="Gisha" panose="020B0502040204020203" pitchFamily="34" charset="-79"/>
              </a:rPr>
              <a:t> </a:t>
            </a:r>
            <a:r>
              <a:rPr lang="en-US" sz="4400" kern="1200" dirty="0" err="1">
                <a:solidFill>
                  <a:srgbClr val="545454"/>
                </a:solidFill>
                <a:latin typeface="Gisha" panose="020B0502040204020203" pitchFamily="34" charset="-79"/>
                <a:ea typeface="+mn-ea"/>
                <a:cs typeface="Gisha" panose="020B0502040204020203" pitchFamily="34" charset="-79"/>
              </a:rPr>
              <a:t>ברק</a:t>
            </a:r>
            <a:endParaRPr lang="en-US" sz="4400" kern="1200" dirty="0">
              <a:solidFill>
                <a:srgbClr val="545454"/>
              </a:solidFill>
              <a:latin typeface="Gisha" panose="020B0502040204020203" pitchFamily="34" charset="-79"/>
              <a:ea typeface="+mn-ea"/>
              <a:cs typeface="Gisha" panose="020B0502040204020203" pitchFamily="34" charset="-79"/>
            </a:endParaRPr>
          </a:p>
        </p:txBody>
      </p:sp>
      <p:sp>
        <p:nvSpPr>
          <p:cNvPr id="10" name="Freeform 10"/>
          <p:cNvSpPr/>
          <p:nvPr/>
        </p:nvSpPr>
        <p:spPr>
          <a:xfrm>
            <a:off x="8033534" y="4873943"/>
            <a:ext cx="2218479" cy="1275625"/>
          </a:xfrm>
          <a:custGeom>
            <a:avLst/>
            <a:gdLst/>
            <a:ahLst/>
            <a:cxnLst/>
            <a:rect l="l" t="t" r="r" b="b"/>
            <a:pathLst>
              <a:path w="3327719" h="1913438">
                <a:moveTo>
                  <a:pt x="0" y="0"/>
                </a:moveTo>
                <a:lnTo>
                  <a:pt x="3327719" y="0"/>
                </a:lnTo>
                <a:lnTo>
                  <a:pt x="3327719" y="1913438"/>
                </a:lnTo>
                <a:lnTo>
                  <a:pt x="0" y="1913438"/>
                </a:lnTo>
                <a:lnTo>
                  <a:pt x="0" y="0"/>
                </a:lnTo>
                <a:close/>
              </a:path>
            </a:pathLst>
          </a:custGeom>
          <a:blipFill>
            <a:blip r:embed="rId6"/>
            <a:stretch>
              <a:fillRect/>
            </a:stretch>
          </a:blipFill>
        </p:spPr>
        <p:txBody>
          <a:bodyPr/>
          <a:lstStyle/>
          <a:p>
            <a:endParaRPr lang="he-IL"/>
          </a:p>
        </p:txBody>
      </p:sp>
      <p:pic>
        <p:nvPicPr>
          <p:cNvPr id="11" name="תמונה 10">
            <a:extLst>
              <a:ext uri="{FF2B5EF4-FFF2-40B4-BE49-F238E27FC236}">
                <a16:creationId xmlns:a16="http://schemas.microsoft.com/office/drawing/2014/main" id="{666CBD61-78B8-C74B-2E52-AF034789E07A}"/>
              </a:ext>
            </a:extLst>
          </p:cNvPr>
          <p:cNvPicPr>
            <a:picLocks noChangeAspect="1"/>
          </p:cNvPicPr>
          <p:nvPr/>
        </p:nvPicPr>
        <p:blipFill rotWithShape="1">
          <a:blip r:embed="rId7"/>
          <a:srcRect b="11734"/>
          <a:stretch/>
        </p:blipFill>
        <p:spPr>
          <a:xfrm>
            <a:off x="1537411" y="3470898"/>
            <a:ext cx="5581480" cy="327922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2" name="Freeform 2"/>
          <p:cNvSpPr/>
          <p:nvPr/>
        </p:nvSpPr>
        <p:spPr>
          <a:xfrm>
            <a:off x="1448943" y="205152"/>
            <a:ext cx="9259395" cy="6471965"/>
          </a:xfrm>
          <a:custGeom>
            <a:avLst/>
            <a:gdLst/>
            <a:ahLst/>
            <a:cxnLst/>
            <a:rect l="l" t="t" r="r" b="b"/>
            <a:pathLst>
              <a:path w="13889093" h="9707947">
                <a:moveTo>
                  <a:pt x="0" y="0"/>
                </a:moveTo>
                <a:lnTo>
                  <a:pt x="13889092" y="0"/>
                </a:lnTo>
                <a:lnTo>
                  <a:pt x="13889092" y="9707947"/>
                </a:lnTo>
                <a:lnTo>
                  <a:pt x="0" y="9707947"/>
                </a:lnTo>
                <a:lnTo>
                  <a:pt x="0" y="0"/>
                </a:lnTo>
                <a:close/>
              </a:path>
            </a:pathLst>
          </a:custGeom>
          <a:blipFill>
            <a:blip r:embed="rId2"/>
            <a:stretch>
              <a:fillRect/>
            </a:stretch>
          </a:blipFill>
        </p:spPr>
        <p:txBody>
          <a:bodyPr/>
          <a:lstStyle/>
          <a:p>
            <a:endParaRPr lang="he-IL"/>
          </a:p>
        </p:txBody>
      </p:sp>
      <p:sp>
        <p:nvSpPr>
          <p:cNvPr id="3" name="Freeform 3"/>
          <p:cNvSpPr/>
          <p:nvPr/>
        </p:nvSpPr>
        <p:spPr>
          <a:xfrm>
            <a:off x="1" y="5040204"/>
            <a:ext cx="1606027" cy="1636913"/>
          </a:xfrm>
          <a:custGeom>
            <a:avLst/>
            <a:gdLst/>
            <a:ahLst/>
            <a:cxnLst/>
            <a:rect l="l" t="t" r="r" b="b"/>
            <a:pathLst>
              <a:path w="2409041" h="2455369">
                <a:moveTo>
                  <a:pt x="0" y="0"/>
                </a:moveTo>
                <a:lnTo>
                  <a:pt x="2409041" y="0"/>
                </a:lnTo>
                <a:lnTo>
                  <a:pt x="2409041" y="2455369"/>
                </a:lnTo>
                <a:lnTo>
                  <a:pt x="0" y="2455369"/>
                </a:lnTo>
                <a:lnTo>
                  <a:pt x="0" y="0"/>
                </a:lnTo>
                <a:close/>
              </a:path>
            </a:pathLst>
          </a:custGeom>
          <a:blipFill>
            <a:blip r:embed="rId3"/>
            <a:stretch>
              <a:fillRect/>
            </a:stretch>
          </a:blipFill>
        </p:spPr>
        <p:txBody>
          <a:bodyPr/>
          <a:lstStyle/>
          <a:p>
            <a:endParaRPr lang="he-I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g14b542435e5_29_1"/>
          <p:cNvPicPr preferRelativeResize="0"/>
          <p:nvPr/>
        </p:nvPicPr>
        <p:blipFill rotWithShape="1">
          <a:blip r:embed="rId3">
            <a:alphaModFix/>
          </a:blip>
          <a:srcRect/>
          <a:stretch/>
        </p:blipFill>
        <p:spPr>
          <a:xfrm>
            <a:off x="967375" y="1628468"/>
            <a:ext cx="3401862" cy="325554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4b542435e5_29_6"/>
          <p:cNvSpPr txBox="1">
            <a:spLocks noGrp="1"/>
          </p:cNvSpPr>
          <p:nvPr>
            <p:ph type="title"/>
          </p:nvPr>
        </p:nvSpPr>
        <p:spPr>
          <a:xfrm>
            <a:off x="3085915" y="176247"/>
            <a:ext cx="10250100" cy="4602300"/>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2" name="Google Shape;342;p27"/>
          <p:cNvPicPr preferRelativeResize="0"/>
          <p:nvPr/>
        </p:nvPicPr>
        <p:blipFill rotWithShape="1">
          <a:blip r:embed="rId3">
            <a:alphaModFix/>
          </a:blip>
          <a:srcRect/>
          <a:stretch/>
        </p:blipFill>
        <p:spPr>
          <a:xfrm>
            <a:off x="443007" y="1655558"/>
            <a:ext cx="3401863" cy="32555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ea42502280_0_67"/>
          <p:cNvSpPr txBox="1">
            <a:spLocks noGrp="1"/>
          </p:cNvSpPr>
          <p:nvPr>
            <p:ph type="title"/>
          </p:nvPr>
        </p:nvSpPr>
        <p:spPr>
          <a:xfrm>
            <a:off x="4166538" y="672946"/>
            <a:ext cx="8025462" cy="3370989"/>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sp>
        <p:nvSpPr>
          <p:cNvPr id="4" name="AutoShape 2" descr="בתגובה להקפאת המענקים: ראשי רשויות ערביות החליטו על הפגנות ושביתה כללית מ-1  בספטמבר - חדשות - TheMar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7174" name="Picture 6" descr="ראש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257" y="5777819"/>
            <a:ext cx="1751693" cy="538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Freeform 3"/>
          <p:cNvSpPr/>
          <p:nvPr/>
        </p:nvSpPr>
        <p:spPr>
          <a:xfrm rot="-828804">
            <a:off x="522059" y="1717816"/>
            <a:ext cx="3565914" cy="4208697"/>
          </a:xfrm>
          <a:custGeom>
            <a:avLst/>
            <a:gdLst/>
            <a:ahLst/>
            <a:cxnLst/>
            <a:rect l="l" t="t" r="r" b="b"/>
            <a:pathLst>
              <a:path w="5348871" h="6313045">
                <a:moveTo>
                  <a:pt x="0" y="0"/>
                </a:moveTo>
                <a:lnTo>
                  <a:pt x="5348871" y="0"/>
                </a:lnTo>
                <a:lnTo>
                  <a:pt x="5348871" y="6313045"/>
                </a:lnTo>
                <a:lnTo>
                  <a:pt x="0" y="6313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e-IL"/>
          </a:p>
        </p:txBody>
      </p:sp>
      <p:sp>
        <p:nvSpPr>
          <p:cNvPr id="4" name="Freeform 4"/>
          <p:cNvSpPr/>
          <p:nvPr/>
        </p:nvSpPr>
        <p:spPr>
          <a:xfrm rot="5400000">
            <a:off x="1823438" y="-1862789"/>
            <a:ext cx="8377010" cy="9539039"/>
          </a:xfrm>
          <a:custGeom>
            <a:avLst/>
            <a:gdLst/>
            <a:ahLst/>
            <a:cxnLst/>
            <a:rect l="l" t="t" r="r" b="b"/>
            <a:pathLst>
              <a:path w="12565515" h="14308558">
                <a:moveTo>
                  <a:pt x="0" y="0"/>
                </a:moveTo>
                <a:lnTo>
                  <a:pt x="12565515" y="0"/>
                </a:lnTo>
                <a:lnTo>
                  <a:pt x="12565515" y="14308558"/>
                </a:lnTo>
                <a:lnTo>
                  <a:pt x="0" y="14308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5" name="TextBox 5"/>
          <p:cNvSpPr txBox="1"/>
          <p:nvPr/>
        </p:nvSpPr>
        <p:spPr>
          <a:xfrm>
            <a:off x="2806261" y="3012033"/>
            <a:ext cx="7410811" cy="2492990"/>
          </a:xfrm>
          <a:prstGeom prst="rect">
            <a:avLst/>
          </a:prstGeom>
        </p:spPr>
        <p:txBody>
          <a:bodyPr wrap="square" lIns="0" tIns="0" rIns="0" bIns="0" rtlCol="0" anchor="t">
            <a:spAutoFit/>
          </a:bodyPr>
          <a:lstStyle/>
          <a:p>
            <a:pPr algn="r" defTabSz="609630" rtl="1">
              <a:buClrTx/>
            </a:pPr>
            <a:r>
              <a:rPr lang="he-IL" sz="5400" kern="1200" dirty="0">
                <a:solidFill>
                  <a:srgbClr val="545454"/>
                </a:solidFill>
                <a:latin typeface="Gisha" panose="020B0502040204020203" pitchFamily="34" charset="-79"/>
                <a:ea typeface="+mn-ea"/>
                <a:cs typeface="Gisha" panose="020B0502040204020203" pitchFamily="34" charset="-79"/>
              </a:rPr>
              <a:t>חובת מספר רישוי לדו גלגלי ממונע/חשמלי החל מ-1.8.24  </a:t>
            </a:r>
            <a:endParaRPr lang="en-US" sz="5400" kern="1200" dirty="0">
              <a:solidFill>
                <a:srgbClr val="545454"/>
              </a:solidFill>
              <a:latin typeface="Gisha" panose="020B0502040204020203" pitchFamily="34" charset="-79"/>
              <a:ea typeface="+mn-ea"/>
              <a:cs typeface="Gisha" panose="020B0502040204020203" pitchFamily="34" charset="-79"/>
            </a:endParaRPr>
          </a:p>
        </p:txBody>
      </p:sp>
      <p:sp>
        <p:nvSpPr>
          <p:cNvPr id="10" name="Freeform 10"/>
          <p:cNvSpPr/>
          <p:nvPr/>
        </p:nvSpPr>
        <p:spPr>
          <a:xfrm>
            <a:off x="1528563" y="1047861"/>
            <a:ext cx="2218479" cy="1275625"/>
          </a:xfrm>
          <a:custGeom>
            <a:avLst/>
            <a:gdLst/>
            <a:ahLst/>
            <a:cxnLst/>
            <a:rect l="l" t="t" r="r" b="b"/>
            <a:pathLst>
              <a:path w="3327719" h="1913438">
                <a:moveTo>
                  <a:pt x="0" y="0"/>
                </a:moveTo>
                <a:lnTo>
                  <a:pt x="3327719" y="0"/>
                </a:lnTo>
                <a:lnTo>
                  <a:pt x="3327719" y="1913438"/>
                </a:lnTo>
                <a:lnTo>
                  <a:pt x="0" y="1913438"/>
                </a:lnTo>
                <a:lnTo>
                  <a:pt x="0" y="0"/>
                </a:lnTo>
                <a:close/>
              </a:path>
            </a:pathLst>
          </a:custGeom>
          <a:blipFill>
            <a:blip r:embed="rId6"/>
            <a:stretch>
              <a:fillRect/>
            </a:stretch>
          </a:blipFill>
        </p:spPr>
        <p:txBody>
          <a:bodyPr/>
          <a:lstStyle/>
          <a:p>
            <a:endParaRPr lang="he-IL"/>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4"/>
          <p:cNvSpPr txBox="1"/>
          <p:nvPr/>
        </p:nvSpPr>
        <p:spPr>
          <a:xfrm>
            <a:off x="1673700" y="2320800"/>
            <a:ext cx="8844600" cy="2585283"/>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5400" i="0" u="none" strike="noStrike" cap="none" dirty="0">
                <a:solidFill>
                  <a:schemeClr val="dk1"/>
                </a:solidFill>
                <a:latin typeface="Gisha" panose="020B0502040204020203" pitchFamily="34" charset="-79"/>
                <a:ea typeface="Amatic SC"/>
                <a:cs typeface="Gisha" panose="020B0502040204020203" pitchFamily="34" charset="-79"/>
                <a:sym typeface="Amatic SC"/>
              </a:rPr>
              <a:t>אז מה זה אומר אזרחות?</a:t>
            </a:r>
            <a:endParaRPr sz="5400" dirty="0">
              <a:latin typeface="Gisha" panose="020B0502040204020203" pitchFamily="34" charset="-79"/>
              <a:ea typeface="Amatic SC"/>
              <a:cs typeface="Gisha" panose="020B0502040204020203" pitchFamily="34" charset="-79"/>
              <a:sym typeface="Amatic SC"/>
            </a:endParaRPr>
          </a:p>
          <a:p>
            <a:pPr marL="0" marR="0" lvl="0" indent="0" algn="ctr" rtl="1">
              <a:spcBef>
                <a:spcPts val="0"/>
              </a:spcBef>
              <a:spcAft>
                <a:spcPts val="0"/>
              </a:spcAft>
              <a:buNone/>
            </a:pPr>
            <a:r>
              <a:rPr lang="x-none" sz="5400" i="0" u="none" strike="noStrike" cap="none" dirty="0">
                <a:solidFill>
                  <a:schemeClr val="dk1"/>
                </a:solidFill>
                <a:latin typeface="Gisha" panose="020B0502040204020203" pitchFamily="34" charset="-79"/>
                <a:ea typeface="Amatic SC"/>
                <a:cs typeface="Gisha" panose="020B0502040204020203" pitchFamily="34" charset="-79"/>
                <a:sym typeface="Amatic SC"/>
              </a:rPr>
              <a:t>איך מזהים מקרה שקשור באזרחות?</a:t>
            </a:r>
            <a:endParaRPr sz="54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he-IL"/>
          </a:p>
        </p:txBody>
      </p:sp>
      <p:sp>
        <p:nvSpPr>
          <p:cNvPr id="3" name="Freeform 3"/>
          <p:cNvSpPr/>
          <p:nvPr/>
        </p:nvSpPr>
        <p:spPr>
          <a:xfrm>
            <a:off x="4850132" y="2247689"/>
            <a:ext cx="1994118" cy="867441"/>
          </a:xfrm>
          <a:custGeom>
            <a:avLst/>
            <a:gdLst/>
            <a:ahLst/>
            <a:cxnLst/>
            <a:rect l="l" t="t" r="r" b="b"/>
            <a:pathLst>
              <a:path w="2991177" h="1301162">
                <a:moveTo>
                  <a:pt x="0" y="0"/>
                </a:moveTo>
                <a:lnTo>
                  <a:pt x="2991177" y="0"/>
                </a:lnTo>
                <a:lnTo>
                  <a:pt x="2991177" y="1301161"/>
                </a:lnTo>
                <a:lnTo>
                  <a:pt x="0" y="1301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e-IL"/>
          </a:p>
        </p:txBody>
      </p:sp>
      <p:sp>
        <p:nvSpPr>
          <p:cNvPr id="4" name="Freeform 4"/>
          <p:cNvSpPr/>
          <p:nvPr/>
        </p:nvSpPr>
        <p:spPr>
          <a:xfrm>
            <a:off x="2012776" y="2104551"/>
            <a:ext cx="1673827" cy="1221893"/>
          </a:xfrm>
          <a:custGeom>
            <a:avLst/>
            <a:gdLst/>
            <a:ahLst/>
            <a:cxnLst/>
            <a:rect l="l" t="t" r="r" b="b"/>
            <a:pathLst>
              <a:path w="2510740" h="1832840">
                <a:moveTo>
                  <a:pt x="0" y="0"/>
                </a:moveTo>
                <a:lnTo>
                  <a:pt x="2510740" y="0"/>
                </a:lnTo>
                <a:lnTo>
                  <a:pt x="2510740" y="1832840"/>
                </a:lnTo>
                <a:lnTo>
                  <a:pt x="0" y="1832840"/>
                </a:lnTo>
                <a:lnTo>
                  <a:pt x="0" y="0"/>
                </a:lnTo>
                <a:close/>
              </a:path>
            </a:pathLst>
          </a:custGeom>
          <a:blipFill>
            <a:blip r:embed="rId5"/>
            <a:stretch>
              <a:fillRect/>
            </a:stretch>
          </a:blipFill>
        </p:spPr>
        <p:txBody>
          <a:bodyPr/>
          <a:lstStyle/>
          <a:p>
            <a:endParaRPr lang="he-IL"/>
          </a:p>
        </p:txBody>
      </p:sp>
      <p:sp>
        <p:nvSpPr>
          <p:cNvPr id="5" name="Freeform 5"/>
          <p:cNvSpPr/>
          <p:nvPr/>
        </p:nvSpPr>
        <p:spPr>
          <a:xfrm>
            <a:off x="8382347" y="3564626"/>
            <a:ext cx="1300479" cy="1026694"/>
          </a:xfrm>
          <a:custGeom>
            <a:avLst/>
            <a:gdLst/>
            <a:ahLst/>
            <a:cxnLst/>
            <a:rect l="l" t="t" r="r" b="b"/>
            <a:pathLst>
              <a:path w="1950718" h="1540041">
                <a:moveTo>
                  <a:pt x="0" y="0"/>
                </a:moveTo>
                <a:lnTo>
                  <a:pt x="1950718" y="0"/>
                </a:lnTo>
                <a:lnTo>
                  <a:pt x="1950718" y="1540041"/>
                </a:lnTo>
                <a:lnTo>
                  <a:pt x="0" y="15400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6" name="Freeform 6"/>
          <p:cNvSpPr/>
          <p:nvPr/>
        </p:nvSpPr>
        <p:spPr>
          <a:xfrm>
            <a:off x="9529132" y="4724670"/>
            <a:ext cx="1021842" cy="1371600"/>
          </a:xfrm>
          <a:custGeom>
            <a:avLst/>
            <a:gdLst/>
            <a:ahLst/>
            <a:cxnLst/>
            <a:rect l="l" t="t" r="r" b="b"/>
            <a:pathLst>
              <a:path w="1532763" h="2057400">
                <a:moveTo>
                  <a:pt x="0" y="0"/>
                </a:moveTo>
                <a:lnTo>
                  <a:pt x="1532763" y="0"/>
                </a:lnTo>
                <a:lnTo>
                  <a:pt x="1532763"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e-IL"/>
          </a:p>
        </p:txBody>
      </p:sp>
      <p:sp>
        <p:nvSpPr>
          <p:cNvPr id="7" name="Freeform 7"/>
          <p:cNvSpPr/>
          <p:nvPr/>
        </p:nvSpPr>
        <p:spPr>
          <a:xfrm>
            <a:off x="5847191" y="343692"/>
            <a:ext cx="1533329" cy="1822679"/>
          </a:xfrm>
          <a:custGeom>
            <a:avLst/>
            <a:gdLst/>
            <a:ahLst/>
            <a:cxnLst/>
            <a:rect l="l" t="t" r="r" b="b"/>
            <a:pathLst>
              <a:path w="2299994" h="2734019">
                <a:moveTo>
                  <a:pt x="0" y="0"/>
                </a:moveTo>
                <a:lnTo>
                  <a:pt x="2299994" y="0"/>
                </a:lnTo>
                <a:lnTo>
                  <a:pt x="2299994" y="2734020"/>
                </a:lnTo>
                <a:lnTo>
                  <a:pt x="0" y="2734020"/>
                </a:lnTo>
                <a:lnTo>
                  <a:pt x="0" y="0"/>
                </a:lnTo>
                <a:close/>
              </a:path>
            </a:pathLst>
          </a:custGeom>
          <a:blipFill>
            <a:blip r:embed="rId10"/>
            <a:stretch>
              <a:fillRect/>
            </a:stretch>
          </a:blipFill>
        </p:spPr>
        <p:txBody>
          <a:bodyPr/>
          <a:lstStyle/>
          <a:p>
            <a:endParaRPr lang="he-IL"/>
          </a:p>
        </p:txBody>
      </p:sp>
      <p:sp>
        <p:nvSpPr>
          <p:cNvPr id="8" name="Freeform 8"/>
          <p:cNvSpPr/>
          <p:nvPr/>
        </p:nvSpPr>
        <p:spPr>
          <a:xfrm>
            <a:off x="939290" y="0"/>
            <a:ext cx="1688587" cy="1688587"/>
          </a:xfrm>
          <a:custGeom>
            <a:avLst/>
            <a:gdLst/>
            <a:ahLst/>
            <a:cxnLst/>
            <a:rect l="l" t="t" r="r" b="b"/>
            <a:pathLst>
              <a:path w="2532880" h="2532880">
                <a:moveTo>
                  <a:pt x="0" y="0"/>
                </a:moveTo>
                <a:lnTo>
                  <a:pt x="2532880" y="0"/>
                </a:lnTo>
                <a:lnTo>
                  <a:pt x="2532880" y="2532880"/>
                </a:lnTo>
                <a:lnTo>
                  <a:pt x="0" y="25328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he-IL"/>
          </a:p>
        </p:txBody>
      </p:sp>
      <p:sp>
        <p:nvSpPr>
          <p:cNvPr id="9" name="Freeform 9"/>
          <p:cNvSpPr/>
          <p:nvPr/>
        </p:nvSpPr>
        <p:spPr>
          <a:xfrm>
            <a:off x="10340793" y="2001995"/>
            <a:ext cx="1605632" cy="1427005"/>
          </a:xfrm>
          <a:custGeom>
            <a:avLst/>
            <a:gdLst/>
            <a:ahLst/>
            <a:cxnLst/>
            <a:rect l="l" t="t" r="r" b="b"/>
            <a:pathLst>
              <a:path w="2408448" h="2140508">
                <a:moveTo>
                  <a:pt x="0" y="0"/>
                </a:moveTo>
                <a:lnTo>
                  <a:pt x="2408448" y="0"/>
                </a:lnTo>
                <a:lnTo>
                  <a:pt x="2408448" y="2140508"/>
                </a:lnTo>
                <a:lnTo>
                  <a:pt x="0" y="21405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he-IL"/>
          </a:p>
        </p:txBody>
      </p:sp>
      <p:sp>
        <p:nvSpPr>
          <p:cNvPr id="10" name="Freeform 10"/>
          <p:cNvSpPr/>
          <p:nvPr/>
        </p:nvSpPr>
        <p:spPr>
          <a:xfrm>
            <a:off x="3800058" y="566114"/>
            <a:ext cx="1519917" cy="1383125"/>
          </a:xfrm>
          <a:custGeom>
            <a:avLst/>
            <a:gdLst/>
            <a:ahLst/>
            <a:cxnLst/>
            <a:rect l="l" t="t" r="r" b="b"/>
            <a:pathLst>
              <a:path w="2279875" h="2074687">
                <a:moveTo>
                  <a:pt x="0" y="0"/>
                </a:moveTo>
                <a:lnTo>
                  <a:pt x="2279876" y="0"/>
                </a:lnTo>
                <a:lnTo>
                  <a:pt x="2279876" y="2074687"/>
                </a:lnTo>
                <a:lnTo>
                  <a:pt x="0" y="2074687"/>
                </a:lnTo>
                <a:lnTo>
                  <a:pt x="0" y="0"/>
                </a:lnTo>
                <a:close/>
              </a:path>
            </a:pathLst>
          </a:custGeom>
          <a:blipFill>
            <a:blip r:embed="rId15"/>
            <a:stretch>
              <a:fillRect/>
            </a:stretch>
          </a:blipFill>
        </p:spPr>
        <p:txBody>
          <a:bodyPr/>
          <a:lstStyle/>
          <a:p>
            <a:endParaRPr lang="he-IL"/>
          </a:p>
        </p:txBody>
      </p:sp>
      <p:sp>
        <p:nvSpPr>
          <p:cNvPr id="11" name="Freeform 11"/>
          <p:cNvSpPr/>
          <p:nvPr/>
        </p:nvSpPr>
        <p:spPr>
          <a:xfrm>
            <a:off x="10988426" y="4088861"/>
            <a:ext cx="1349341" cy="1376167"/>
          </a:xfrm>
          <a:custGeom>
            <a:avLst/>
            <a:gdLst/>
            <a:ahLst/>
            <a:cxnLst/>
            <a:rect l="l" t="t" r="r" b="b"/>
            <a:pathLst>
              <a:path w="2024012" h="2064251">
                <a:moveTo>
                  <a:pt x="0" y="0"/>
                </a:moveTo>
                <a:lnTo>
                  <a:pt x="2024012" y="0"/>
                </a:lnTo>
                <a:lnTo>
                  <a:pt x="2024012" y="2064251"/>
                </a:lnTo>
                <a:lnTo>
                  <a:pt x="0" y="2064251"/>
                </a:lnTo>
                <a:lnTo>
                  <a:pt x="0" y="0"/>
                </a:lnTo>
                <a:close/>
              </a:path>
            </a:pathLst>
          </a:custGeom>
          <a:blipFill>
            <a:blip r:embed="rId16"/>
            <a:stretch>
              <a:fillRect/>
            </a:stretch>
          </a:blipFill>
        </p:spPr>
        <p:txBody>
          <a:bodyPr/>
          <a:lstStyle/>
          <a:p>
            <a:endParaRPr lang="he-IL"/>
          </a:p>
        </p:txBody>
      </p:sp>
      <p:sp>
        <p:nvSpPr>
          <p:cNvPr id="12" name="Freeform 12"/>
          <p:cNvSpPr/>
          <p:nvPr/>
        </p:nvSpPr>
        <p:spPr>
          <a:xfrm>
            <a:off x="5934340" y="3197680"/>
            <a:ext cx="1704946" cy="2029697"/>
          </a:xfrm>
          <a:custGeom>
            <a:avLst/>
            <a:gdLst/>
            <a:ahLst/>
            <a:cxnLst/>
            <a:rect l="l" t="t" r="r" b="b"/>
            <a:pathLst>
              <a:path w="2557419" h="3044546">
                <a:moveTo>
                  <a:pt x="0" y="0"/>
                </a:moveTo>
                <a:lnTo>
                  <a:pt x="2557418" y="0"/>
                </a:lnTo>
                <a:lnTo>
                  <a:pt x="2557418" y="3044546"/>
                </a:lnTo>
                <a:lnTo>
                  <a:pt x="0" y="3044546"/>
                </a:lnTo>
                <a:lnTo>
                  <a:pt x="0" y="0"/>
                </a:lnTo>
                <a:close/>
              </a:path>
            </a:pathLst>
          </a:custGeom>
          <a:blipFill>
            <a:blip r:embed="rId17"/>
            <a:stretch>
              <a:fillRect/>
            </a:stretch>
          </a:blipFill>
        </p:spPr>
        <p:txBody>
          <a:bodyPr/>
          <a:lstStyle/>
          <a:p>
            <a:endParaRPr lang="he-IL"/>
          </a:p>
        </p:txBody>
      </p:sp>
      <p:sp>
        <p:nvSpPr>
          <p:cNvPr id="13" name="Freeform 13"/>
          <p:cNvSpPr/>
          <p:nvPr/>
        </p:nvSpPr>
        <p:spPr>
          <a:xfrm>
            <a:off x="6920507" y="5157351"/>
            <a:ext cx="1939336" cy="1517531"/>
          </a:xfrm>
          <a:custGeom>
            <a:avLst/>
            <a:gdLst/>
            <a:ahLst/>
            <a:cxnLst/>
            <a:rect l="l" t="t" r="r" b="b"/>
            <a:pathLst>
              <a:path w="2909004" h="2276296">
                <a:moveTo>
                  <a:pt x="0" y="0"/>
                </a:moveTo>
                <a:lnTo>
                  <a:pt x="2909004" y="0"/>
                </a:lnTo>
                <a:lnTo>
                  <a:pt x="2909004" y="2276296"/>
                </a:lnTo>
                <a:lnTo>
                  <a:pt x="0" y="22762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14" name="Freeform 14"/>
          <p:cNvSpPr/>
          <p:nvPr/>
        </p:nvSpPr>
        <p:spPr>
          <a:xfrm>
            <a:off x="192426" y="3232454"/>
            <a:ext cx="1782250" cy="1901067"/>
          </a:xfrm>
          <a:custGeom>
            <a:avLst/>
            <a:gdLst/>
            <a:ahLst/>
            <a:cxnLst/>
            <a:rect l="l" t="t" r="r" b="b"/>
            <a:pathLst>
              <a:path w="2673375" h="2851600">
                <a:moveTo>
                  <a:pt x="0" y="0"/>
                </a:moveTo>
                <a:lnTo>
                  <a:pt x="2673375" y="0"/>
                </a:lnTo>
                <a:lnTo>
                  <a:pt x="2673375" y="2851600"/>
                </a:lnTo>
                <a:lnTo>
                  <a:pt x="0" y="2851600"/>
                </a:lnTo>
                <a:lnTo>
                  <a:pt x="0" y="0"/>
                </a:lnTo>
                <a:close/>
              </a:path>
            </a:pathLst>
          </a:custGeom>
          <a:blipFill>
            <a:blip r:embed="rId20"/>
            <a:stretch>
              <a:fillRect/>
            </a:stretch>
          </a:blipFill>
        </p:spPr>
        <p:txBody>
          <a:bodyPr/>
          <a:lstStyle/>
          <a:p>
            <a:endParaRPr lang="he-IL"/>
          </a:p>
        </p:txBody>
      </p:sp>
      <p:sp>
        <p:nvSpPr>
          <p:cNvPr id="15" name="Freeform 15"/>
          <p:cNvSpPr/>
          <p:nvPr/>
        </p:nvSpPr>
        <p:spPr>
          <a:xfrm>
            <a:off x="8891688" y="188099"/>
            <a:ext cx="1582276" cy="1509096"/>
          </a:xfrm>
          <a:custGeom>
            <a:avLst/>
            <a:gdLst/>
            <a:ahLst/>
            <a:cxnLst/>
            <a:rect l="l" t="t" r="r" b="b"/>
            <a:pathLst>
              <a:path w="2373414" h="2263644">
                <a:moveTo>
                  <a:pt x="0" y="0"/>
                </a:moveTo>
                <a:lnTo>
                  <a:pt x="2373414" y="0"/>
                </a:lnTo>
                <a:lnTo>
                  <a:pt x="2373414" y="2263644"/>
                </a:lnTo>
                <a:lnTo>
                  <a:pt x="0" y="22636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he-IL"/>
          </a:p>
        </p:txBody>
      </p:sp>
      <p:pic>
        <p:nvPicPr>
          <p:cNvPr id="16" name="Picture 16"/>
          <p:cNvPicPr>
            <a:picLocks noChangeAspect="1"/>
          </p:cNvPicPr>
          <p:nvPr/>
        </p:nvPicPr>
        <p:blipFill>
          <a:blip r:embed="rId23"/>
          <a:srcRect/>
          <a:stretch>
            <a:fillRect/>
          </a:stretch>
        </p:blipFill>
        <p:spPr>
          <a:xfrm>
            <a:off x="4617786" y="4681354"/>
            <a:ext cx="1864571" cy="1780665"/>
          </a:xfrm>
          <a:prstGeom prst="rect">
            <a:avLst/>
          </a:prstGeom>
        </p:spPr>
      </p:pic>
      <p:sp>
        <p:nvSpPr>
          <p:cNvPr id="17" name="Freeform 17"/>
          <p:cNvSpPr/>
          <p:nvPr/>
        </p:nvSpPr>
        <p:spPr>
          <a:xfrm>
            <a:off x="3194026" y="2587155"/>
            <a:ext cx="2011649" cy="2011649"/>
          </a:xfrm>
          <a:custGeom>
            <a:avLst/>
            <a:gdLst/>
            <a:ahLst/>
            <a:cxnLst/>
            <a:rect l="l" t="t" r="r" b="b"/>
            <a:pathLst>
              <a:path w="3017473" h="3017473">
                <a:moveTo>
                  <a:pt x="0" y="0"/>
                </a:moveTo>
                <a:lnTo>
                  <a:pt x="3017473" y="0"/>
                </a:lnTo>
                <a:lnTo>
                  <a:pt x="3017473" y="3017473"/>
                </a:lnTo>
                <a:lnTo>
                  <a:pt x="0" y="301747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he-IL"/>
          </a:p>
        </p:txBody>
      </p:sp>
      <p:sp>
        <p:nvSpPr>
          <p:cNvPr id="18" name="Freeform 18"/>
          <p:cNvSpPr/>
          <p:nvPr/>
        </p:nvSpPr>
        <p:spPr>
          <a:xfrm>
            <a:off x="2330089" y="4117565"/>
            <a:ext cx="1469968" cy="1469968"/>
          </a:xfrm>
          <a:custGeom>
            <a:avLst/>
            <a:gdLst/>
            <a:ahLst/>
            <a:cxnLst/>
            <a:rect l="l" t="t" r="r" b="b"/>
            <a:pathLst>
              <a:path w="2204952" h="2204952">
                <a:moveTo>
                  <a:pt x="0" y="0"/>
                </a:moveTo>
                <a:lnTo>
                  <a:pt x="2204952" y="0"/>
                </a:lnTo>
                <a:lnTo>
                  <a:pt x="2204952" y="2204953"/>
                </a:lnTo>
                <a:lnTo>
                  <a:pt x="0" y="220495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he-IL"/>
          </a:p>
        </p:txBody>
      </p:sp>
      <p:pic>
        <p:nvPicPr>
          <p:cNvPr id="19" name="Picture 19"/>
          <p:cNvPicPr>
            <a:picLocks noChangeAspect="1"/>
          </p:cNvPicPr>
          <p:nvPr/>
        </p:nvPicPr>
        <p:blipFill>
          <a:blip r:embed="rId28"/>
          <a:srcRect/>
          <a:stretch>
            <a:fillRect/>
          </a:stretch>
        </p:blipFill>
        <p:spPr>
          <a:xfrm>
            <a:off x="7830380" y="1737779"/>
            <a:ext cx="1698753" cy="1698753"/>
          </a:xfrm>
          <a:prstGeom prst="rect">
            <a:avLst/>
          </a:prstGeom>
        </p:spPr>
      </p:pic>
      <p:sp>
        <p:nvSpPr>
          <p:cNvPr id="20" name="TextBox 20"/>
          <p:cNvSpPr txBox="1"/>
          <p:nvPr/>
        </p:nvSpPr>
        <p:spPr>
          <a:xfrm>
            <a:off x="5919542" y="755053"/>
            <a:ext cx="1533329" cy="693075"/>
          </a:xfrm>
          <a:prstGeom prst="rect">
            <a:avLst/>
          </a:prstGeom>
        </p:spPr>
        <p:txBody>
          <a:bodyPr lIns="0" tIns="0" rIns="0" bIns="0" rtlCol="0" anchor="t">
            <a:spAutoFit/>
          </a:bodyPr>
          <a:lstStyle/>
          <a:p>
            <a:pPr algn="ctr" defTabSz="609630">
              <a:lnSpc>
                <a:spcPts val="2697"/>
              </a:lnSpc>
              <a:buClrTx/>
            </a:pPr>
            <a:r>
              <a:rPr lang="en-US" sz="2266" kern="1200">
                <a:latin typeface="David" panose="020E0502060401010101" pitchFamily="34" charset="-79"/>
                <a:ea typeface="+mn-ea"/>
                <a:cs typeface="David" panose="020E0502060401010101" pitchFamily="34" charset="-79"/>
              </a:rPr>
              <a:t>חופש</a:t>
            </a:r>
          </a:p>
          <a:p>
            <a:pPr algn="ctr" defTabSz="609630">
              <a:lnSpc>
                <a:spcPts val="2697"/>
              </a:lnSpc>
              <a:buClrTx/>
            </a:pPr>
            <a:r>
              <a:rPr lang="en-US" sz="2266" kern="1200">
                <a:latin typeface="David" panose="020E0502060401010101" pitchFamily="34" charset="-79"/>
                <a:ea typeface="+mn-ea"/>
                <a:cs typeface="David" panose="020E0502060401010101" pitchFamily="34" charset="-79"/>
              </a:rPr>
              <a:t>התנועה</a:t>
            </a:r>
          </a:p>
        </p:txBody>
      </p:sp>
      <p:sp>
        <p:nvSpPr>
          <p:cNvPr id="21" name="TextBox 21"/>
          <p:cNvSpPr txBox="1"/>
          <p:nvPr/>
        </p:nvSpPr>
        <p:spPr>
          <a:xfrm>
            <a:off x="1817121" y="2358766"/>
            <a:ext cx="2065136" cy="394980"/>
          </a:xfrm>
          <a:prstGeom prst="rect">
            <a:avLst/>
          </a:prstGeom>
        </p:spPr>
        <p:txBody>
          <a:bodyPr lIns="0" tIns="0" rIns="0" bIns="0" rtlCol="0" anchor="t">
            <a:spAutoFit/>
          </a:bodyPr>
          <a:lstStyle/>
          <a:p>
            <a:pPr algn="ctr" defTabSz="609630">
              <a:lnSpc>
                <a:spcPts val="3173"/>
              </a:lnSpc>
              <a:buClrTx/>
            </a:pPr>
            <a:r>
              <a:rPr lang="en-US" sz="2266" kern="1200">
                <a:latin typeface="David" panose="020E0502060401010101" pitchFamily="34" charset="-79"/>
                <a:ea typeface="+mn-ea"/>
                <a:cs typeface="David" panose="020E0502060401010101" pitchFamily="34" charset="-79"/>
              </a:rPr>
              <a:t>שלטון החוק</a:t>
            </a:r>
          </a:p>
        </p:txBody>
      </p:sp>
      <p:sp>
        <p:nvSpPr>
          <p:cNvPr id="22" name="TextBox 22"/>
          <p:cNvSpPr txBox="1"/>
          <p:nvPr/>
        </p:nvSpPr>
        <p:spPr>
          <a:xfrm>
            <a:off x="4740916" y="2450103"/>
            <a:ext cx="2179591" cy="394980"/>
          </a:xfrm>
          <a:prstGeom prst="rect">
            <a:avLst/>
          </a:prstGeom>
        </p:spPr>
        <p:txBody>
          <a:bodyPr lIns="0" tIns="0" rIns="0" bIns="0" rtlCol="0" anchor="t">
            <a:spAutoFit/>
          </a:bodyPr>
          <a:lstStyle/>
          <a:p>
            <a:pPr algn="ctr" defTabSz="609630">
              <a:lnSpc>
                <a:spcPts val="3173"/>
              </a:lnSpc>
              <a:buClrTx/>
            </a:pPr>
            <a:r>
              <a:rPr lang="en-US" sz="2266" kern="1200">
                <a:latin typeface="David" panose="020E0502060401010101" pitchFamily="34" charset="-79"/>
                <a:ea typeface="+mn-ea"/>
                <a:cs typeface="David" panose="020E0502060401010101" pitchFamily="34" charset="-79"/>
              </a:rPr>
              <a:t>חיים וביטחון</a:t>
            </a:r>
          </a:p>
        </p:txBody>
      </p:sp>
      <p:sp>
        <p:nvSpPr>
          <p:cNvPr id="23" name="TextBox 23"/>
          <p:cNvSpPr txBox="1"/>
          <p:nvPr/>
        </p:nvSpPr>
        <p:spPr>
          <a:xfrm>
            <a:off x="8223485" y="3572511"/>
            <a:ext cx="1666122" cy="805349"/>
          </a:xfrm>
          <a:prstGeom prst="rect">
            <a:avLst/>
          </a:prstGeom>
        </p:spPr>
        <p:txBody>
          <a:bodyPr lIns="0" tIns="0" rIns="0" bIns="0" rtlCol="0" anchor="t">
            <a:spAutoFit/>
          </a:bodyPr>
          <a:lstStyle/>
          <a:p>
            <a:pPr algn="ctr" defTabSz="609630">
              <a:lnSpc>
                <a:spcPts val="3173"/>
              </a:lnSpc>
              <a:buClrTx/>
            </a:pPr>
            <a:r>
              <a:rPr lang="en-US" sz="2266" kern="1200">
                <a:latin typeface="David" panose="020E0502060401010101" pitchFamily="34" charset="-79"/>
                <a:ea typeface="+mn-ea"/>
                <a:cs typeface="David" panose="020E0502060401010101" pitchFamily="34" charset="-79"/>
              </a:rPr>
              <a:t>יחסי דת </a:t>
            </a:r>
          </a:p>
          <a:p>
            <a:pPr algn="ctr" defTabSz="609630">
              <a:lnSpc>
                <a:spcPts val="3173"/>
              </a:lnSpc>
              <a:buClrTx/>
            </a:pPr>
            <a:r>
              <a:rPr lang="en-US" sz="2266" kern="1200">
                <a:latin typeface="David" panose="020E0502060401010101" pitchFamily="34" charset="-79"/>
                <a:ea typeface="+mn-ea"/>
                <a:cs typeface="David" panose="020E0502060401010101" pitchFamily="34" charset="-79"/>
              </a:rPr>
              <a:t>ומדינה</a:t>
            </a:r>
          </a:p>
        </p:txBody>
      </p:sp>
      <p:sp>
        <p:nvSpPr>
          <p:cNvPr id="24" name="TextBox 24"/>
          <p:cNvSpPr txBox="1"/>
          <p:nvPr/>
        </p:nvSpPr>
        <p:spPr>
          <a:xfrm>
            <a:off x="3889741" y="761743"/>
            <a:ext cx="1315934" cy="780342"/>
          </a:xfrm>
          <a:prstGeom prst="rect">
            <a:avLst/>
          </a:prstGeom>
        </p:spPr>
        <p:txBody>
          <a:bodyPr lIns="0" tIns="0" rIns="0" bIns="0" rtlCol="0" anchor="t">
            <a:spAutoFit/>
          </a:bodyPr>
          <a:lstStyle/>
          <a:p>
            <a:pPr algn="ctr" defTabSz="609630">
              <a:lnSpc>
                <a:spcPts val="3080"/>
              </a:lnSpc>
              <a:buClrTx/>
            </a:pPr>
            <a:r>
              <a:rPr lang="en-US" sz="2200" kern="1200">
                <a:latin typeface="David" panose="020E0502060401010101" pitchFamily="34" charset="-79"/>
                <a:ea typeface="+mn-ea"/>
                <a:cs typeface="David" panose="020E0502060401010101" pitchFamily="34" charset="-79"/>
              </a:rPr>
              <a:t>חופש </a:t>
            </a:r>
          </a:p>
          <a:p>
            <a:pPr algn="ctr" defTabSz="609630">
              <a:lnSpc>
                <a:spcPts val="3080"/>
              </a:lnSpc>
              <a:buClrTx/>
            </a:pPr>
            <a:r>
              <a:rPr lang="en-US" sz="2200" kern="1200">
                <a:latin typeface="David" panose="020E0502060401010101" pitchFamily="34" charset="-79"/>
                <a:ea typeface="+mn-ea"/>
                <a:cs typeface="David" panose="020E0502060401010101" pitchFamily="34" charset="-79"/>
              </a:rPr>
              <a:t>הבחירה</a:t>
            </a:r>
          </a:p>
        </p:txBody>
      </p:sp>
      <p:sp>
        <p:nvSpPr>
          <p:cNvPr id="25" name="TextBox 25"/>
          <p:cNvSpPr txBox="1"/>
          <p:nvPr/>
        </p:nvSpPr>
        <p:spPr>
          <a:xfrm>
            <a:off x="4664592" y="4871599"/>
            <a:ext cx="1310765" cy="269304"/>
          </a:xfrm>
          <a:prstGeom prst="rect">
            <a:avLst/>
          </a:prstGeom>
        </p:spPr>
        <p:txBody>
          <a:bodyPr lIns="0" tIns="0" rIns="0" bIns="0" rtlCol="0" anchor="t">
            <a:spAutoFit/>
          </a:bodyPr>
          <a:lstStyle/>
          <a:p>
            <a:pPr defTabSz="609630">
              <a:lnSpc>
                <a:spcPts val="2000"/>
              </a:lnSpc>
              <a:buClrTx/>
            </a:pPr>
            <a:r>
              <a:rPr lang="en-US" sz="2000" kern="1200">
                <a:latin typeface="David" panose="020E0502060401010101" pitchFamily="34" charset="-79"/>
                <a:ea typeface="+mn-ea"/>
                <a:cs typeface="David" panose="020E0502060401010101" pitchFamily="34" charset="-79"/>
              </a:rPr>
              <a:t>הצעת חוק</a:t>
            </a:r>
          </a:p>
        </p:txBody>
      </p:sp>
      <p:sp>
        <p:nvSpPr>
          <p:cNvPr id="26" name="TextBox 26"/>
          <p:cNvSpPr txBox="1"/>
          <p:nvPr/>
        </p:nvSpPr>
        <p:spPr>
          <a:xfrm>
            <a:off x="392856" y="5960175"/>
            <a:ext cx="1446157" cy="779893"/>
          </a:xfrm>
          <a:prstGeom prst="rect">
            <a:avLst/>
          </a:prstGeom>
        </p:spPr>
        <p:txBody>
          <a:bodyPr lIns="0" tIns="0" rIns="0" bIns="0" rtlCol="0" anchor="t">
            <a:spAutoFit/>
          </a:bodyPr>
          <a:lstStyle/>
          <a:p>
            <a:pPr algn="r" defTabSz="609630">
              <a:lnSpc>
                <a:spcPts val="3063"/>
              </a:lnSpc>
              <a:buClrTx/>
            </a:pPr>
            <a:r>
              <a:rPr lang="en-US" sz="2188" kern="1200" spc="153">
                <a:latin typeface="David" panose="020E0502060401010101" pitchFamily="34" charset="-79"/>
                <a:ea typeface="+mn-ea"/>
                <a:cs typeface="David" panose="020E0502060401010101" pitchFamily="34" charset="-79"/>
              </a:rPr>
              <a:t>הזכות לכבוד</a:t>
            </a:r>
          </a:p>
        </p:txBody>
      </p:sp>
      <p:sp>
        <p:nvSpPr>
          <p:cNvPr id="27" name="TextBox 27"/>
          <p:cNvSpPr txBox="1"/>
          <p:nvPr/>
        </p:nvSpPr>
        <p:spPr>
          <a:xfrm>
            <a:off x="10748333" y="2880391"/>
            <a:ext cx="1322303" cy="419346"/>
          </a:xfrm>
          <a:prstGeom prst="rect">
            <a:avLst/>
          </a:prstGeom>
        </p:spPr>
        <p:txBody>
          <a:bodyPr lIns="0" tIns="0" rIns="0" bIns="0" rtlCol="0" anchor="t">
            <a:spAutoFit/>
          </a:bodyPr>
          <a:lstStyle/>
          <a:p>
            <a:pPr algn="ctr" defTabSz="609630">
              <a:lnSpc>
                <a:spcPts val="3360"/>
              </a:lnSpc>
              <a:buClrTx/>
            </a:pPr>
            <a:r>
              <a:rPr lang="en-US" sz="2399" kern="1200">
                <a:solidFill>
                  <a:srgbClr val="FFFFFF"/>
                </a:solidFill>
                <a:latin typeface="David" panose="020E0502060401010101" pitchFamily="34" charset="-79"/>
                <a:ea typeface="+mn-ea"/>
                <a:cs typeface="David" panose="020E0502060401010101" pitchFamily="34" charset="-79"/>
              </a:rPr>
              <a:t>גזענות</a:t>
            </a:r>
          </a:p>
        </p:txBody>
      </p:sp>
      <p:sp>
        <p:nvSpPr>
          <p:cNvPr id="28" name="TextBox 28"/>
          <p:cNvSpPr txBox="1"/>
          <p:nvPr/>
        </p:nvSpPr>
        <p:spPr>
          <a:xfrm>
            <a:off x="2421580" y="4446152"/>
            <a:ext cx="1286986" cy="855362"/>
          </a:xfrm>
          <a:prstGeom prst="rect">
            <a:avLst/>
          </a:prstGeom>
        </p:spPr>
        <p:txBody>
          <a:bodyPr lIns="0" tIns="0" rIns="0" bIns="0" rtlCol="0" anchor="t">
            <a:spAutoFit/>
          </a:bodyPr>
          <a:lstStyle/>
          <a:p>
            <a:pPr algn="ctr" defTabSz="609630">
              <a:lnSpc>
                <a:spcPts val="3360"/>
              </a:lnSpc>
              <a:buClrTx/>
            </a:pPr>
            <a:r>
              <a:rPr lang="en-US" sz="2400" kern="1200">
                <a:latin typeface="David" panose="020E0502060401010101" pitchFamily="34" charset="-79"/>
                <a:ea typeface="+mn-ea"/>
                <a:cs typeface="David" panose="020E0502060401010101" pitchFamily="34" charset="-79"/>
              </a:rPr>
              <a:t>שוויון בפני </a:t>
            </a:r>
          </a:p>
          <a:p>
            <a:pPr algn="ctr" defTabSz="609630">
              <a:lnSpc>
                <a:spcPts val="3360"/>
              </a:lnSpc>
              <a:buClrTx/>
            </a:pPr>
            <a:r>
              <a:rPr lang="en-US" sz="2400" kern="1200">
                <a:latin typeface="David" panose="020E0502060401010101" pitchFamily="34" charset="-79"/>
                <a:ea typeface="+mn-ea"/>
                <a:cs typeface="David" panose="020E0502060401010101" pitchFamily="34" charset="-79"/>
              </a:rPr>
              <a:t>החוק</a:t>
            </a:r>
          </a:p>
        </p:txBody>
      </p:sp>
      <p:sp>
        <p:nvSpPr>
          <p:cNvPr id="29" name="TextBox 29"/>
          <p:cNvSpPr txBox="1"/>
          <p:nvPr/>
        </p:nvSpPr>
        <p:spPr>
          <a:xfrm>
            <a:off x="9155183" y="476250"/>
            <a:ext cx="1318782" cy="470642"/>
          </a:xfrm>
          <a:prstGeom prst="rect">
            <a:avLst/>
          </a:prstGeom>
        </p:spPr>
        <p:txBody>
          <a:bodyPr lIns="0" tIns="0" rIns="0" bIns="0" rtlCol="0" anchor="t">
            <a:spAutoFit/>
          </a:bodyPr>
          <a:lstStyle/>
          <a:p>
            <a:pPr algn="ctr" defTabSz="609630">
              <a:lnSpc>
                <a:spcPts val="3826"/>
              </a:lnSpc>
              <a:buClrTx/>
            </a:pPr>
            <a:r>
              <a:rPr lang="en-US" sz="2733" kern="1200">
                <a:latin typeface="David" panose="020E0502060401010101" pitchFamily="34" charset="-79"/>
                <a:ea typeface="+mn-ea"/>
                <a:cs typeface="David" panose="020E0502060401010101" pitchFamily="34" charset="-79"/>
              </a:rPr>
              <a:t>פלורליזם</a:t>
            </a:r>
          </a:p>
        </p:txBody>
      </p:sp>
      <p:sp>
        <p:nvSpPr>
          <p:cNvPr id="30" name="TextBox 30"/>
          <p:cNvSpPr txBox="1"/>
          <p:nvPr/>
        </p:nvSpPr>
        <p:spPr>
          <a:xfrm>
            <a:off x="3194026" y="3378200"/>
            <a:ext cx="2179591" cy="605294"/>
          </a:xfrm>
          <a:prstGeom prst="rect">
            <a:avLst/>
          </a:prstGeom>
        </p:spPr>
        <p:txBody>
          <a:bodyPr lIns="0" tIns="0" rIns="0" bIns="0" rtlCol="0" anchor="t">
            <a:spAutoFit/>
          </a:bodyPr>
          <a:lstStyle/>
          <a:p>
            <a:pPr algn="ctr" defTabSz="609630">
              <a:lnSpc>
                <a:spcPts val="2427"/>
              </a:lnSpc>
              <a:buClrTx/>
            </a:pPr>
            <a:r>
              <a:rPr lang="en-US" sz="1733" kern="1200">
                <a:solidFill>
                  <a:srgbClr val="DF3A2F"/>
                </a:solidFill>
                <a:latin typeface="David" panose="020E0502060401010101" pitchFamily="34" charset="-79"/>
                <a:ea typeface="+mn-ea"/>
                <a:cs typeface="David" panose="020E0502060401010101" pitchFamily="34" charset="-79"/>
              </a:rPr>
              <a:t>תרבות פוליטית </a:t>
            </a:r>
          </a:p>
          <a:p>
            <a:pPr algn="ctr" defTabSz="609630">
              <a:lnSpc>
                <a:spcPts val="2427"/>
              </a:lnSpc>
              <a:buClrTx/>
            </a:pPr>
            <a:r>
              <a:rPr lang="en-US" sz="1733" kern="1200">
                <a:solidFill>
                  <a:srgbClr val="DF3A2F"/>
                </a:solidFill>
                <a:latin typeface="David" panose="020E0502060401010101" pitchFamily="34" charset="-79"/>
                <a:ea typeface="+mn-ea"/>
                <a:cs typeface="David" panose="020E0502060401010101" pitchFamily="34" charset="-79"/>
              </a:rPr>
              <a:t>דמוקרטית</a:t>
            </a:r>
          </a:p>
        </p:txBody>
      </p:sp>
      <p:sp>
        <p:nvSpPr>
          <p:cNvPr id="31" name="TextBox 31"/>
          <p:cNvSpPr txBox="1"/>
          <p:nvPr/>
        </p:nvSpPr>
        <p:spPr>
          <a:xfrm>
            <a:off x="5955830" y="3454400"/>
            <a:ext cx="1647269" cy="482824"/>
          </a:xfrm>
          <a:prstGeom prst="rect">
            <a:avLst/>
          </a:prstGeom>
        </p:spPr>
        <p:txBody>
          <a:bodyPr lIns="0" tIns="0" rIns="0" bIns="0" rtlCol="0" anchor="t">
            <a:spAutoFit/>
          </a:bodyPr>
          <a:lstStyle/>
          <a:p>
            <a:pPr algn="ctr" defTabSz="609630">
              <a:lnSpc>
                <a:spcPts val="3920"/>
              </a:lnSpc>
              <a:buClrTx/>
            </a:pPr>
            <a:r>
              <a:rPr lang="en-US" sz="2799" kern="1200">
                <a:solidFill>
                  <a:srgbClr val="FF3131"/>
                </a:solidFill>
                <a:latin typeface="David" panose="020E0502060401010101" pitchFamily="34" charset="-79"/>
                <a:ea typeface="+mn-ea"/>
                <a:cs typeface="David" panose="020E0502060401010101" pitchFamily="34" charset="-79"/>
              </a:rPr>
              <a:t>יוקר המחיה</a:t>
            </a:r>
          </a:p>
        </p:txBody>
      </p:sp>
      <p:sp>
        <p:nvSpPr>
          <p:cNvPr id="32" name="TextBox 32"/>
          <p:cNvSpPr txBox="1"/>
          <p:nvPr/>
        </p:nvSpPr>
        <p:spPr>
          <a:xfrm>
            <a:off x="8014396" y="1803565"/>
            <a:ext cx="1330722" cy="1483098"/>
          </a:xfrm>
          <a:prstGeom prst="rect">
            <a:avLst/>
          </a:prstGeom>
        </p:spPr>
        <p:txBody>
          <a:bodyPr lIns="0" tIns="0" rIns="0" bIns="0" rtlCol="0" anchor="t">
            <a:spAutoFit/>
          </a:bodyPr>
          <a:lstStyle/>
          <a:p>
            <a:pPr algn="ctr" defTabSz="609630">
              <a:lnSpc>
                <a:spcPts val="3920"/>
              </a:lnSpc>
              <a:buClrTx/>
            </a:pPr>
            <a:r>
              <a:rPr lang="en-US" sz="2800" kern="1200">
                <a:solidFill>
                  <a:srgbClr val="545454"/>
                </a:solidFill>
                <a:latin typeface="David" panose="020E0502060401010101" pitchFamily="34" charset="-79"/>
                <a:ea typeface="+mn-ea"/>
                <a:cs typeface="David" panose="020E0502060401010101" pitchFamily="34" charset="-79"/>
              </a:rPr>
              <a:t>זכות </a:t>
            </a:r>
          </a:p>
          <a:p>
            <a:pPr algn="ctr" defTabSz="609630">
              <a:lnSpc>
                <a:spcPts val="3920"/>
              </a:lnSpc>
              <a:buClrTx/>
            </a:pPr>
            <a:r>
              <a:rPr lang="en-US" sz="2800" kern="1200">
                <a:solidFill>
                  <a:srgbClr val="545454"/>
                </a:solidFill>
                <a:latin typeface="David" panose="020E0502060401010101" pitchFamily="34" charset="-79"/>
                <a:ea typeface="+mn-ea"/>
                <a:cs typeface="David" panose="020E0502060401010101" pitchFamily="34" charset="-79"/>
              </a:rPr>
              <a:t>הציבור </a:t>
            </a:r>
          </a:p>
          <a:p>
            <a:pPr algn="ctr" defTabSz="609630">
              <a:lnSpc>
                <a:spcPts val="3920"/>
              </a:lnSpc>
              <a:buClrTx/>
            </a:pPr>
            <a:r>
              <a:rPr lang="en-US" sz="2800" kern="1200">
                <a:solidFill>
                  <a:srgbClr val="545454"/>
                </a:solidFill>
                <a:latin typeface="David" panose="020E0502060401010101" pitchFamily="34" charset="-79"/>
                <a:ea typeface="+mn-ea"/>
                <a:cs typeface="David" panose="020E0502060401010101" pitchFamily="34" charset="-79"/>
              </a:rPr>
              <a:t>לדעת</a:t>
            </a:r>
          </a:p>
        </p:txBody>
      </p:sp>
      <p:sp>
        <p:nvSpPr>
          <p:cNvPr id="33" name="TextBox 33"/>
          <p:cNvSpPr txBox="1"/>
          <p:nvPr/>
        </p:nvSpPr>
        <p:spPr>
          <a:xfrm>
            <a:off x="4105010" y="6417569"/>
            <a:ext cx="2890123" cy="419346"/>
          </a:xfrm>
          <a:prstGeom prst="rect">
            <a:avLst/>
          </a:prstGeom>
        </p:spPr>
        <p:txBody>
          <a:bodyPr lIns="0" tIns="0" rIns="0" bIns="0" rtlCol="0" anchor="t">
            <a:spAutoFit/>
          </a:bodyPr>
          <a:lstStyle/>
          <a:p>
            <a:pPr algn="ctr" defTabSz="609630">
              <a:lnSpc>
                <a:spcPts val="3360"/>
              </a:lnSpc>
              <a:buClrTx/>
            </a:pPr>
            <a:r>
              <a:rPr lang="en-US" sz="2400" kern="1200">
                <a:latin typeface="David" panose="020E0502060401010101" pitchFamily="34" charset="-79"/>
                <a:ea typeface="+mn-ea"/>
                <a:cs typeface="David" panose="020E0502060401010101" pitchFamily="34" charset="-79"/>
              </a:rPr>
              <a:t>גישות כלכליות חברתיות</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g144692206fe_1_4"/>
          <p:cNvSpPr/>
          <p:nvPr/>
        </p:nvSpPr>
        <p:spPr>
          <a:xfrm>
            <a:off x="3816531" y="2481333"/>
            <a:ext cx="4403319" cy="3447333"/>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1"/>
              </a:highlight>
            </a:endParaRPr>
          </a:p>
        </p:txBody>
      </p:sp>
      <p:sp>
        <p:nvSpPr>
          <p:cNvPr id="405" name="Google Shape;405;g144692206fe_1_4"/>
          <p:cNvSpPr txBox="1"/>
          <p:nvPr/>
        </p:nvSpPr>
        <p:spPr>
          <a:xfrm>
            <a:off x="2105550" y="5559350"/>
            <a:ext cx="1485600" cy="73863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3600" b="1" dirty="0">
                <a:latin typeface="Gisha" panose="020B0502040204020203" pitchFamily="34" charset="-79"/>
                <a:ea typeface="Amatic SC"/>
                <a:cs typeface="Gisha" panose="020B0502040204020203" pitchFamily="34" charset="-79"/>
                <a:sym typeface="Amatic SC"/>
              </a:rPr>
              <a:t>פרט</a:t>
            </a:r>
            <a:endParaRPr sz="3600" b="1" dirty="0">
              <a:latin typeface="Gisha" panose="020B0502040204020203" pitchFamily="34" charset="-79"/>
              <a:ea typeface="Amatic SC"/>
              <a:cs typeface="Gisha" panose="020B0502040204020203" pitchFamily="34" charset="-79"/>
              <a:sym typeface="Amatic SC"/>
            </a:endParaRPr>
          </a:p>
        </p:txBody>
      </p:sp>
      <p:sp>
        <p:nvSpPr>
          <p:cNvPr id="406" name="Google Shape;406;g144692206fe_1_4"/>
          <p:cNvSpPr txBox="1"/>
          <p:nvPr/>
        </p:nvSpPr>
        <p:spPr>
          <a:xfrm>
            <a:off x="8219850" y="5559350"/>
            <a:ext cx="1485600" cy="73863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3600" b="1" dirty="0">
                <a:latin typeface="Gisha" panose="020B0502040204020203" pitchFamily="34" charset="-79"/>
                <a:ea typeface="Amatic SC"/>
                <a:cs typeface="Gisha" panose="020B0502040204020203" pitchFamily="34" charset="-79"/>
                <a:sym typeface="Amatic SC"/>
              </a:rPr>
              <a:t>ציבור</a:t>
            </a:r>
            <a:endParaRPr sz="3600" b="1" dirty="0">
              <a:latin typeface="Gisha" panose="020B0502040204020203" pitchFamily="34" charset="-79"/>
              <a:ea typeface="Amatic SC"/>
              <a:cs typeface="Gisha" panose="020B0502040204020203" pitchFamily="34" charset="-79"/>
              <a:sym typeface="Amatic SC"/>
            </a:endParaRPr>
          </a:p>
        </p:txBody>
      </p:sp>
      <p:sp>
        <p:nvSpPr>
          <p:cNvPr id="407" name="Google Shape;407;g144692206fe_1_4"/>
          <p:cNvSpPr txBox="1"/>
          <p:nvPr/>
        </p:nvSpPr>
        <p:spPr>
          <a:xfrm>
            <a:off x="5229103" y="1555199"/>
            <a:ext cx="1485600" cy="738633"/>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x-none" sz="3600" b="1" dirty="0">
                <a:latin typeface="Gisha" panose="020B0502040204020203" pitchFamily="34" charset="-79"/>
                <a:ea typeface="Amatic SC"/>
                <a:cs typeface="Gisha" panose="020B0502040204020203" pitchFamily="34" charset="-79"/>
                <a:sym typeface="Amatic SC"/>
              </a:rPr>
              <a:t>מדינה</a:t>
            </a:r>
            <a:endParaRPr sz="3600" b="1" dirty="0">
              <a:latin typeface="Gisha" panose="020B0502040204020203" pitchFamily="34" charset="-79"/>
              <a:ea typeface="Amatic SC"/>
              <a:cs typeface="Gisha" panose="020B0502040204020203" pitchFamily="34" charset="-79"/>
              <a:sym typeface="Amatic SC"/>
            </a:endParaRPr>
          </a:p>
        </p:txBody>
      </p:sp>
      <p:sp>
        <p:nvSpPr>
          <p:cNvPr id="3" name="TextBox 2"/>
          <p:cNvSpPr txBox="1"/>
          <p:nvPr/>
        </p:nvSpPr>
        <p:spPr>
          <a:xfrm>
            <a:off x="3523019" y="287383"/>
            <a:ext cx="5145961" cy="769441"/>
          </a:xfrm>
          <a:prstGeom prst="rect">
            <a:avLst/>
          </a:prstGeom>
          <a:noFill/>
        </p:spPr>
        <p:txBody>
          <a:bodyPr wrap="none" rtlCol="1">
            <a:spAutoFit/>
          </a:bodyPr>
          <a:lstStyle/>
          <a:p>
            <a:r>
              <a:rPr lang="he-IL" sz="4400" dirty="0">
                <a:latin typeface="Gisha" panose="020B0502040204020203" pitchFamily="34" charset="-79"/>
                <a:cs typeface="Gisha" panose="020B0502040204020203" pitchFamily="34" charset="-79"/>
              </a:rPr>
              <a:t>משולש הזהב לאזרחות</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g144692206fe_1_16"/>
          <p:cNvPicPr preferRelativeResize="0"/>
          <p:nvPr/>
        </p:nvPicPr>
        <p:blipFill rotWithShape="1">
          <a:blip r:embed="rId3">
            <a:alphaModFix/>
          </a:blip>
          <a:srcRect/>
          <a:stretch/>
        </p:blipFill>
        <p:spPr>
          <a:xfrm>
            <a:off x="2443039" y="472171"/>
            <a:ext cx="7305925" cy="3311850"/>
          </a:xfrm>
          <a:prstGeom prst="rect">
            <a:avLst/>
          </a:prstGeom>
          <a:noFill/>
          <a:ln>
            <a:noFill/>
          </a:ln>
        </p:spPr>
      </p:pic>
      <p:sp>
        <p:nvSpPr>
          <p:cNvPr id="413" name="Google Shape;413;g144692206fe_1_16"/>
          <p:cNvSpPr txBox="1"/>
          <p:nvPr/>
        </p:nvSpPr>
        <p:spPr>
          <a:xfrm>
            <a:off x="1328245" y="4777779"/>
            <a:ext cx="9535511" cy="83095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4800" b="1" dirty="0">
                <a:solidFill>
                  <a:schemeClr val="dk1"/>
                </a:solidFill>
                <a:latin typeface="Gisha" panose="020B0502040204020203" pitchFamily="34" charset="-79"/>
                <a:ea typeface="Amatic SC"/>
                <a:cs typeface="Gisha" panose="020B0502040204020203" pitchFamily="34" charset="-79"/>
                <a:sym typeface="Amatic SC"/>
              </a:rPr>
              <a:t>בברכת שנת לימודים </a:t>
            </a:r>
            <a:r>
              <a:rPr lang="he-IL" sz="4800" b="1" dirty="0">
                <a:solidFill>
                  <a:schemeClr val="dk1"/>
                </a:solidFill>
                <a:latin typeface="Gisha" panose="020B0502040204020203" pitchFamily="34" charset="-79"/>
                <a:ea typeface="Amatic SC"/>
                <a:cs typeface="Gisha" panose="020B0502040204020203" pitchFamily="34" charset="-79"/>
                <a:sym typeface="Amatic SC"/>
              </a:rPr>
              <a:t>משמעותית</a:t>
            </a:r>
            <a:r>
              <a:rPr lang="x-none" sz="4800" b="1" dirty="0">
                <a:solidFill>
                  <a:schemeClr val="dk1"/>
                </a:solidFill>
                <a:latin typeface="Gisha" panose="020B0502040204020203" pitchFamily="34" charset="-79"/>
                <a:ea typeface="Amatic SC"/>
                <a:cs typeface="Gisha" panose="020B0502040204020203" pitchFamily="34" charset="-79"/>
                <a:sym typeface="Amatic SC"/>
              </a:rPr>
              <a:t>!</a:t>
            </a:r>
            <a:endParaRPr sz="4800" b="1" dirty="0">
              <a:solidFill>
                <a:schemeClr val="dk1"/>
              </a:solidFill>
              <a:latin typeface="Gisha" panose="020B0502040204020203" pitchFamily="34" charset="-79"/>
              <a:ea typeface="Amatic SC"/>
              <a:cs typeface="Gisha" panose="020B0502040204020203" pitchFamily="34" charset="-79"/>
              <a:sym typeface="Amatic SC"/>
            </a:endParaRPr>
          </a:p>
        </p:txBody>
      </p:sp>
      <p:sp>
        <p:nvSpPr>
          <p:cNvPr id="2" name="TextBox 1"/>
          <p:cNvSpPr txBox="1"/>
          <p:nvPr/>
        </p:nvSpPr>
        <p:spPr>
          <a:xfrm>
            <a:off x="2778034" y="5965371"/>
            <a:ext cx="987771" cy="584775"/>
          </a:xfrm>
          <a:prstGeom prst="rect">
            <a:avLst/>
          </a:prstGeom>
          <a:noFill/>
        </p:spPr>
        <p:txBody>
          <a:bodyPr wrap="none" rtlCol="1">
            <a:spAutoFit/>
          </a:bodyPr>
          <a:lstStyle/>
          <a:p>
            <a:r>
              <a:rPr lang="he-IL" sz="3200" dirty="0" err="1">
                <a:latin typeface="Gisha" panose="020B0502040204020203" pitchFamily="34" charset="-79"/>
                <a:cs typeface="Gisha" panose="020B0502040204020203" pitchFamily="34" charset="-79"/>
              </a:rPr>
              <a:t>יודית</a:t>
            </a:r>
            <a:endParaRPr lang="he-IL" sz="3200" dirty="0">
              <a:latin typeface="Gisha" panose="020B0502040204020203" pitchFamily="34" charset="-79"/>
              <a:cs typeface="Gisha" panose="020B0502040204020203" pitchFamily="34"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FF72"/>
        </a:solidFill>
        <a:effectLst/>
      </p:bgPr>
    </p:bg>
    <p:spTree>
      <p:nvGrpSpPr>
        <p:cNvPr id="1" name=""/>
        <p:cNvGrpSpPr/>
        <p:nvPr/>
      </p:nvGrpSpPr>
      <p:grpSpPr>
        <a:xfrm>
          <a:off x="0" y="0"/>
          <a:ext cx="0" cy="0"/>
          <a:chOff x="0" y="0"/>
          <a:chExt cx="0" cy="0"/>
        </a:xfrm>
      </p:grpSpPr>
      <p:sp>
        <p:nvSpPr>
          <p:cNvPr id="3" name="Freeform 3"/>
          <p:cNvSpPr/>
          <p:nvPr/>
        </p:nvSpPr>
        <p:spPr>
          <a:xfrm>
            <a:off x="353028" y="277043"/>
            <a:ext cx="1610985" cy="1666536"/>
          </a:xfrm>
          <a:custGeom>
            <a:avLst/>
            <a:gdLst/>
            <a:ahLst/>
            <a:cxnLst/>
            <a:rect l="l" t="t" r="r" b="b"/>
            <a:pathLst>
              <a:path w="2416477" h="2499804">
                <a:moveTo>
                  <a:pt x="0" y="0"/>
                </a:moveTo>
                <a:lnTo>
                  <a:pt x="2416477" y="0"/>
                </a:lnTo>
                <a:lnTo>
                  <a:pt x="2416477" y="2499804"/>
                </a:lnTo>
                <a:lnTo>
                  <a:pt x="0" y="2499804"/>
                </a:lnTo>
                <a:lnTo>
                  <a:pt x="0" y="0"/>
                </a:lnTo>
                <a:close/>
              </a:path>
            </a:pathLst>
          </a:custGeom>
          <a:blipFill>
            <a:blip r:embed="rId2"/>
            <a:stretch>
              <a:fillRect/>
            </a:stretch>
          </a:blipFill>
        </p:spPr>
        <p:txBody>
          <a:bodyPr/>
          <a:lstStyle/>
          <a:p>
            <a:endParaRPr lang="he-IL"/>
          </a:p>
        </p:txBody>
      </p:sp>
      <p:pic>
        <p:nvPicPr>
          <p:cNvPr id="6" name="תמונה 5">
            <a:extLst>
              <a:ext uri="{FF2B5EF4-FFF2-40B4-BE49-F238E27FC236}">
                <a16:creationId xmlns:a16="http://schemas.microsoft.com/office/drawing/2014/main" id="{8674266B-159F-61BD-4546-8515D29E1715}"/>
              </a:ext>
            </a:extLst>
          </p:cNvPr>
          <p:cNvPicPr>
            <a:picLocks noChangeAspect="1"/>
          </p:cNvPicPr>
          <p:nvPr/>
        </p:nvPicPr>
        <p:blipFill>
          <a:blip r:embed="rId3"/>
          <a:stretch>
            <a:fillRect/>
          </a:stretch>
        </p:blipFill>
        <p:spPr>
          <a:xfrm>
            <a:off x="-647690" y="824223"/>
            <a:ext cx="7047525" cy="3165307"/>
          </a:xfrm>
          <a:prstGeom prst="rect">
            <a:avLst/>
          </a:prstGeom>
        </p:spPr>
      </p:pic>
      <p:pic>
        <p:nvPicPr>
          <p:cNvPr id="2050" name="Picture 2" descr="רישום לאופניים חשמליים ולקורקינט חשמלי">
            <a:extLst>
              <a:ext uri="{FF2B5EF4-FFF2-40B4-BE49-F238E27FC236}">
                <a16:creationId xmlns:a16="http://schemas.microsoft.com/office/drawing/2014/main" id="{4836FFBA-C47E-08F4-4F9A-C2C420E79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447" y="85823"/>
            <a:ext cx="7047525" cy="4004258"/>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18B5DF67-59B8-BC6D-6A58-59F5D1EFC494}"/>
              </a:ext>
            </a:extLst>
          </p:cNvPr>
          <p:cNvSpPr txBox="1"/>
          <p:nvPr/>
        </p:nvSpPr>
        <p:spPr>
          <a:xfrm>
            <a:off x="960698" y="4139364"/>
            <a:ext cx="10878274" cy="2677656"/>
          </a:xfrm>
          <a:prstGeom prst="rect">
            <a:avLst/>
          </a:prstGeom>
          <a:noFill/>
        </p:spPr>
        <p:txBody>
          <a:bodyPr wrap="square">
            <a:spAutoFit/>
          </a:bodyPr>
          <a:lstStyle/>
          <a:p>
            <a:pPr algn="r"/>
            <a:r>
              <a:rPr lang="he-IL" sz="2400" dirty="0">
                <a:latin typeface="Gisha" panose="020B0502040204020203" pitchFamily="34" charset="-79"/>
                <a:cs typeface="Gisha" panose="020B0502040204020203" pitchFamily="34" charset="-79"/>
              </a:rPr>
              <a:t>ביום 18.12.2023 ועדת הכלכלה של הכנסת אישרה תיקון לתקנות התעבורה של משרד התחבורה שנועדו להסדיר את רישומם של כלים ממונעים קלים – אופניים וקורקינטים חשמליים. כניסת החוק לתוקף- 1.8.2024.</a:t>
            </a:r>
          </a:p>
          <a:p>
            <a:pPr algn="r"/>
            <a:r>
              <a:rPr lang="he-IL" sz="2400" dirty="0">
                <a:latin typeface="Gisha" panose="020B0502040204020203" pitchFamily="34" charset="-79"/>
                <a:cs typeface="Gisha" panose="020B0502040204020203" pitchFamily="34" charset="-79"/>
              </a:rPr>
              <a:t>בהתאם לתיקון, בעלי אופניים וקורקינטים חשמליים המורשים לרכוב (מעל גיל 16 ועברו מבחן כשירות לרכיבה או תאוריה לנהיגה) יחויבו ברישום במאגר רשות הרישוי ובהתקנת לוחית זיהוי על הכלים. מספר הרישוי יהיה אישי לרוכב, וניתן יהיה להעבירו מכלי לכלי, אך לא מאדם לאדם.</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0"/>
          <p:cNvSpPr txBox="1">
            <a:spLocks noGrp="1"/>
          </p:cNvSpPr>
          <p:nvPr>
            <p:ph type="body" idx="1"/>
          </p:nvPr>
        </p:nvSpPr>
        <p:spPr>
          <a:xfrm>
            <a:off x="5644054" y="427997"/>
            <a:ext cx="6039445" cy="409655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2100"/>
              </a:spcAft>
              <a:buSzPts val="2200"/>
              <a:buNone/>
            </a:pPr>
            <a:r>
              <a:rPr lang="he-IL" sz="4800" dirty="0">
                <a:latin typeface="Gisha" panose="020B0502040204020203" pitchFamily="34" charset="-79"/>
                <a:ea typeface="Amatic SC"/>
                <a:cs typeface="Gisha" panose="020B0502040204020203" pitchFamily="34" charset="-79"/>
                <a:sym typeface="Amatic SC"/>
              </a:rPr>
              <a:t>הוסרה מועמדותו למפכ"לות של מועמד השר לביטחון לאומי, ניצב אבשלום פלד, עקב אי עמידה בקריטריונים הנדרשים בוועדת המינויים </a:t>
            </a:r>
            <a:endParaRPr sz="4800" dirty="0">
              <a:latin typeface="Gisha" panose="020B0502040204020203" pitchFamily="34" charset="-79"/>
              <a:ea typeface="Amatic SC"/>
              <a:cs typeface="Gisha" panose="020B0502040204020203" pitchFamily="34" charset="-79"/>
              <a:sym typeface="Amatic SC"/>
            </a:endParaRPr>
          </a:p>
        </p:txBody>
      </p:sp>
      <p:sp>
        <p:nvSpPr>
          <p:cNvPr id="251" name="Google Shape;251;p10"/>
          <p:cNvSpPr txBox="1"/>
          <p:nvPr/>
        </p:nvSpPr>
        <p:spPr>
          <a:xfrm>
            <a:off x="822456" y="1635318"/>
            <a:ext cx="3399900" cy="3255300"/>
          </a:xfrm>
          <a:prstGeom prst="rect">
            <a:avLst/>
          </a:prstGeom>
          <a:noFill/>
          <a:ln>
            <a:noFill/>
          </a:ln>
        </p:spPr>
        <p:txBody>
          <a:bodyPr spcFirstLastPara="1" wrap="square" lIns="91425" tIns="45700" rIns="91425" bIns="45700" anchor="ctr" anchorCtr="0">
            <a:noAutofit/>
          </a:bodyPr>
          <a:lstStyle/>
          <a:p>
            <a:pPr marL="0" marR="0" lvl="0" indent="0" algn="ctr" rtl="1">
              <a:lnSpc>
                <a:spcPct val="90000"/>
              </a:lnSpc>
              <a:spcBef>
                <a:spcPts val="0"/>
              </a:spcBef>
              <a:spcAft>
                <a:spcPts val="0"/>
              </a:spcAft>
              <a:buClr>
                <a:srgbClr val="1A606E"/>
              </a:buClr>
              <a:buSzPts val="6600"/>
              <a:buFont typeface="Corbel"/>
              <a:buNone/>
            </a:pPr>
            <a:r>
              <a:rPr lang="x-none" sz="6600" b="1" i="0" u="none" strike="noStrike" cap="none" dirty="0">
                <a:solidFill>
                  <a:srgbClr val="1A606E"/>
                </a:solidFill>
                <a:latin typeface="Corbel"/>
                <a:ea typeface="Corbel"/>
                <a:cs typeface="Corbel"/>
                <a:sym typeface="Corbel"/>
              </a:rPr>
              <a:t>קרה</a:t>
            </a:r>
            <a:endParaRPr dirty="0"/>
          </a:p>
          <a:p>
            <a:pPr marL="0" marR="0" lvl="0" indent="0" algn="ctr" rtl="1">
              <a:lnSpc>
                <a:spcPct val="90000"/>
              </a:lnSpc>
              <a:spcBef>
                <a:spcPts val="0"/>
              </a:spcBef>
              <a:spcAft>
                <a:spcPts val="0"/>
              </a:spcAft>
              <a:buClr>
                <a:schemeClr val="accent3"/>
              </a:buClr>
              <a:buSzPts val="6600"/>
              <a:buFont typeface="Corbel"/>
              <a:buNone/>
            </a:pPr>
            <a:r>
              <a:rPr lang="x-none" sz="6600" b="1" i="0" u="none" strike="noStrike" cap="none" dirty="0">
                <a:solidFill>
                  <a:schemeClr val="accent3"/>
                </a:solidFill>
                <a:latin typeface="Corbel"/>
                <a:ea typeface="Corbel"/>
                <a:cs typeface="Corbel"/>
                <a:sym typeface="Corbel"/>
              </a:rPr>
              <a:t> </a:t>
            </a:r>
            <a:r>
              <a:rPr lang="x-none" sz="6600" b="1" i="0" u="none" strike="noStrike" cap="none" dirty="0">
                <a:solidFill>
                  <a:schemeClr val="lt1"/>
                </a:solidFill>
                <a:latin typeface="Corbel"/>
                <a:ea typeface="Corbel"/>
                <a:cs typeface="Corbel"/>
                <a:sym typeface="Corbel"/>
              </a:rPr>
              <a:t>או</a:t>
            </a:r>
            <a:r>
              <a:rPr lang="x-none" sz="6600" b="1" i="0" u="none" strike="noStrike" cap="none" dirty="0">
                <a:solidFill>
                  <a:schemeClr val="accent3"/>
                </a:solidFill>
                <a:latin typeface="Corbel"/>
                <a:ea typeface="Corbel"/>
                <a:cs typeface="Corbel"/>
                <a:sym typeface="Corbel"/>
              </a:rPr>
              <a:t> </a:t>
            </a:r>
            <a:endParaRPr dirty="0"/>
          </a:p>
          <a:p>
            <a:pPr marL="0" marR="0" lvl="0" indent="0" algn="l" rtl="1">
              <a:lnSpc>
                <a:spcPct val="90000"/>
              </a:lnSpc>
              <a:spcBef>
                <a:spcPts val="0"/>
              </a:spcBef>
              <a:spcAft>
                <a:spcPts val="0"/>
              </a:spcAft>
              <a:buClr>
                <a:srgbClr val="7F7F7F"/>
              </a:buClr>
              <a:buSzPts val="6600"/>
              <a:buFont typeface="Corbel"/>
              <a:buNone/>
            </a:pPr>
            <a:r>
              <a:rPr lang="x-none" sz="6600" b="1" i="0" u="none" strike="noStrike" cap="none" dirty="0">
                <a:solidFill>
                  <a:srgbClr val="7F7F7F"/>
                </a:solidFill>
                <a:latin typeface="Corbel"/>
                <a:ea typeface="Corbel"/>
                <a:cs typeface="Corbel"/>
                <a:sym typeface="Corbel"/>
              </a:rPr>
              <a:t>לא קרה?</a:t>
            </a:r>
            <a:endParaRPr sz="6600" b="1" i="0" u="none" strike="noStrike" cap="none" dirty="0">
              <a:solidFill>
                <a:srgbClr val="7F7F7F"/>
              </a:solidFill>
              <a:latin typeface="Corbel"/>
              <a:ea typeface="Corbel"/>
              <a:cs typeface="Corbel"/>
              <a:sym typeface="Corbel"/>
            </a:endParaRPr>
          </a:p>
        </p:txBody>
      </p:sp>
      <p:pic>
        <p:nvPicPr>
          <p:cNvPr id="3" name="תמונה 2">
            <a:extLst>
              <a:ext uri="{FF2B5EF4-FFF2-40B4-BE49-F238E27FC236}">
                <a16:creationId xmlns:a16="http://schemas.microsoft.com/office/drawing/2014/main" id="{AE442C12-5583-59A6-C169-ACEAE1ED1CD2}"/>
              </a:ext>
            </a:extLst>
          </p:cNvPr>
          <p:cNvPicPr>
            <a:picLocks noChangeAspect="1"/>
          </p:cNvPicPr>
          <p:nvPr/>
        </p:nvPicPr>
        <p:blipFill>
          <a:blip r:embed="rId3"/>
          <a:stretch>
            <a:fillRect/>
          </a:stretch>
        </p:blipFill>
        <p:spPr>
          <a:xfrm>
            <a:off x="4696236" y="4524552"/>
            <a:ext cx="2799528" cy="2096944"/>
          </a:xfrm>
          <a:prstGeom prst="flowChartConnector">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ea42502280_0_31"/>
          <p:cNvSpPr txBox="1">
            <a:spLocks noGrp="1"/>
          </p:cNvSpPr>
          <p:nvPr>
            <p:ph type="title"/>
          </p:nvPr>
        </p:nvSpPr>
        <p:spPr>
          <a:xfrm>
            <a:off x="5167931" y="134677"/>
            <a:ext cx="7024069" cy="3518704"/>
          </a:xfrm>
          <a:prstGeom prst="rect">
            <a:avLst/>
          </a:prstGeom>
        </p:spPr>
        <p:txBody>
          <a:bodyPr spcFirstLastPara="1" wrap="square" lIns="91425" tIns="45700" rIns="91425" bIns="45700" anchor="ctr" anchorCtr="0">
            <a:normAutofit/>
          </a:bodyPr>
          <a:lstStyle/>
          <a:p>
            <a:pPr marL="0" lvl="0" indent="0" algn="ctr" rtl="1">
              <a:spcBef>
                <a:spcPts val="0"/>
              </a:spcBef>
              <a:spcAft>
                <a:spcPts val="0"/>
              </a:spcAft>
              <a:buNone/>
            </a:pPr>
            <a:r>
              <a:rPr lang="x-none" sz="13900" b="1" dirty="0">
                <a:solidFill>
                  <a:srgbClr val="1A606E"/>
                </a:solidFill>
              </a:rPr>
              <a:t>קרה!</a:t>
            </a:r>
            <a:endParaRPr sz="13900" dirty="0"/>
          </a:p>
        </p:txBody>
      </p:sp>
      <p:pic>
        <p:nvPicPr>
          <p:cNvPr id="3074" name="Picture 2" descr="המועמד של בן גביר לתפקיד מפכ&quot;ל המשטרה הוא ניצב אבש (צילום: יונתן סינדל, דוברות המשטרה, פלאש 90)">
            <a:extLst>
              <a:ext uri="{FF2B5EF4-FFF2-40B4-BE49-F238E27FC236}">
                <a16:creationId xmlns:a16="http://schemas.microsoft.com/office/drawing/2014/main" id="{4D7292A8-9A16-F234-D5B4-0E86B9A55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75" y="298712"/>
            <a:ext cx="5943600" cy="3648075"/>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62985847-93DA-74B6-F603-50070A0238E8}"/>
              </a:ext>
            </a:extLst>
          </p:cNvPr>
          <p:cNvSpPr txBox="1"/>
          <p:nvPr/>
        </p:nvSpPr>
        <p:spPr>
          <a:xfrm>
            <a:off x="960700" y="4045667"/>
            <a:ext cx="10081548" cy="2677656"/>
          </a:xfrm>
          <a:prstGeom prst="rect">
            <a:avLst/>
          </a:prstGeom>
          <a:noFill/>
        </p:spPr>
        <p:txBody>
          <a:bodyPr wrap="square">
            <a:spAutoFit/>
          </a:bodyPr>
          <a:lstStyle/>
          <a:p>
            <a:pPr algn="r"/>
            <a:r>
              <a:rPr lang="he-IL" sz="2800" b="0" i="0" dirty="0">
                <a:solidFill>
                  <a:srgbClr val="000000"/>
                </a:solidFill>
                <a:effectLst/>
                <a:latin typeface="OpenSansHebrewRegular"/>
              </a:rPr>
              <a:t>אבשלום פלד הסיר מועמדותו אחרי שהיועמ"ש לממשלה אמרה שלא תמליץ לוועדת המינויים על המינוי, </a:t>
            </a:r>
            <a:r>
              <a:rPr lang="he-IL" sz="2800" b="1" i="0" dirty="0">
                <a:solidFill>
                  <a:srgbClr val="000000"/>
                </a:solidFill>
                <a:effectLst/>
                <a:latin typeface="OpenSansHebrewRegular"/>
              </a:rPr>
              <a:t>אחרי שהעלתה שפלד מסר עדות שקרית בחקירה שהתנהלה במח"ש על קשריו עם מי שהיה ראש המועצה האזורית, שבתחומה הוא מתגורר</a:t>
            </a:r>
            <a:r>
              <a:rPr lang="he-IL" sz="2800" b="0" i="0" dirty="0">
                <a:solidFill>
                  <a:srgbClr val="000000"/>
                </a:solidFill>
                <a:effectLst/>
                <a:latin typeface="OpenSansHebrewRegular"/>
              </a:rPr>
              <a:t>. מח"ש העבירה את התיק של ניצב פלד לטיפול משמעתי. המפכ"ל דאז רוני אלשיך החליט לתת לפלד רק הערה פיקודית, למרות המלצת מח"ש שלא לקדמו.</a:t>
            </a:r>
            <a:endParaRPr lang="he-IL"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2"/>
          <p:cNvPicPr preferRelativeResize="0"/>
          <p:nvPr/>
        </p:nvPicPr>
        <p:blipFill rotWithShape="1">
          <a:blip r:embed="rId3">
            <a:alphaModFix/>
          </a:blip>
          <a:srcRect/>
          <a:stretch/>
        </p:blipFill>
        <p:spPr>
          <a:xfrm>
            <a:off x="578533" y="1871256"/>
            <a:ext cx="3401862" cy="3255546"/>
          </a:xfrm>
          <a:prstGeom prst="rect">
            <a:avLst/>
          </a:prstGeom>
          <a:noFill/>
          <a:ln>
            <a:noFill/>
          </a:ln>
        </p:spPr>
      </p:pic>
      <p:sp>
        <p:nvSpPr>
          <p:cNvPr id="262" name="Google Shape;262;p12"/>
          <p:cNvSpPr txBox="1"/>
          <p:nvPr/>
        </p:nvSpPr>
        <p:spPr>
          <a:xfrm>
            <a:off x="4225158" y="-415988"/>
            <a:ext cx="7096661" cy="4247276"/>
          </a:xfrm>
          <a:prstGeom prst="rect">
            <a:avLst/>
          </a:prstGeom>
          <a:noFill/>
          <a:ln>
            <a:noFill/>
          </a:ln>
        </p:spPr>
        <p:txBody>
          <a:bodyPr spcFirstLastPara="1" wrap="square" lIns="91425" tIns="45700" rIns="91425" bIns="45700" anchor="t" anchorCtr="0">
            <a:spAutoFit/>
          </a:bodyPr>
          <a:lstStyle/>
          <a:p>
            <a:pPr marL="0" lvl="0" indent="0" algn="r" rtl="1">
              <a:spcBef>
                <a:spcPts val="0"/>
              </a:spcBef>
              <a:spcAft>
                <a:spcPts val="0"/>
              </a:spcAft>
              <a:buNone/>
            </a:pPr>
            <a:endParaRPr sz="5400" dirty="0">
              <a:solidFill>
                <a:schemeClr val="dk1"/>
              </a:solidFill>
              <a:latin typeface="Gisha" panose="020B0502040204020203" pitchFamily="34" charset="-79"/>
              <a:ea typeface="Amatic SC"/>
              <a:cs typeface="Gisha" panose="020B0502040204020203" pitchFamily="34" charset="-79"/>
              <a:sym typeface="Amatic SC"/>
            </a:endParaRPr>
          </a:p>
          <a:p>
            <a:pPr marL="0" marR="0" lvl="0" indent="0" algn="r" rtl="1">
              <a:spcBef>
                <a:spcPts val="0"/>
              </a:spcBef>
              <a:spcAft>
                <a:spcPts val="0"/>
              </a:spcAft>
              <a:buNone/>
            </a:pPr>
            <a:r>
              <a:rPr lang="x-none" sz="5400" dirty="0">
                <a:solidFill>
                  <a:schemeClr val="dk1"/>
                </a:solidFill>
                <a:latin typeface="Gisha" panose="020B0502040204020203" pitchFamily="34" charset="-79"/>
                <a:ea typeface="Amatic SC"/>
                <a:cs typeface="Gisha" panose="020B0502040204020203" pitchFamily="34" charset="-79"/>
                <a:sym typeface="Amatic SC"/>
              </a:rPr>
              <a:t>משרד החינוך פרסם תקנות לבוש אחידות בכל בתי הספר של החינוך הממלכתי-דתי</a:t>
            </a:r>
            <a:r>
              <a:rPr lang="x-none" sz="5400" i="0" u="none" strike="noStrike" cap="none" dirty="0">
                <a:solidFill>
                  <a:schemeClr val="dk1"/>
                </a:solidFill>
                <a:latin typeface="Gisha" panose="020B0502040204020203" pitchFamily="34" charset="-79"/>
                <a:ea typeface="Amatic SC"/>
                <a:cs typeface="Gisha" panose="020B0502040204020203" pitchFamily="34" charset="-79"/>
                <a:sym typeface="Amatic SC"/>
              </a:rPr>
              <a:t>. </a:t>
            </a:r>
            <a:endParaRPr sz="5400" i="0" u="none" strike="noStrike" cap="none" dirty="0">
              <a:solidFill>
                <a:schemeClr val="dk1"/>
              </a:solidFill>
              <a:latin typeface="Gisha" panose="020B0502040204020203" pitchFamily="34" charset="-79"/>
              <a:ea typeface="Amatic SC"/>
              <a:cs typeface="Gisha" panose="020B0502040204020203" pitchFamily="34" charset="-79"/>
              <a:sym typeface="Amatic SC"/>
            </a:endParaRPr>
          </a:p>
        </p:txBody>
      </p:sp>
      <p:pic>
        <p:nvPicPr>
          <p:cNvPr id="2" name="תמונה 1">
            <a:extLst>
              <a:ext uri="{FF2B5EF4-FFF2-40B4-BE49-F238E27FC236}">
                <a16:creationId xmlns:a16="http://schemas.microsoft.com/office/drawing/2014/main" id="{38F9855F-FE11-3B07-3449-F03D9CC583EB}"/>
              </a:ext>
            </a:extLst>
          </p:cNvPr>
          <p:cNvPicPr>
            <a:picLocks noChangeAspect="1"/>
          </p:cNvPicPr>
          <p:nvPr/>
        </p:nvPicPr>
        <p:blipFill rotWithShape="1">
          <a:blip r:embed="rId4"/>
          <a:srcRect l="21552" b="16973"/>
          <a:stretch/>
        </p:blipFill>
        <p:spPr>
          <a:xfrm>
            <a:off x="4918840" y="3831288"/>
            <a:ext cx="4782207" cy="28469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ea42502280_0_21"/>
          <p:cNvSpPr txBox="1">
            <a:spLocks noGrp="1"/>
          </p:cNvSpPr>
          <p:nvPr>
            <p:ph type="title"/>
          </p:nvPr>
        </p:nvSpPr>
        <p:spPr>
          <a:xfrm>
            <a:off x="3869271" y="864100"/>
            <a:ext cx="6737400" cy="4860900"/>
          </a:xfrm>
          <a:prstGeom prst="rect">
            <a:avLst/>
          </a:prstGeom>
        </p:spPr>
        <p:txBody>
          <a:bodyPr spcFirstLastPara="1" wrap="square" lIns="91425" tIns="45700" rIns="91425" bIns="45700" anchor="ctr" anchorCtr="0">
            <a:normAutofit/>
          </a:bodyPr>
          <a:lstStyle/>
          <a:p>
            <a:pPr marL="0" lvl="0" indent="0" algn="l" rtl="1">
              <a:spcBef>
                <a:spcPts val="0"/>
              </a:spcBef>
              <a:spcAft>
                <a:spcPts val="0"/>
              </a:spcAft>
              <a:buNone/>
            </a:pPr>
            <a:r>
              <a:rPr lang="x-none" sz="13000" b="1">
                <a:solidFill>
                  <a:srgbClr val="7F7F7F"/>
                </a:solidFill>
              </a:rPr>
              <a:t>לא קרה!</a:t>
            </a:r>
            <a:endParaRPr sz="13000"/>
          </a:p>
        </p:txBody>
      </p:sp>
      <p:sp>
        <p:nvSpPr>
          <p:cNvPr id="245" name="Google Shape;245;gea42502280_0_21"/>
          <p:cNvSpPr txBox="1">
            <a:spLocks noGrp="1"/>
          </p:cNvSpPr>
          <p:nvPr>
            <p:ph type="body" idx="1"/>
          </p:nvPr>
        </p:nvSpPr>
        <p:spPr>
          <a:xfrm>
            <a:off x="3869268" y="864108"/>
            <a:ext cx="7315200" cy="5120700"/>
          </a:xfrm>
          <a:prstGeom prst="rect">
            <a:avLst/>
          </a:prstGeom>
        </p:spPr>
        <p:txBody>
          <a:bodyPr spcFirstLastPara="1" wrap="square" lIns="91425" tIns="45700" rIns="91425" bIns="45700" anchor="ctr" anchorCtr="0">
            <a:normAutofit/>
          </a:bodyPr>
          <a:lstStyle/>
          <a:p>
            <a:pPr marL="0" lvl="0" indent="0" algn="l" rtl="0">
              <a:spcBef>
                <a:spcPts val="1200"/>
              </a:spcBef>
              <a:spcAft>
                <a:spcPts val="2100"/>
              </a:spcAft>
              <a:buNone/>
            </a:pPr>
            <a:endParaRPr/>
          </a:p>
        </p:txBody>
      </p:sp>
    </p:spTree>
  </p:cSld>
  <p:clrMapOvr>
    <a:masterClrMapping/>
  </p:clrMapOvr>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1024</Words>
  <Application>Microsoft Office PowerPoint</Application>
  <PresentationFormat>מסך רחב</PresentationFormat>
  <Paragraphs>100</Paragraphs>
  <Slides>43</Slides>
  <Notes>32</Notes>
  <HiddenSlides>0</HiddenSlides>
  <MMClips>0</MMClips>
  <ScaleCrop>false</ScaleCrop>
  <HeadingPairs>
    <vt:vector size="6" baseType="variant">
      <vt:variant>
        <vt:lpstr>גופנים בשימוש</vt:lpstr>
      </vt:variant>
      <vt:variant>
        <vt:i4>17</vt:i4>
      </vt:variant>
      <vt:variant>
        <vt:lpstr>ערכת נושא</vt:lpstr>
      </vt:variant>
      <vt:variant>
        <vt:i4>2</vt:i4>
      </vt:variant>
      <vt:variant>
        <vt:lpstr>כותרות שקופיות</vt:lpstr>
      </vt:variant>
      <vt:variant>
        <vt:i4>43</vt:i4>
      </vt:variant>
    </vt:vector>
  </HeadingPairs>
  <TitlesOfParts>
    <vt:vector size="62" baseType="lpstr">
      <vt:lpstr>Abel</vt:lpstr>
      <vt:lpstr>Adom-Medium</vt:lpstr>
      <vt:lpstr>almoni-tzar</vt:lpstr>
      <vt:lpstr>Arial</vt:lpstr>
      <vt:lpstr>Calibri</vt:lpstr>
      <vt:lpstr>Corbel</vt:lpstr>
      <vt:lpstr>David</vt:lpstr>
      <vt:lpstr>Gisha</vt:lpstr>
      <vt:lpstr>Libre Baskerville</vt:lpstr>
      <vt:lpstr>Narkiss Block RESHET</vt:lpstr>
      <vt:lpstr>OpenSansHebrewRegular</vt:lpstr>
      <vt:lpstr>Opensans-Regular</vt:lpstr>
      <vt:lpstr>Roboto</vt:lpstr>
      <vt:lpstr>Roboto Condensed Light</vt:lpstr>
      <vt:lpstr>Simpler Pro H</vt:lpstr>
      <vt:lpstr>YonitMedium</vt:lpstr>
      <vt:lpstr>YonitRegular</vt:lpstr>
      <vt:lpstr>Generation of '27 by Slidesgo</vt:lpstr>
      <vt:lpstr>Office Theme</vt:lpstr>
      <vt:lpstr>מצגת של PowerPoint‏</vt:lpstr>
      <vt:lpstr>מצגת של PowerPoint‏</vt:lpstr>
      <vt:lpstr>מצגת של PowerPoint‏</vt:lpstr>
      <vt:lpstr>מצגת של PowerPoint‏</vt:lpstr>
      <vt:lpstr>מצגת של PowerPoint‏</vt:lpstr>
      <vt:lpstr>מצגת של PowerPoint‏</vt:lpstr>
      <vt:lpstr>קרה!</vt:lpstr>
      <vt:lpstr>מצגת של PowerPoint‏</vt:lpstr>
      <vt:lpstr>לא קרה!</vt:lpstr>
      <vt:lpstr>מצגת של PowerPoint‏</vt:lpstr>
      <vt:lpstr>קרה!</vt:lpstr>
      <vt:lpstr>מצגת של PowerPoint‏</vt:lpstr>
      <vt:lpstr>מצגת של PowerPoint‏</vt:lpstr>
      <vt:lpstr>מצגת של PowerPoint‏</vt:lpstr>
      <vt:lpstr>לא קרה!</vt:lpstr>
      <vt:lpstr>מצגת של PowerPoint‏</vt:lpstr>
      <vt:lpstr>לא קרה!</vt:lpstr>
      <vt:lpstr>מצגת של PowerPoint‏</vt:lpstr>
      <vt:lpstr>קרה!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לא קרה!</vt:lpstr>
      <vt:lpstr>מצגת של PowerPoint‏</vt:lpstr>
      <vt:lpstr>קרה!</vt:lpstr>
      <vt:lpstr>מצגת של PowerPoint‏</vt:lpstr>
      <vt:lpstr>לא קרה!</vt:lpstr>
      <vt:lpstr>מצגת של PowerPoint‏</vt:lpstr>
      <vt:lpstr>קרה!</vt:lpstr>
      <vt:lpstr>מצגת של PowerPoint‏</vt:lpstr>
      <vt:lpstr>מצגת של PowerPoint‏</vt:lpstr>
      <vt:lpstr>מצגת של PowerPoint‏</vt:lpstr>
      <vt:lpstr>קרה!</vt:lpstr>
      <vt:lpstr>מצגת של PowerPoint‏</vt:lpstr>
      <vt:lpstr>קרה!</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יובל</dc:creator>
  <cp:lastModifiedBy>Yuval BarNachum</cp:lastModifiedBy>
  <cp:revision>31</cp:revision>
  <dcterms:modified xsi:type="dcterms:W3CDTF">2024-08-22T15:57:43Z</dcterms:modified>
</cp:coreProperties>
</file>