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92" r:id="rId4"/>
  </p:sldMasterIdLst>
  <p:notesMasterIdLst>
    <p:notesMasterId r:id="rId19"/>
  </p:notesMasterIdLst>
  <p:handoutMasterIdLst>
    <p:handoutMasterId r:id="rId20"/>
  </p:handoutMasterIdLst>
  <p:sldIdLst>
    <p:sldId id="281" r:id="rId5"/>
    <p:sldId id="259" r:id="rId6"/>
    <p:sldId id="270" r:id="rId7"/>
    <p:sldId id="291" r:id="rId8"/>
    <p:sldId id="289" r:id="rId9"/>
    <p:sldId id="285" r:id="rId10"/>
    <p:sldId id="272" r:id="rId11"/>
    <p:sldId id="290" r:id="rId12"/>
    <p:sldId id="288" r:id="rId13"/>
    <p:sldId id="292" r:id="rId14"/>
    <p:sldId id="295" r:id="rId15"/>
    <p:sldId id="293" r:id="rId16"/>
    <p:sldId id="296" r:id="rId17"/>
    <p:sldId id="297" r:id="rId18"/>
  </p:sldIdLst>
  <p:sldSz cx="12188825" cy="6858000"/>
  <p:notesSz cx="6858000" cy="9144000"/>
  <p:defaultTextStyle>
    <a:defPPr algn="r" rtl="1">
      <a:defRPr lang="he-il"/>
    </a:defPPr>
    <a:lvl1pPr marL="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FF"/>
    <a:srgbClr val="0066FF"/>
    <a:srgbClr val="BF9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3725" autoAdjust="0"/>
  </p:normalViewPr>
  <p:slideViewPr>
    <p:cSldViewPr showGuides="1">
      <p:cViewPr varScale="1">
        <p:scale>
          <a:sx n="67" d="100"/>
          <a:sy n="67" d="100"/>
        </p:scale>
        <p:origin x="604" y="36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81" d="100"/>
          <a:sy n="81" d="100"/>
        </p:scale>
        <p:origin x="388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2FD80-6E50-4D69-A047-45937BD56AE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285148D-A031-4A2B-88AA-C1827C998908}">
      <dgm:prSet phldrT="[טקסט]"/>
      <dgm:spPr/>
      <dgm:t>
        <a:bodyPr/>
        <a:lstStyle/>
        <a:p>
          <a:pPr rtl="1"/>
          <a:r>
            <a:rPr lang="he-IL" dirty="0" err="1"/>
            <a:t>פייסבוק</a:t>
          </a:r>
          <a:endParaRPr lang="he-IL" dirty="0"/>
        </a:p>
      </dgm:t>
    </dgm:pt>
    <dgm:pt modelId="{2A3489E1-3E4B-491A-B008-B168E6BC16EC}" type="parTrans" cxnId="{37191353-70C6-41BE-B913-6A198DF62952}">
      <dgm:prSet/>
      <dgm:spPr/>
      <dgm:t>
        <a:bodyPr/>
        <a:lstStyle/>
        <a:p>
          <a:pPr rtl="1"/>
          <a:endParaRPr lang="he-IL"/>
        </a:p>
      </dgm:t>
    </dgm:pt>
    <dgm:pt modelId="{CF9AF955-6BE5-46C9-8AA9-15B6EF93E526}" type="sibTrans" cxnId="{37191353-70C6-41BE-B913-6A198DF62952}">
      <dgm:prSet/>
      <dgm:spPr/>
      <dgm:t>
        <a:bodyPr/>
        <a:lstStyle/>
        <a:p>
          <a:pPr rtl="1"/>
          <a:endParaRPr lang="he-IL"/>
        </a:p>
      </dgm:t>
    </dgm:pt>
    <dgm:pt modelId="{F3AE906B-2396-47AA-BCB9-78F49BE487DD}">
      <dgm:prSet phldrT="[טקסט]"/>
      <dgm:spPr/>
      <dgm:t>
        <a:bodyPr/>
        <a:lstStyle/>
        <a:p>
          <a:pPr rtl="1"/>
          <a:r>
            <a:rPr lang="he-IL" dirty="0" err="1"/>
            <a:t>וואטסאפ</a:t>
          </a:r>
          <a:endParaRPr lang="he-IL" dirty="0"/>
        </a:p>
      </dgm:t>
    </dgm:pt>
    <dgm:pt modelId="{96B13F21-A9D4-4887-91A3-28E6219CC45F}" type="parTrans" cxnId="{CFD62144-7229-4640-A4FE-2C2B0752985B}">
      <dgm:prSet/>
      <dgm:spPr/>
      <dgm:t>
        <a:bodyPr/>
        <a:lstStyle/>
        <a:p>
          <a:pPr rtl="1"/>
          <a:endParaRPr lang="he-IL"/>
        </a:p>
      </dgm:t>
    </dgm:pt>
    <dgm:pt modelId="{78A2DADE-8336-470F-BF66-3523CCE49915}" type="sibTrans" cxnId="{CFD62144-7229-4640-A4FE-2C2B0752985B}">
      <dgm:prSet/>
      <dgm:spPr/>
      <dgm:t>
        <a:bodyPr/>
        <a:lstStyle/>
        <a:p>
          <a:pPr rtl="1"/>
          <a:endParaRPr lang="he-IL"/>
        </a:p>
      </dgm:t>
    </dgm:pt>
    <dgm:pt modelId="{8A3B590D-D9B7-4FB9-8921-2D134EDD3DC9}">
      <dgm:prSet phldrT="[טקסט]"/>
      <dgm:spPr/>
      <dgm:t>
        <a:bodyPr/>
        <a:lstStyle/>
        <a:p>
          <a:pPr rtl="1"/>
          <a:r>
            <a:rPr lang="he-IL" dirty="0"/>
            <a:t>גרפים</a:t>
          </a:r>
        </a:p>
      </dgm:t>
    </dgm:pt>
    <dgm:pt modelId="{EE334C68-31FC-4177-8D20-CDA1BA71A8E2}" type="parTrans" cxnId="{ECA4B734-EE3A-4EA1-9AB9-612D13E08595}">
      <dgm:prSet/>
      <dgm:spPr/>
      <dgm:t>
        <a:bodyPr/>
        <a:lstStyle/>
        <a:p>
          <a:pPr rtl="1"/>
          <a:endParaRPr lang="he-IL"/>
        </a:p>
      </dgm:t>
    </dgm:pt>
    <dgm:pt modelId="{400F84AC-5FB3-47F6-B3F4-15562B29E560}" type="sibTrans" cxnId="{ECA4B734-EE3A-4EA1-9AB9-612D13E08595}">
      <dgm:prSet/>
      <dgm:spPr/>
      <dgm:t>
        <a:bodyPr/>
        <a:lstStyle/>
        <a:p>
          <a:pPr rtl="1"/>
          <a:endParaRPr lang="he-IL"/>
        </a:p>
      </dgm:t>
    </dgm:pt>
    <dgm:pt modelId="{98FDDEB1-5B99-4A01-8760-5D2A15ED7771}">
      <dgm:prSet phldrT="[טקסט]"/>
      <dgm:spPr/>
      <dgm:t>
        <a:bodyPr/>
        <a:lstStyle/>
        <a:p>
          <a:pPr rtl="1"/>
          <a:r>
            <a:rPr lang="he-IL" dirty="0"/>
            <a:t>לימוד היסטוריה</a:t>
          </a:r>
        </a:p>
      </dgm:t>
    </dgm:pt>
    <dgm:pt modelId="{037844EA-7EC4-49D2-A75D-57DD35386E29}" type="parTrans" cxnId="{BE8E0CF6-86AE-4F5E-B988-56CAEEFE4534}">
      <dgm:prSet/>
      <dgm:spPr/>
      <dgm:t>
        <a:bodyPr/>
        <a:lstStyle/>
        <a:p>
          <a:pPr rtl="1"/>
          <a:endParaRPr lang="he-IL"/>
        </a:p>
      </dgm:t>
    </dgm:pt>
    <dgm:pt modelId="{16078459-A689-4E89-BC0C-3E9C5A1F5A54}" type="sibTrans" cxnId="{BE8E0CF6-86AE-4F5E-B988-56CAEEFE4534}">
      <dgm:prSet/>
      <dgm:spPr/>
      <dgm:t>
        <a:bodyPr/>
        <a:lstStyle/>
        <a:p>
          <a:pPr rtl="1"/>
          <a:endParaRPr lang="he-IL"/>
        </a:p>
      </dgm:t>
    </dgm:pt>
    <dgm:pt modelId="{2BCF298B-8C6C-4B00-8386-A6C3039C6D73}">
      <dgm:prSet phldrT="[טקסט]"/>
      <dgm:spPr/>
      <dgm:t>
        <a:bodyPr/>
        <a:lstStyle/>
        <a:p>
          <a:pPr rtl="1"/>
          <a:r>
            <a:rPr lang="he-IL" dirty="0"/>
            <a:t>אלבום תמונות</a:t>
          </a:r>
        </a:p>
      </dgm:t>
    </dgm:pt>
    <dgm:pt modelId="{F8CFC2E2-21D1-4BAD-85BB-B2716F1D36CC}" type="parTrans" cxnId="{E5745FB5-E620-4282-9E87-3906F993A62E}">
      <dgm:prSet/>
      <dgm:spPr/>
      <dgm:t>
        <a:bodyPr/>
        <a:lstStyle/>
        <a:p>
          <a:pPr rtl="1"/>
          <a:endParaRPr lang="he-IL"/>
        </a:p>
      </dgm:t>
    </dgm:pt>
    <dgm:pt modelId="{5F62A1D0-BCE7-408D-917B-25961FDECBAB}" type="sibTrans" cxnId="{E5745FB5-E620-4282-9E87-3906F993A62E}">
      <dgm:prSet/>
      <dgm:spPr/>
      <dgm:t>
        <a:bodyPr/>
        <a:lstStyle/>
        <a:p>
          <a:pPr rtl="1"/>
          <a:endParaRPr lang="he-IL"/>
        </a:p>
      </dgm:t>
    </dgm:pt>
    <dgm:pt modelId="{A7CE5AEF-8BA2-4707-8313-BFDD2B150922}" type="pres">
      <dgm:prSet presAssocID="{04C2FD80-6E50-4D69-A047-45937BD56AE1}" presName="cycle" presStyleCnt="0">
        <dgm:presLayoutVars>
          <dgm:dir/>
          <dgm:resizeHandles val="exact"/>
        </dgm:presLayoutVars>
      </dgm:prSet>
      <dgm:spPr/>
    </dgm:pt>
    <dgm:pt modelId="{21CBD608-535E-4CB7-9A64-9450F4AF46D3}" type="pres">
      <dgm:prSet presAssocID="{C285148D-A031-4A2B-88AA-C1827C998908}" presName="node" presStyleLbl="node1" presStyleIdx="0" presStyleCnt="5" custRadScaleRad="99313" custRadScaleInc="4329">
        <dgm:presLayoutVars>
          <dgm:bulletEnabled val="1"/>
        </dgm:presLayoutVars>
      </dgm:prSet>
      <dgm:spPr/>
    </dgm:pt>
    <dgm:pt modelId="{C100E665-CE43-4DC9-A0AD-DE71E721F1F2}" type="pres">
      <dgm:prSet presAssocID="{C285148D-A031-4A2B-88AA-C1827C998908}" presName="spNode" presStyleCnt="0"/>
      <dgm:spPr/>
    </dgm:pt>
    <dgm:pt modelId="{FFDC66F8-6079-425D-8E56-E2C0D55CC7D4}" type="pres">
      <dgm:prSet presAssocID="{CF9AF955-6BE5-46C9-8AA9-15B6EF93E526}" presName="sibTrans" presStyleLbl="sibTrans1D1" presStyleIdx="0" presStyleCnt="5"/>
      <dgm:spPr/>
    </dgm:pt>
    <dgm:pt modelId="{C9987645-FB7F-41C6-81C9-5A6EBB8A15EE}" type="pres">
      <dgm:prSet presAssocID="{F3AE906B-2396-47AA-BCB9-78F49BE487DD}" presName="node" presStyleLbl="node1" presStyleIdx="1" presStyleCnt="5">
        <dgm:presLayoutVars>
          <dgm:bulletEnabled val="1"/>
        </dgm:presLayoutVars>
      </dgm:prSet>
      <dgm:spPr/>
    </dgm:pt>
    <dgm:pt modelId="{AD0622A4-E1C7-4E2A-8E4B-C3D39124C3BF}" type="pres">
      <dgm:prSet presAssocID="{F3AE906B-2396-47AA-BCB9-78F49BE487DD}" presName="spNode" presStyleCnt="0"/>
      <dgm:spPr/>
    </dgm:pt>
    <dgm:pt modelId="{49BD2A35-9333-4B0B-A351-6634740E4FE1}" type="pres">
      <dgm:prSet presAssocID="{78A2DADE-8336-470F-BF66-3523CCE49915}" presName="sibTrans" presStyleLbl="sibTrans1D1" presStyleIdx="1" presStyleCnt="5"/>
      <dgm:spPr/>
    </dgm:pt>
    <dgm:pt modelId="{FB68AA7B-DC63-483D-A11C-EEA23F735A6A}" type="pres">
      <dgm:prSet presAssocID="{8A3B590D-D9B7-4FB9-8921-2D134EDD3DC9}" presName="node" presStyleLbl="node1" presStyleIdx="2" presStyleCnt="5">
        <dgm:presLayoutVars>
          <dgm:bulletEnabled val="1"/>
        </dgm:presLayoutVars>
      </dgm:prSet>
      <dgm:spPr/>
    </dgm:pt>
    <dgm:pt modelId="{2B6F2530-A3E5-484B-8303-DF80E5298A09}" type="pres">
      <dgm:prSet presAssocID="{8A3B590D-D9B7-4FB9-8921-2D134EDD3DC9}" presName="spNode" presStyleCnt="0"/>
      <dgm:spPr/>
    </dgm:pt>
    <dgm:pt modelId="{A9F6A9C4-92FF-4AA8-B59C-8A426DB0747F}" type="pres">
      <dgm:prSet presAssocID="{400F84AC-5FB3-47F6-B3F4-15562B29E560}" presName="sibTrans" presStyleLbl="sibTrans1D1" presStyleIdx="2" presStyleCnt="5"/>
      <dgm:spPr/>
    </dgm:pt>
    <dgm:pt modelId="{DE66C032-01D2-4A44-81E9-A2A96154380D}" type="pres">
      <dgm:prSet presAssocID="{98FDDEB1-5B99-4A01-8760-5D2A15ED7771}" presName="node" presStyleLbl="node1" presStyleIdx="3" presStyleCnt="5">
        <dgm:presLayoutVars>
          <dgm:bulletEnabled val="1"/>
        </dgm:presLayoutVars>
      </dgm:prSet>
      <dgm:spPr/>
    </dgm:pt>
    <dgm:pt modelId="{C17EC710-48CE-4448-BE8D-FEEB18B37464}" type="pres">
      <dgm:prSet presAssocID="{98FDDEB1-5B99-4A01-8760-5D2A15ED7771}" presName="spNode" presStyleCnt="0"/>
      <dgm:spPr/>
    </dgm:pt>
    <dgm:pt modelId="{E0C83120-FF1A-4D96-BE76-F4E0A9AA165A}" type="pres">
      <dgm:prSet presAssocID="{16078459-A689-4E89-BC0C-3E9C5A1F5A54}" presName="sibTrans" presStyleLbl="sibTrans1D1" presStyleIdx="3" presStyleCnt="5"/>
      <dgm:spPr/>
    </dgm:pt>
    <dgm:pt modelId="{48C61DD9-BE81-4A6C-A06A-CBF06C69CEE7}" type="pres">
      <dgm:prSet presAssocID="{2BCF298B-8C6C-4B00-8386-A6C3039C6D73}" presName="node" presStyleLbl="node1" presStyleIdx="4" presStyleCnt="5">
        <dgm:presLayoutVars>
          <dgm:bulletEnabled val="1"/>
        </dgm:presLayoutVars>
      </dgm:prSet>
      <dgm:spPr/>
    </dgm:pt>
    <dgm:pt modelId="{B521DCCB-2A02-434F-8E0F-83C4D5F7C75E}" type="pres">
      <dgm:prSet presAssocID="{2BCF298B-8C6C-4B00-8386-A6C3039C6D73}" presName="spNode" presStyleCnt="0"/>
      <dgm:spPr/>
    </dgm:pt>
    <dgm:pt modelId="{B04A5AEE-D1A7-4584-9093-102FF40A781E}" type="pres">
      <dgm:prSet presAssocID="{5F62A1D0-BCE7-408D-917B-25961FDECBAB}" presName="sibTrans" presStyleLbl="sibTrans1D1" presStyleIdx="4" presStyleCnt="5"/>
      <dgm:spPr/>
    </dgm:pt>
  </dgm:ptLst>
  <dgm:cxnLst>
    <dgm:cxn modelId="{549B5915-1EDD-4E83-91EB-024BFC832E91}" type="presOf" srcId="{04C2FD80-6E50-4D69-A047-45937BD56AE1}" destId="{A7CE5AEF-8BA2-4707-8313-BFDD2B150922}" srcOrd="0" destOrd="0" presId="urn:microsoft.com/office/officeart/2005/8/layout/cycle6"/>
    <dgm:cxn modelId="{ECA4B734-EE3A-4EA1-9AB9-612D13E08595}" srcId="{04C2FD80-6E50-4D69-A047-45937BD56AE1}" destId="{8A3B590D-D9B7-4FB9-8921-2D134EDD3DC9}" srcOrd="2" destOrd="0" parTransId="{EE334C68-31FC-4177-8D20-CDA1BA71A8E2}" sibTransId="{400F84AC-5FB3-47F6-B3F4-15562B29E560}"/>
    <dgm:cxn modelId="{AC14243E-6452-47CB-9BA3-AD9144B4B3B5}" type="presOf" srcId="{78A2DADE-8336-470F-BF66-3523CCE49915}" destId="{49BD2A35-9333-4B0B-A351-6634740E4FE1}" srcOrd="0" destOrd="0" presId="urn:microsoft.com/office/officeart/2005/8/layout/cycle6"/>
    <dgm:cxn modelId="{CFD62144-7229-4640-A4FE-2C2B0752985B}" srcId="{04C2FD80-6E50-4D69-A047-45937BD56AE1}" destId="{F3AE906B-2396-47AA-BCB9-78F49BE487DD}" srcOrd="1" destOrd="0" parTransId="{96B13F21-A9D4-4887-91A3-28E6219CC45F}" sibTransId="{78A2DADE-8336-470F-BF66-3523CCE49915}"/>
    <dgm:cxn modelId="{F0AEEE65-6EBD-4B47-8795-4B3C0E3EA480}" type="presOf" srcId="{16078459-A689-4E89-BC0C-3E9C5A1F5A54}" destId="{E0C83120-FF1A-4D96-BE76-F4E0A9AA165A}" srcOrd="0" destOrd="0" presId="urn:microsoft.com/office/officeart/2005/8/layout/cycle6"/>
    <dgm:cxn modelId="{E57D5851-053F-463B-BF36-4E8A59268D2A}" type="presOf" srcId="{400F84AC-5FB3-47F6-B3F4-15562B29E560}" destId="{A9F6A9C4-92FF-4AA8-B59C-8A426DB0747F}" srcOrd="0" destOrd="0" presId="urn:microsoft.com/office/officeart/2005/8/layout/cycle6"/>
    <dgm:cxn modelId="{090FF272-FB7C-48AF-9697-295FFE7BB54B}" type="presOf" srcId="{5F62A1D0-BCE7-408D-917B-25961FDECBAB}" destId="{B04A5AEE-D1A7-4584-9093-102FF40A781E}" srcOrd="0" destOrd="0" presId="urn:microsoft.com/office/officeart/2005/8/layout/cycle6"/>
    <dgm:cxn modelId="{37191353-70C6-41BE-B913-6A198DF62952}" srcId="{04C2FD80-6E50-4D69-A047-45937BD56AE1}" destId="{C285148D-A031-4A2B-88AA-C1827C998908}" srcOrd="0" destOrd="0" parTransId="{2A3489E1-3E4B-491A-B008-B168E6BC16EC}" sibTransId="{CF9AF955-6BE5-46C9-8AA9-15B6EF93E526}"/>
    <dgm:cxn modelId="{91ACE083-EB40-401E-A2BC-3C1247C1216D}" type="presOf" srcId="{98FDDEB1-5B99-4A01-8760-5D2A15ED7771}" destId="{DE66C032-01D2-4A44-81E9-A2A96154380D}" srcOrd="0" destOrd="0" presId="urn:microsoft.com/office/officeart/2005/8/layout/cycle6"/>
    <dgm:cxn modelId="{0254039D-5891-4E2F-9B19-1C6C93C71140}" type="presOf" srcId="{F3AE906B-2396-47AA-BCB9-78F49BE487DD}" destId="{C9987645-FB7F-41C6-81C9-5A6EBB8A15EE}" srcOrd="0" destOrd="0" presId="urn:microsoft.com/office/officeart/2005/8/layout/cycle6"/>
    <dgm:cxn modelId="{EBC563A7-5E16-4B1E-9851-9154716C8D86}" type="presOf" srcId="{8A3B590D-D9B7-4FB9-8921-2D134EDD3DC9}" destId="{FB68AA7B-DC63-483D-A11C-EEA23F735A6A}" srcOrd="0" destOrd="0" presId="urn:microsoft.com/office/officeart/2005/8/layout/cycle6"/>
    <dgm:cxn modelId="{3519E5AB-35DC-4889-9771-4555161DE34C}" type="presOf" srcId="{C285148D-A031-4A2B-88AA-C1827C998908}" destId="{21CBD608-535E-4CB7-9A64-9450F4AF46D3}" srcOrd="0" destOrd="0" presId="urn:microsoft.com/office/officeart/2005/8/layout/cycle6"/>
    <dgm:cxn modelId="{E5745FB5-E620-4282-9E87-3906F993A62E}" srcId="{04C2FD80-6E50-4D69-A047-45937BD56AE1}" destId="{2BCF298B-8C6C-4B00-8386-A6C3039C6D73}" srcOrd="4" destOrd="0" parTransId="{F8CFC2E2-21D1-4BAD-85BB-B2716F1D36CC}" sibTransId="{5F62A1D0-BCE7-408D-917B-25961FDECBAB}"/>
    <dgm:cxn modelId="{3465E1B9-952B-4D9F-AB0B-F21348E2BC19}" type="presOf" srcId="{CF9AF955-6BE5-46C9-8AA9-15B6EF93E526}" destId="{FFDC66F8-6079-425D-8E56-E2C0D55CC7D4}" srcOrd="0" destOrd="0" presId="urn:microsoft.com/office/officeart/2005/8/layout/cycle6"/>
    <dgm:cxn modelId="{0CA3F4D2-942F-44B3-B85D-A7039E048C4A}" type="presOf" srcId="{2BCF298B-8C6C-4B00-8386-A6C3039C6D73}" destId="{48C61DD9-BE81-4A6C-A06A-CBF06C69CEE7}" srcOrd="0" destOrd="0" presId="urn:microsoft.com/office/officeart/2005/8/layout/cycle6"/>
    <dgm:cxn modelId="{BE8E0CF6-86AE-4F5E-B988-56CAEEFE4534}" srcId="{04C2FD80-6E50-4D69-A047-45937BD56AE1}" destId="{98FDDEB1-5B99-4A01-8760-5D2A15ED7771}" srcOrd="3" destOrd="0" parTransId="{037844EA-7EC4-49D2-A75D-57DD35386E29}" sibTransId="{16078459-A689-4E89-BC0C-3E9C5A1F5A54}"/>
    <dgm:cxn modelId="{E29A7933-F13C-4227-B914-28CB697614E2}" type="presParOf" srcId="{A7CE5AEF-8BA2-4707-8313-BFDD2B150922}" destId="{21CBD608-535E-4CB7-9A64-9450F4AF46D3}" srcOrd="0" destOrd="0" presId="urn:microsoft.com/office/officeart/2005/8/layout/cycle6"/>
    <dgm:cxn modelId="{4AD17DCC-3A78-4085-A36E-A3C42DFF9979}" type="presParOf" srcId="{A7CE5AEF-8BA2-4707-8313-BFDD2B150922}" destId="{C100E665-CE43-4DC9-A0AD-DE71E721F1F2}" srcOrd="1" destOrd="0" presId="urn:microsoft.com/office/officeart/2005/8/layout/cycle6"/>
    <dgm:cxn modelId="{398D0911-68B4-435E-BC74-22CA06C69089}" type="presParOf" srcId="{A7CE5AEF-8BA2-4707-8313-BFDD2B150922}" destId="{FFDC66F8-6079-425D-8E56-E2C0D55CC7D4}" srcOrd="2" destOrd="0" presId="urn:microsoft.com/office/officeart/2005/8/layout/cycle6"/>
    <dgm:cxn modelId="{41704221-8AB7-4C31-B60F-1E280F2C266D}" type="presParOf" srcId="{A7CE5AEF-8BA2-4707-8313-BFDD2B150922}" destId="{C9987645-FB7F-41C6-81C9-5A6EBB8A15EE}" srcOrd="3" destOrd="0" presId="urn:microsoft.com/office/officeart/2005/8/layout/cycle6"/>
    <dgm:cxn modelId="{2E4E25DC-5FB7-4EFC-A355-3CBEF2429540}" type="presParOf" srcId="{A7CE5AEF-8BA2-4707-8313-BFDD2B150922}" destId="{AD0622A4-E1C7-4E2A-8E4B-C3D39124C3BF}" srcOrd="4" destOrd="0" presId="urn:microsoft.com/office/officeart/2005/8/layout/cycle6"/>
    <dgm:cxn modelId="{99177912-AC13-4E78-B9F1-8A2164294C15}" type="presParOf" srcId="{A7CE5AEF-8BA2-4707-8313-BFDD2B150922}" destId="{49BD2A35-9333-4B0B-A351-6634740E4FE1}" srcOrd="5" destOrd="0" presId="urn:microsoft.com/office/officeart/2005/8/layout/cycle6"/>
    <dgm:cxn modelId="{1FC606DC-6624-4CC9-8DBB-38AEFAE12B4C}" type="presParOf" srcId="{A7CE5AEF-8BA2-4707-8313-BFDD2B150922}" destId="{FB68AA7B-DC63-483D-A11C-EEA23F735A6A}" srcOrd="6" destOrd="0" presId="urn:microsoft.com/office/officeart/2005/8/layout/cycle6"/>
    <dgm:cxn modelId="{2D660305-5BFE-4F0C-A761-EFCCD6DC3B32}" type="presParOf" srcId="{A7CE5AEF-8BA2-4707-8313-BFDD2B150922}" destId="{2B6F2530-A3E5-484B-8303-DF80E5298A09}" srcOrd="7" destOrd="0" presId="urn:microsoft.com/office/officeart/2005/8/layout/cycle6"/>
    <dgm:cxn modelId="{316A223C-E132-492E-B51D-91C6C26A97E7}" type="presParOf" srcId="{A7CE5AEF-8BA2-4707-8313-BFDD2B150922}" destId="{A9F6A9C4-92FF-4AA8-B59C-8A426DB0747F}" srcOrd="8" destOrd="0" presId="urn:microsoft.com/office/officeart/2005/8/layout/cycle6"/>
    <dgm:cxn modelId="{B30A70B4-33E9-4C9E-8BB4-9BFF8FE26119}" type="presParOf" srcId="{A7CE5AEF-8BA2-4707-8313-BFDD2B150922}" destId="{DE66C032-01D2-4A44-81E9-A2A96154380D}" srcOrd="9" destOrd="0" presId="urn:microsoft.com/office/officeart/2005/8/layout/cycle6"/>
    <dgm:cxn modelId="{D2E9E80B-3F1E-4437-9D1B-7A894248A789}" type="presParOf" srcId="{A7CE5AEF-8BA2-4707-8313-BFDD2B150922}" destId="{C17EC710-48CE-4448-BE8D-FEEB18B37464}" srcOrd="10" destOrd="0" presId="urn:microsoft.com/office/officeart/2005/8/layout/cycle6"/>
    <dgm:cxn modelId="{58D1B8DD-4CAA-4A9A-AF3E-7A4453980B5C}" type="presParOf" srcId="{A7CE5AEF-8BA2-4707-8313-BFDD2B150922}" destId="{E0C83120-FF1A-4D96-BE76-F4E0A9AA165A}" srcOrd="11" destOrd="0" presId="urn:microsoft.com/office/officeart/2005/8/layout/cycle6"/>
    <dgm:cxn modelId="{D28D49A3-5397-49E0-80ED-E150B6C39B3F}" type="presParOf" srcId="{A7CE5AEF-8BA2-4707-8313-BFDD2B150922}" destId="{48C61DD9-BE81-4A6C-A06A-CBF06C69CEE7}" srcOrd="12" destOrd="0" presId="urn:microsoft.com/office/officeart/2005/8/layout/cycle6"/>
    <dgm:cxn modelId="{B92E1FD7-B96E-46B4-940A-7C2D9C2B84A6}" type="presParOf" srcId="{A7CE5AEF-8BA2-4707-8313-BFDD2B150922}" destId="{B521DCCB-2A02-434F-8E0F-83C4D5F7C75E}" srcOrd="13" destOrd="0" presId="urn:microsoft.com/office/officeart/2005/8/layout/cycle6"/>
    <dgm:cxn modelId="{3DDE1F2E-FDF9-445A-9BC8-C52F6D2B541D}" type="presParOf" srcId="{A7CE5AEF-8BA2-4707-8313-BFDD2B150922}" destId="{B04A5AEE-D1A7-4584-9093-102FF40A781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BD608-535E-4CB7-9A64-9450F4AF46D3}">
      <dsp:nvSpPr>
        <dsp:cNvPr id="0" name=""/>
        <dsp:cNvSpPr/>
      </dsp:nvSpPr>
      <dsp:spPr>
        <a:xfrm>
          <a:off x="3682007" y="16031"/>
          <a:ext cx="1467631" cy="953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 err="1"/>
            <a:t>פייסבוק</a:t>
          </a:r>
          <a:endParaRPr lang="he-IL" sz="2500" kern="1200" dirty="0"/>
        </a:p>
      </dsp:txBody>
      <dsp:txXfrm>
        <a:off x="3728575" y="62599"/>
        <a:ext cx="1374495" cy="860824"/>
      </dsp:txXfrm>
    </dsp:sp>
    <dsp:sp modelId="{FFDC66F8-6079-425D-8E56-E2C0D55CC7D4}">
      <dsp:nvSpPr>
        <dsp:cNvPr id="0" name=""/>
        <dsp:cNvSpPr/>
      </dsp:nvSpPr>
      <dsp:spPr>
        <a:xfrm>
          <a:off x="2489425" y="500000"/>
          <a:ext cx="3812053" cy="3812053"/>
        </a:xfrm>
        <a:custGeom>
          <a:avLst/>
          <a:gdLst/>
          <a:ahLst/>
          <a:cxnLst/>
          <a:rect l="0" t="0" r="0" b="0"/>
          <a:pathLst>
            <a:path>
              <a:moveTo>
                <a:pt x="2669834" y="159735"/>
              </a:moveTo>
              <a:arcTo wR="1906026" hR="1906026" stAng="17617442" swAng="18787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987645-FB7F-41C6-81C9-5A6EBB8A15EE}">
      <dsp:nvSpPr>
        <dsp:cNvPr id="0" name=""/>
        <dsp:cNvSpPr/>
      </dsp:nvSpPr>
      <dsp:spPr>
        <a:xfrm>
          <a:off x="5460423" y="1319657"/>
          <a:ext cx="1467631" cy="953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 err="1"/>
            <a:t>וואטסאפ</a:t>
          </a:r>
          <a:endParaRPr lang="he-IL" sz="2500" kern="1200" dirty="0"/>
        </a:p>
      </dsp:txBody>
      <dsp:txXfrm>
        <a:off x="5506991" y="1366225"/>
        <a:ext cx="1374495" cy="860824"/>
      </dsp:txXfrm>
    </dsp:sp>
    <dsp:sp modelId="{49BD2A35-9333-4B0B-A351-6634740E4FE1}">
      <dsp:nvSpPr>
        <dsp:cNvPr id="0" name=""/>
        <dsp:cNvSpPr/>
      </dsp:nvSpPr>
      <dsp:spPr>
        <a:xfrm>
          <a:off x="2475473" y="479605"/>
          <a:ext cx="3812053" cy="3812053"/>
        </a:xfrm>
        <a:custGeom>
          <a:avLst/>
          <a:gdLst/>
          <a:ahLst/>
          <a:cxnLst/>
          <a:rect l="0" t="0" r="0" b="0"/>
          <a:pathLst>
            <a:path>
              <a:moveTo>
                <a:pt x="3809436" y="1806196"/>
              </a:moveTo>
              <a:arcTo wR="1906026" hR="1906026" stAng="21419862" swAng="21963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8AA7B-DC63-483D-A11C-EEA23F735A6A}">
      <dsp:nvSpPr>
        <dsp:cNvPr id="0" name=""/>
        <dsp:cNvSpPr/>
      </dsp:nvSpPr>
      <dsp:spPr>
        <a:xfrm>
          <a:off x="4768018" y="3450659"/>
          <a:ext cx="1467631" cy="953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גרפים</a:t>
          </a:r>
        </a:p>
      </dsp:txBody>
      <dsp:txXfrm>
        <a:off x="4814586" y="3497227"/>
        <a:ext cx="1374495" cy="860824"/>
      </dsp:txXfrm>
    </dsp:sp>
    <dsp:sp modelId="{A9F6A9C4-92FF-4AA8-B59C-8A426DB0747F}">
      <dsp:nvSpPr>
        <dsp:cNvPr id="0" name=""/>
        <dsp:cNvSpPr/>
      </dsp:nvSpPr>
      <dsp:spPr>
        <a:xfrm>
          <a:off x="2475473" y="479605"/>
          <a:ext cx="3812053" cy="3812053"/>
        </a:xfrm>
        <a:custGeom>
          <a:avLst/>
          <a:gdLst/>
          <a:ahLst/>
          <a:cxnLst/>
          <a:rect l="0" t="0" r="0" b="0"/>
          <a:pathLst>
            <a:path>
              <a:moveTo>
                <a:pt x="2284972" y="3774003"/>
              </a:moveTo>
              <a:arcTo wR="1906026" hR="1906026" stAng="4711941" swAng="13761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6C032-01D2-4A44-81E9-A2A96154380D}">
      <dsp:nvSpPr>
        <dsp:cNvPr id="0" name=""/>
        <dsp:cNvSpPr/>
      </dsp:nvSpPr>
      <dsp:spPr>
        <a:xfrm>
          <a:off x="2527350" y="3450659"/>
          <a:ext cx="1467631" cy="953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לימוד היסטוריה</a:t>
          </a:r>
        </a:p>
      </dsp:txBody>
      <dsp:txXfrm>
        <a:off x="2573918" y="3497227"/>
        <a:ext cx="1374495" cy="860824"/>
      </dsp:txXfrm>
    </dsp:sp>
    <dsp:sp modelId="{E0C83120-FF1A-4D96-BE76-F4E0A9AA165A}">
      <dsp:nvSpPr>
        <dsp:cNvPr id="0" name=""/>
        <dsp:cNvSpPr/>
      </dsp:nvSpPr>
      <dsp:spPr>
        <a:xfrm>
          <a:off x="2475473" y="479605"/>
          <a:ext cx="3812053" cy="3812053"/>
        </a:xfrm>
        <a:custGeom>
          <a:avLst/>
          <a:gdLst/>
          <a:ahLst/>
          <a:cxnLst/>
          <a:rect l="0" t="0" r="0" b="0"/>
          <a:pathLst>
            <a:path>
              <a:moveTo>
                <a:pt x="318527" y="2960912"/>
              </a:moveTo>
              <a:arcTo wR="1906026" hR="1906026" stAng="8783769" swAng="21963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61DD9-BE81-4A6C-A06A-CBF06C69CEE7}">
      <dsp:nvSpPr>
        <dsp:cNvPr id="0" name=""/>
        <dsp:cNvSpPr/>
      </dsp:nvSpPr>
      <dsp:spPr>
        <a:xfrm>
          <a:off x="1834945" y="1319657"/>
          <a:ext cx="1467631" cy="953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/>
            <a:t>אלבום תמונות</a:t>
          </a:r>
        </a:p>
      </dsp:txBody>
      <dsp:txXfrm>
        <a:off x="1881513" y="1366225"/>
        <a:ext cx="1374495" cy="860824"/>
      </dsp:txXfrm>
    </dsp:sp>
    <dsp:sp modelId="{B04A5AEE-D1A7-4584-9093-102FF40A781E}">
      <dsp:nvSpPr>
        <dsp:cNvPr id="0" name=""/>
        <dsp:cNvSpPr/>
      </dsp:nvSpPr>
      <dsp:spPr>
        <a:xfrm>
          <a:off x="2462343" y="498813"/>
          <a:ext cx="3812053" cy="3812053"/>
        </a:xfrm>
        <a:custGeom>
          <a:avLst/>
          <a:gdLst/>
          <a:ahLst/>
          <a:cxnLst/>
          <a:rect l="0" t="0" r="0" b="0"/>
          <a:pathLst>
            <a:path>
              <a:moveTo>
                <a:pt x="345488" y="811650"/>
              </a:moveTo>
              <a:arcTo wR="1906026" hR="1906026" stAng="12902476" swAng="20109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he-IL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E19449D1-3DFB-47D2-8043-615560CF09EE}" type="datetime1">
              <a:rPr lang="he-IL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י"א/חשון/תשפ"ב</a:t>
            </a:fld>
            <a:endParaRPr lang="he-IL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he-IL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FD77566-CD65-4859-9FA1-43956DC85B8C}" type="slidenum">
              <a:rPr lang="he-IL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47AEEF-84E2-487D-B7EF-9E0B6B093B60}" type="datetime1">
              <a:rPr lang="he-IL" smtClean="0"/>
              <a:t>י"א/חשון/תשפ"ב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B8796F01-7154-41E0-B48B-A6921757531A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60949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1218987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82848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243797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304746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6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2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B8796F01-7154-41E0-B48B-A6921757531A}" type="slidenum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6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0.svg" /><Relationship Id="rId4" Type="http://schemas.openxmlformats.org/officeDocument/2006/relationships/image" Target="../media/image9.pn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3.sv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38100" y="0"/>
            <a:ext cx="5294313" cy="6858000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7013" y="0"/>
            <a:ext cx="6858000" cy="685800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119309" y="521171"/>
            <a:ext cx="6201033" cy="5815657"/>
          </a:xfrm>
          <a:prstGeom prst="rect">
            <a:avLst/>
          </a:prstGeom>
        </p:spPr>
      </p:pic>
      <p:sp>
        <p:nvSpPr>
          <p:cNvPr id="6" name="מציין מיקום טקסט של כתובית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H="1">
            <a:off x="4216400" y="1752600"/>
            <a:ext cx="3757612" cy="609600"/>
          </a:xfrm>
        </p:spPr>
        <p:txBody>
          <a:bodyPr rtlCol="1">
            <a:normAutofit/>
          </a:bodyPr>
          <a:lstStyle>
            <a:lvl1pPr marL="0" indent="0" algn="ctr" rtl="1">
              <a:buFontTx/>
              <a:buNone/>
              <a:defRPr sz="20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19" name="מציין מיקום טקסט של כתובית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4216400" y="4844142"/>
            <a:ext cx="3757612" cy="609600"/>
          </a:xfrm>
        </p:spPr>
        <p:txBody>
          <a:bodyPr rtlCol="1">
            <a:normAutofit/>
          </a:bodyPr>
          <a:lstStyle>
            <a:lvl1pPr marL="0" indent="0" algn="ctr" rtl="1">
              <a:buFontTx/>
              <a:buNone/>
              <a:defRPr sz="200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flipH="1">
            <a:off x="4216401" y="2361521"/>
            <a:ext cx="3757613" cy="2481941"/>
          </a:xfrm>
        </p:spPr>
        <p:txBody>
          <a:bodyPr vert="horz" lIns="121899" tIns="60949" rIns="121899" bIns="60949" rtlCol="1" anchor="ctr">
            <a:normAutofit/>
          </a:bodyPr>
          <a:lstStyle>
            <a:lvl1pPr algn="ctr" rtl="1">
              <a:defRPr lang="en-US" sz="7200" b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ctr" rtl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he-IL" noProof="0"/>
              <a:t>הוספת כותרת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ת עיגול קטן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 flipH="1">
            <a:off x="7313613" y="0"/>
            <a:ext cx="4875212" cy="3769068"/>
          </a:xfrm>
          <a:prstGeom prst="rect">
            <a:avLst/>
          </a:prstGeom>
        </p:spPr>
      </p:pic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684213" y="1828800"/>
            <a:ext cx="5410200" cy="4343400"/>
          </a:xfrm>
        </p:spPr>
        <p:txBody>
          <a:bodyPr rtlCol="1">
            <a:normAutofit/>
          </a:bodyPr>
          <a:lstStyle>
            <a:lvl1pPr algn="r" rtl="1">
              <a:buClr>
                <a:schemeClr val="bg1"/>
              </a:buCl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31392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58037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84683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11328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618413" y="685800"/>
            <a:ext cx="3886199" cy="2133598"/>
          </a:xfrm>
        </p:spPr>
        <p:txBody>
          <a:bodyPr vert="horz" lIns="121899" tIns="60949" rIns="121899" bIns="60949" rtlCol="1" anchor="t">
            <a:normAutofit/>
          </a:bodyPr>
          <a:lstStyle>
            <a:lvl1pPr algn="r" rtl="1">
              <a:defRPr lang="en-US" sz="4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he-IL" noProof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ת עיגול קטן כחול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 flipH="1">
            <a:off x="7313613" y="0"/>
            <a:ext cx="4875212" cy="3769068"/>
          </a:xfrm>
          <a:prstGeom prst="rect">
            <a:avLst/>
          </a:prstGeom>
        </p:spPr>
      </p:pic>
      <p:sp>
        <p:nvSpPr>
          <p:cNvPr id="13" name="מציין מיקום טקסט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684213" y="1828800"/>
            <a:ext cx="5410200" cy="4343400"/>
          </a:xfrm>
        </p:spPr>
        <p:txBody>
          <a:bodyPr rtlCol="1">
            <a:normAutofit/>
          </a:bodyPr>
          <a:lstStyle>
            <a:lvl1pPr algn="r" rtl="1">
              <a:buClr>
                <a:schemeClr val="bg1"/>
              </a:buCl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31392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58037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84683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11328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618413" y="685800"/>
            <a:ext cx="3886199" cy="2133598"/>
          </a:xfrm>
        </p:spPr>
        <p:txBody>
          <a:bodyPr vert="horz" lIns="121899" tIns="60949" rIns="121899" bIns="60949" rtlCol="1" anchor="t">
            <a:normAutofit/>
          </a:bodyPr>
          <a:lstStyle>
            <a:lvl1pPr algn="r" rtl="1">
              <a:defRPr lang="en-US"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rtl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he-IL" noProof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ת עיגול גדול_חלופי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11907" y="990"/>
            <a:ext cx="5294313" cy="6858000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 flipH="1">
            <a:off x="174624" y="0"/>
            <a:ext cx="12014201" cy="689733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905500" y="685800"/>
            <a:ext cx="5562600" cy="1143000"/>
          </a:xfrm>
        </p:spPr>
        <p:txBody>
          <a:bodyPr rtlCol="1" anchor="t">
            <a:normAutofit/>
          </a:bodyPr>
          <a:lstStyle>
            <a:lvl1pPr algn="r" rtl="1">
              <a:defRPr sz="4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905500" y="1828800"/>
            <a:ext cx="5562600" cy="4470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31392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58037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84683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11328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ריסת עיגול גדול_חלופ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0" y="0"/>
            <a:ext cx="5294313" cy="6858000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 flipH="1">
            <a:off x="174624" y="0"/>
            <a:ext cx="12014201" cy="689733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5905500" y="685800"/>
            <a:ext cx="5562600" cy="1143000"/>
          </a:xfrm>
        </p:spPr>
        <p:txBody>
          <a:bodyPr rtlCol="1" anchor="t">
            <a:normAutofit/>
          </a:bodyPr>
          <a:lstStyle>
            <a:lvl1pPr algn="r" rtl="1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5905500" y="1828800"/>
            <a:ext cx="5562600" cy="4470400"/>
          </a:xfrm>
        </p:spPr>
        <p:txBody>
          <a:bodyPr rtlCol="1">
            <a:normAutofit/>
          </a:bodyPr>
          <a:lstStyle>
            <a:lvl1pPr algn="r" rtl="1">
              <a:buClr>
                <a:schemeClr val="bg1"/>
              </a:buClr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31392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58037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84683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11328" indent="-304747" algn="r" rtl="1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ת נייר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684212" y="685800"/>
            <a:ext cx="8763002" cy="990600"/>
          </a:xfrm>
        </p:spPr>
        <p:txBody>
          <a:bodyPr rtlCol="1" anchor="t"/>
          <a:lstStyle>
            <a:lvl1pPr algn="r" rtl="1">
              <a:lnSpc>
                <a:spcPct val="100000"/>
              </a:lnSpc>
              <a:defRPr sz="4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pic>
        <p:nvPicPr>
          <p:cNvPr id="4" name="גרפיקה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1611" y="1309974"/>
            <a:ext cx="1676401" cy="4648200"/>
          </a:xfrm>
          <a:prstGeom prst="rect">
            <a:avLst/>
          </a:prstGeom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684212" y="1828800"/>
            <a:ext cx="8763002" cy="4470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31392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58037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84683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11328" indent="-304747" algn="r" rtl="1">
              <a:buFont typeface="Courier New" panose="02070309020205020404" pitchFamily="49" charset="0"/>
              <a:buChar char="o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1" anchor="b">
            <a:normAutofit/>
          </a:bodyPr>
          <a:lstStyle/>
          <a:p>
            <a:pPr rtl="1"/>
            <a:r>
              <a:rPr lang="he-IL" noProof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1">
            <a:normAutofit/>
          </a:bodyPr>
          <a:lstStyle/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B4C9F37-BC0B-45F1-AA72-A75C4F78C95B}" type="datetime1">
              <a:rPr lang="he-IL" noProof="0" smtClean="0"/>
              <a:t>י"א/חשון/תשפ"ב</a:t>
            </a:fld>
            <a:endParaRPr lang="he-IL" noProof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הוסף כותרת תחתונה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EB37DED6-D4C7-42EE-AB49-D2E39E64FDE4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3226" indent="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G0BlndTOSU" TargetMode="Externa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משנה 4"/>
          <p:cNvSpPr>
            <a:spLocks noGrp="1"/>
          </p:cNvSpPr>
          <p:nvPr>
            <p:ph type="body" sz="quarter" idx="10"/>
          </p:nvPr>
        </p:nvSpPr>
        <p:spPr>
          <a:xfrm flipH="1">
            <a:off x="4216400" y="1752600"/>
            <a:ext cx="3757612" cy="609600"/>
          </a:xfrm>
        </p:spPr>
        <p:txBody>
          <a:bodyPr rtlCol="1">
            <a:normAutofit/>
          </a:bodyPr>
          <a:lstStyle/>
          <a:p>
            <a:pPr algn="ctr" rtl="1">
              <a:lnSpc>
                <a:spcPct val="100000"/>
              </a:lnSpc>
            </a:pPr>
            <a:endParaRPr lang="he-IL" sz="2000" dirty="0">
              <a:solidFill>
                <a:schemeClr val="accent1"/>
              </a:solidFill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3718148" y="2361521"/>
            <a:ext cx="4968552" cy="2481941"/>
          </a:xfrm>
        </p:spPr>
        <p:txBody>
          <a:bodyPr rtlCol="1">
            <a:normAutofit/>
          </a:bodyPr>
          <a:lstStyle/>
          <a:p>
            <a:pPr rtl="1"/>
            <a:r>
              <a:rPr lang="he-IL" dirty="0">
                <a:cs typeface="Shalt" pitchFamily="2" charset="-79"/>
              </a:rPr>
              <a:t>ציר זמן </a:t>
            </a:r>
            <a:br>
              <a:rPr lang="he-IL" dirty="0">
                <a:cs typeface="Shalt" pitchFamily="2" charset="-79"/>
              </a:rPr>
            </a:br>
            <a:r>
              <a:rPr lang="he-IL" dirty="0">
                <a:cs typeface="Shalt" pitchFamily="2" charset="-79"/>
              </a:rPr>
              <a:t>בהיסטוריה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4216400" y="4844142"/>
            <a:ext cx="3757612" cy="609600"/>
          </a:xfrm>
        </p:spPr>
        <p:txBody>
          <a:bodyPr rtlCol="1"/>
          <a:lstStyle/>
          <a:p>
            <a:pPr rtl="1"/>
            <a:endParaRPr lang="he-I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B8F41A-1DA8-49F5-8671-AE67F441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Shalt" pitchFamily="2" charset="-79"/>
              </a:rPr>
              <a:t>ציר זמן אישי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3377FB0-FF1F-4F1E-93B0-5E01549C1FD2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710036" y="1484784"/>
            <a:ext cx="8758064" cy="4814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הכניסי מספרים יחסיים ל-0 על ציר הזמן שלך. [לדוג': הורייך התחתנו שנתיים לפני שנולדת (0) אז זה 2-.]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האם יש נושא משותף לכל האירועים שכתבתי על הציר?</a:t>
            </a:r>
          </a:p>
          <a:p>
            <a:pPr>
              <a:lnSpc>
                <a:spcPct val="150000"/>
              </a:lnSpc>
            </a:pPr>
            <a:r>
              <a:rPr lang="he-IL" dirty="0"/>
              <a:t>אילו אירועים נבחר להציב? </a:t>
            </a:r>
          </a:p>
          <a:p>
            <a:pPr>
              <a:lnSpc>
                <a:spcPct val="150000"/>
              </a:lnSpc>
            </a:pPr>
            <a:r>
              <a:rPr lang="he-IL" dirty="0"/>
              <a:t>מה מגדיר אירוע כאירוע חשוב?</a:t>
            </a:r>
          </a:p>
          <a:p>
            <a:pPr>
              <a:lnSpc>
                <a:spcPct val="150000"/>
              </a:lnSpc>
            </a:pPr>
            <a:r>
              <a:rPr lang="he-IL" dirty="0"/>
              <a:t> מה יגדיר אותו כאירוע היסטורי?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056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BA930B-5716-4306-86F6-1D963B44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Shalt" pitchFamily="2" charset="-79"/>
              </a:rPr>
              <a:t>עכשיו הכיני לבד ציר זמן אישי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493216-9029-4175-A8AD-BDE048EA4729}"/>
              </a:ext>
            </a:extLst>
          </p:cNvPr>
          <p:cNvSpPr>
            <a:spLocks noGrp="1"/>
          </p:cNvSpPr>
          <p:nvPr>
            <p:ph idx="10"/>
          </p:nvPr>
        </p:nvSpPr>
        <p:spPr>
          <a:xfrm flipH="1">
            <a:off x="684212" y="1772816"/>
            <a:ext cx="8763002" cy="4526384"/>
          </a:xfrm>
        </p:spPr>
        <p:txBody>
          <a:bodyPr/>
          <a:lstStyle/>
          <a:p>
            <a:r>
              <a:rPr lang="he-IL" sz="1800" b="1" dirty="0">
                <a:cs typeface="Dybbuk" panose="00000400000000000000" pitchFamily="2" charset="-79"/>
              </a:rPr>
              <a:t>בחרי נושא שיהיה משותף לאירועים שתשבצי בציר הזמן</a:t>
            </a:r>
          </a:p>
          <a:p>
            <a:r>
              <a:rPr lang="he-IL" sz="1800" b="1" dirty="0">
                <a:cs typeface="Dybbuk" panose="00000400000000000000" pitchFamily="2" charset="-79"/>
              </a:rPr>
              <a:t>שבצי 3 אירועים שהתרחשו "לפני הספירה" ו-4 אירועים שהתרחשו "אחרי הספירה"</a:t>
            </a:r>
          </a:p>
          <a:p>
            <a:r>
              <a:rPr lang="he-IL" sz="1800" b="1" dirty="0">
                <a:cs typeface="Dybbuk" panose="00000400000000000000" pitchFamily="2" charset="-79"/>
              </a:rPr>
              <a:t>מתחת לציר כתבי את השנים בהם אירעו באמת האירועים</a:t>
            </a:r>
          </a:p>
          <a:p>
            <a:r>
              <a:rPr lang="he-IL" sz="1800" b="1" dirty="0">
                <a:cs typeface="Dybbuk" panose="00000400000000000000" pitchFamily="2" charset="-79"/>
              </a:rPr>
              <a:t>מעל הציר כתבי את השנים ביחס לנקודת ה-0 שבחרת</a:t>
            </a:r>
          </a:p>
          <a:p>
            <a:endParaRPr lang="he-IL" sz="1800" b="1" dirty="0">
              <a:cs typeface="Dybbuk" panose="00000400000000000000" pitchFamily="2" charset="-79"/>
            </a:endParaRPr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                                    0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2354A7F0-DE4C-4B38-AB98-C39F7A3A30FA}"/>
              </a:ext>
            </a:extLst>
          </p:cNvPr>
          <p:cNvCxnSpPr/>
          <p:nvPr/>
        </p:nvCxnSpPr>
        <p:spPr>
          <a:xfrm flipH="1">
            <a:off x="909836" y="5301208"/>
            <a:ext cx="82089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248C658F-3A84-41E8-B858-8B99E0DA64EC}"/>
              </a:ext>
            </a:extLst>
          </p:cNvPr>
          <p:cNvCxnSpPr>
            <a:cxnSpLocks/>
          </p:cNvCxnSpPr>
          <p:nvPr/>
        </p:nvCxnSpPr>
        <p:spPr>
          <a:xfrm>
            <a:off x="6382444" y="5157192"/>
            <a:ext cx="0" cy="4320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B8563F4D-82B9-4ACB-9718-B404618B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>
                <a:solidFill>
                  <a:srgbClr val="0066CC"/>
                </a:solidFill>
                <a:cs typeface="Shalt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צפו בסרטון</a:t>
            </a:r>
            <a:endParaRPr lang="he-IL" sz="2800" dirty="0">
              <a:solidFill>
                <a:srgbClr val="0066CC"/>
              </a:solidFill>
              <a:cs typeface="Shalt" pitchFamily="2" charset="-79"/>
            </a:endParaRP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2287D106-CDE2-4995-80D0-C81FFA88B44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710036" y="1412776"/>
            <a:ext cx="8758064" cy="488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u="sng" dirty="0">
                <a:cs typeface="Dybbuk" panose="00000400000000000000" pitchFamily="2" charset="-79"/>
              </a:rPr>
              <a:t>לסיכום:</a:t>
            </a:r>
          </a:p>
          <a:p>
            <a:r>
              <a:rPr lang="he-IL" sz="1600" dirty="0"/>
              <a:t>מחלקים את הספירה של שנות ההיסטוריה לשניים: סופרים את השנים שלפני הולדת ישו</a:t>
            </a:r>
          </a:p>
          <a:p>
            <a:pPr marL="0" indent="0">
              <a:buNone/>
            </a:pPr>
            <a:r>
              <a:rPr lang="he-IL" sz="1600" dirty="0"/>
              <a:t> הנוצרי ואת השנים אחרי הולדתו.</a:t>
            </a:r>
          </a:p>
          <a:p>
            <a:r>
              <a:rPr lang="he-IL" sz="1600" dirty="0"/>
              <a:t>השנים שלפני הולדת ישו נקראות: לִפנֵי הַספִירה ובראשי תיבות: </a:t>
            </a:r>
            <a:r>
              <a:rPr lang="he-IL" sz="1600" b="1" dirty="0"/>
              <a:t>לפנה"ס</a:t>
            </a:r>
            <a:r>
              <a:rPr lang="he-IL" sz="1600" dirty="0"/>
              <a:t>.</a:t>
            </a:r>
          </a:p>
          <a:p>
            <a:pPr marL="0" indent="0">
              <a:buNone/>
            </a:pPr>
            <a:r>
              <a:rPr lang="he-IL" sz="1600" dirty="0"/>
              <a:t>וגם: לפסה"נ (</a:t>
            </a:r>
            <a:r>
              <a:rPr lang="he-IL" sz="1600" b="1" dirty="0"/>
              <a:t>ל</a:t>
            </a:r>
            <a:r>
              <a:rPr lang="he-IL" sz="1600" dirty="0"/>
              <a:t>פני </a:t>
            </a:r>
            <a:r>
              <a:rPr lang="he-IL" sz="1600" b="1" dirty="0"/>
              <a:t>ס</a:t>
            </a:r>
            <a:r>
              <a:rPr lang="he-IL" sz="1600" dirty="0"/>
              <a:t>פירת </a:t>
            </a:r>
            <a:r>
              <a:rPr lang="he-IL" sz="1600" b="1" dirty="0"/>
              <a:t>הנ</a:t>
            </a:r>
            <a:r>
              <a:rPr lang="he-IL" sz="1600" dirty="0"/>
              <a:t>וצרים)</a:t>
            </a:r>
          </a:p>
          <a:p>
            <a:pPr marL="0" indent="0">
              <a:buNone/>
            </a:pPr>
            <a:r>
              <a:rPr lang="he-IL" sz="1600" dirty="0"/>
              <a:t>השנים שאחרי הולדת ישו נקראות: לַספִירָה, או: לִספִירַת הנוצרים.</a:t>
            </a:r>
          </a:p>
          <a:p>
            <a:pPr marL="0" indent="0">
              <a:buNone/>
            </a:pPr>
            <a:r>
              <a:rPr lang="he-IL" sz="1600" dirty="0"/>
              <a:t>לדוגמה:</a:t>
            </a:r>
          </a:p>
          <a:p>
            <a:r>
              <a:rPr lang="he-IL" sz="1600" dirty="0"/>
              <a:t>לִפנֵי הַסְפִירָה  –  לפני הולדת ישו הנוצרי</a:t>
            </a:r>
          </a:p>
          <a:p>
            <a:r>
              <a:rPr lang="he-IL" sz="1600" dirty="0"/>
              <a:t>בית המקדש השני נבנה לפנה"ס (516-) ונהרס בשנת 70 לספירה.</a:t>
            </a:r>
          </a:p>
        </p:txBody>
      </p:sp>
    </p:spTree>
    <p:extLst>
      <p:ext uri="{BB962C8B-B14F-4D97-AF65-F5344CB8AC3E}">
        <p14:creationId xmlns:p14="http://schemas.microsoft.com/office/powerpoint/2010/main" val="27617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0A18-3A8E-4007-A21D-64454BD9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נתרגל קצת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F7D5-32A2-42C8-81F6-E8F923BE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צייני ליד כל שנה באיזו אלף היא ובאיזו מאה</a:t>
            </a:r>
          </a:p>
          <a:p>
            <a:r>
              <a:rPr lang="he-IL" dirty="0"/>
              <a:t>1948</a:t>
            </a:r>
          </a:p>
          <a:p>
            <a:r>
              <a:rPr lang="he-IL" dirty="0"/>
              <a:t>1786</a:t>
            </a:r>
          </a:p>
          <a:p>
            <a:r>
              <a:rPr lang="he-IL" dirty="0"/>
              <a:t>574</a:t>
            </a:r>
          </a:p>
          <a:p>
            <a:r>
              <a:rPr lang="he-IL" dirty="0"/>
              <a:t>2021</a:t>
            </a:r>
          </a:p>
          <a:p>
            <a:r>
              <a:rPr lang="he-IL" dirty="0"/>
              <a:t>1992</a:t>
            </a:r>
          </a:p>
          <a:p>
            <a:r>
              <a:rPr lang="he-IL" dirty="0"/>
              <a:t>1844</a:t>
            </a:r>
          </a:p>
        </p:txBody>
      </p:sp>
    </p:spTree>
    <p:extLst>
      <p:ext uri="{BB962C8B-B14F-4D97-AF65-F5344CB8AC3E}">
        <p14:creationId xmlns:p14="http://schemas.microsoft.com/office/powerpoint/2010/main" val="33861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27B6-1B10-4B86-A22F-07994395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1E21-005F-42AD-9393-2C0B30BE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צייני ליד ציר הזמן שלך באיזו מאה האירועים  התרחשו</a:t>
            </a:r>
          </a:p>
        </p:txBody>
      </p:sp>
    </p:spTree>
    <p:extLst>
      <p:ext uri="{BB962C8B-B14F-4D97-AF65-F5344CB8AC3E}">
        <p14:creationId xmlns:p14="http://schemas.microsoft.com/office/powerpoint/2010/main" val="28504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flipH="1">
            <a:off x="4366220" y="685800"/>
            <a:ext cx="7101880" cy="1143000"/>
          </a:xfrm>
        </p:spPr>
        <p:txBody>
          <a:bodyPr rtlCol="1" anchor="t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e-IL" sz="4000" b="1" dirty="0">
                <a:solidFill>
                  <a:schemeClr val="accent5">
                    <a:lumMod val="75000"/>
                  </a:schemeClr>
                </a:solidFill>
                <a:latin typeface="Noot" pitchFamily="50" charset="-79"/>
                <a:cs typeface="Noot" pitchFamily="50" charset="-79"/>
              </a:rPr>
              <a:t>מהו בעצם ציר זמן?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flipH="1">
            <a:off x="4222204" y="1556792"/>
            <a:ext cx="7245896" cy="4742408"/>
          </a:xfrm>
        </p:spPr>
        <p:txBody>
          <a:bodyPr vert="horz" lIns="121899" tIns="60949" rIns="121899" bIns="60949" rtlCol="1" anchor="t">
            <a:normAutofit fontScale="85000" lnSpcReduction="10000"/>
          </a:bodyPr>
          <a:lstStyle/>
          <a:p>
            <a:pPr marL="730885" lvl="1" indent="-304165" algn="r" rtl="1">
              <a:lnSpc>
                <a:spcPct val="150000"/>
              </a:lnSpc>
            </a:pPr>
            <a:r>
              <a:rPr lang="he-IL" dirty="0"/>
              <a:t>ההיסטוריה היא אוסף של מאורעות שקרו בתקופות שונות בעבר. </a:t>
            </a:r>
          </a:p>
          <a:p>
            <a:pPr marL="730885" lvl="1" indent="-304165" algn="r" rtl="1">
              <a:lnSpc>
                <a:spcPct val="150000"/>
              </a:lnSpc>
            </a:pPr>
            <a:r>
              <a:rPr lang="he-IL" dirty="0"/>
              <a:t>לכן מקובל לתאר את ההיסטוריה באמצעות ציר הזמן.</a:t>
            </a:r>
          </a:p>
          <a:p>
            <a:pPr marL="730885" lvl="1" indent="-304165" algn="r" rtl="1">
              <a:lnSpc>
                <a:spcPct val="150000"/>
              </a:lnSpc>
            </a:pPr>
            <a:r>
              <a:rPr lang="he-IL" dirty="0"/>
              <a:t>ציר הזמן מתעד את האירועים לפי יחידות זמן מקובלות בהיסטוריה. </a:t>
            </a:r>
          </a:p>
          <a:p>
            <a:pPr marL="426720" lvl="1" indent="0" algn="r" rtl="1">
              <a:lnSpc>
                <a:spcPct val="150000"/>
              </a:lnSpc>
              <a:buNone/>
            </a:pPr>
            <a:r>
              <a:rPr lang="he-IL" dirty="0"/>
              <a:t>    יחידת הזמן מקובלת היא מאה שנים. </a:t>
            </a:r>
          </a:p>
          <a:p>
            <a:pPr marL="730885" lvl="1" indent="-304165" algn="r" rtl="1">
              <a:lnSpc>
                <a:spcPct val="150000"/>
              </a:lnSpc>
            </a:pPr>
            <a:r>
              <a:rPr lang="he-IL" dirty="0"/>
              <a:t>נוהגים לסמן את התאריכים החשובים לנו על ציר הזמן. </a:t>
            </a:r>
          </a:p>
          <a:p>
            <a:pPr marL="730885" lvl="1" indent="-304165" algn="r" rtl="1">
              <a:lnSpc>
                <a:spcPct val="150000"/>
              </a:lnSpc>
            </a:pPr>
            <a:r>
              <a:rPr lang="he-IL" dirty="0"/>
              <a:t>מושג הזמן בהיסטוריה חשוב ומכונה : </a:t>
            </a:r>
          </a:p>
          <a:p>
            <a:pPr marL="426720" lvl="1" indent="0" algn="r" rtl="1">
              <a:lnSpc>
                <a:spcPct val="150000"/>
              </a:lnSpc>
              <a:buNone/>
            </a:pPr>
            <a:r>
              <a:rPr lang="he-IL" dirty="0"/>
              <a:t>כרונולוגיה – </a:t>
            </a:r>
            <a:r>
              <a:rPr lang="he-IL" dirty="0" err="1"/>
              <a:t>כרונוס</a:t>
            </a:r>
            <a:r>
              <a:rPr lang="he-IL" dirty="0"/>
              <a:t>= זמן לוגיה = הגיון.</a:t>
            </a:r>
          </a:p>
          <a:p>
            <a:pPr marL="426720" lvl="1" indent="0" algn="r" rtl="1">
              <a:lnSpc>
                <a:spcPct val="150000"/>
              </a:lnSpc>
              <a:buNone/>
            </a:pPr>
            <a:r>
              <a:rPr lang="he-IL" dirty="0"/>
              <a:t>כלומר: רצף זמנים הגיוני.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458316" y="332656"/>
            <a:ext cx="10657184" cy="990600"/>
          </a:xfrm>
        </p:spPr>
        <p:txBody>
          <a:bodyPr rtlCol="1">
            <a:noAutofit/>
          </a:bodyPr>
          <a:lstStyle/>
          <a:p>
            <a:pPr algn="r" rtl="1"/>
            <a:r>
              <a:rPr lang="he-IL" sz="3600" dirty="0">
                <a:solidFill>
                  <a:srgbClr val="BF9727"/>
                </a:solidFill>
                <a:latin typeface="Noot" pitchFamily="50" charset="-79"/>
                <a:cs typeface="Noot" pitchFamily="50" charset="-79"/>
              </a:rPr>
              <a:t>איפה בחיים אנחנו פוגשים ציר זמן?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8A05857F-5F51-43F0-BA9E-CFD1922C551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00338855"/>
              </p:ext>
            </p:extLst>
          </p:nvPr>
        </p:nvGraphicFramePr>
        <p:xfrm>
          <a:off x="684213" y="1828800"/>
          <a:ext cx="87630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967775-FF8B-4B8C-9B0A-0538B480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400" dirty="0">
                <a:cs typeface="Shalt" pitchFamily="2" charset="-79"/>
              </a:rPr>
              <a:t>ציר זמן לדוגמא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F118949-47A6-4CF6-B804-90230C9129B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349996" y="1676400"/>
            <a:ext cx="6048672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618413" y="685800"/>
            <a:ext cx="3886199" cy="2133598"/>
          </a:xfrm>
        </p:spPr>
        <p:txBody>
          <a:bodyPr rtlCol="1">
            <a:normAutofit/>
          </a:bodyPr>
          <a:lstStyle/>
          <a:p>
            <a:pPr algn="r" rtl="1"/>
            <a:r>
              <a:rPr lang="he-IL" sz="4400" dirty="0">
                <a:solidFill>
                  <a:schemeClr val="accent4"/>
                </a:solidFill>
                <a:cs typeface="Shalt" pitchFamily="2" charset="-79"/>
              </a:rPr>
              <a:t>איך סופרים את השנים?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189756" y="1257300"/>
            <a:ext cx="6706344" cy="4343400"/>
          </a:xfrm>
        </p:spPr>
        <p:txBody>
          <a:bodyPr vert="horz" lIns="121899" tIns="60949" rIns="121899" bIns="60949" rtlCol="1" anchor="t">
            <a:normAutofit/>
          </a:bodyPr>
          <a:lstStyle/>
          <a:p>
            <a:pPr marL="304165" indent="-304165" algn="r" rtl="1"/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הספירה הנוצרית: שנת 0 היא שנת הולדתו של ישו.</a:t>
            </a:r>
          </a:p>
          <a:p>
            <a:pPr marL="304165" indent="-304165" algn="r" rtl="1"/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04165" indent="-304165" algn="r" rtl="1"/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הספירה היהודית: מניין השנים מאז בריאת העולם.</a:t>
            </a:r>
          </a:p>
          <a:p>
            <a:pPr marL="304165" indent="-304165" algn="r" rtl="1"/>
            <a:endParaRPr lang="he-IL" sz="24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04165" indent="-304165" algn="r" rtl="1"/>
            <a:r>
              <a:rPr lang="he-IL" sz="2400" dirty="0">
                <a:latin typeface="Gisha" panose="020B0502040204020203" pitchFamily="34" charset="-79"/>
                <a:cs typeface="Gisha" panose="020B0502040204020203" pitchFamily="34" charset="-79"/>
              </a:rPr>
              <a:t>הספירה המוסלמית: מועד הגירתו של מוחמד ממכה למדינה.</a:t>
            </a:r>
          </a:p>
          <a:p>
            <a:pPr marL="304165" indent="-304165" algn="r" rtl="1"/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F4533D2-0C37-45E9-8F99-AA542D196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27" y="403860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84212" y="685800"/>
            <a:ext cx="8763002" cy="99060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4400" b="1" dirty="0">
                <a:cs typeface="Shalt" pitchFamily="2" charset="-79"/>
              </a:rPr>
              <a:t>אירועים היסטוריים</a:t>
            </a:r>
            <a:endParaRPr lang="he-IL" sz="4400" dirty="0">
              <a:cs typeface="Shalt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0"/>
          </p:nvPr>
        </p:nvSpPr>
        <p:spPr>
          <a:xfrm flipH="1">
            <a:off x="261764" y="1412776"/>
            <a:ext cx="10081120" cy="5256584"/>
          </a:xfrm>
        </p:spPr>
        <p:txBody>
          <a:bodyPr vert="horz" lIns="121899" tIns="60949" rIns="121899" bIns="60949" rtlCol="1" anchor="t">
            <a:normAutofit fontScale="70000" lnSpcReduction="20000"/>
          </a:bodyPr>
          <a:lstStyle/>
          <a:p>
            <a:pPr marL="730885" lvl="1" indent="-304165" algn="r" rtl="1">
              <a:buFont typeface="Courier New" panose="02070309020205020404" pitchFamily="49" charset="0"/>
              <a:buChar char="o"/>
            </a:pPr>
            <a:endParaRPr lang="he-IL" dirty="0"/>
          </a:p>
          <a:p>
            <a:pPr marL="0" indent="0" algn="r" rtl="1">
              <a:buClr>
                <a:schemeClr val="tx1"/>
              </a:buClr>
              <a:buNone/>
            </a:pPr>
            <a:r>
              <a:rPr lang="he-IL" sz="2000" dirty="0"/>
              <a:t>בחרי אחד מהאירועים וחפשי אחריו מידע באינטרנט.  (שנה, הסבר קצר מה קרה בו)</a:t>
            </a:r>
          </a:p>
          <a:p>
            <a:pPr>
              <a:buClr>
                <a:schemeClr val="tx1"/>
              </a:buClr>
            </a:pPr>
            <a:r>
              <a:rPr lang="he-IL" sz="2000" dirty="0"/>
              <a:t>הולדת אברהם אבינו 2100-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יציאת מצרים 1828-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0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המרד הגדול 70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חתימת המשנה 200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גילוי אמריקה 1492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גירוש ספרד 1492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השואה 1939</a:t>
            </a:r>
          </a:p>
          <a:p>
            <a:pPr algn="r" rtl="1">
              <a:buClr>
                <a:schemeClr val="tx1"/>
              </a:buClr>
            </a:pPr>
            <a:r>
              <a:rPr lang="he-IL" sz="2000" dirty="0"/>
              <a:t>הקמת המדינה 1948</a:t>
            </a:r>
          </a:p>
          <a:p>
            <a:pPr algn="r" rtl="1">
              <a:buClr>
                <a:schemeClr val="tx1"/>
              </a:buClr>
            </a:pPr>
            <a:r>
              <a:rPr lang="he-IL" dirty="0" err="1"/>
              <a:t>מגיפת</a:t>
            </a:r>
            <a:r>
              <a:rPr lang="he-IL" dirty="0"/>
              <a:t> הקורונה 2019</a:t>
            </a:r>
          </a:p>
          <a:p>
            <a:pPr algn="r" rtl="1">
              <a:buClr>
                <a:schemeClr val="tx1"/>
              </a:buClr>
            </a:pPr>
            <a:r>
              <a:rPr lang="he-IL" dirty="0"/>
              <a:t>העברת השגרירות האמריקנית לירושלים 2018</a:t>
            </a:r>
          </a:p>
          <a:p>
            <a:pPr algn="r" rtl="1">
              <a:buClr>
                <a:schemeClr val="tx1"/>
              </a:buClr>
            </a:pPr>
            <a:endParaRPr lang="he-IL" dirty="0"/>
          </a:p>
          <a:p>
            <a:pPr marL="0" indent="0" algn="r" rtl="1">
              <a:buClr>
                <a:schemeClr val="tx1"/>
              </a:buClr>
              <a:buNone/>
            </a:pPr>
            <a:endParaRPr lang="he-IL" dirty="0"/>
          </a:p>
          <a:p>
            <a:pPr marL="0" indent="0" algn="r" rtl="1">
              <a:buClr>
                <a:schemeClr val="tx1"/>
              </a:buClr>
              <a:buNone/>
            </a:pPr>
            <a:endParaRPr lang="he-IL" dirty="0"/>
          </a:p>
          <a:p>
            <a:pPr marL="0" indent="0" algn="r" rtl="1">
              <a:buClr>
                <a:schemeClr val="tx1"/>
              </a:buClr>
              <a:buNone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593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05500" y="685800"/>
            <a:ext cx="5562600" cy="4470400"/>
          </a:xfrm>
        </p:spPr>
        <p:txBody>
          <a:bodyPr rtlCol="1" anchor="t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e-IL" sz="4000" b="1" dirty="0">
                <a:solidFill>
                  <a:schemeClr val="bg1"/>
                </a:solidFill>
                <a:cs typeface="Shalt" pitchFamily="2" charset="-79"/>
              </a:rPr>
              <a:t>אנחנו נתמקד בספירה היהודית, וגם הנוצרית</a:t>
            </a:r>
            <a:br>
              <a:rPr lang="he-IL" sz="4000" b="1" dirty="0">
                <a:solidFill>
                  <a:schemeClr val="bg1"/>
                </a:solidFill>
                <a:cs typeface="Shalt" pitchFamily="2" charset="-79"/>
              </a:rPr>
            </a:br>
            <a:br>
              <a:rPr lang="he-IL" sz="4000" b="1" dirty="0">
                <a:solidFill>
                  <a:schemeClr val="bg1"/>
                </a:solidFill>
                <a:cs typeface="Shalt" pitchFamily="2" charset="-79"/>
              </a:rPr>
            </a:br>
            <a:r>
              <a:rPr lang="he-IL" sz="28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אבל לפני זה תרגיל קטן. כל אחת צריכה: מחברת, עפרון וסרגל</a:t>
            </a:r>
            <a:endParaRPr lang="he-IL" sz="4000" b="1" dirty="0">
              <a:solidFill>
                <a:schemeClr val="bg1"/>
              </a:solidFill>
              <a:cs typeface="Shalt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1" anchor="t">
            <a:normAutofit/>
          </a:bodyPr>
          <a:lstStyle/>
          <a:p>
            <a:pPr marL="304165" indent="-304165" algn="r" rtl="1">
              <a:buClr>
                <a:schemeClr val="bg1"/>
              </a:buClr>
            </a:pPr>
            <a:endParaRPr lang="he-IL" sz="2000" dirty="0"/>
          </a:p>
          <a:p>
            <a:pPr marL="304165" indent="-304165" algn="r" rtl="1">
              <a:buClr>
                <a:schemeClr val="bg1"/>
              </a:buClr>
            </a:pPr>
            <a:endParaRPr lang="he-IL" sz="2000" dirty="0">
              <a:solidFill>
                <a:schemeClr val="bg1"/>
              </a:solidFill>
            </a:endParaRPr>
          </a:p>
          <a:p>
            <a:pPr marL="304165" indent="-304165" algn="r" rtl="1">
              <a:buClr>
                <a:schemeClr val="bg1"/>
              </a:buClr>
            </a:pPr>
            <a:endParaRPr lang="he-IL" sz="2000" dirty="0">
              <a:solidFill>
                <a:schemeClr val="bg1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0349670-5B8E-424B-A859-BD74069D2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60" t="6181" r="22721" b="6461"/>
          <a:stretch/>
        </p:blipFill>
        <p:spPr>
          <a:xfrm>
            <a:off x="9982845" y="3717032"/>
            <a:ext cx="1224136" cy="187220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C74C718-55AE-4BD9-B04C-D78D9B05B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70" t="132" r="8939"/>
          <a:stretch/>
        </p:blipFill>
        <p:spPr>
          <a:xfrm>
            <a:off x="8161454" y="3933056"/>
            <a:ext cx="766661" cy="165618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0522190-D6A8-4143-B990-24E83175A3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698" b="3291"/>
          <a:stretch/>
        </p:blipFill>
        <p:spPr>
          <a:xfrm>
            <a:off x="4870276" y="4159849"/>
            <a:ext cx="2266950" cy="5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26BFED46-8BC6-4D9B-A859-10E75E43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2173039"/>
            <a:ext cx="7122730" cy="3654921"/>
          </a:xfrm>
          <a:prstGeom prst="rect">
            <a:avLst/>
          </a:prstGeom>
        </p:spPr>
      </p:pic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AC2EAC44-DC0D-40E5-B86A-A44CE4B7B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B4A36BC9-78A9-4725-8C6C-A91784545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Shalt" pitchFamily="2" charset="-79"/>
              </a:rPr>
              <a:t>ציר זמן פרטי</a:t>
            </a:r>
            <a:br>
              <a:rPr lang="he-IL" dirty="0">
                <a:cs typeface="Shalt" pitchFamily="2" charset="-79"/>
              </a:rPr>
            </a:br>
            <a:br>
              <a:rPr lang="he-IL" dirty="0">
                <a:cs typeface="Shalt" pitchFamily="2" charset="-79"/>
              </a:rPr>
            </a:br>
            <a:r>
              <a:rPr lang="he-IL" dirty="0">
                <a:cs typeface="Shalt" pitchFamily="2" charset="-79"/>
              </a:rPr>
              <a:t>לדוגמה</a:t>
            </a:r>
          </a:p>
        </p:txBody>
      </p:sp>
    </p:spTree>
    <p:extLst>
      <p:ext uri="{BB962C8B-B14F-4D97-AF65-F5344CB8AC3E}">
        <p14:creationId xmlns:p14="http://schemas.microsoft.com/office/powerpoint/2010/main" val="96707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966620" y="332656"/>
            <a:ext cx="3886199" cy="2133598"/>
          </a:xfrm>
        </p:spPr>
        <p:txBody>
          <a:bodyPr rtlCol="1"/>
          <a:lstStyle/>
          <a:p>
            <a:pPr algn="ctr" rtl="1">
              <a:lnSpc>
                <a:spcPct val="100000"/>
              </a:lnSpc>
            </a:pPr>
            <a:r>
              <a:rPr lang="he-IL" dirty="0">
                <a:cs typeface="Shalt" pitchFamily="2" charset="-79"/>
              </a:rPr>
              <a:t>עלייך לבנות</a:t>
            </a:r>
            <a:br>
              <a:rPr lang="he-IL" dirty="0">
                <a:cs typeface="Shalt" pitchFamily="2" charset="-79"/>
              </a:rPr>
            </a:br>
            <a:r>
              <a:rPr lang="he-IL" dirty="0">
                <a:cs typeface="Shalt" pitchFamily="2" charset="-79"/>
              </a:rPr>
              <a:t>לעצמך</a:t>
            </a:r>
            <a:br>
              <a:rPr lang="he-IL" dirty="0">
                <a:cs typeface="Shalt" pitchFamily="2" charset="-79"/>
              </a:rPr>
            </a:br>
            <a:r>
              <a:rPr lang="he-IL" dirty="0">
                <a:cs typeface="Shalt" pitchFamily="2" charset="-79"/>
              </a:rPr>
              <a:t> ציר חיים אישי </a:t>
            </a:r>
          </a:p>
        </p:txBody>
      </p:sp>
      <p:pic>
        <p:nvPicPr>
          <p:cNvPr id="4" name="גרפיקה 3" descr="סקיצה של ספר פתוח, נורת חשמל והמילה &quot;רעיון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5481" y="4498453"/>
            <a:ext cx="2327332" cy="1873700"/>
          </a:xfrm>
          <a:prstGeom prst="rect">
            <a:avLst/>
          </a:prstGeom>
        </p:spPr>
      </p:pic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H="1">
            <a:off x="684213" y="1828800"/>
            <a:ext cx="5410200" cy="4343400"/>
          </a:xfrm>
        </p:spPr>
        <p:txBody>
          <a:bodyPr rtlCol="1"/>
          <a:lstStyle/>
          <a:p>
            <a:pPr algn="r" rtl="1">
              <a:buClr>
                <a:schemeClr val="bg1"/>
              </a:buClr>
            </a:pPr>
            <a:r>
              <a:rPr lang="he-IL" dirty="0"/>
              <a:t>  מתחי קו במחברת, בעזרת הסרגל.</a:t>
            </a:r>
          </a:p>
          <a:p>
            <a:pPr algn="r" rtl="1">
              <a:buClr>
                <a:schemeClr val="bg1"/>
              </a:buClr>
            </a:pPr>
            <a:r>
              <a:rPr lang="he-IL" dirty="0"/>
              <a:t>  בצד ימין של הקו כתבי את הסיפרה 0.</a:t>
            </a:r>
          </a:p>
          <a:p>
            <a:r>
              <a:rPr lang="he-IL" dirty="0"/>
              <a:t>   כתבי על הציר 5 אירועים בעלי משמעות   שקרו לך בחיים  מרגע שנולדת ועד היום. עלייך לבחור אלו אירועים לציין.</a:t>
            </a:r>
          </a:p>
          <a:p>
            <a:r>
              <a:rPr lang="he-IL" dirty="0"/>
              <a:t>לאחר מכן, הוסיפי שני אירועים שהתרחשו במשפחתך לפני שנולדת, ומקמי אותם מימין ל0.</a:t>
            </a:r>
          </a:p>
          <a:p>
            <a:r>
              <a:rPr lang="he-IL" dirty="0"/>
              <a:t>הוסיפי על ציר הזמן האישי שלך אירועים שהתרחשו במדינה בטווח השנים שבחרת. </a:t>
            </a:r>
          </a:p>
        </p:txBody>
      </p:sp>
    </p:spTree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מצגת בית פתוח בכיתה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47411255_TF00677232_Win32" id="{3319DF0C-C083-4E7C-9D5D-FA4D84954113}" vid="{AD8462BE-4D04-4300-B636-062623498DE3}"/>
    </a:ext>
  </a:extLst>
</a:theme>
</file>

<file path=ppt/theme/theme2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ליל החזרה לבית הספר</Template>
  <TotalTime>862</TotalTime>
  <Words>507</Words>
  <Application>Microsoft Office PowerPoint</Application>
  <PresentationFormat>מותאם אישית</PresentationFormat>
  <Paragraphs>89</Paragraphs>
  <Slides>14</Slides>
  <Notes>7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מצגת בית פתוח בכיתה</vt:lpstr>
      <vt:lpstr>ציר זמן  בהיסטוריה</vt:lpstr>
      <vt:lpstr>מהו בעצם ציר זמן?</vt:lpstr>
      <vt:lpstr>איפה בחיים אנחנו פוגשים ציר זמן?</vt:lpstr>
      <vt:lpstr>ציר זמן לדוגמא</vt:lpstr>
      <vt:lpstr>איך סופרים את השנים?</vt:lpstr>
      <vt:lpstr>אירועים היסטוריים</vt:lpstr>
      <vt:lpstr>אנחנו נתמקד בספירה היהודית, וגם הנוצרית  אבל לפני זה תרגיל קטן. כל אחת צריכה: מחברת, עפרון וסרגל</vt:lpstr>
      <vt:lpstr>ציר זמן פרטי  לדוגמה</vt:lpstr>
      <vt:lpstr>עלייך לבנות לעצמך  ציר חיים אישי </vt:lpstr>
      <vt:lpstr>ציר זמן אישי</vt:lpstr>
      <vt:lpstr>עכשיו הכיני לבד ציר זמן אישי</vt:lpstr>
      <vt:lpstr>צפו בסרטון</vt:lpstr>
      <vt:lpstr>נתרגל קצת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ציר זמן  בהיסטוריה</dc:title>
  <dc:creator>‏‏משתמש Windows</dc:creator>
  <cp:lastModifiedBy>יניב הרוש</cp:lastModifiedBy>
  <cp:revision>22</cp:revision>
  <dcterms:created xsi:type="dcterms:W3CDTF">2020-10-25T21:11:58Z</dcterms:created>
  <dcterms:modified xsi:type="dcterms:W3CDTF">2021-10-17T15:15:04Z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