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87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553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67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806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6305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48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483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20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03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85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89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750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39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611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40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75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84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50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4IYXvNN3G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he-IL" dirty="0" smtClean="0"/>
              <a:t>המיכון, התיעוש והשלכותיהם</a:t>
            </a:r>
            <a:br>
              <a:rPr lang="he-IL" dirty="0" smtClean="0"/>
            </a:br>
            <a:r>
              <a:rPr lang="he-IL" sz="4000" dirty="0" smtClean="0"/>
              <a:t>[פרק 3]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4000911"/>
            <a:ext cx="9448800" cy="6858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he-IL" dirty="0" smtClean="0"/>
              <a:t>"שעלי תורה" בית שמש</a:t>
            </a:r>
          </a:p>
          <a:p>
            <a:pPr algn="r"/>
            <a:r>
              <a:rPr lang="he-IL" dirty="0" smtClean="0"/>
              <a:t>עורך מצגת: צבי שחר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424" y="3235355"/>
            <a:ext cx="3318848" cy="221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920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931692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"המהפכה התעשייתית" – אירופה סוף המאה ה-18</a:t>
            </a:r>
            <a:endParaRPr lang="he-IL" dirty="0"/>
          </a:p>
        </p:txBody>
      </p:sp>
      <p:pic>
        <p:nvPicPr>
          <p:cNvPr id="4" name="h4IYXvNN3G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51819" y="1669487"/>
            <a:ext cx="8952271" cy="503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3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ההשלכות החברתיות של התיעוש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b="1" dirty="0" smtClean="0"/>
              <a:t>עיור – </a:t>
            </a:r>
            <a:r>
              <a:rPr lang="he-IL" dirty="0" smtClean="0"/>
              <a:t>מעבר המונים מהכפר אל העיר, התפתחות אזורי תעשייה (זיהום אויר...)</a:t>
            </a:r>
          </a:p>
          <a:p>
            <a:r>
              <a:rPr lang="he-IL" b="1" dirty="0" smtClean="0"/>
              <a:t>גידול דמוגרפי – </a:t>
            </a:r>
            <a:r>
              <a:rPr lang="he-IL" dirty="0" smtClean="0"/>
              <a:t>בעקבות: רפואה מודרנית, בקרה של המדינה הריכוזית, ייעול תהליך ייצור המזון ואיכותו, היגיינה.</a:t>
            </a:r>
          </a:p>
          <a:p>
            <a:r>
              <a:rPr lang="he-IL" b="1" dirty="0" smtClean="0"/>
              <a:t>הגירה</a:t>
            </a:r>
            <a:r>
              <a:rPr lang="he-IL" dirty="0" smtClean="0"/>
              <a:t> לארצות מודרניות.</a:t>
            </a:r>
          </a:p>
          <a:p>
            <a:r>
              <a:rPr lang="he-IL" b="1" dirty="0" smtClean="0"/>
              <a:t>מעמדות חדשים – </a:t>
            </a:r>
            <a:r>
              <a:rPr lang="he-IL" dirty="0" smtClean="0"/>
              <a:t>הבורגנים והפועלים:</a:t>
            </a:r>
            <a:endParaRPr lang="he-IL" dirty="0"/>
          </a:p>
        </p:txBody>
      </p:sp>
      <p:sp>
        <p:nvSpPr>
          <p:cNvPr id="4" name="משולש שווה-שוקיים 3"/>
          <p:cNvSpPr/>
          <p:nvPr/>
        </p:nvSpPr>
        <p:spPr>
          <a:xfrm>
            <a:off x="3097161" y="3622969"/>
            <a:ext cx="5309420" cy="25957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rgbClr val="FFFF00"/>
                </a:solidFill>
              </a:rPr>
              <a:t>בעלי ההון</a:t>
            </a:r>
          </a:p>
          <a:p>
            <a:pPr algn="ctr"/>
            <a:endParaRPr lang="he-IL" dirty="0" smtClean="0">
              <a:solidFill>
                <a:srgbClr val="FFFF00"/>
              </a:solidFill>
            </a:endParaRPr>
          </a:p>
          <a:p>
            <a:pPr algn="ctr"/>
            <a:r>
              <a:rPr lang="he-IL" dirty="0" smtClean="0">
                <a:solidFill>
                  <a:srgbClr val="FFFF00"/>
                </a:solidFill>
              </a:rPr>
              <a:t>בעלי מקצועות חופשיים</a:t>
            </a:r>
          </a:p>
          <a:p>
            <a:pPr algn="ctr"/>
            <a:endParaRPr lang="he-IL" dirty="0" smtClean="0">
              <a:solidFill>
                <a:srgbClr val="FFFF00"/>
              </a:solidFill>
            </a:endParaRPr>
          </a:p>
          <a:p>
            <a:pPr algn="ctr"/>
            <a:r>
              <a:rPr lang="he-IL" dirty="0" smtClean="0">
                <a:solidFill>
                  <a:srgbClr val="FFFF00"/>
                </a:solidFill>
              </a:rPr>
              <a:t>בורגני זעיר</a:t>
            </a:r>
          </a:p>
          <a:p>
            <a:pPr algn="ctr"/>
            <a:endParaRPr lang="he-IL" dirty="0" smtClean="0"/>
          </a:p>
          <a:p>
            <a:pPr algn="ctr"/>
            <a:r>
              <a:rPr lang="he-IL" dirty="0" smtClean="0"/>
              <a:t>פרולטריון – הפועלים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405" y="3320627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2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השלכות התיעוש על המדינה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b="1" dirty="0" smtClean="0"/>
              <a:t>עושר והתפשטות – </a:t>
            </a:r>
            <a:r>
              <a:rPr lang="he-IL" dirty="0" smtClean="0"/>
              <a:t>צמיחה כלכלית ו</a:t>
            </a:r>
            <a:r>
              <a:rPr lang="he-IL" b="1" dirty="0" smtClean="0"/>
              <a:t>אימפריאליזם</a:t>
            </a:r>
            <a:r>
              <a:rPr lang="he-IL" dirty="0"/>
              <a:t> </a:t>
            </a:r>
            <a:r>
              <a:rPr lang="he-IL" b="1" dirty="0" smtClean="0"/>
              <a:t>מודרני </a:t>
            </a:r>
            <a:r>
              <a:rPr lang="he-IL" dirty="0" smtClean="0"/>
              <a:t>(קולוניאליזם)</a:t>
            </a:r>
          </a:p>
          <a:p>
            <a:r>
              <a:rPr lang="he-IL" b="1" dirty="0" smtClean="0"/>
              <a:t>האחדה – </a:t>
            </a:r>
            <a:r>
              <a:rPr lang="he-IL" dirty="0" smtClean="0"/>
              <a:t>חינוך ממלכתי ותרבות פנאי (תרבות ההמונים) אמצעי תחבורה ציבוריים.</a:t>
            </a:r>
          </a:p>
          <a:p>
            <a:r>
              <a:rPr lang="he-IL" b="1" dirty="0" smtClean="0"/>
              <a:t>חברת ההמונים – </a:t>
            </a:r>
            <a:r>
              <a:rPr lang="he-IL" dirty="0" smtClean="0"/>
              <a:t>מעבר ממסגרות תמיכה של "משפחה מורחבת" ו"קהילה", למסגרות תמיכה של "משפחה גרעינית", מוסדות ממלכתיים וארגונים.</a:t>
            </a:r>
          </a:p>
          <a:p>
            <a:endParaRPr lang="he-IL" dirty="0"/>
          </a:p>
        </p:txBody>
      </p:sp>
      <p:grpSp>
        <p:nvGrpSpPr>
          <p:cNvPr id="8" name="קבוצה 7"/>
          <p:cNvGrpSpPr/>
          <p:nvPr/>
        </p:nvGrpSpPr>
        <p:grpSpPr>
          <a:xfrm>
            <a:off x="685800" y="4060319"/>
            <a:ext cx="11124140" cy="2295525"/>
            <a:chOff x="685800" y="4060319"/>
            <a:chExt cx="11124140" cy="2295525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958269">
              <a:off x="8857070" y="4412949"/>
              <a:ext cx="2952870" cy="1356001"/>
            </a:xfrm>
            <a:prstGeom prst="rect">
              <a:avLst/>
            </a:prstGeom>
          </p:spPr>
        </p:pic>
        <p:pic>
          <p:nvPicPr>
            <p:cNvPr id="5" name="תמונה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7992" y="4060319"/>
              <a:ext cx="1990725" cy="2295525"/>
            </a:xfrm>
            <a:prstGeom prst="rect">
              <a:avLst/>
            </a:prstGeom>
          </p:spPr>
        </p:pic>
        <p:pic>
          <p:nvPicPr>
            <p:cNvPr id="6" name="תמונה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106602">
              <a:off x="3480087" y="4206622"/>
              <a:ext cx="2514600" cy="1819275"/>
            </a:xfrm>
            <a:prstGeom prst="rect">
              <a:avLst/>
            </a:prstGeom>
          </p:spPr>
        </p:pic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00" y="4407981"/>
              <a:ext cx="2857500" cy="1600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788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שובל אדים">
  <a:themeElements>
    <a:clrScheme name="שובל אדים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שובל אדים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שובל אדים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שובל אדים</Template>
  <TotalTime>260</TotalTime>
  <Words>141</Words>
  <Application>Microsoft Office PowerPoint</Application>
  <PresentationFormat>מסך רחב</PresentationFormat>
  <Paragraphs>22</Paragraphs>
  <Slides>4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Times New Roman</vt:lpstr>
      <vt:lpstr>שובל אדים</vt:lpstr>
      <vt:lpstr>המיכון, התיעוש והשלכותיהם [פרק 3]</vt:lpstr>
      <vt:lpstr>"המהפכה התעשייתית" – אירופה סוף המאה ה-18</vt:lpstr>
      <vt:lpstr>ההשלכות החברתיות של התיעוש</vt:lpstr>
      <vt:lpstr>השלכות התיעוש על המדינה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המיכון, התיעוש והשלכותיהם [פרק 3]</dc:title>
  <dc:creator>admin2</dc:creator>
  <cp:lastModifiedBy>admin2</cp:lastModifiedBy>
  <cp:revision>9</cp:revision>
  <dcterms:created xsi:type="dcterms:W3CDTF">2020-10-19T05:43:01Z</dcterms:created>
  <dcterms:modified xsi:type="dcterms:W3CDTF">2020-10-19T10:03:16Z</dcterms:modified>
</cp:coreProperties>
</file>