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79" r:id="rId2"/>
    <p:sldId id="273" r:id="rId3"/>
    <p:sldId id="285" r:id="rId4"/>
    <p:sldId id="280" r:id="rId5"/>
    <p:sldId id="299" r:id="rId6"/>
    <p:sldId id="294" r:id="rId7"/>
    <p:sldId id="298" r:id="rId8"/>
    <p:sldId id="269" r:id="rId9"/>
    <p:sldId id="291" r:id="rId10"/>
    <p:sldId id="289" r:id="rId11"/>
    <p:sldId id="300" r:id="rId12"/>
    <p:sldId id="295" r:id="rId13"/>
    <p:sldId id="301" r:id="rId14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102" d="100"/>
          <a:sy n="102" d="100"/>
        </p:scale>
        <p:origin x="-2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DBB7D88-7B5F-4C8D-A2F0-BD802FB64CF3}" type="doc">
      <dgm:prSet loTypeId="urn:microsoft.com/office/officeart/2005/8/layout/equation1" loCatId="process" qsTypeId="urn:microsoft.com/office/officeart/2005/8/quickstyle/simple1" qsCatId="simple" csTypeId="urn:microsoft.com/office/officeart/2005/8/colors/accent1_2" csCatId="accent1" phldr="1"/>
      <dgm:spPr/>
    </dgm:pt>
    <dgm:pt modelId="{ADDE4F84-18F4-4B31-B468-2A2CB7D485A7}">
      <dgm:prSet phldrT="[טקסט]" custT="1"/>
      <dgm:spPr/>
      <dgm:t>
        <a:bodyPr/>
        <a:lstStyle/>
        <a:p>
          <a:r>
            <a:rPr lang="he-IL" sz="1600" b="1" dirty="0" smtClean="0">
              <a:solidFill>
                <a:srgbClr val="FF0000"/>
              </a:solidFill>
            </a:rPr>
            <a:t>שלטון-</a:t>
          </a:r>
          <a:r>
            <a:rPr lang="he-IL" sz="1600" b="1" dirty="0" smtClean="0"/>
            <a:t> ניהול ענייני המדינה (חקיקה, ביצוע ושיפוט)</a:t>
          </a:r>
          <a:endParaRPr lang="en-US" sz="1600" b="1" dirty="0"/>
        </a:p>
      </dgm:t>
    </dgm:pt>
    <dgm:pt modelId="{AE141D61-0096-4FFF-A4A1-50A9E5265DC9}" type="parTrans" cxnId="{D3B483E8-2956-4BAB-9699-EDEE56663FE3}">
      <dgm:prSet/>
      <dgm:spPr/>
      <dgm:t>
        <a:bodyPr/>
        <a:lstStyle/>
        <a:p>
          <a:endParaRPr lang="en-US" sz="3600" b="1"/>
        </a:p>
      </dgm:t>
    </dgm:pt>
    <dgm:pt modelId="{488EAEDF-EF15-4C75-A5BC-85F98EED65ED}" type="sibTrans" cxnId="{D3B483E8-2956-4BAB-9699-EDEE56663FE3}">
      <dgm:prSet custT="1"/>
      <dgm:spPr/>
      <dgm:t>
        <a:bodyPr/>
        <a:lstStyle/>
        <a:p>
          <a:endParaRPr lang="en-US" sz="1600" b="1"/>
        </a:p>
      </dgm:t>
    </dgm:pt>
    <dgm:pt modelId="{C7E5CAAC-49C8-4B15-8295-66D92779FD6F}">
      <dgm:prSet phldrT="[טקסט]" custT="1"/>
      <dgm:spPr/>
      <dgm:t>
        <a:bodyPr/>
        <a:lstStyle/>
        <a:p>
          <a:r>
            <a:rPr lang="he-IL" sz="1800" b="1" dirty="0" smtClean="0">
              <a:solidFill>
                <a:srgbClr val="FF0000"/>
              </a:solidFill>
            </a:rPr>
            <a:t>העם-</a:t>
          </a:r>
          <a:r>
            <a:rPr lang="he-IL" sz="1800" b="1" dirty="0" smtClean="0"/>
            <a:t> כלל אזרחי המדינה</a:t>
          </a:r>
          <a:endParaRPr lang="en-US" sz="1800" b="1" dirty="0"/>
        </a:p>
      </dgm:t>
    </dgm:pt>
    <dgm:pt modelId="{56AE7075-53B6-4A7D-8AC5-E626C6780B2C}" type="parTrans" cxnId="{5FBD4DA3-5CCF-48D5-A643-46472F4DF660}">
      <dgm:prSet/>
      <dgm:spPr/>
      <dgm:t>
        <a:bodyPr/>
        <a:lstStyle/>
        <a:p>
          <a:endParaRPr lang="en-US" sz="3600" b="1"/>
        </a:p>
      </dgm:t>
    </dgm:pt>
    <dgm:pt modelId="{5DBBC61F-F15B-4512-9CF4-B2E5301AB285}" type="sibTrans" cxnId="{5FBD4DA3-5CCF-48D5-A643-46472F4DF660}">
      <dgm:prSet custT="1"/>
      <dgm:spPr/>
      <dgm:t>
        <a:bodyPr/>
        <a:lstStyle/>
        <a:p>
          <a:endParaRPr lang="en-US" sz="1600" b="1"/>
        </a:p>
      </dgm:t>
    </dgm:pt>
    <dgm:pt modelId="{F11279BE-497E-485C-AA47-C1CDC7E0CD07}">
      <dgm:prSet phldrT="[טקסט]" custT="1"/>
      <dgm:spPr/>
      <dgm:t>
        <a:bodyPr/>
        <a:lstStyle/>
        <a:p>
          <a:r>
            <a:rPr lang="he-IL" sz="1600" b="1" dirty="0" smtClean="0">
              <a:solidFill>
                <a:srgbClr val="FF0000"/>
              </a:solidFill>
            </a:rPr>
            <a:t>שלטון </a:t>
          </a:r>
          <a:r>
            <a:rPr lang="he-IL" sz="1600" b="1" dirty="0" smtClean="0">
              <a:solidFill>
                <a:srgbClr val="FF0000"/>
              </a:solidFill>
            </a:rPr>
            <a:t>העם- </a:t>
          </a:r>
          <a:r>
            <a:rPr lang="he-IL" sz="1600" b="1" dirty="0" smtClean="0"/>
            <a:t>ניהול ענייני המדינה ע"י כלל העם</a:t>
          </a:r>
          <a:endParaRPr lang="en-US" sz="1600" b="1" dirty="0"/>
        </a:p>
      </dgm:t>
    </dgm:pt>
    <dgm:pt modelId="{CFA625E6-7967-4817-8253-7F3D019AA265}" type="parTrans" cxnId="{18729B0C-F91E-4CF5-8FDD-395CAF45C228}">
      <dgm:prSet/>
      <dgm:spPr/>
      <dgm:t>
        <a:bodyPr/>
        <a:lstStyle/>
        <a:p>
          <a:endParaRPr lang="en-US" sz="3600" b="1"/>
        </a:p>
      </dgm:t>
    </dgm:pt>
    <dgm:pt modelId="{C13B2E20-5356-4E69-B198-EFF6628D36AF}" type="sibTrans" cxnId="{18729B0C-F91E-4CF5-8FDD-395CAF45C228}">
      <dgm:prSet/>
      <dgm:spPr/>
      <dgm:t>
        <a:bodyPr/>
        <a:lstStyle/>
        <a:p>
          <a:endParaRPr lang="en-US" sz="3600" b="1"/>
        </a:p>
      </dgm:t>
    </dgm:pt>
    <dgm:pt modelId="{DD59584B-905C-4674-97A2-1D8B58979D6F}" type="pres">
      <dgm:prSet presAssocID="{2DBB7D88-7B5F-4C8D-A2F0-BD802FB64CF3}" presName="linearFlow" presStyleCnt="0">
        <dgm:presLayoutVars>
          <dgm:dir val="rev"/>
          <dgm:resizeHandles val="exact"/>
        </dgm:presLayoutVars>
      </dgm:prSet>
      <dgm:spPr/>
    </dgm:pt>
    <dgm:pt modelId="{0DA56511-7B24-4134-B013-D5C11E343BED}" type="pres">
      <dgm:prSet presAssocID="{ADDE4F84-18F4-4B31-B468-2A2CB7D485A7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A50E44-D1DC-4364-906A-93504A6CEE4E}" type="pres">
      <dgm:prSet presAssocID="{488EAEDF-EF15-4C75-A5BC-85F98EED65ED}" presName="spacerL" presStyleCnt="0"/>
      <dgm:spPr/>
    </dgm:pt>
    <dgm:pt modelId="{13C604A4-B455-4688-9124-B96A330EEB5F}" type="pres">
      <dgm:prSet presAssocID="{488EAEDF-EF15-4C75-A5BC-85F98EED65ED}" presName="sibTrans" presStyleLbl="sibTrans2D1" presStyleIdx="0" presStyleCnt="2"/>
      <dgm:spPr/>
      <dgm:t>
        <a:bodyPr/>
        <a:lstStyle/>
        <a:p>
          <a:endParaRPr lang="en-US"/>
        </a:p>
      </dgm:t>
    </dgm:pt>
    <dgm:pt modelId="{D84FCD16-3158-4AC8-BE40-0DE03138715D}" type="pres">
      <dgm:prSet presAssocID="{488EAEDF-EF15-4C75-A5BC-85F98EED65ED}" presName="spacerR" presStyleCnt="0"/>
      <dgm:spPr/>
    </dgm:pt>
    <dgm:pt modelId="{5B8C408C-06C5-402E-A055-93FD1C526CFB}" type="pres">
      <dgm:prSet presAssocID="{C7E5CAAC-49C8-4B15-8295-66D92779FD6F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E67D4C-A33A-4BED-96DE-B9D63911842D}" type="pres">
      <dgm:prSet presAssocID="{5DBBC61F-F15B-4512-9CF4-B2E5301AB285}" presName="spacerL" presStyleCnt="0"/>
      <dgm:spPr/>
    </dgm:pt>
    <dgm:pt modelId="{BF0B8729-31C9-4588-9D48-3CED6D52897B}" type="pres">
      <dgm:prSet presAssocID="{5DBBC61F-F15B-4512-9CF4-B2E5301AB285}" presName="sibTrans" presStyleLbl="sibTrans2D1" presStyleIdx="1" presStyleCnt="2"/>
      <dgm:spPr/>
      <dgm:t>
        <a:bodyPr/>
        <a:lstStyle/>
        <a:p>
          <a:endParaRPr lang="en-US"/>
        </a:p>
      </dgm:t>
    </dgm:pt>
    <dgm:pt modelId="{E945F24F-1BEC-4A9C-8D4B-3A55C1BBF2C2}" type="pres">
      <dgm:prSet presAssocID="{5DBBC61F-F15B-4512-9CF4-B2E5301AB285}" presName="spacerR" presStyleCnt="0"/>
      <dgm:spPr/>
    </dgm:pt>
    <dgm:pt modelId="{928FA15B-60B9-4302-84F3-C68ADE914D42}" type="pres">
      <dgm:prSet presAssocID="{F11279BE-497E-485C-AA47-C1CDC7E0CD07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FBD4DA3-5CCF-48D5-A643-46472F4DF660}" srcId="{2DBB7D88-7B5F-4C8D-A2F0-BD802FB64CF3}" destId="{C7E5CAAC-49C8-4B15-8295-66D92779FD6F}" srcOrd="1" destOrd="0" parTransId="{56AE7075-53B6-4A7D-8AC5-E626C6780B2C}" sibTransId="{5DBBC61F-F15B-4512-9CF4-B2E5301AB285}"/>
    <dgm:cxn modelId="{E348D924-327F-43C6-8375-A9C988992761}" type="presOf" srcId="{2DBB7D88-7B5F-4C8D-A2F0-BD802FB64CF3}" destId="{DD59584B-905C-4674-97A2-1D8B58979D6F}" srcOrd="0" destOrd="0" presId="urn:microsoft.com/office/officeart/2005/8/layout/equation1"/>
    <dgm:cxn modelId="{18729B0C-F91E-4CF5-8FDD-395CAF45C228}" srcId="{2DBB7D88-7B5F-4C8D-A2F0-BD802FB64CF3}" destId="{F11279BE-497E-485C-AA47-C1CDC7E0CD07}" srcOrd="2" destOrd="0" parTransId="{CFA625E6-7967-4817-8253-7F3D019AA265}" sibTransId="{C13B2E20-5356-4E69-B198-EFF6628D36AF}"/>
    <dgm:cxn modelId="{685244DE-9F25-4257-9EFE-0E4BCE238C4A}" type="presOf" srcId="{F11279BE-497E-485C-AA47-C1CDC7E0CD07}" destId="{928FA15B-60B9-4302-84F3-C68ADE914D42}" srcOrd="0" destOrd="0" presId="urn:microsoft.com/office/officeart/2005/8/layout/equation1"/>
    <dgm:cxn modelId="{40B91F48-7E46-4BA7-9594-FCF78087B6C7}" type="presOf" srcId="{5DBBC61F-F15B-4512-9CF4-B2E5301AB285}" destId="{BF0B8729-31C9-4588-9D48-3CED6D52897B}" srcOrd="0" destOrd="0" presId="urn:microsoft.com/office/officeart/2005/8/layout/equation1"/>
    <dgm:cxn modelId="{751DD440-4B22-483E-911B-D1D1A6884235}" type="presOf" srcId="{C7E5CAAC-49C8-4B15-8295-66D92779FD6F}" destId="{5B8C408C-06C5-402E-A055-93FD1C526CFB}" srcOrd="0" destOrd="0" presId="urn:microsoft.com/office/officeart/2005/8/layout/equation1"/>
    <dgm:cxn modelId="{93C382A4-4F38-44BF-8507-B7285E894D56}" type="presOf" srcId="{488EAEDF-EF15-4C75-A5BC-85F98EED65ED}" destId="{13C604A4-B455-4688-9124-B96A330EEB5F}" srcOrd="0" destOrd="0" presId="urn:microsoft.com/office/officeart/2005/8/layout/equation1"/>
    <dgm:cxn modelId="{68B97387-86B7-4701-B6C5-4BCEC6C57429}" type="presOf" srcId="{ADDE4F84-18F4-4B31-B468-2A2CB7D485A7}" destId="{0DA56511-7B24-4134-B013-D5C11E343BED}" srcOrd="0" destOrd="0" presId="urn:microsoft.com/office/officeart/2005/8/layout/equation1"/>
    <dgm:cxn modelId="{D3B483E8-2956-4BAB-9699-EDEE56663FE3}" srcId="{2DBB7D88-7B5F-4C8D-A2F0-BD802FB64CF3}" destId="{ADDE4F84-18F4-4B31-B468-2A2CB7D485A7}" srcOrd="0" destOrd="0" parTransId="{AE141D61-0096-4FFF-A4A1-50A9E5265DC9}" sibTransId="{488EAEDF-EF15-4C75-A5BC-85F98EED65ED}"/>
    <dgm:cxn modelId="{29D7526E-B32B-4E6D-B9FF-8A9034D5EA32}" type="presParOf" srcId="{DD59584B-905C-4674-97A2-1D8B58979D6F}" destId="{0DA56511-7B24-4134-B013-D5C11E343BED}" srcOrd="0" destOrd="0" presId="urn:microsoft.com/office/officeart/2005/8/layout/equation1"/>
    <dgm:cxn modelId="{F1D3CD07-DE52-432D-AE53-FA0AF1B25ABD}" type="presParOf" srcId="{DD59584B-905C-4674-97A2-1D8B58979D6F}" destId="{93A50E44-D1DC-4364-906A-93504A6CEE4E}" srcOrd="1" destOrd="0" presId="urn:microsoft.com/office/officeart/2005/8/layout/equation1"/>
    <dgm:cxn modelId="{04CFE300-A27B-42C6-9DAE-D9CEA9C0D43F}" type="presParOf" srcId="{DD59584B-905C-4674-97A2-1D8B58979D6F}" destId="{13C604A4-B455-4688-9124-B96A330EEB5F}" srcOrd="2" destOrd="0" presId="urn:microsoft.com/office/officeart/2005/8/layout/equation1"/>
    <dgm:cxn modelId="{B7D83FF6-4A8C-43E4-981F-D11D8924F4D4}" type="presParOf" srcId="{DD59584B-905C-4674-97A2-1D8B58979D6F}" destId="{D84FCD16-3158-4AC8-BE40-0DE03138715D}" srcOrd="3" destOrd="0" presId="urn:microsoft.com/office/officeart/2005/8/layout/equation1"/>
    <dgm:cxn modelId="{6E5CF8DD-EA1E-41AD-8990-47A7E3A100B7}" type="presParOf" srcId="{DD59584B-905C-4674-97A2-1D8B58979D6F}" destId="{5B8C408C-06C5-402E-A055-93FD1C526CFB}" srcOrd="4" destOrd="0" presId="urn:microsoft.com/office/officeart/2005/8/layout/equation1"/>
    <dgm:cxn modelId="{97C1E032-7354-49A1-AF3D-18368862FE87}" type="presParOf" srcId="{DD59584B-905C-4674-97A2-1D8B58979D6F}" destId="{49E67D4C-A33A-4BED-96DE-B9D63911842D}" srcOrd="5" destOrd="0" presId="urn:microsoft.com/office/officeart/2005/8/layout/equation1"/>
    <dgm:cxn modelId="{177FCCD8-4FAC-4D96-B888-095B76833025}" type="presParOf" srcId="{DD59584B-905C-4674-97A2-1D8B58979D6F}" destId="{BF0B8729-31C9-4588-9D48-3CED6D52897B}" srcOrd="6" destOrd="0" presId="urn:microsoft.com/office/officeart/2005/8/layout/equation1"/>
    <dgm:cxn modelId="{59AAC991-95DA-4655-AF65-DFFBE968AD00}" type="presParOf" srcId="{DD59584B-905C-4674-97A2-1D8B58979D6F}" destId="{E945F24F-1BEC-4A9C-8D4B-3A55C1BBF2C2}" srcOrd="7" destOrd="0" presId="urn:microsoft.com/office/officeart/2005/8/layout/equation1"/>
    <dgm:cxn modelId="{4A2E7ABB-B2C9-48B9-93C0-8D5F6A8743B3}" type="presParOf" srcId="{DD59584B-905C-4674-97A2-1D8B58979D6F}" destId="{928FA15B-60B9-4302-84F3-C68ADE914D42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DBA141A-D82C-4BC9-AFF7-8AED2BD1140A}" type="doc">
      <dgm:prSet loTypeId="urn:microsoft.com/office/officeart/2005/8/layout/b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44072EF7-C1C7-4005-86A9-A4071E90A267}">
      <dgm:prSet phldrT="[טקסט]"/>
      <dgm:spPr/>
      <dgm:t>
        <a:bodyPr/>
        <a:lstStyle/>
        <a:p>
          <a:pPr rtl="1"/>
          <a:r>
            <a:rPr lang="he-IL" dirty="0" smtClean="0"/>
            <a:t>דמוקרטיה ישירה</a:t>
          </a:r>
          <a:endParaRPr lang="he-IL" dirty="0"/>
        </a:p>
      </dgm:t>
    </dgm:pt>
    <dgm:pt modelId="{DD0D86F3-85F2-4767-9292-48CF63C9C9E0}" type="parTrans" cxnId="{E3E0FBF4-4195-49B2-B849-7577FF2D222A}">
      <dgm:prSet/>
      <dgm:spPr/>
      <dgm:t>
        <a:bodyPr/>
        <a:lstStyle/>
        <a:p>
          <a:pPr rtl="1"/>
          <a:endParaRPr lang="he-IL"/>
        </a:p>
      </dgm:t>
    </dgm:pt>
    <dgm:pt modelId="{D401D81F-1029-42FA-AB1E-DEB6FA11DE4E}" type="sibTrans" cxnId="{E3E0FBF4-4195-49B2-B849-7577FF2D222A}">
      <dgm:prSet/>
      <dgm:spPr/>
      <dgm:t>
        <a:bodyPr/>
        <a:lstStyle/>
        <a:p>
          <a:pPr rtl="1"/>
          <a:endParaRPr lang="he-IL"/>
        </a:p>
      </dgm:t>
    </dgm:pt>
    <dgm:pt modelId="{C7980C1C-ACC5-4C46-9987-ADEBF2A168F6}">
      <dgm:prSet phldrT="[טקסט]"/>
      <dgm:spPr/>
      <dgm:t>
        <a:bodyPr/>
        <a:lstStyle/>
        <a:p>
          <a:pPr rtl="1"/>
          <a:r>
            <a:rPr lang="he-IL" dirty="0" smtClean="0"/>
            <a:t>דמוקרטיה עקיפה</a:t>
          </a:r>
          <a:endParaRPr lang="he-IL" dirty="0"/>
        </a:p>
      </dgm:t>
    </dgm:pt>
    <dgm:pt modelId="{752CABFC-84FE-4DAB-AA9C-E2CADDE9356F}" type="parTrans" cxnId="{65BC2935-A3BB-429C-8DB9-31B8233606B6}">
      <dgm:prSet/>
      <dgm:spPr/>
      <dgm:t>
        <a:bodyPr/>
        <a:lstStyle/>
        <a:p>
          <a:pPr rtl="1"/>
          <a:endParaRPr lang="he-IL"/>
        </a:p>
      </dgm:t>
    </dgm:pt>
    <dgm:pt modelId="{B6402F69-03A3-4015-8BC9-D920FB400B38}" type="sibTrans" cxnId="{65BC2935-A3BB-429C-8DB9-31B8233606B6}">
      <dgm:prSet/>
      <dgm:spPr/>
      <dgm:t>
        <a:bodyPr/>
        <a:lstStyle/>
        <a:p>
          <a:pPr rtl="1"/>
          <a:endParaRPr lang="he-IL"/>
        </a:p>
      </dgm:t>
    </dgm:pt>
    <dgm:pt modelId="{F18C719D-1C2D-44EE-B9DA-6014F3FA314C}">
      <dgm:prSet/>
      <dgm:spPr/>
      <dgm:t>
        <a:bodyPr/>
        <a:lstStyle/>
        <a:p>
          <a:pPr rtl="1"/>
          <a:r>
            <a:rPr lang="he-IL" dirty="0" smtClean="0"/>
            <a:t>כלל אזרחי המדינה מנהלים את ענייני המדינה באופן ישיר. משתתפים באופן פעיל בפעולות החקיקה, הביצוע והשיפוט.</a:t>
          </a:r>
          <a:endParaRPr lang="he-IL" dirty="0"/>
        </a:p>
      </dgm:t>
    </dgm:pt>
    <dgm:pt modelId="{05D0C037-2B2D-4EDC-B6D4-A667C547A86B}" type="parTrans" cxnId="{ADBE5BB3-01FF-4A71-A523-2184A88274B0}">
      <dgm:prSet/>
      <dgm:spPr/>
      <dgm:t>
        <a:bodyPr/>
        <a:lstStyle/>
        <a:p>
          <a:pPr rtl="1"/>
          <a:endParaRPr lang="he-IL"/>
        </a:p>
      </dgm:t>
    </dgm:pt>
    <dgm:pt modelId="{9F601814-8FD7-4121-9E61-5CA43C2CD246}" type="sibTrans" cxnId="{ADBE5BB3-01FF-4A71-A523-2184A88274B0}">
      <dgm:prSet/>
      <dgm:spPr/>
      <dgm:t>
        <a:bodyPr/>
        <a:lstStyle/>
        <a:p>
          <a:pPr rtl="1"/>
          <a:endParaRPr lang="he-IL"/>
        </a:p>
      </dgm:t>
    </dgm:pt>
    <dgm:pt modelId="{58305AFF-3E75-48D6-8164-B1EA518DDB0E}">
      <dgm:prSet/>
      <dgm:spPr/>
      <dgm:t>
        <a:bodyPr/>
        <a:lstStyle/>
        <a:p>
          <a:pPr rtl="1"/>
          <a:r>
            <a:rPr lang="he-IL" dirty="0" smtClean="0"/>
            <a:t>כלל אזרחי המדינה בוחרים נציגים שינהלו את המדינה בשמם ולמענם. הנציגים הנבחרים מחוקקים חוקים, קובעים מדיניות, אחראים על הביצוע ועל השיפוט במדינה.</a:t>
          </a:r>
          <a:endParaRPr lang="he-IL" dirty="0"/>
        </a:p>
      </dgm:t>
    </dgm:pt>
    <dgm:pt modelId="{86FE87F6-C8C1-433A-9F73-2FA025424709}" type="parTrans" cxnId="{28F97953-2B19-49E5-AD7D-420352FE3A49}">
      <dgm:prSet/>
      <dgm:spPr/>
      <dgm:t>
        <a:bodyPr/>
        <a:lstStyle/>
        <a:p>
          <a:pPr rtl="1"/>
          <a:endParaRPr lang="he-IL"/>
        </a:p>
      </dgm:t>
    </dgm:pt>
    <dgm:pt modelId="{42E2B852-67B0-4934-8087-3246E9816783}" type="sibTrans" cxnId="{28F97953-2B19-49E5-AD7D-420352FE3A49}">
      <dgm:prSet/>
      <dgm:spPr/>
      <dgm:t>
        <a:bodyPr/>
        <a:lstStyle/>
        <a:p>
          <a:pPr rtl="1"/>
          <a:endParaRPr lang="he-IL"/>
        </a:p>
      </dgm:t>
    </dgm:pt>
    <dgm:pt modelId="{581DB13D-711E-46F3-90A3-B5BFAD98567D}" type="pres">
      <dgm:prSet presAssocID="{1DBA141A-D82C-4BC9-AFF7-8AED2BD1140A}" presName="diagram" presStyleCnt="0">
        <dgm:presLayoutVars>
          <dgm:dir val="rev"/>
          <dgm:animLvl val="lvl"/>
          <dgm:resizeHandles val="exact"/>
        </dgm:presLayoutVars>
      </dgm:prSet>
      <dgm:spPr/>
    </dgm:pt>
    <dgm:pt modelId="{E5B73A23-A91C-41EC-883D-0DF4B181C7A8}" type="pres">
      <dgm:prSet presAssocID="{44072EF7-C1C7-4005-86A9-A4071E90A267}" presName="compNode" presStyleCnt="0"/>
      <dgm:spPr/>
    </dgm:pt>
    <dgm:pt modelId="{9C897FB6-40AC-47E8-BDB6-057ABCC8F3B8}" type="pres">
      <dgm:prSet presAssocID="{44072EF7-C1C7-4005-86A9-A4071E90A267}" presName="childRect" presStyleLbl="bgAcc1" presStyleIdx="0" presStyleCnt="2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FA7B6759-BA72-4F38-8EB5-797D719BFE15}" type="pres">
      <dgm:prSet presAssocID="{44072EF7-C1C7-4005-86A9-A4071E90A267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5DCCE6FF-003A-4DFA-8844-8C5021502FF9}" type="pres">
      <dgm:prSet presAssocID="{44072EF7-C1C7-4005-86A9-A4071E90A267}" presName="parentRect" presStyleLbl="alignNode1" presStyleIdx="0" presStyleCnt="2"/>
      <dgm:spPr/>
    </dgm:pt>
    <dgm:pt modelId="{685BB7ED-0EF9-4B6C-B276-142F48E5838F}" type="pres">
      <dgm:prSet presAssocID="{44072EF7-C1C7-4005-86A9-A4071E90A267}" presName="adorn" presStyleLbl="fgAccFollowNode1" presStyleIdx="0" presStyleCnt="2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99E01324-5E96-4606-9B37-BBDE53EC1083}" type="pres">
      <dgm:prSet presAssocID="{D401D81F-1029-42FA-AB1E-DEB6FA11DE4E}" presName="sibTrans" presStyleLbl="sibTrans2D1" presStyleIdx="0" presStyleCnt="0"/>
      <dgm:spPr/>
    </dgm:pt>
    <dgm:pt modelId="{B221A9FD-C0F1-41CE-A10E-1171374B4BC6}" type="pres">
      <dgm:prSet presAssocID="{C7980C1C-ACC5-4C46-9987-ADEBF2A168F6}" presName="compNode" presStyleCnt="0"/>
      <dgm:spPr/>
    </dgm:pt>
    <dgm:pt modelId="{8360B444-7056-41EB-8FD0-63F693D39E26}" type="pres">
      <dgm:prSet presAssocID="{C7980C1C-ACC5-4C46-9987-ADEBF2A168F6}" presName="childRect" presStyleLbl="bgAcc1" presStyleIdx="1" presStyleCnt="2">
        <dgm:presLayoutVars>
          <dgm:bulletEnabled val="1"/>
        </dgm:presLayoutVars>
      </dgm:prSet>
      <dgm:spPr/>
    </dgm:pt>
    <dgm:pt modelId="{D400EFCB-356A-49EE-8A92-65C346AFD8C9}" type="pres">
      <dgm:prSet presAssocID="{C7980C1C-ACC5-4C46-9987-ADEBF2A168F6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E4AF4C0B-6AC8-4D5F-83E0-F2203C65733E}" type="pres">
      <dgm:prSet presAssocID="{C7980C1C-ACC5-4C46-9987-ADEBF2A168F6}" presName="parentRect" presStyleLbl="alignNode1" presStyleIdx="1" presStyleCnt="2"/>
      <dgm:spPr/>
    </dgm:pt>
    <dgm:pt modelId="{57632706-FAFE-498B-87A3-1A0DD13C9B87}" type="pres">
      <dgm:prSet presAssocID="{C7980C1C-ACC5-4C46-9987-ADEBF2A168F6}" presName="adorn" presStyleLbl="fgAccFollowNode1" presStyleIdx="1" presStyleCnt="2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</dgm:pt>
  </dgm:ptLst>
  <dgm:cxnLst>
    <dgm:cxn modelId="{FFBDB9AE-7F77-4ECB-A649-989042D553F6}" type="presOf" srcId="{44072EF7-C1C7-4005-86A9-A4071E90A267}" destId="{5DCCE6FF-003A-4DFA-8844-8C5021502FF9}" srcOrd="1" destOrd="0" presId="urn:microsoft.com/office/officeart/2005/8/layout/bList2"/>
    <dgm:cxn modelId="{1D7EF4CD-9632-4F7A-AC6F-699441E72610}" type="presOf" srcId="{D401D81F-1029-42FA-AB1E-DEB6FA11DE4E}" destId="{99E01324-5E96-4606-9B37-BBDE53EC1083}" srcOrd="0" destOrd="0" presId="urn:microsoft.com/office/officeart/2005/8/layout/bList2"/>
    <dgm:cxn modelId="{97A28644-45EF-435B-8CA2-51F453FB404E}" type="presOf" srcId="{58305AFF-3E75-48D6-8164-B1EA518DDB0E}" destId="{8360B444-7056-41EB-8FD0-63F693D39E26}" srcOrd="0" destOrd="0" presId="urn:microsoft.com/office/officeart/2005/8/layout/bList2"/>
    <dgm:cxn modelId="{ABD2652E-AC96-48CC-80AB-527FB3622AD2}" type="presOf" srcId="{F18C719D-1C2D-44EE-B9DA-6014F3FA314C}" destId="{9C897FB6-40AC-47E8-BDB6-057ABCC8F3B8}" srcOrd="0" destOrd="0" presId="urn:microsoft.com/office/officeart/2005/8/layout/bList2"/>
    <dgm:cxn modelId="{ADBE5BB3-01FF-4A71-A523-2184A88274B0}" srcId="{44072EF7-C1C7-4005-86A9-A4071E90A267}" destId="{F18C719D-1C2D-44EE-B9DA-6014F3FA314C}" srcOrd="0" destOrd="0" parTransId="{05D0C037-2B2D-4EDC-B6D4-A667C547A86B}" sibTransId="{9F601814-8FD7-4121-9E61-5CA43C2CD246}"/>
    <dgm:cxn modelId="{F2C3A29C-5101-4193-B30A-C7DB7DF01788}" type="presOf" srcId="{44072EF7-C1C7-4005-86A9-A4071E90A267}" destId="{FA7B6759-BA72-4F38-8EB5-797D719BFE15}" srcOrd="0" destOrd="0" presId="urn:microsoft.com/office/officeart/2005/8/layout/bList2"/>
    <dgm:cxn modelId="{F77FA299-A5B8-46D6-9A4D-17B4FCFEE222}" type="presOf" srcId="{1DBA141A-D82C-4BC9-AFF7-8AED2BD1140A}" destId="{581DB13D-711E-46F3-90A3-B5BFAD98567D}" srcOrd="0" destOrd="0" presId="urn:microsoft.com/office/officeart/2005/8/layout/bList2"/>
    <dgm:cxn modelId="{E3E0FBF4-4195-49B2-B849-7577FF2D222A}" srcId="{1DBA141A-D82C-4BC9-AFF7-8AED2BD1140A}" destId="{44072EF7-C1C7-4005-86A9-A4071E90A267}" srcOrd="0" destOrd="0" parTransId="{DD0D86F3-85F2-4767-9292-48CF63C9C9E0}" sibTransId="{D401D81F-1029-42FA-AB1E-DEB6FA11DE4E}"/>
    <dgm:cxn modelId="{81AB64A3-C543-45D9-9C78-F26AD7ADFB71}" type="presOf" srcId="{C7980C1C-ACC5-4C46-9987-ADEBF2A168F6}" destId="{D400EFCB-356A-49EE-8A92-65C346AFD8C9}" srcOrd="0" destOrd="0" presId="urn:microsoft.com/office/officeart/2005/8/layout/bList2"/>
    <dgm:cxn modelId="{65BC2935-A3BB-429C-8DB9-31B8233606B6}" srcId="{1DBA141A-D82C-4BC9-AFF7-8AED2BD1140A}" destId="{C7980C1C-ACC5-4C46-9987-ADEBF2A168F6}" srcOrd="1" destOrd="0" parTransId="{752CABFC-84FE-4DAB-AA9C-E2CADDE9356F}" sibTransId="{B6402F69-03A3-4015-8BC9-D920FB400B38}"/>
    <dgm:cxn modelId="{28F97953-2B19-49E5-AD7D-420352FE3A49}" srcId="{C7980C1C-ACC5-4C46-9987-ADEBF2A168F6}" destId="{58305AFF-3E75-48D6-8164-B1EA518DDB0E}" srcOrd="0" destOrd="0" parTransId="{86FE87F6-C8C1-433A-9F73-2FA025424709}" sibTransId="{42E2B852-67B0-4934-8087-3246E9816783}"/>
    <dgm:cxn modelId="{090DEB0B-6940-462E-9FF1-2B65A0B78DB3}" type="presOf" srcId="{C7980C1C-ACC5-4C46-9987-ADEBF2A168F6}" destId="{E4AF4C0B-6AC8-4D5F-83E0-F2203C65733E}" srcOrd="1" destOrd="0" presId="urn:microsoft.com/office/officeart/2005/8/layout/bList2"/>
    <dgm:cxn modelId="{DA6989F1-1A9C-4C85-A49A-5FE91AB932F4}" type="presParOf" srcId="{581DB13D-711E-46F3-90A3-B5BFAD98567D}" destId="{E5B73A23-A91C-41EC-883D-0DF4B181C7A8}" srcOrd="0" destOrd="0" presId="urn:microsoft.com/office/officeart/2005/8/layout/bList2"/>
    <dgm:cxn modelId="{B489DA2D-43C2-43C8-8F95-A40B956B73E4}" type="presParOf" srcId="{E5B73A23-A91C-41EC-883D-0DF4B181C7A8}" destId="{9C897FB6-40AC-47E8-BDB6-057ABCC8F3B8}" srcOrd="0" destOrd="0" presId="urn:microsoft.com/office/officeart/2005/8/layout/bList2"/>
    <dgm:cxn modelId="{A48D01F7-91C9-4FC7-A272-96F2FD4ED85F}" type="presParOf" srcId="{E5B73A23-A91C-41EC-883D-0DF4B181C7A8}" destId="{FA7B6759-BA72-4F38-8EB5-797D719BFE15}" srcOrd="1" destOrd="0" presId="urn:microsoft.com/office/officeart/2005/8/layout/bList2"/>
    <dgm:cxn modelId="{386B8658-22CE-430F-80AE-DF2C42FE7951}" type="presParOf" srcId="{E5B73A23-A91C-41EC-883D-0DF4B181C7A8}" destId="{5DCCE6FF-003A-4DFA-8844-8C5021502FF9}" srcOrd="2" destOrd="0" presId="urn:microsoft.com/office/officeart/2005/8/layout/bList2"/>
    <dgm:cxn modelId="{3A7F1562-FE27-460B-8158-17BE50311886}" type="presParOf" srcId="{E5B73A23-A91C-41EC-883D-0DF4B181C7A8}" destId="{685BB7ED-0EF9-4B6C-B276-142F48E5838F}" srcOrd="3" destOrd="0" presId="urn:microsoft.com/office/officeart/2005/8/layout/bList2"/>
    <dgm:cxn modelId="{86319F8B-63A5-4561-912F-B8DCEB495767}" type="presParOf" srcId="{581DB13D-711E-46F3-90A3-B5BFAD98567D}" destId="{99E01324-5E96-4606-9B37-BBDE53EC1083}" srcOrd="1" destOrd="0" presId="urn:microsoft.com/office/officeart/2005/8/layout/bList2"/>
    <dgm:cxn modelId="{B1FB965D-454A-4C53-AEC9-14A5D5AA9C14}" type="presParOf" srcId="{581DB13D-711E-46F3-90A3-B5BFAD98567D}" destId="{B221A9FD-C0F1-41CE-A10E-1171374B4BC6}" srcOrd="2" destOrd="0" presId="urn:microsoft.com/office/officeart/2005/8/layout/bList2"/>
    <dgm:cxn modelId="{AD40B1A9-359D-47E5-B946-C37DFFD92C22}" type="presParOf" srcId="{B221A9FD-C0F1-41CE-A10E-1171374B4BC6}" destId="{8360B444-7056-41EB-8FD0-63F693D39E26}" srcOrd="0" destOrd="0" presId="urn:microsoft.com/office/officeart/2005/8/layout/bList2"/>
    <dgm:cxn modelId="{84B7BA54-6DDB-4199-827E-870D82A1F447}" type="presParOf" srcId="{B221A9FD-C0F1-41CE-A10E-1171374B4BC6}" destId="{D400EFCB-356A-49EE-8A92-65C346AFD8C9}" srcOrd="1" destOrd="0" presId="urn:microsoft.com/office/officeart/2005/8/layout/bList2"/>
    <dgm:cxn modelId="{CA3BD23D-5D74-4CA9-8AF4-CE8C10B533FD}" type="presParOf" srcId="{B221A9FD-C0F1-41CE-A10E-1171374B4BC6}" destId="{E4AF4C0B-6AC8-4D5F-83E0-F2203C65733E}" srcOrd="2" destOrd="0" presId="urn:microsoft.com/office/officeart/2005/8/layout/bList2"/>
    <dgm:cxn modelId="{08A624A1-478E-4183-B367-727792366D24}" type="presParOf" srcId="{B221A9FD-C0F1-41CE-A10E-1171374B4BC6}" destId="{57632706-FAFE-498B-87A3-1A0DD13C9B87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A56511-7B24-4134-B013-D5C11E343BED}">
      <dsp:nvSpPr>
        <dsp:cNvPr id="0" name=""/>
        <dsp:cNvSpPr/>
      </dsp:nvSpPr>
      <dsp:spPr>
        <a:xfrm>
          <a:off x="6358066" y="1181852"/>
          <a:ext cx="1824119" cy="182411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600" b="1" kern="1200" dirty="0" smtClean="0">
              <a:solidFill>
                <a:srgbClr val="FF0000"/>
              </a:solidFill>
            </a:rPr>
            <a:t>שלטון-</a:t>
          </a:r>
          <a:r>
            <a:rPr lang="he-IL" sz="1600" b="1" kern="1200" dirty="0" smtClean="0"/>
            <a:t> ניהול ענייני המדינה (חקיקה, ביצוע ושיפוט)</a:t>
          </a:r>
          <a:endParaRPr lang="en-US" sz="1600" b="1" kern="1200" dirty="0"/>
        </a:p>
      </dsp:txBody>
      <dsp:txXfrm>
        <a:off x="6625202" y="1448988"/>
        <a:ext cx="1289847" cy="1289847"/>
      </dsp:txXfrm>
    </dsp:sp>
    <dsp:sp modelId="{13C604A4-B455-4688-9124-B96A330EEB5F}">
      <dsp:nvSpPr>
        <dsp:cNvPr id="0" name=""/>
        <dsp:cNvSpPr/>
      </dsp:nvSpPr>
      <dsp:spPr>
        <a:xfrm>
          <a:off x="5151959" y="1564917"/>
          <a:ext cx="1057989" cy="1057989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/>
        </a:p>
      </dsp:txBody>
      <dsp:txXfrm>
        <a:off x="5292195" y="1969492"/>
        <a:ext cx="777517" cy="248839"/>
      </dsp:txXfrm>
    </dsp:sp>
    <dsp:sp modelId="{5B8C408C-06C5-402E-A055-93FD1C526CFB}">
      <dsp:nvSpPr>
        <dsp:cNvPr id="0" name=""/>
        <dsp:cNvSpPr/>
      </dsp:nvSpPr>
      <dsp:spPr>
        <a:xfrm>
          <a:off x="3179721" y="1181852"/>
          <a:ext cx="1824119" cy="182411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800" b="1" kern="1200" dirty="0" smtClean="0">
              <a:solidFill>
                <a:srgbClr val="FF0000"/>
              </a:solidFill>
            </a:rPr>
            <a:t>העם-</a:t>
          </a:r>
          <a:r>
            <a:rPr lang="he-IL" sz="1800" b="1" kern="1200" dirty="0" smtClean="0"/>
            <a:t> כלל אזרחי המדינה</a:t>
          </a:r>
          <a:endParaRPr lang="en-US" sz="1800" b="1" kern="1200" dirty="0"/>
        </a:p>
      </dsp:txBody>
      <dsp:txXfrm>
        <a:off x="3446857" y="1448988"/>
        <a:ext cx="1289847" cy="1289847"/>
      </dsp:txXfrm>
    </dsp:sp>
    <dsp:sp modelId="{BF0B8729-31C9-4588-9D48-3CED6D52897B}">
      <dsp:nvSpPr>
        <dsp:cNvPr id="0" name=""/>
        <dsp:cNvSpPr/>
      </dsp:nvSpPr>
      <dsp:spPr>
        <a:xfrm>
          <a:off x="1973613" y="1564917"/>
          <a:ext cx="1057989" cy="1057989"/>
        </a:xfrm>
        <a:prstGeom prst="mathEqual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/>
        </a:p>
      </dsp:txBody>
      <dsp:txXfrm>
        <a:off x="2113849" y="1782863"/>
        <a:ext cx="777517" cy="622097"/>
      </dsp:txXfrm>
    </dsp:sp>
    <dsp:sp modelId="{928FA15B-60B9-4302-84F3-C68ADE914D42}">
      <dsp:nvSpPr>
        <dsp:cNvPr id="0" name=""/>
        <dsp:cNvSpPr/>
      </dsp:nvSpPr>
      <dsp:spPr>
        <a:xfrm>
          <a:off x="1376" y="1181852"/>
          <a:ext cx="1824119" cy="182411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600" b="1" kern="1200" dirty="0" smtClean="0">
              <a:solidFill>
                <a:srgbClr val="FF0000"/>
              </a:solidFill>
            </a:rPr>
            <a:t>שלטון </a:t>
          </a:r>
          <a:r>
            <a:rPr lang="he-IL" sz="1600" b="1" kern="1200" dirty="0" smtClean="0">
              <a:solidFill>
                <a:srgbClr val="FF0000"/>
              </a:solidFill>
            </a:rPr>
            <a:t>העם- </a:t>
          </a:r>
          <a:r>
            <a:rPr lang="he-IL" sz="1600" b="1" kern="1200" dirty="0" smtClean="0"/>
            <a:t>ניהול ענייני המדינה ע"י כלל העם</a:t>
          </a:r>
          <a:endParaRPr lang="en-US" sz="1600" b="1" kern="1200" dirty="0"/>
        </a:p>
      </dsp:txBody>
      <dsp:txXfrm>
        <a:off x="268512" y="1448988"/>
        <a:ext cx="1289847" cy="128984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897FB6-40AC-47E8-BDB6-057ABCC8F3B8}">
      <dsp:nvSpPr>
        <dsp:cNvPr id="0" name=""/>
        <dsp:cNvSpPr/>
      </dsp:nvSpPr>
      <dsp:spPr>
        <a:xfrm>
          <a:off x="4548854" y="10490"/>
          <a:ext cx="3631348" cy="2710724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83820" rIns="27940" bIns="27940" numCol="1" spcCol="1270" anchor="t" anchorCtr="0">
          <a:noAutofit/>
        </a:bodyPr>
        <a:lstStyle/>
        <a:p>
          <a:pPr marL="228600" lvl="1" indent="-228600" algn="r" defTabSz="9779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e-IL" sz="2200" kern="1200" dirty="0" smtClean="0"/>
            <a:t>כלל אזרחי המדינה מנהלים את ענייני המדינה באופן ישיר. משתתפים באופן פעיל בפעולות החקיקה, הביצוע והשיפוט.</a:t>
          </a:r>
          <a:endParaRPr lang="he-IL" sz="2200" kern="1200" dirty="0"/>
        </a:p>
      </dsp:txBody>
      <dsp:txXfrm>
        <a:off x="4612370" y="74006"/>
        <a:ext cx="3504316" cy="2647208"/>
      </dsp:txXfrm>
    </dsp:sp>
    <dsp:sp modelId="{5DCCE6FF-003A-4DFA-8844-8C5021502FF9}">
      <dsp:nvSpPr>
        <dsp:cNvPr id="0" name=""/>
        <dsp:cNvSpPr/>
      </dsp:nvSpPr>
      <dsp:spPr>
        <a:xfrm>
          <a:off x="4548854" y="2721215"/>
          <a:ext cx="3631348" cy="11656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0" rIns="52070" bIns="0" numCol="1" spcCol="1270" anchor="ctr" anchorCtr="0">
          <a:noAutofit/>
        </a:bodyPr>
        <a:lstStyle/>
        <a:p>
          <a:pPr lvl="0" algn="r" defTabSz="1822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4100" kern="1200" dirty="0" smtClean="0"/>
            <a:t>דמוקרטיה ישירה</a:t>
          </a:r>
          <a:endParaRPr lang="he-IL" sz="4100" kern="1200" dirty="0"/>
        </a:p>
      </dsp:txBody>
      <dsp:txXfrm>
        <a:off x="5622915" y="2721215"/>
        <a:ext cx="2557287" cy="1165611"/>
      </dsp:txXfrm>
    </dsp:sp>
    <dsp:sp modelId="{685BB7ED-0EF9-4B6C-B276-142F48E5838F}">
      <dsp:nvSpPr>
        <dsp:cNvPr id="0" name=""/>
        <dsp:cNvSpPr/>
      </dsp:nvSpPr>
      <dsp:spPr>
        <a:xfrm>
          <a:off x="4249218" y="2906362"/>
          <a:ext cx="1270971" cy="1270971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425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60B444-7056-41EB-8FD0-63F693D39E26}">
      <dsp:nvSpPr>
        <dsp:cNvPr id="0" name=""/>
        <dsp:cNvSpPr/>
      </dsp:nvSpPr>
      <dsp:spPr>
        <a:xfrm>
          <a:off x="302994" y="10490"/>
          <a:ext cx="3631348" cy="2710724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83820" rIns="27940" bIns="27940" numCol="1" spcCol="1270" anchor="t" anchorCtr="0">
          <a:noAutofit/>
        </a:bodyPr>
        <a:lstStyle/>
        <a:p>
          <a:pPr marL="228600" lvl="1" indent="-228600" algn="r" defTabSz="9779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e-IL" sz="2200" kern="1200" dirty="0" smtClean="0"/>
            <a:t>כלל אזרחי המדינה בוחרים נציגים שינהלו את המדינה בשמם ולמענם. הנציגים הנבחרים מחוקקים חוקים, קובעים מדיניות, אחראים על הביצוע ועל השיפוט במדינה.</a:t>
          </a:r>
          <a:endParaRPr lang="he-IL" sz="2200" kern="1200" dirty="0"/>
        </a:p>
      </dsp:txBody>
      <dsp:txXfrm>
        <a:off x="366510" y="74006"/>
        <a:ext cx="3504316" cy="2647208"/>
      </dsp:txXfrm>
    </dsp:sp>
    <dsp:sp modelId="{E4AF4C0B-6AC8-4D5F-83E0-F2203C65733E}">
      <dsp:nvSpPr>
        <dsp:cNvPr id="0" name=""/>
        <dsp:cNvSpPr/>
      </dsp:nvSpPr>
      <dsp:spPr>
        <a:xfrm>
          <a:off x="302994" y="2721215"/>
          <a:ext cx="3631348" cy="11656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0" rIns="52070" bIns="0" numCol="1" spcCol="1270" anchor="ctr" anchorCtr="0">
          <a:noAutofit/>
        </a:bodyPr>
        <a:lstStyle/>
        <a:p>
          <a:pPr lvl="0" algn="r" defTabSz="1822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4100" kern="1200" dirty="0" smtClean="0"/>
            <a:t>דמוקרטיה עקיפה</a:t>
          </a:r>
          <a:endParaRPr lang="he-IL" sz="4100" kern="1200" dirty="0"/>
        </a:p>
      </dsp:txBody>
      <dsp:txXfrm>
        <a:off x="1377055" y="2721215"/>
        <a:ext cx="2557287" cy="1165611"/>
      </dsp:txXfrm>
    </dsp:sp>
    <dsp:sp modelId="{57632706-FAFE-498B-87A3-1A0DD13C9B87}">
      <dsp:nvSpPr>
        <dsp:cNvPr id="0" name=""/>
        <dsp:cNvSpPr/>
      </dsp:nvSpPr>
      <dsp:spPr>
        <a:xfrm>
          <a:off x="3358" y="2906362"/>
          <a:ext cx="1270971" cy="1270971"/>
        </a:xfrm>
        <a:prstGeom prst="ellipse">
          <a:avLst/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425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מלבן מעוגל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מלבן מעוגל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כותרת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20" name="כותרת משנה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he-IL" smtClean="0"/>
              <a:t>לחץ כדי לערוך סגנון כותרת משנה של תבנית בסיס</a:t>
            </a:r>
            <a:endParaRPr kumimoji="0" lang="en-US"/>
          </a:p>
        </p:txBody>
      </p:sp>
      <p:sp>
        <p:nvSpPr>
          <p:cNvPr id="19" name="מציין מיקום של תאריך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470008-2E6A-4850-BFB0-06464CB62664}" type="datetimeFigureOut">
              <a:rPr lang="he-IL" smtClean="0"/>
              <a:pPr/>
              <a:t>י'/טבת/תשע"ז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11" name="מציין מיקום של מספר שקופית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AA9391-5CD3-42E5-9503-A6E8A3473FD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470008-2E6A-4850-BFB0-06464CB62664}" type="datetimeFigureOut">
              <a:rPr lang="he-IL" smtClean="0"/>
              <a:pPr/>
              <a:t>י'/טבת/תשע"ז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AA9391-5CD3-42E5-9503-A6E8A3473FD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470008-2E6A-4850-BFB0-06464CB62664}" type="datetimeFigureOut">
              <a:rPr lang="he-IL" smtClean="0"/>
              <a:pPr/>
              <a:t>י'/טבת/תשע"ז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AA9391-5CD3-42E5-9503-A6E8A3473FD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470008-2E6A-4850-BFB0-06464CB62664}" type="datetimeFigureOut">
              <a:rPr lang="he-IL" smtClean="0"/>
              <a:pPr/>
              <a:t>י'/טבת/תשע"ז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AA9391-5CD3-42E5-9503-A6E8A3473FD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מלבן מעוגל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מלבן מעוגל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470008-2E6A-4850-BFB0-06464CB62664}" type="datetimeFigureOut">
              <a:rPr lang="he-IL" smtClean="0"/>
              <a:pPr/>
              <a:t>י'/טבת/תשע"ז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AA9391-5CD3-42E5-9503-A6E8A3473FD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470008-2E6A-4850-BFB0-06464CB62664}" type="datetimeFigureOut">
              <a:rPr lang="he-IL" smtClean="0"/>
              <a:pPr/>
              <a:t>י'/טבת/תשע"ז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AA9391-5CD3-42E5-9503-A6E8A3473FD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תוכן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470008-2E6A-4850-BFB0-06464CB62664}" type="datetimeFigureOut">
              <a:rPr lang="he-IL" smtClean="0"/>
              <a:pPr/>
              <a:t>י'/טבת/תשע"ז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AA9391-5CD3-42E5-9503-A6E8A3473FD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470008-2E6A-4850-BFB0-06464CB62664}" type="datetimeFigureOut">
              <a:rPr lang="he-IL" smtClean="0"/>
              <a:pPr/>
              <a:t>י'/טבת/תשע"ז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AA9391-5CD3-42E5-9503-A6E8A3473FD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מעוגל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470008-2E6A-4850-BFB0-06464CB62664}" type="datetimeFigureOut">
              <a:rPr lang="he-IL" smtClean="0"/>
              <a:pPr/>
              <a:t>י'/טבת/תשע"ז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AA9391-5CD3-42E5-9503-A6E8A3473FD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470008-2E6A-4850-BFB0-06464CB62664}" type="datetimeFigureOut">
              <a:rPr lang="he-IL" smtClean="0"/>
              <a:pPr/>
              <a:t>י'/טבת/תשע"ז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AA9391-5CD3-42E5-9503-A6E8A3473FD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מלבן מעוגל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מלבן עם פינה יחידה מעוגלת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470008-2E6A-4850-BFB0-06464CB62664}" type="datetimeFigureOut">
              <a:rPr lang="he-IL" smtClean="0"/>
              <a:pPr/>
              <a:t>י'/טבת/תשע"ז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AA9391-5CD3-42E5-9503-A6E8A3473FD4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he-IL" smtClean="0"/>
              <a:t>לחץ על הסמל כדי להוסיף תמונה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מעוגל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מלבן מעוגל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מציין מיקום של כותרת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kumimoji="0" lang="he-IL" smtClean="0"/>
              <a:t>רמה שנייה</a:t>
            </a:r>
          </a:p>
          <a:p>
            <a:pPr lvl="2" eaLnBrk="1" latinLnBrk="0" hangingPunct="1"/>
            <a:r>
              <a:rPr kumimoji="0" lang="he-IL" smtClean="0"/>
              <a:t>רמה שלישית</a:t>
            </a:r>
          </a:p>
          <a:p>
            <a:pPr lvl="3" eaLnBrk="1" latinLnBrk="0" hangingPunct="1"/>
            <a:r>
              <a:rPr kumimoji="0" lang="he-IL" smtClean="0"/>
              <a:t>רמה רביעית</a:t>
            </a:r>
          </a:p>
          <a:p>
            <a:pPr lvl="4" eaLnBrk="1" latinLnBrk="0" hangingPunct="1"/>
            <a:r>
              <a:rPr kumimoji="0" lang="he-IL" smtClean="0"/>
              <a:t>רמה חמישית</a:t>
            </a:r>
            <a:endParaRPr kumimoji="0" lang="en-US"/>
          </a:p>
        </p:txBody>
      </p:sp>
      <p:sp>
        <p:nvSpPr>
          <p:cNvPr id="25" name="מציין מיקום של תאריך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7470008-2E6A-4850-BFB0-06464CB62664}" type="datetimeFigureOut">
              <a:rPr lang="he-IL" smtClean="0"/>
              <a:pPr/>
              <a:t>י'/טבת/תשע"ז</a:t>
            </a:fld>
            <a:endParaRPr lang="he-IL"/>
          </a:p>
        </p:txBody>
      </p:sp>
      <p:sp>
        <p:nvSpPr>
          <p:cNvPr id="18" name="מציין מיקום של כותרת תחתונה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9AA9391-5CD3-42E5-9503-A6E8A3473FD4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1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r" rtl="1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r" rtl="1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r" rtl="1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r" rtl="1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r" rtl="1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r" rtl="1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r" rtl="1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r" rtl="1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עקרון שלטון העם</a:t>
            </a:r>
            <a:endParaRPr lang="he-IL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5" name="Picture 2" descr="תוצאת תמונה עבור דמוקרטיה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3933056"/>
            <a:ext cx="6048672" cy="216102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כותרת משנה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30810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02920" y="504786"/>
            <a:ext cx="8183880" cy="1051560"/>
          </a:xfrm>
        </p:spPr>
        <p:txBody>
          <a:bodyPr/>
          <a:lstStyle/>
          <a:p>
            <a:pPr algn="r"/>
            <a:r>
              <a:rPr lang="he-IL" dirty="0" smtClean="0"/>
              <a:t>בעד ונגד משאל עם</a:t>
            </a:r>
            <a:endParaRPr lang="he-IL" dirty="0"/>
          </a:p>
        </p:txBody>
      </p:sp>
      <p:graphicFrame>
        <p:nvGraphicFramePr>
          <p:cNvPr id="6" name="מציין מיקום תוכן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6464699"/>
              </p:ext>
            </p:extLst>
          </p:nvPr>
        </p:nvGraphicFramePr>
        <p:xfrm>
          <a:off x="468313" y="1700210"/>
          <a:ext cx="8183562" cy="388902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091781"/>
                <a:gridCol w="4091781"/>
              </a:tblGrid>
              <a:tr h="475543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בעד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נגד</a:t>
                      </a:r>
                      <a:endParaRPr lang="he-IL" dirty="0"/>
                    </a:p>
                  </a:txBody>
                  <a:tcPr/>
                </a:tc>
              </a:tr>
              <a:tr h="82080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</a:tr>
              <a:tr h="82080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</a:tr>
              <a:tr h="82080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</a:tr>
              <a:tr h="475543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</a:tr>
              <a:tr h="475543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053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02920" y="504786"/>
            <a:ext cx="8183880" cy="1051560"/>
          </a:xfrm>
        </p:spPr>
        <p:txBody>
          <a:bodyPr/>
          <a:lstStyle/>
          <a:p>
            <a:pPr algn="r"/>
            <a:r>
              <a:rPr lang="he-IL" dirty="0" smtClean="0"/>
              <a:t>בעד ונגד משאל עם</a:t>
            </a:r>
            <a:endParaRPr lang="he-IL" dirty="0"/>
          </a:p>
        </p:txBody>
      </p:sp>
      <p:graphicFrame>
        <p:nvGraphicFramePr>
          <p:cNvPr id="6" name="מציין מיקום תוכן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8276105"/>
              </p:ext>
            </p:extLst>
          </p:nvPr>
        </p:nvGraphicFramePr>
        <p:xfrm>
          <a:off x="468313" y="1700210"/>
          <a:ext cx="8183562" cy="388902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091781"/>
                <a:gridCol w="4091781"/>
              </a:tblGrid>
              <a:tr h="475543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בעד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נגד</a:t>
                      </a:r>
                      <a:endParaRPr lang="he-IL" dirty="0"/>
                    </a:p>
                  </a:txBody>
                  <a:tcPr/>
                </a:tc>
              </a:tr>
              <a:tr h="820800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מבטא את רצון העם בסוגיה משמעותית וחשובה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קשה לענות בכן ולא על שאלות מורכבות</a:t>
                      </a:r>
                      <a:endParaRPr lang="he-IL" dirty="0"/>
                    </a:p>
                  </a:txBody>
                  <a:tcPr/>
                </a:tc>
              </a:tr>
              <a:tr h="820800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מבטא את דעת הציבור באופן מדויק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אופן ניסוח השאלה יכול להטות את הכף ולהשפיע על הבחירה.</a:t>
                      </a:r>
                      <a:endParaRPr lang="he-IL" dirty="0"/>
                    </a:p>
                  </a:txBody>
                  <a:tcPr/>
                </a:tc>
              </a:tr>
              <a:tr h="820800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זהו מימוש של שלטון העם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בחברה מפולגת- זה יכול להגביר את המתחים</a:t>
                      </a:r>
                      <a:endParaRPr lang="he-IL" dirty="0"/>
                    </a:p>
                  </a:txBody>
                  <a:tcPr/>
                </a:tc>
              </a:tr>
              <a:tr h="475543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נתן לגיטימציה להחלטה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השלטון מסיר מעליו את האחריות</a:t>
                      </a:r>
                      <a:endParaRPr lang="he-IL" dirty="0"/>
                    </a:p>
                  </a:txBody>
                  <a:tcPr/>
                </a:tc>
              </a:tr>
              <a:tr h="475543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מגביר את ההשתתפות הפוליטית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2118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02920" y="504786"/>
            <a:ext cx="8183880" cy="1051560"/>
          </a:xfrm>
        </p:spPr>
        <p:txBody>
          <a:bodyPr/>
          <a:lstStyle/>
          <a:p>
            <a:pPr algn="r"/>
            <a:r>
              <a:rPr lang="he-IL" dirty="0" smtClean="0"/>
              <a:t>תרגול</a:t>
            </a:r>
            <a:endParaRPr lang="he-IL" dirty="0"/>
          </a:p>
        </p:txBody>
      </p:sp>
      <p:sp>
        <p:nvSpPr>
          <p:cNvPr id="4" name="מציין מיקום תוכן 3"/>
          <p:cNvSpPr>
            <a:spLocks noGrp="1"/>
          </p:cNvSpPr>
          <p:nvPr>
            <p:ph idx="1"/>
          </p:nvPr>
        </p:nvSpPr>
        <p:spPr>
          <a:xfrm>
            <a:off x="467544" y="1700808"/>
            <a:ext cx="8183880" cy="418795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he-IL" dirty="0"/>
              <a:t>הכנסת היא בית הנבחרים של ישראל. </a:t>
            </a:r>
            <a:endParaRPr lang="en-US" dirty="0"/>
          </a:p>
          <a:p>
            <a:pPr marL="0" indent="0">
              <a:buNone/>
            </a:pPr>
            <a:r>
              <a:rPr lang="he-IL" dirty="0"/>
              <a:t>סעיף בחוק יסוד: הכנסת קובע, כי כל אזרח ישראלי בן שמונה עשרה שנה ומעלה זכאי לבחור לכנסת וכן כי כל אזרח ישראלי בן עשרים ואחת שנה ומעלה זכאי להיבחר לכנסת. </a:t>
            </a:r>
            <a:endParaRPr lang="en-US" dirty="0"/>
          </a:p>
          <a:p>
            <a:pPr marL="0" indent="0">
              <a:buNone/>
            </a:pPr>
            <a:r>
              <a:rPr lang="he-IL" dirty="0"/>
              <a:t>חוק יסוד: הממשלה קובע כי הממשלה מכהנת מכוח אמון הכנסת.</a:t>
            </a:r>
            <a:endParaRPr lang="en-US" dirty="0"/>
          </a:p>
          <a:p>
            <a:pPr marL="0" indent="0">
              <a:buNone/>
            </a:pPr>
            <a:r>
              <a:rPr lang="he-IL" dirty="0"/>
              <a:t> </a:t>
            </a:r>
            <a:endParaRPr lang="en-US" dirty="0"/>
          </a:p>
          <a:p>
            <a:pPr marL="0" indent="0">
              <a:buNone/>
            </a:pPr>
            <a:r>
              <a:rPr lang="he-IL" dirty="0"/>
              <a:t>- </a:t>
            </a:r>
            <a:r>
              <a:rPr lang="he-IL" dirty="0">
                <a:solidFill>
                  <a:srgbClr val="FF0000"/>
                </a:solidFill>
              </a:rPr>
              <a:t>ציין והצג </a:t>
            </a:r>
            <a:r>
              <a:rPr lang="he-IL" dirty="0"/>
              <a:t>את </a:t>
            </a:r>
            <a:r>
              <a:rPr lang="he-IL" dirty="0" smtClean="0"/>
              <a:t>העיקרון </a:t>
            </a:r>
            <a:r>
              <a:rPr lang="he-IL" dirty="0"/>
              <a:t>הדמוקרטי אותו מבסס הסעיף בחוק יסוד: הכנסת. </a:t>
            </a:r>
            <a:r>
              <a:rPr lang="he-IL" dirty="0" smtClean="0">
                <a:solidFill>
                  <a:srgbClr val="FF0000"/>
                </a:solidFill>
              </a:rPr>
              <a:t>הסבר</a:t>
            </a:r>
            <a:r>
              <a:rPr lang="he-IL" dirty="0" smtClean="0"/>
              <a:t> </a:t>
            </a:r>
            <a:r>
              <a:rPr lang="he-IL" dirty="0"/>
              <a:t>כיצד </a:t>
            </a:r>
            <a:r>
              <a:rPr lang="he-IL" dirty="0" smtClean="0"/>
              <a:t>העיקרון </a:t>
            </a:r>
            <a:r>
              <a:rPr lang="he-IL" dirty="0"/>
              <a:t>שהצגת בא לידי ביטוי בקטע</a:t>
            </a:r>
            <a:r>
              <a:rPr lang="he-IL" dirty="0" smtClean="0"/>
              <a:t>.</a:t>
            </a:r>
            <a:endParaRPr lang="en-US" dirty="0"/>
          </a:p>
          <a:p>
            <a:pPr marL="0" indent="0">
              <a:buNone/>
            </a:pPr>
            <a:r>
              <a:rPr lang="he-IL" dirty="0"/>
              <a:t> </a:t>
            </a:r>
            <a:endParaRPr lang="en-US" dirty="0"/>
          </a:p>
          <a:p>
            <a:pPr marL="0" indent="0">
              <a:buNone/>
            </a:pPr>
            <a:r>
              <a:rPr lang="he-IL" dirty="0"/>
              <a:t>- </a:t>
            </a:r>
            <a:r>
              <a:rPr lang="he-IL" dirty="0">
                <a:solidFill>
                  <a:srgbClr val="FF0000"/>
                </a:solidFill>
              </a:rPr>
              <a:t>ציין והצג </a:t>
            </a:r>
            <a:r>
              <a:rPr lang="he-IL" dirty="0"/>
              <a:t>את סוג הממשל הייצוגי אליו מתייחסים סעיפי החוקים. </a:t>
            </a:r>
            <a:endParaRPr lang="en-US" dirty="0"/>
          </a:p>
          <a:p>
            <a:pPr marL="0" indent="0">
              <a:buNone/>
            </a:pPr>
            <a:r>
              <a:rPr lang="he-IL" dirty="0"/>
              <a:t>  </a:t>
            </a:r>
            <a:r>
              <a:rPr lang="he-IL" dirty="0">
                <a:solidFill>
                  <a:srgbClr val="FF0000"/>
                </a:solidFill>
              </a:rPr>
              <a:t>הסבר</a:t>
            </a:r>
            <a:r>
              <a:rPr lang="he-IL" dirty="0"/>
              <a:t> כיצד סוג הממשל שהצגת בא לידי ביטוי בקטע</a:t>
            </a:r>
            <a:r>
              <a:rPr lang="he-IL" dirty="0" smtClean="0"/>
              <a:t>.</a:t>
            </a:r>
            <a:endParaRPr lang="en-US" dirty="0"/>
          </a:p>
          <a:p>
            <a:pPr marL="0" indent="0">
              <a:buNone/>
            </a:pPr>
            <a:r>
              <a:rPr lang="he-IL" dirty="0"/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053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02920" y="504786"/>
            <a:ext cx="8183880" cy="1051560"/>
          </a:xfrm>
        </p:spPr>
        <p:txBody>
          <a:bodyPr/>
          <a:lstStyle/>
          <a:p>
            <a:pPr algn="r"/>
            <a:r>
              <a:rPr lang="he-IL" dirty="0" smtClean="0"/>
              <a:t>תרגול</a:t>
            </a:r>
            <a:endParaRPr lang="he-IL" dirty="0"/>
          </a:p>
        </p:txBody>
      </p:sp>
      <p:sp>
        <p:nvSpPr>
          <p:cNvPr id="4" name="מציין מיקום תוכן 3"/>
          <p:cNvSpPr>
            <a:spLocks noGrp="1"/>
          </p:cNvSpPr>
          <p:nvPr>
            <p:ph idx="1"/>
          </p:nvPr>
        </p:nvSpPr>
        <p:spPr>
          <a:xfrm>
            <a:off x="467544" y="1700808"/>
            <a:ext cx="8183880" cy="4187952"/>
          </a:xfrm>
        </p:spPr>
        <p:txBody>
          <a:bodyPr>
            <a:normAutofit fontScale="625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he-IL" u="sng" dirty="0"/>
              <a:t>הסבר</a:t>
            </a:r>
            <a:r>
              <a:rPr lang="he-IL" dirty="0"/>
              <a:t> את עקרון שלטון העם ואת חשיבותו לקיום  המשטר הדמוקרטי.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514350" lvl="0" indent="-514350">
              <a:buFont typeface="+mj-lt"/>
              <a:buAutoNum type="arabicPeriod"/>
            </a:pPr>
            <a:r>
              <a:rPr lang="he-IL" u="sng" dirty="0"/>
              <a:t>הצג </a:t>
            </a:r>
            <a:r>
              <a:rPr lang="he-IL" dirty="0"/>
              <a:t>שתי סיבות להנהגתה של דמוקרטיה עקיפה / ייצוגית במדינות הדמוקרטיות המודרניות.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he-IL" u="sng" dirty="0"/>
              <a:t>הסבר</a:t>
            </a:r>
            <a:r>
              <a:rPr lang="he-IL" dirty="0"/>
              <a:t> מהו </a:t>
            </a:r>
            <a:r>
              <a:rPr lang="he-IL" b="1" dirty="0"/>
              <a:t>משאל עם</a:t>
            </a:r>
            <a:r>
              <a:rPr lang="he-IL" dirty="0"/>
              <a:t> ומהן </a:t>
            </a:r>
            <a:r>
              <a:rPr lang="he-IL" b="1" dirty="0"/>
              <a:t>בחירות</a:t>
            </a:r>
            <a:r>
              <a:rPr lang="he-IL" dirty="0"/>
              <a:t>. בהסבר יש ל</a:t>
            </a:r>
            <a:r>
              <a:rPr lang="he-IL" u="sng" dirty="0"/>
              <a:t>ציין</a:t>
            </a:r>
            <a:r>
              <a:rPr lang="he-IL" dirty="0"/>
              <a:t> איזה סוג דמוקרטיה משקף כל אחד מאמצעים אלה. 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he-IL" u="sng" dirty="0"/>
              <a:t>הסבר</a:t>
            </a:r>
            <a:r>
              <a:rPr lang="he-IL" dirty="0"/>
              <a:t> מהי דמוקרטיה ייצוגית (עקיפה) והצג </a:t>
            </a:r>
            <a:r>
              <a:rPr lang="he-IL" u="sng" dirty="0"/>
              <a:t>שתי</a:t>
            </a:r>
            <a:r>
              <a:rPr lang="he-IL" dirty="0"/>
              <a:t> צורות ממשל בהן מיושמת צורה זו של דמוקרטיה.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he-IL" dirty="0"/>
              <a:t>הסבר כיצד מהווה עקרון שלטון העם את אחד הכללים המבטיחים את קיומה של הדמוקרטיה כצורת ממשל*.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514350" lvl="0" indent="-514350">
              <a:buFont typeface="+mj-lt"/>
              <a:buAutoNum type="arabicPeriod"/>
            </a:pPr>
            <a:r>
              <a:rPr lang="he-IL" dirty="0"/>
              <a:t>הסבר כיצד באה לידי ביטוי הדמוקרטיה כערך בדרך מימושו של עקרון שלטון העם*. 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108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183880" cy="1051560"/>
          </a:xfrm>
        </p:spPr>
        <p:txBody>
          <a:bodyPr>
            <a:normAutofit/>
          </a:bodyPr>
          <a:lstStyle/>
          <a:p>
            <a:pPr algn="r"/>
            <a:r>
              <a:rPr lang="he-IL" dirty="0" smtClean="0"/>
              <a:t>מה המשמעות של שלטון העם?</a:t>
            </a:r>
            <a:endParaRPr lang="he-IL" dirty="0"/>
          </a:p>
        </p:txBody>
      </p:sp>
      <p:graphicFrame>
        <p:nvGraphicFramePr>
          <p:cNvPr id="5" name="מציין מיקום תוכן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3300221"/>
              </p:ext>
            </p:extLst>
          </p:nvPr>
        </p:nvGraphicFramePr>
        <p:xfrm>
          <a:off x="395288" y="1700213"/>
          <a:ext cx="8183562" cy="4187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76887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051560"/>
          </a:xfrm>
        </p:spPr>
        <p:txBody>
          <a:bodyPr>
            <a:normAutofit/>
          </a:bodyPr>
          <a:lstStyle/>
          <a:p>
            <a:pPr algn="r"/>
            <a:r>
              <a:rPr lang="he-IL" dirty="0" smtClean="0"/>
              <a:t>שלטון העם- הגדרה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2250" y="1715339"/>
            <a:ext cx="8183880" cy="4187952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he-IL" dirty="0" smtClean="0"/>
              <a:t>תנאי הכרחי לקיומו של משטר דמוקרטי: העם, הכולל את כל אזרחי המדינה, הוא מקור הסמכות השלטונית במדינה. הוא הריבון. העם הוא שאחראי על ניהול המדינה ועל קביעת כללי המשחק בה.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183880" cy="1051560"/>
          </a:xfrm>
        </p:spPr>
        <p:txBody>
          <a:bodyPr>
            <a:normAutofit fontScale="90000"/>
          </a:bodyPr>
          <a:lstStyle/>
          <a:p>
            <a:pPr algn="r"/>
            <a:r>
              <a:rPr lang="he-IL" dirty="0" smtClean="0"/>
              <a:t>האם אפשרי </a:t>
            </a:r>
            <a:r>
              <a:rPr lang="he-IL" dirty="0"/>
              <a:t>ש</a:t>
            </a:r>
            <a:r>
              <a:rPr lang="he-IL" dirty="0" smtClean="0">
                <a:solidFill>
                  <a:srgbClr val="FF0000"/>
                </a:solidFill>
              </a:rPr>
              <a:t>כל</a:t>
            </a:r>
            <a:r>
              <a:rPr lang="he-IL" dirty="0" smtClean="0"/>
              <a:t> העם ינהל את המדינה?</a:t>
            </a:r>
            <a:endParaRPr lang="he-IL" dirty="0"/>
          </a:p>
        </p:txBody>
      </p:sp>
      <p:graphicFrame>
        <p:nvGraphicFramePr>
          <p:cNvPr id="4" name="מציין מיקום תוכן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9109675"/>
              </p:ext>
            </p:extLst>
          </p:nvPr>
        </p:nvGraphicFramePr>
        <p:xfrm>
          <a:off x="468313" y="1773238"/>
          <a:ext cx="8183562" cy="4187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76887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183880" cy="1051560"/>
          </a:xfrm>
        </p:spPr>
        <p:txBody>
          <a:bodyPr>
            <a:normAutofit fontScale="90000"/>
          </a:bodyPr>
          <a:lstStyle/>
          <a:p>
            <a:pPr algn="r"/>
            <a:r>
              <a:rPr lang="he-IL" dirty="0" smtClean="0"/>
              <a:t>מדוע אי אפשר ליישם דמוקרטיה ישירה?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67544" y="1772816"/>
            <a:ext cx="8183880" cy="4187952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he-IL" dirty="0" smtClean="0"/>
              <a:t>האוכלוסייה במדינה גדולה מאוד</a:t>
            </a:r>
          </a:p>
          <a:p>
            <a:pPr marL="514350" indent="-514350">
              <a:buFont typeface="+mj-lt"/>
              <a:buAutoNum type="arabicPeriod"/>
            </a:pPr>
            <a:r>
              <a:rPr lang="he-IL" dirty="0" smtClean="0"/>
              <a:t>דרושים ידע רב והבנה עמוקה כדי לקבל החלטות</a:t>
            </a:r>
          </a:p>
          <a:p>
            <a:pPr marL="514350" indent="-514350">
              <a:buFont typeface="+mj-lt"/>
              <a:buAutoNum type="arabicPeriod"/>
            </a:pPr>
            <a:r>
              <a:rPr lang="he-IL" dirty="0" smtClean="0"/>
              <a:t>מורכבות הבעיות עמן מתמודדת המדינה המודרנית</a:t>
            </a:r>
            <a:endParaRPr lang="he-I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421" y="4036889"/>
            <a:ext cx="2842259" cy="148034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51415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051560"/>
          </a:xfrm>
        </p:spPr>
        <p:txBody>
          <a:bodyPr>
            <a:normAutofit/>
          </a:bodyPr>
          <a:lstStyle/>
          <a:p>
            <a:pPr algn="r"/>
            <a:r>
              <a:rPr lang="he-IL" dirty="0" smtClean="0"/>
              <a:t>סוגי משטרים דמוקרטיים</a:t>
            </a:r>
            <a:endParaRPr lang="he-IL" dirty="0"/>
          </a:p>
        </p:txBody>
      </p:sp>
      <p:sp>
        <p:nvSpPr>
          <p:cNvPr id="6" name="מציין מיקום תוכן 5"/>
          <p:cNvSpPr>
            <a:spLocks noGrp="1"/>
          </p:cNvSpPr>
          <p:nvPr>
            <p:ph idx="1"/>
          </p:nvPr>
        </p:nvSpPr>
        <p:spPr>
          <a:xfrm>
            <a:off x="467544" y="1700808"/>
            <a:ext cx="8183880" cy="4187952"/>
          </a:xfrm>
        </p:spPr>
        <p:txBody>
          <a:bodyPr/>
          <a:lstStyle/>
          <a:p>
            <a:pPr marL="0" indent="0">
              <a:buNone/>
            </a:pPr>
            <a:r>
              <a:rPr lang="he-IL" dirty="0" smtClean="0">
                <a:solidFill>
                  <a:srgbClr val="FF0000"/>
                </a:solidFill>
              </a:rPr>
              <a:t>ממשל פרלמנטרי- </a:t>
            </a:r>
            <a:r>
              <a:rPr lang="he-IL" dirty="0" smtClean="0"/>
              <a:t>סוג של ממשל ייצוגי, שבו העם בוחר את נציגיו לרשות המחוקקת ומעביר לידיהם את כל הסמכות השלטונית (לפרק זמן קבוע). </a:t>
            </a:r>
          </a:p>
          <a:p>
            <a:pPr marL="0" indent="0">
              <a:buNone/>
            </a:pPr>
            <a:r>
              <a:rPr lang="he-IL" dirty="0" smtClean="0"/>
              <a:t>    הרשות המחוקקת היא זו שבוחרת את הממשלה   והממשלה תלויה בקיומו של רוב בפרלמנט. הפרלמנט יכול להביע אי אמון בממשלה ולהביא לסיום תפקידה.</a:t>
            </a:r>
          </a:p>
          <a:p>
            <a:pPr marL="0" indent="0">
              <a:buNone/>
            </a:pPr>
            <a:endParaRPr lang="he-IL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he-IL" dirty="0" smtClean="0">
                <a:solidFill>
                  <a:srgbClr val="FF0000"/>
                </a:solidFill>
              </a:rPr>
              <a:t>דוגמא: ישראל</a:t>
            </a:r>
            <a:endParaRPr lang="he-IL" dirty="0">
              <a:solidFill>
                <a:srgbClr val="FF00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4725144"/>
            <a:ext cx="1915933" cy="117596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5053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051560"/>
          </a:xfrm>
        </p:spPr>
        <p:txBody>
          <a:bodyPr>
            <a:normAutofit/>
          </a:bodyPr>
          <a:lstStyle/>
          <a:p>
            <a:pPr algn="r"/>
            <a:r>
              <a:rPr lang="he-IL" dirty="0" smtClean="0"/>
              <a:t>סוגי משטרים דמוקרטיים</a:t>
            </a:r>
            <a:endParaRPr lang="he-IL" dirty="0"/>
          </a:p>
        </p:txBody>
      </p:sp>
      <p:sp>
        <p:nvSpPr>
          <p:cNvPr id="6" name="מציין מיקום תוכן 5"/>
          <p:cNvSpPr>
            <a:spLocks noGrp="1"/>
          </p:cNvSpPr>
          <p:nvPr>
            <p:ph idx="1"/>
          </p:nvPr>
        </p:nvSpPr>
        <p:spPr>
          <a:xfrm>
            <a:off x="467544" y="1700808"/>
            <a:ext cx="8183880" cy="418795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e-IL" dirty="0" smtClean="0">
                <a:solidFill>
                  <a:srgbClr val="FF0000"/>
                </a:solidFill>
              </a:rPr>
              <a:t>ממשל נשיאותי- </a:t>
            </a:r>
            <a:r>
              <a:rPr lang="he-IL" dirty="0" smtClean="0"/>
              <a:t>סוג של ממשל ייצוגי, העם בוחר נציגים לרשות המחוקקת ובוחר ישירות את נציגו לרשות המבצעת. הנשיא הנבחר מחזיק בידיו את סמכויות הביצוע. כהונתו איננה תלויה ברשות המחוקקת.</a:t>
            </a:r>
          </a:p>
          <a:p>
            <a:pPr marL="0" indent="0">
              <a:buNone/>
            </a:pPr>
            <a:r>
              <a:rPr lang="he-IL" dirty="0" smtClean="0"/>
              <a:t>    במדינה קיימת מערכת של </a:t>
            </a:r>
            <a:r>
              <a:rPr lang="he-IL" dirty="0" err="1" smtClean="0"/>
              <a:t>איזונים</a:t>
            </a:r>
            <a:r>
              <a:rPr lang="he-IL" dirty="0" smtClean="0"/>
              <a:t> ובלמים. מערכת זו מגבילה את הנשיא ומחייבת אותו לקבל אישור לפעולות מסוימות. </a:t>
            </a:r>
            <a:r>
              <a:rPr lang="he-IL" sz="1800" dirty="0" smtClean="0"/>
              <a:t>(יציאה למלחמה, תקציב המדינה וכד')</a:t>
            </a:r>
          </a:p>
          <a:p>
            <a:pPr marL="0" indent="0">
              <a:buNone/>
            </a:pPr>
            <a:endParaRPr lang="he-IL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he-IL" dirty="0" smtClean="0">
                <a:solidFill>
                  <a:srgbClr val="FF0000"/>
                </a:solidFill>
              </a:rPr>
              <a:t>דוגמא: ארה"ב</a:t>
            </a:r>
            <a:endParaRPr lang="he-IL" dirty="0">
              <a:solidFill>
                <a:srgbClr val="FF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5085184"/>
            <a:ext cx="1809925" cy="128835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75467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02920" y="504786"/>
            <a:ext cx="8183880" cy="1051560"/>
          </a:xfrm>
        </p:spPr>
        <p:txBody>
          <a:bodyPr/>
          <a:lstStyle/>
          <a:p>
            <a:pPr algn="r"/>
            <a:r>
              <a:rPr lang="he-IL" dirty="0" smtClean="0"/>
              <a:t>השתתפות פוליטית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39552" y="1700808"/>
            <a:ext cx="8183880" cy="4187952"/>
          </a:xfrm>
        </p:spPr>
        <p:txBody>
          <a:bodyPr/>
          <a:lstStyle/>
          <a:p>
            <a:pPr marL="0" indent="0">
              <a:buNone/>
            </a:pPr>
            <a:r>
              <a:rPr lang="he-IL" dirty="0" smtClean="0"/>
              <a:t>לאזרח במדינה הדמוקרטית יש דרכים שונות להשפיע על המתרחש במדינה:</a:t>
            </a:r>
          </a:p>
          <a:p>
            <a:pPr marL="1035558" lvl="2" indent="-514350">
              <a:lnSpc>
                <a:spcPct val="150000"/>
              </a:lnSpc>
              <a:buFont typeface="+mj-lt"/>
              <a:buAutoNum type="arabicPeriod"/>
            </a:pPr>
            <a:r>
              <a:rPr lang="he-IL" dirty="0" smtClean="0"/>
              <a:t>הצבעה בבחירות</a:t>
            </a:r>
          </a:p>
          <a:p>
            <a:pPr marL="1035558" lvl="2" indent="-514350">
              <a:lnSpc>
                <a:spcPct val="150000"/>
              </a:lnSpc>
              <a:buFont typeface="+mj-lt"/>
              <a:buAutoNum type="arabicPeriod"/>
            </a:pPr>
            <a:r>
              <a:rPr lang="he-IL" dirty="0" smtClean="0"/>
              <a:t>התפקדות לאחת המפלגות</a:t>
            </a:r>
          </a:p>
          <a:p>
            <a:pPr marL="1035558" lvl="2" indent="-514350">
              <a:lnSpc>
                <a:spcPct val="150000"/>
              </a:lnSpc>
              <a:buFont typeface="+mj-lt"/>
              <a:buAutoNum type="arabicPeriod"/>
            </a:pPr>
            <a:r>
              <a:rPr lang="he-IL" dirty="0" smtClean="0"/>
              <a:t>השתתפות בהפגנות ובעצרות</a:t>
            </a:r>
          </a:p>
          <a:p>
            <a:pPr marL="1035558" lvl="2" indent="-514350">
              <a:lnSpc>
                <a:spcPct val="150000"/>
              </a:lnSpc>
              <a:buFont typeface="+mj-lt"/>
              <a:buAutoNum type="arabicPeriod"/>
            </a:pPr>
            <a:r>
              <a:rPr lang="he-IL" dirty="0" smtClean="0"/>
              <a:t>התמודדות על תפקידים פוליטיים</a:t>
            </a:r>
          </a:p>
          <a:p>
            <a:pPr marL="521208" lvl="2" indent="0">
              <a:buNone/>
            </a:pP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550537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02920" y="504786"/>
            <a:ext cx="8183880" cy="1051560"/>
          </a:xfrm>
        </p:spPr>
        <p:txBody>
          <a:bodyPr/>
          <a:lstStyle/>
          <a:p>
            <a:pPr algn="r"/>
            <a:r>
              <a:rPr lang="he-IL" dirty="0" smtClean="0"/>
              <a:t>משאל עם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39552" y="1772816"/>
            <a:ext cx="8183880" cy="4187952"/>
          </a:xfrm>
        </p:spPr>
        <p:txBody>
          <a:bodyPr/>
          <a:lstStyle/>
          <a:p>
            <a:r>
              <a:rPr lang="he-IL" dirty="0" smtClean="0"/>
              <a:t>זהו ביטוי לדמוקרטיה ישירה בעולם המודרני.</a:t>
            </a:r>
          </a:p>
          <a:p>
            <a:r>
              <a:rPr lang="he-IL" dirty="0" smtClean="0"/>
              <a:t>פניה של השלטון הנבחר, במהלך הכהונה, אל העם בשאלה המתייחסת לעניינים בעלי חשיבות רבה. </a:t>
            </a:r>
          </a:p>
          <a:p>
            <a:r>
              <a:rPr lang="he-IL" dirty="0" smtClean="0"/>
              <a:t>האזרחים מתבקשים לענות על שאלה (כן/לא, בעד/נגד).</a:t>
            </a:r>
          </a:p>
          <a:p>
            <a:pPr marL="0" indent="0">
              <a:buNone/>
            </a:pP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55053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היב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היבט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היבט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692</TotalTime>
  <Words>468</Words>
  <Application>Microsoft Office PowerPoint</Application>
  <PresentationFormat>‫הצגה על המסך (4:3)</PresentationFormat>
  <Paragraphs>73</Paragraphs>
  <Slides>13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13</vt:i4>
      </vt:variant>
    </vt:vector>
  </HeadingPairs>
  <TitlesOfParts>
    <vt:vector size="14" baseType="lpstr">
      <vt:lpstr>היבט</vt:lpstr>
      <vt:lpstr>עקרון שלטון העם</vt:lpstr>
      <vt:lpstr>מה המשמעות של שלטון העם?</vt:lpstr>
      <vt:lpstr>שלטון העם- הגדרה</vt:lpstr>
      <vt:lpstr>האם אפשרי שכל העם ינהל את המדינה?</vt:lpstr>
      <vt:lpstr>מדוע אי אפשר ליישם דמוקרטיה ישירה?</vt:lpstr>
      <vt:lpstr>סוגי משטרים דמוקרטיים</vt:lpstr>
      <vt:lpstr>סוגי משטרים דמוקרטיים</vt:lpstr>
      <vt:lpstr>השתתפות פוליטית</vt:lpstr>
      <vt:lpstr>משאל עם</vt:lpstr>
      <vt:lpstr>בעד ונגד משאל עם</vt:lpstr>
      <vt:lpstr>בעד ונגד משאל עם</vt:lpstr>
      <vt:lpstr>תרגול</vt:lpstr>
      <vt:lpstr>תרגול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pc</dc:creator>
  <cp:lastModifiedBy>pc</cp:lastModifiedBy>
  <cp:revision>64</cp:revision>
  <dcterms:created xsi:type="dcterms:W3CDTF">2016-11-06T05:26:44Z</dcterms:created>
  <dcterms:modified xsi:type="dcterms:W3CDTF">2017-01-08T07:35:11Z</dcterms:modified>
</cp:coreProperties>
</file>