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3" r:id="rId8"/>
    <p:sldId id="265" r:id="rId9"/>
    <p:sldId id="266" r:id="rId1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סגנון בהיר 2 - הדגשה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FD0F851-EC5A-4D38-B0AD-8093EC10F338}" styleName="סגנון בהיר 1 - הדגשה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סגנון בהיר 1 - הדגשה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סגנון בהיר 1 - הדגשה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61E514-5430-4421-BCC0-72D1FAB7828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pPr rtl="1"/>
          <a:endParaRPr lang="he-IL"/>
        </a:p>
      </dgm:t>
    </dgm:pt>
    <dgm:pt modelId="{EABE522F-81FA-49B0-8868-8204B7BB1F6D}">
      <dgm:prSet phldrT="[טקסט]"/>
      <dgm:spPr/>
      <dgm:t>
        <a:bodyPr/>
        <a:lstStyle/>
        <a:p>
          <a:pPr rtl="1"/>
          <a:r>
            <a:rPr lang="he-IL" dirty="0">
              <a:latin typeface="Segoe UI Semibold" panose="020B0702040204020203" pitchFamily="34" charset="0"/>
              <a:cs typeface="Segoe UI Semibold" panose="020B0702040204020203" pitchFamily="34" charset="0"/>
            </a:rPr>
            <a:t>שר הואשם בלקיחת שוחד – לקח כספים ציבוריים לשימוש אישי</a:t>
          </a:r>
        </a:p>
      </dgm:t>
    </dgm:pt>
    <dgm:pt modelId="{4F86D312-0DE7-4079-8AC4-16300C6EBCC3}" type="parTrans" cxnId="{1686B03B-E212-457A-8A11-5D781C54EC70}">
      <dgm:prSet/>
      <dgm:spPr/>
      <dgm:t>
        <a:bodyPr/>
        <a:lstStyle/>
        <a:p>
          <a:pPr rtl="1"/>
          <a:endParaRPr lang="he-IL"/>
        </a:p>
      </dgm:t>
    </dgm:pt>
    <dgm:pt modelId="{DB2C4494-CD73-4232-B954-589F884B96A4}" type="sibTrans" cxnId="{1686B03B-E212-457A-8A11-5D781C54EC70}">
      <dgm:prSet/>
      <dgm:spPr/>
      <dgm:t>
        <a:bodyPr/>
        <a:lstStyle/>
        <a:p>
          <a:pPr rtl="1"/>
          <a:endParaRPr lang="he-IL"/>
        </a:p>
      </dgm:t>
    </dgm:pt>
    <dgm:pt modelId="{6F1FBF8C-A5D3-4250-899C-D76557EDB290}">
      <dgm:prSet phldrT="[טקסט]"/>
      <dgm:spPr/>
      <dgm:t>
        <a:bodyPr/>
        <a:lstStyle/>
        <a:p>
          <a:pPr rtl="1"/>
          <a:r>
            <a:rPr lang="he-IL" dirty="0">
              <a:latin typeface="Segoe UI Semibold" panose="020B0702040204020203" pitchFamily="34" charset="0"/>
              <a:cs typeface="Segoe UI Semibold" panose="020B0702040204020203" pitchFamily="34" charset="0"/>
            </a:rPr>
            <a:t>אלירן מלל רצח את אשתו מיכל סלה </a:t>
          </a:r>
          <a:br>
            <a:rPr lang="en-US" dirty="0">
              <a:latin typeface="Segoe UI Semibold" panose="020B0702040204020203" pitchFamily="34" charset="0"/>
              <a:cs typeface="Segoe UI Semibold" panose="020B0702040204020203" pitchFamily="34" charset="0"/>
            </a:rPr>
          </a:br>
          <a:br>
            <a:rPr lang="en-US" dirty="0">
              <a:latin typeface="Segoe UI Semibold" panose="020B0702040204020203" pitchFamily="34" charset="0"/>
              <a:cs typeface="Segoe UI Semibold" panose="020B0702040204020203" pitchFamily="34" charset="0"/>
            </a:rPr>
          </a:br>
          <a:r>
            <a:rPr lang="he-IL" dirty="0">
              <a:latin typeface="Segoe UI Semibold" panose="020B0702040204020203" pitchFamily="34" charset="0"/>
              <a:cs typeface="Segoe UI Semibold" panose="020B0702040204020203" pitchFamily="34" charset="0"/>
            </a:rPr>
            <a:t>נערים אנסו בת 16 בזמן מסיבה</a:t>
          </a:r>
          <a:br>
            <a:rPr lang="en-US" dirty="0">
              <a:latin typeface="Segoe UI Semibold" panose="020B0702040204020203" pitchFamily="34" charset="0"/>
              <a:cs typeface="Segoe UI Semibold" panose="020B0702040204020203" pitchFamily="34" charset="0"/>
            </a:rPr>
          </a:br>
          <a:br>
            <a:rPr lang="en-US" dirty="0">
              <a:latin typeface="Segoe UI Semibold" panose="020B0702040204020203" pitchFamily="34" charset="0"/>
              <a:cs typeface="Segoe UI Semibold" panose="020B0702040204020203" pitchFamily="34" charset="0"/>
            </a:rPr>
          </a:br>
          <a:r>
            <a:rPr lang="he-IL" dirty="0">
              <a:latin typeface="Segoe UI Semibold" panose="020B0702040204020203" pitchFamily="34" charset="0"/>
              <a:cs typeface="Segoe UI Semibold" panose="020B0702040204020203" pitchFamily="34" charset="0"/>
            </a:rPr>
            <a:t>בני 15 עם מסכות של בית הנייר שדדו זקנים</a:t>
          </a:r>
        </a:p>
      </dgm:t>
    </dgm:pt>
    <dgm:pt modelId="{05154607-828C-4356-B4E8-6E6F2421ACCB}" type="parTrans" cxnId="{D6296126-6676-45A0-9F24-403D432A32AC}">
      <dgm:prSet/>
      <dgm:spPr/>
      <dgm:t>
        <a:bodyPr/>
        <a:lstStyle/>
        <a:p>
          <a:pPr rtl="1"/>
          <a:endParaRPr lang="he-IL"/>
        </a:p>
      </dgm:t>
    </dgm:pt>
    <dgm:pt modelId="{C5FCD43F-35AE-48C6-9F66-3D0FA5B7FE57}" type="sibTrans" cxnId="{D6296126-6676-45A0-9F24-403D432A32AC}">
      <dgm:prSet/>
      <dgm:spPr/>
      <dgm:t>
        <a:bodyPr/>
        <a:lstStyle/>
        <a:p>
          <a:pPr rtl="1"/>
          <a:endParaRPr lang="he-IL"/>
        </a:p>
      </dgm:t>
    </dgm:pt>
    <dgm:pt modelId="{353EDB83-389B-466E-8215-BFEB65ABDF3F}">
      <dgm:prSet phldrT="[טקסט]"/>
      <dgm:spPr/>
      <dgm:t>
        <a:bodyPr/>
        <a:lstStyle/>
        <a:p>
          <a:pPr rtl="1"/>
          <a:r>
            <a:rPr lang="he-IL" dirty="0">
              <a:latin typeface="Segoe UI Semibold" panose="020B0702040204020203" pitchFamily="34" charset="0"/>
              <a:cs typeface="Segoe UI Semibold" panose="020B0702040204020203" pitchFamily="34" charset="0"/>
            </a:rPr>
            <a:t>שר הואשם בהעברת כספים ציבוריים שהיו מיועדים למטרה מסוימת עבור קהל הבוחרים שלו</a:t>
          </a:r>
        </a:p>
        <a:p>
          <a:pPr rtl="1"/>
          <a:endParaRPr lang="he-IL" dirty="0">
            <a:latin typeface="Segoe UI Semibold" panose="020B0702040204020203" pitchFamily="34" charset="0"/>
            <a:cs typeface="Segoe UI Semibold" panose="020B0702040204020203" pitchFamily="34" charset="0"/>
          </a:endParaRPr>
        </a:p>
        <a:p>
          <a:pPr rtl="1"/>
          <a:r>
            <a:rPr lang="he-IL" dirty="0">
              <a:latin typeface="Segoe UI Semibold" panose="020B0702040204020203" pitchFamily="34" charset="0"/>
              <a:cs typeface="Segoe UI Semibold" panose="020B0702040204020203" pitchFamily="34" charset="0"/>
            </a:rPr>
            <a:t>שר מינה לתפקיד בכיר את אחד מחבריו</a:t>
          </a:r>
        </a:p>
      </dgm:t>
    </dgm:pt>
    <dgm:pt modelId="{E325A8A8-D96F-492D-9FF5-445C1149F3D6}" type="parTrans" cxnId="{5B9A9309-1636-472E-8F80-1793C006108C}">
      <dgm:prSet/>
      <dgm:spPr/>
      <dgm:t>
        <a:bodyPr/>
        <a:lstStyle/>
        <a:p>
          <a:pPr rtl="1"/>
          <a:endParaRPr lang="he-IL"/>
        </a:p>
      </dgm:t>
    </dgm:pt>
    <dgm:pt modelId="{D36B5D16-46DA-4308-8E53-B055A5139C01}" type="sibTrans" cxnId="{5B9A9309-1636-472E-8F80-1793C006108C}">
      <dgm:prSet/>
      <dgm:spPr/>
      <dgm:t>
        <a:bodyPr/>
        <a:lstStyle/>
        <a:p>
          <a:pPr rtl="1"/>
          <a:endParaRPr lang="he-IL"/>
        </a:p>
      </dgm:t>
    </dgm:pt>
    <dgm:pt modelId="{A4F733D0-7292-45A1-B705-61006D6B77B7}">
      <dgm:prSet phldrT="[טקסט]"/>
      <dgm:spPr/>
      <dgm:t>
        <a:bodyPr/>
        <a:lstStyle/>
        <a:p>
          <a:pPr rtl="1"/>
          <a:endParaRPr lang="he-IL" dirty="0">
            <a:latin typeface="Segoe UI Semibold" panose="020B0702040204020203" pitchFamily="34" charset="0"/>
            <a:cs typeface="Segoe UI Semibold" panose="020B0702040204020203" pitchFamily="34" charset="0"/>
          </a:endParaRPr>
        </a:p>
        <a:p>
          <a:pPr rtl="1"/>
          <a:r>
            <a:rPr lang="he-IL" dirty="0">
              <a:latin typeface="Segoe UI Semibold" panose="020B0702040204020203" pitchFamily="34" charset="0"/>
              <a:cs typeface="Segoe UI Semibold" panose="020B0702040204020203" pitchFamily="34" charset="0"/>
            </a:rPr>
            <a:t>יגאל עמיר רצח את רה"מ רבין</a:t>
          </a:r>
        </a:p>
        <a:p>
          <a:pPr rtl="1"/>
          <a:endParaRPr lang="he-IL" dirty="0">
            <a:latin typeface="Segoe UI Semibold" panose="020B0702040204020203" pitchFamily="34" charset="0"/>
            <a:cs typeface="Segoe UI Semibold" panose="020B0702040204020203" pitchFamily="34" charset="0"/>
          </a:endParaRPr>
        </a:p>
        <a:p>
          <a:pPr rtl="1"/>
          <a:r>
            <a:rPr lang="he-IL" dirty="0">
              <a:latin typeface="Segoe UI Semibold" panose="020B0702040204020203" pitchFamily="34" charset="0"/>
              <a:cs typeface="Segoe UI Semibold" panose="020B0702040204020203" pitchFamily="34" charset="0"/>
            </a:rPr>
            <a:t>חרדים יידו אבנים על מחללי שבת</a:t>
          </a:r>
        </a:p>
        <a:p>
          <a:pPr rtl="1"/>
          <a:endParaRPr lang="he-IL" dirty="0">
            <a:latin typeface="Segoe UI Semibold" panose="020B0702040204020203" pitchFamily="34" charset="0"/>
            <a:cs typeface="Segoe UI Semibold" panose="020B0702040204020203" pitchFamily="34" charset="0"/>
          </a:endParaRPr>
        </a:p>
        <a:p>
          <a:pPr rtl="1"/>
          <a:r>
            <a:rPr lang="he-IL" dirty="0">
              <a:latin typeface="Segoe UI Semibold" panose="020B0702040204020203" pitchFamily="34" charset="0"/>
              <a:cs typeface="Segoe UI Semibold" panose="020B0702040204020203" pitchFamily="34" charset="0"/>
            </a:rPr>
            <a:t>נערי גבעות כתבו דברי נאצה בכפר ערבי</a:t>
          </a:r>
        </a:p>
      </dgm:t>
    </dgm:pt>
    <dgm:pt modelId="{85A363BF-56C9-4E62-851E-93A1F3C21581}" type="parTrans" cxnId="{B51EBD70-9713-415E-B44F-E0E75F6F3B15}">
      <dgm:prSet/>
      <dgm:spPr/>
      <dgm:t>
        <a:bodyPr/>
        <a:lstStyle/>
        <a:p>
          <a:pPr rtl="1"/>
          <a:endParaRPr lang="he-IL"/>
        </a:p>
      </dgm:t>
    </dgm:pt>
    <dgm:pt modelId="{D5F8F141-E370-453A-945D-6BBEEFF0EB5B}" type="sibTrans" cxnId="{B51EBD70-9713-415E-B44F-E0E75F6F3B15}">
      <dgm:prSet/>
      <dgm:spPr/>
      <dgm:t>
        <a:bodyPr/>
        <a:lstStyle/>
        <a:p>
          <a:pPr rtl="1"/>
          <a:endParaRPr lang="he-IL"/>
        </a:p>
      </dgm:t>
    </dgm:pt>
    <dgm:pt modelId="{B26AC17D-89D2-48D1-9A4F-C4232EDFF671}" type="pres">
      <dgm:prSet presAssocID="{1B61E514-5430-4421-BCC0-72D1FAB7828B}" presName="diagram" presStyleCnt="0">
        <dgm:presLayoutVars>
          <dgm:dir/>
          <dgm:resizeHandles val="exact"/>
        </dgm:presLayoutVars>
      </dgm:prSet>
      <dgm:spPr/>
    </dgm:pt>
    <dgm:pt modelId="{58E7BE4E-B900-433F-8C0A-49466C3079DC}" type="pres">
      <dgm:prSet presAssocID="{EABE522F-81FA-49B0-8868-8204B7BB1F6D}" presName="node" presStyleLbl="node1" presStyleIdx="0" presStyleCnt="4" custLinFactNeighborX="-33192" custLinFactNeighborY="-1525">
        <dgm:presLayoutVars>
          <dgm:bulletEnabled val="1"/>
        </dgm:presLayoutVars>
      </dgm:prSet>
      <dgm:spPr/>
    </dgm:pt>
    <dgm:pt modelId="{736CA96F-3F7A-4239-89C2-1597B4A3ED91}" type="pres">
      <dgm:prSet presAssocID="{DB2C4494-CD73-4232-B954-589F884B96A4}" presName="sibTrans" presStyleCnt="0"/>
      <dgm:spPr/>
    </dgm:pt>
    <dgm:pt modelId="{751CC208-6B97-4C45-A3C0-42260DCEEDC9}" type="pres">
      <dgm:prSet presAssocID="{6F1FBF8C-A5D3-4250-899C-D76557EDB290}" presName="node" presStyleLbl="node1" presStyleIdx="1" presStyleCnt="4" custLinFactNeighborX="30506">
        <dgm:presLayoutVars>
          <dgm:bulletEnabled val="1"/>
        </dgm:presLayoutVars>
      </dgm:prSet>
      <dgm:spPr/>
    </dgm:pt>
    <dgm:pt modelId="{EFD2D80D-75B4-4F41-BED4-EBEC8E95B532}" type="pres">
      <dgm:prSet presAssocID="{C5FCD43F-35AE-48C6-9F66-3D0FA5B7FE57}" presName="sibTrans" presStyleCnt="0"/>
      <dgm:spPr/>
    </dgm:pt>
    <dgm:pt modelId="{2131C730-42C0-48E6-BF6B-62697235FAE3}" type="pres">
      <dgm:prSet presAssocID="{353EDB83-389B-466E-8215-BFEB65ABDF3F}" presName="node" presStyleLbl="node1" presStyleIdx="2" presStyleCnt="4" custLinFactNeighborX="-33192" custLinFactNeighborY="-1525">
        <dgm:presLayoutVars>
          <dgm:bulletEnabled val="1"/>
        </dgm:presLayoutVars>
      </dgm:prSet>
      <dgm:spPr/>
    </dgm:pt>
    <dgm:pt modelId="{13D18A36-DE27-4D6F-849D-BF33026DD788}" type="pres">
      <dgm:prSet presAssocID="{D36B5D16-46DA-4308-8E53-B055A5139C01}" presName="sibTrans" presStyleCnt="0"/>
      <dgm:spPr/>
    </dgm:pt>
    <dgm:pt modelId="{E34E0E49-3B48-4E3A-9F24-FB77270FDAFE}" type="pres">
      <dgm:prSet presAssocID="{A4F733D0-7292-45A1-B705-61006D6B77B7}" presName="node" presStyleLbl="node1" presStyleIdx="3" presStyleCnt="4" custLinFactNeighborX="30506">
        <dgm:presLayoutVars>
          <dgm:bulletEnabled val="1"/>
        </dgm:presLayoutVars>
      </dgm:prSet>
      <dgm:spPr/>
    </dgm:pt>
  </dgm:ptLst>
  <dgm:cxnLst>
    <dgm:cxn modelId="{5B9A9309-1636-472E-8F80-1793C006108C}" srcId="{1B61E514-5430-4421-BCC0-72D1FAB7828B}" destId="{353EDB83-389B-466E-8215-BFEB65ABDF3F}" srcOrd="2" destOrd="0" parTransId="{E325A8A8-D96F-492D-9FF5-445C1149F3D6}" sibTransId="{D36B5D16-46DA-4308-8E53-B055A5139C01}"/>
    <dgm:cxn modelId="{D6296126-6676-45A0-9F24-403D432A32AC}" srcId="{1B61E514-5430-4421-BCC0-72D1FAB7828B}" destId="{6F1FBF8C-A5D3-4250-899C-D76557EDB290}" srcOrd="1" destOrd="0" parTransId="{05154607-828C-4356-B4E8-6E6F2421ACCB}" sibTransId="{C5FCD43F-35AE-48C6-9F66-3D0FA5B7FE57}"/>
    <dgm:cxn modelId="{1686B03B-E212-457A-8A11-5D781C54EC70}" srcId="{1B61E514-5430-4421-BCC0-72D1FAB7828B}" destId="{EABE522F-81FA-49B0-8868-8204B7BB1F6D}" srcOrd="0" destOrd="0" parTransId="{4F86D312-0DE7-4079-8AC4-16300C6EBCC3}" sibTransId="{DB2C4494-CD73-4232-B954-589F884B96A4}"/>
    <dgm:cxn modelId="{8BA2AA5C-D60B-4BFD-A761-801B29AB9FBD}" type="presOf" srcId="{EABE522F-81FA-49B0-8868-8204B7BB1F6D}" destId="{58E7BE4E-B900-433F-8C0A-49466C3079DC}" srcOrd="0" destOrd="0" presId="urn:microsoft.com/office/officeart/2005/8/layout/default"/>
    <dgm:cxn modelId="{B79F6862-74E2-4186-888E-FCE0C5B0E963}" type="presOf" srcId="{1B61E514-5430-4421-BCC0-72D1FAB7828B}" destId="{B26AC17D-89D2-48D1-9A4F-C4232EDFF671}" srcOrd="0" destOrd="0" presId="urn:microsoft.com/office/officeart/2005/8/layout/default"/>
    <dgm:cxn modelId="{B51EBD70-9713-415E-B44F-E0E75F6F3B15}" srcId="{1B61E514-5430-4421-BCC0-72D1FAB7828B}" destId="{A4F733D0-7292-45A1-B705-61006D6B77B7}" srcOrd="3" destOrd="0" parTransId="{85A363BF-56C9-4E62-851E-93A1F3C21581}" sibTransId="{D5F8F141-E370-453A-945D-6BBEEFF0EB5B}"/>
    <dgm:cxn modelId="{9E5D5A7E-6274-4F36-8AF7-B1FF6DD560B7}" type="presOf" srcId="{353EDB83-389B-466E-8215-BFEB65ABDF3F}" destId="{2131C730-42C0-48E6-BF6B-62697235FAE3}" srcOrd="0" destOrd="0" presId="urn:microsoft.com/office/officeart/2005/8/layout/default"/>
    <dgm:cxn modelId="{ED4F7588-147E-4E1A-9E9B-1BE36F2DE8EA}" type="presOf" srcId="{6F1FBF8C-A5D3-4250-899C-D76557EDB290}" destId="{751CC208-6B97-4C45-A3C0-42260DCEEDC9}" srcOrd="0" destOrd="0" presId="urn:microsoft.com/office/officeart/2005/8/layout/default"/>
    <dgm:cxn modelId="{7922F189-ED0B-4CC6-91A5-6CFF73CFE83E}" type="presOf" srcId="{A4F733D0-7292-45A1-B705-61006D6B77B7}" destId="{E34E0E49-3B48-4E3A-9F24-FB77270FDAFE}" srcOrd="0" destOrd="0" presId="urn:microsoft.com/office/officeart/2005/8/layout/default"/>
    <dgm:cxn modelId="{21AC6FEB-0233-425B-A791-9781CF496E66}" type="presParOf" srcId="{B26AC17D-89D2-48D1-9A4F-C4232EDFF671}" destId="{58E7BE4E-B900-433F-8C0A-49466C3079DC}" srcOrd="0" destOrd="0" presId="urn:microsoft.com/office/officeart/2005/8/layout/default"/>
    <dgm:cxn modelId="{936929B2-70F8-48BB-9905-2240E497C895}" type="presParOf" srcId="{B26AC17D-89D2-48D1-9A4F-C4232EDFF671}" destId="{736CA96F-3F7A-4239-89C2-1597B4A3ED91}" srcOrd="1" destOrd="0" presId="urn:microsoft.com/office/officeart/2005/8/layout/default"/>
    <dgm:cxn modelId="{33E74600-F782-4280-A176-4430B6DD79E7}" type="presParOf" srcId="{B26AC17D-89D2-48D1-9A4F-C4232EDFF671}" destId="{751CC208-6B97-4C45-A3C0-42260DCEEDC9}" srcOrd="2" destOrd="0" presId="urn:microsoft.com/office/officeart/2005/8/layout/default"/>
    <dgm:cxn modelId="{9C7B4246-C336-45D3-8C2A-2568AD3B5E9B}" type="presParOf" srcId="{B26AC17D-89D2-48D1-9A4F-C4232EDFF671}" destId="{EFD2D80D-75B4-4F41-BED4-EBEC8E95B532}" srcOrd="3" destOrd="0" presId="urn:microsoft.com/office/officeart/2005/8/layout/default"/>
    <dgm:cxn modelId="{A2A40163-753F-47BF-8947-A1C832F53E47}" type="presParOf" srcId="{B26AC17D-89D2-48D1-9A4F-C4232EDFF671}" destId="{2131C730-42C0-48E6-BF6B-62697235FAE3}" srcOrd="4" destOrd="0" presId="urn:microsoft.com/office/officeart/2005/8/layout/default"/>
    <dgm:cxn modelId="{ECFF15D7-B028-40E5-8466-0FE5EED94358}" type="presParOf" srcId="{B26AC17D-89D2-48D1-9A4F-C4232EDFF671}" destId="{13D18A36-DE27-4D6F-849D-BF33026DD788}" srcOrd="5" destOrd="0" presId="urn:microsoft.com/office/officeart/2005/8/layout/default"/>
    <dgm:cxn modelId="{B98C1310-DA32-493E-8F9C-DC6819A65572}" type="presParOf" srcId="{B26AC17D-89D2-48D1-9A4F-C4232EDFF671}" destId="{E34E0E49-3B48-4E3A-9F24-FB77270FDAF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E7BE4E-B900-433F-8C0A-49466C3079DC}">
      <dsp:nvSpPr>
        <dsp:cNvPr id="0" name=""/>
        <dsp:cNvSpPr/>
      </dsp:nvSpPr>
      <dsp:spPr>
        <a:xfrm>
          <a:off x="0" y="0"/>
          <a:ext cx="4163131" cy="249787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Segoe UI Semibold" panose="020B0702040204020203" pitchFamily="34" charset="0"/>
              <a:cs typeface="Segoe UI Semibold" panose="020B0702040204020203" pitchFamily="34" charset="0"/>
            </a:rPr>
            <a:t>שר הואשם בלקיחת שוחד – לקח כספים ציבוריים לשימוש אישי</a:t>
          </a:r>
        </a:p>
      </dsp:txBody>
      <dsp:txXfrm>
        <a:off x="0" y="0"/>
        <a:ext cx="4163131" cy="2497879"/>
      </dsp:txXfrm>
    </dsp:sp>
    <dsp:sp modelId="{751CC208-6B97-4C45-A3C0-42260DCEEDC9}">
      <dsp:nvSpPr>
        <dsp:cNvPr id="0" name=""/>
        <dsp:cNvSpPr/>
      </dsp:nvSpPr>
      <dsp:spPr>
        <a:xfrm>
          <a:off x="7231261" y="3297"/>
          <a:ext cx="4163131" cy="249787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Segoe UI Semibold" panose="020B0702040204020203" pitchFamily="34" charset="0"/>
              <a:cs typeface="Segoe UI Semibold" panose="020B0702040204020203" pitchFamily="34" charset="0"/>
            </a:rPr>
            <a:t>אלירן מלל רצח את אשתו מיכל סלה </a:t>
          </a:r>
          <a:br>
            <a:rPr lang="en-US" sz="1800" kern="1200" dirty="0">
              <a:latin typeface="Segoe UI Semibold" panose="020B0702040204020203" pitchFamily="34" charset="0"/>
              <a:cs typeface="Segoe UI Semibold" panose="020B0702040204020203" pitchFamily="34" charset="0"/>
            </a:rPr>
          </a:br>
          <a:br>
            <a:rPr lang="en-US" sz="1800" kern="1200" dirty="0">
              <a:latin typeface="Segoe UI Semibold" panose="020B0702040204020203" pitchFamily="34" charset="0"/>
              <a:cs typeface="Segoe UI Semibold" panose="020B0702040204020203" pitchFamily="34" charset="0"/>
            </a:rPr>
          </a:br>
          <a:r>
            <a:rPr lang="he-IL" sz="1800" kern="1200" dirty="0">
              <a:latin typeface="Segoe UI Semibold" panose="020B0702040204020203" pitchFamily="34" charset="0"/>
              <a:cs typeface="Segoe UI Semibold" panose="020B0702040204020203" pitchFamily="34" charset="0"/>
            </a:rPr>
            <a:t>נערים אנסו בת 16 בזמן מסיבה</a:t>
          </a:r>
          <a:br>
            <a:rPr lang="en-US" sz="1800" kern="1200" dirty="0">
              <a:latin typeface="Segoe UI Semibold" panose="020B0702040204020203" pitchFamily="34" charset="0"/>
              <a:cs typeface="Segoe UI Semibold" panose="020B0702040204020203" pitchFamily="34" charset="0"/>
            </a:rPr>
          </a:br>
          <a:br>
            <a:rPr lang="en-US" sz="1800" kern="1200" dirty="0">
              <a:latin typeface="Segoe UI Semibold" panose="020B0702040204020203" pitchFamily="34" charset="0"/>
              <a:cs typeface="Segoe UI Semibold" panose="020B0702040204020203" pitchFamily="34" charset="0"/>
            </a:rPr>
          </a:br>
          <a:r>
            <a:rPr lang="he-IL" sz="1800" kern="1200" dirty="0">
              <a:latin typeface="Segoe UI Semibold" panose="020B0702040204020203" pitchFamily="34" charset="0"/>
              <a:cs typeface="Segoe UI Semibold" panose="020B0702040204020203" pitchFamily="34" charset="0"/>
            </a:rPr>
            <a:t>בני 15 עם מסכות של בית הנייר שדדו זקנים</a:t>
          </a:r>
        </a:p>
      </dsp:txBody>
      <dsp:txXfrm>
        <a:off x="7231261" y="3297"/>
        <a:ext cx="4163131" cy="2497879"/>
      </dsp:txXfrm>
    </dsp:sp>
    <dsp:sp modelId="{2131C730-42C0-48E6-BF6B-62697235FAE3}">
      <dsp:nvSpPr>
        <dsp:cNvPr id="0" name=""/>
        <dsp:cNvSpPr/>
      </dsp:nvSpPr>
      <dsp:spPr>
        <a:xfrm>
          <a:off x="0" y="2879397"/>
          <a:ext cx="4163131" cy="249787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Segoe UI Semibold" panose="020B0702040204020203" pitchFamily="34" charset="0"/>
              <a:cs typeface="Segoe UI Semibold" panose="020B0702040204020203" pitchFamily="34" charset="0"/>
            </a:rPr>
            <a:t>שר הואשם בהעברת כספים ציבוריים שהיו מיועדים למטרה מסוימת עבור קהל הבוחרים שלו</a:t>
          </a:r>
        </a:p>
        <a:p>
          <a:pPr marL="0" lvl="0" indent="0" algn="ctr" defTabSz="800100" rtl="1">
            <a:lnSpc>
              <a:spcPct val="90000"/>
            </a:lnSpc>
            <a:spcBef>
              <a:spcPct val="0"/>
            </a:spcBef>
            <a:spcAft>
              <a:spcPct val="35000"/>
            </a:spcAft>
            <a:buNone/>
          </a:pPr>
          <a:endParaRPr lang="he-IL" sz="1800" kern="1200" dirty="0">
            <a:latin typeface="Segoe UI Semibold" panose="020B0702040204020203" pitchFamily="34" charset="0"/>
            <a:cs typeface="Segoe UI Semibold" panose="020B0702040204020203" pitchFamily="34" charset="0"/>
          </a:endParaRPr>
        </a:p>
        <a:p>
          <a:pPr marL="0" lvl="0" indent="0" algn="ctr" defTabSz="800100" rtl="1">
            <a:lnSpc>
              <a:spcPct val="90000"/>
            </a:lnSpc>
            <a:spcBef>
              <a:spcPct val="0"/>
            </a:spcBef>
            <a:spcAft>
              <a:spcPct val="35000"/>
            </a:spcAft>
            <a:buNone/>
          </a:pPr>
          <a:r>
            <a:rPr lang="he-IL" sz="1800" kern="1200" dirty="0">
              <a:latin typeface="Segoe UI Semibold" panose="020B0702040204020203" pitchFamily="34" charset="0"/>
              <a:cs typeface="Segoe UI Semibold" panose="020B0702040204020203" pitchFamily="34" charset="0"/>
            </a:rPr>
            <a:t>שר מינה לתפקיד בכיר את אחד מחבריו</a:t>
          </a:r>
        </a:p>
      </dsp:txBody>
      <dsp:txXfrm>
        <a:off x="0" y="2879397"/>
        <a:ext cx="4163131" cy="2497879"/>
      </dsp:txXfrm>
    </dsp:sp>
    <dsp:sp modelId="{E34E0E49-3B48-4E3A-9F24-FB77270FDAFE}">
      <dsp:nvSpPr>
        <dsp:cNvPr id="0" name=""/>
        <dsp:cNvSpPr/>
      </dsp:nvSpPr>
      <dsp:spPr>
        <a:xfrm>
          <a:off x="7231261" y="2917490"/>
          <a:ext cx="4163131" cy="249787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endParaRPr lang="he-IL" sz="1800" kern="1200" dirty="0">
            <a:latin typeface="Segoe UI Semibold" panose="020B0702040204020203" pitchFamily="34" charset="0"/>
            <a:cs typeface="Segoe UI Semibold" panose="020B0702040204020203" pitchFamily="34" charset="0"/>
          </a:endParaRPr>
        </a:p>
        <a:p>
          <a:pPr marL="0" lvl="0" indent="0" algn="ctr" defTabSz="800100" rtl="1">
            <a:lnSpc>
              <a:spcPct val="90000"/>
            </a:lnSpc>
            <a:spcBef>
              <a:spcPct val="0"/>
            </a:spcBef>
            <a:spcAft>
              <a:spcPct val="35000"/>
            </a:spcAft>
            <a:buNone/>
          </a:pPr>
          <a:r>
            <a:rPr lang="he-IL" sz="1800" kern="1200" dirty="0">
              <a:latin typeface="Segoe UI Semibold" panose="020B0702040204020203" pitchFamily="34" charset="0"/>
              <a:cs typeface="Segoe UI Semibold" panose="020B0702040204020203" pitchFamily="34" charset="0"/>
            </a:rPr>
            <a:t>יגאל עמיר רצח את רה"מ רבין</a:t>
          </a:r>
        </a:p>
        <a:p>
          <a:pPr marL="0" lvl="0" indent="0" algn="ctr" defTabSz="800100" rtl="1">
            <a:lnSpc>
              <a:spcPct val="90000"/>
            </a:lnSpc>
            <a:spcBef>
              <a:spcPct val="0"/>
            </a:spcBef>
            <a:spcAft>
              <a:spcPct val="35000"/>
            </a:spcAft>
            <a:buNone/>
          </a:pPr>
          <a:endParaRPr lang="he-IL" sz="1800" kern="1200" dirty="0">
            <a:latin typeface="Segoe UI Semibold" panose="020B0702040204020203" pitchFamily="34" charset="0"/>
            <a:cs typeface="Segoe UI Semibold" panose="020B0702040204020203" pitchFamily="34" charset="0"/>
          </a:endParaRPr>
        </a:p>
        <a:p>
          <a:pPr marL="0" lvl="0" indent="0" algn="ctr" defTabSz="800100" rtl="1">
            <a:lnSpc>
              <a:spcPct val="90000"/>
            </a:lnSpc>
            <a:spcBef>
              <a:spcPct val="0"/>
            </a:spcBef>
            <a:spcAft>
              <a:spcPct val="35000"/>
            </a:spcAft>
            <a:buNone/>
          </a:pPr>
          <a:r>
            <a:rPr lang="he-IL" sz="1800" kern="1200" dirty="0">
              <a:latin typeface="Segoe UI Semibold" panose="020B0702040204020203" pitchFamily="34" charset="0"/>
              <a:cs typeface="Segoe UI Semibold" panose="020B0702040204020203" pitchFamily="34" charset="0"/>
            </a:rPr>
            <a:t>חרדים יידו אבנים על מחללי שבת</a:t>
          </a:r>
        </a:p>
        <a:p>
          <a:pPr marL="0" lvl="0" indent="0" algn="ctr" defTabSz="800100" rtl="1">
            <a:lnSpc>
              <a:spcPct val="90000"/>
            </a:lnSpc>
            <a:spcBef>
              <a:spcPct val="0"/>
            </a:spcBef>
            <a:spcAft>
              <a:spcPct val="35000"/>
            </a:spcAft>
            <a:buNone/>
          </a:pPr>
          <a:endParaRPr lang="he-IL" sz="1800" kern="1200" dirty="0">
            <a:latin typeface="Segoe UI Semibold" panose="020B0702040204020203" pitchFamily="34" charset="0"/>
            <a:cs typeface="Segoe UI Semibold" panose="020B0702040204020203" pitchFamily="34" charset="0"/>
          </a:endParaRPr>
        </a:p>
        <a:p>
          <a:pPr marL="0" lvl="0" indent="0" algn="ctr" defTabSz="800100" rtl="1">
            <a:lnSpc>
              <a:spcPct val="90000"/>
            </a:lnSpc>
            <a:spcBef>
              <a:spcPct val="0"/>
            </a:spcBef>
            <a:spcAft>
              <a:spcPct val="35000"/>
            </a:spcAft>
            <a:buNone/>
          </a:pPr>
          <a:r>
            <a:rPr lang="he-IL" sz="1800" kern="1200" dirty="0">
              <a:latin typeface="Segoe UI Semibold" panose="020B0702040204020203" pitchFamily="34" charset="0"/>
              <a:cs typeface="Segoe UI Semibold" panose="020B0702040204020203" pitchFamily="34" charset="0"/>
            </a:rPr>
            <a:t>נערי גבעות כתבו דברי נאצה בכפר ערבי</a:t>
          </a:r>
        </a:p>
      </dsp:txBody>
      <dsp:txXfrm>
        <a:off x="7231261" y="2917490"/>
        <a:ext cx="4163131" cy="249787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0A341CB-FE24-43BF-95E1-C2F778D8B684}"/>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17A2473A-9F74-4BD2-BDFE-B3A9938995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1EA1DE4C-C019-4274-815B-48D4DE86FC20}"/>
              </a:ext>
            </a:extLst>
          </p:cNvPr>
          <p:cNvSpPr>
            <a:spLocks noGrp="1"/>
          </p:cNvSpPr>
          <p:nvPr>
            <p:ph type="dt" sz="half" idx="10"/>
          </p:nvPr>
        </p:nvSpPr>
        <p:spPr/>
        <p:txBody>
          <a:bodyPr/>
          <a:lstStyle/>
          <a:p>
            <a:fld id="{9B3285CC-2AA7-4D68-BB04-F6AE02D33DDD}" type="datetimeFigureOut">
              <a:rPr lang="he-IL" smtClean="0"/>
              <a:t>כ"ח/ניסן/תש"ף</a:t>
            </a:fld>
            <a:endParaRPr lang="he-IL"/>
          </a:p>
        </p:txBody>
      </p:sp>
      <p:sp>
        <p:nvSpPr>
          <p:cNvPr id="5" name="מציין מיקום של כותרת תחתונה 4">
            <a:extLst>
              <a:ext uri="{FF2B5EF4-FFF2-40B4-BE49-F238E27FC236}">
                <a16:creationId xmlns:a16="http://schemas.microsoft.com/office/drawing/2014/main" id="{4642C0BD-637A-473E-9DCB-4F3A00265BD7}"/>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4B71735-AFE4-408E-8558-B58BA19102A8}"/>
              </a:ext>
            </a:extLst>
          </p:cNvPr>
          <p:cNvSpPr>
            <a:spLocks noGrp="1"/>
          </p:cNvSpPr>
          <p:nvPr>
            <p:ph type="sldNum" sz="quarter" idx="12"/>
          </p:nvPr>
        </p:nvSpPr>
        <p:spPr/>
        <p:txBody>
          <a:bodyPr/>
          <a:lstStyle/>
          <a:p>
            <a:fld id="{BF5B6E74-6DDE-49CF-A389-1F4744731B83}" type="slidenum">
              <a:rPr lang="he-IL" smtClean="0"/>
              <a:t>‹#›</a:t>
            </a:fld>
            <a:endParaRPr lang="he-IL"/>
          </a:p>
        </p:txBody>
      </p:sp>
    </p:spTree>
    <p:extLst>
      <p:ext uri="{BB962C8B-B14F-4D97-AF65-F5344CB8AC3E}">
        <p14:creationId xmlns:p14="http://schemas.microsoft.com/office/powerpoint/2010/main" val="3738658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EE80B61-2B3E-458A-959F-D9817E55132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F1EA2BC4-DE58-422A-ACA9-E94B2C060A3F}"/>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F61C615-4CBD-4F4E-B782-DF3AD8EAA7A6}"/>
              </a:ext>
            </a:extLst>
          </p:cNvPr>
          <p:cNvSpPr>
            <a:spLocks noGrp="1"/>
          </p:cNvSpPr>
          <p:nvPr>
            <p:ph type="dt" sz="half" idx="10"/>
          </p:nvPr>
        </p:nvSpPr>
        <p:spPr/>
        <p:txBody>
          <a:bodyPr/>
          <a:lstStyle/>
          <a:p>
            <a:fld id="{9B3285CC-2AA7-4D68-BB04-F6AE02D33DDD}" type="datetimeFigureOut">
              <a:rPr lang="he-IL" smtClean="0"/>
              <a:t>כ"ח/ניסן/תש"ף</a:t>
            </a:fld>
            <a:endParaRPr lang="he-IL"/>
          </a:p>
        </p:txBody>
      </p:sp>
      <p:sp>
        <p:nvSpPr>
          <p:cNvPr id="5" name="מציין מיקום של כותרת תחתונה 4">
            <a:extLst>
              <a:ext uri="{FF2B5EF4-FFF2-40B4-BE49-F238E27FC236}">
                <a16:creationId xmlns:a16="http://schemas.microsoft.com/office/drawing/2014/main" id="{EBD178FC-0750-456F-AAAB-C04FC847B9C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9E8CA6C-E4B2-4B97-916D-D82E49532BD7}"/>
              </a:ext>
            </a:extLst>
          </p:cNvPr>
          <p:cNvSpPr>
            <a:spLocks noGrp="1"/>
          </p:cNvSpPr>
          <p:nvPr>
            <p:ph type="sldNum" sz="quarter" idx="12"/>
          </p:nvPr>
        </p:nvSpPr>
        <p:spPr/>
        <p:txBody>
          <a:bodyPr/>
          <a:lstStyle/>
          <a:p>
            <a:fld id="{BF5B6E74-6DDE-49CF-A389-1F4744731B83}" type="slidenum">
              <a:rPr lang="he-IL" smtClean="0"/>
              <a:t>‹#›</a:t>
            </a:fld>
            <a:endParaRPr lang="he-IL"/>
          </a:p>
        </p:txBody>
      </p:sp>
    </p:spTree>
    <p:extLst>
      <p:ext uri="{BB962C8B-B14F-4D97-AF65-F5344CB8AC3E}">
        <p14:creationId xmlns:p14="http://schemas.microsoft.com/office/powerpoint/2010/main" val="34016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CB9B16DA-1FFE-48B0-9119-FF878E78C35C}"/>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BB2FC884-9059-4C4F-94B8-365EDEABD261}"/>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5B1BA92-5A92-4EDE-B6E4-C3ADD674C96E}"/>
              </a:ext>
            </a:extLst>
          </p:cNvPr>
          <p:cNvSpPr>
            <a:spLocks noGrp="1"/>
          </p:cNvSpPr>
          <p:nvPr>
            <p:ph type="dt" sz="half" idx="10"/>
          </p:nvPr>
        </p:nvSpPr>
        <p:spPr/>
        <p:txBody>
          <a:bodyPr/>
          <a:lstStyle/>
          <a:p>
            <a:fld id="{9B3285CC-2AA7-4D68-BB04-F6AE02D33DDD}" type="datetimeFigureOut">
              <a:rPr lang="he-IL" smtClean="0"/>
              <a:t>כ"ח/ניסן/תש"ף</a:t>
            </a:fld>
            <a:endParaRPr lang="he-IL"/>
          </a:p>
        </p:txBody>
      </p:sp>
      <p:sp>
        <p:nvSpPr>
          <p:cNvPr id="5" name="מציין מיקום של כותרת תחתונה 4">
            <a:extLst>
              <a:ext uri="{FF2B5EF4-FFF2-40B4-BE49-F238E27FC236}">
                <a16:creationId xmlns:a16="http://schemas.microsoft.com/office/drawing/2014/main" id="{46B19B36-1653-48B2-85F1-8DF4CBD8E16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B7D9CE5-035D-4A79-90BE-B69C8D543CCF}"/>
              </a:ext>
            </a:extLst>
          </p:cNvPr>
          <p:cNvSpPr>
            <a:spLocks noGrp="1"/>
          </p:cNvSpPr>
          <p:nvPr>
            <p:ph type="sldNum" sz="quarter" idx="12"/>
          </p:nvPr>
        </p:nvSpPr>
        <p:spPr/>
        <p:txBody>
          <a:bodyPr/>
          <a:lstStyle/>
          <a:p>
            <a:fld id="{BF5B6E74-6DDE-49CF-A389-1F4744731B83}" type="slidenum">
              <a:rPr lang="he-IL" smtClean="0"/>
              <a:t>‹#›</a:t>
            </a:fld>
            <a:endParaRPr lang="he-IL"/>
          </a:p>
        </p:txBody>
      </p:sp>
    </p:spTree>
    <p:extLst>
      <p:ext uri="{BB962C8B-B14F-4D97-AF65-F5344CB8AC3E}">
        <p14:creationId xmlns:p14="http://schemas.microsoft.com/office/powerpoint/2010/main" val="383241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85485A6-5179-4148-805A-010413FD3AD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7C91A09-660C-472B-AA72-EEC04E5DBD10}"/>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60A1590-F2AB-4BDE-9891-CE0624BD82B1}"/>
              </a:ext>
            </a:extLst>
          </p:cNvPr>
          <p:cNvSpPr>
            <a:spLocks noGrp="1"/>
          </p:cNvSpPr>
          <p:nvPr>
            <p:ph type="dt" sz="half" idx="10"/>
          </p:nvPr>
        </p:nvSpPr>
        <p:spPr/>
        <p:txBody>
          <a:bodyPr/>
          <a:lstStyle/>
          <a:p>
            <a:fld id="{9B3285CC-2AA7-4D68-BB04-F6AE02D33DDD}" type="datetimeFigureOut">
              <a:rPr lang="he-IL" smtClean="0"/>
              <a:t>כ"ח/ניסן/תש"ף</a:t>
            </a:fld>
            <a:endParaRPr lang="he-IL"/>
          </a:p>
        </p:txBody>
      </p:sp>
      <p:sp>
        <p:nvSpPr>
          <p:cNvPr id="5" name="מציין מיקום של כותרת תחתונה 4">
            <a:extLst>
              <a:ext uri="{FF2B5EF4-FFF2-40B4-BE49-F238E27FC236}">
                <a16:creationId xmlns:a16="http://schemas.microsoft.com/office/drawing/2014/main" id="{946B12BE-06CF-427E-B907-52274027455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8310087-39A3-47C7-BD52-32ABEFC76AA9}"/>
              </a:ext>
            </a:extLst>
          </p:cNvPr>
          <p:cNvSpPr>
            <a:spLocks noGrp="1"/>
          </p:cNvSpPr>
          <p:nvPr>
            <p:ph type="sldNum" sz="quarter" idx="12"/>
          </p:nvPr>
        </p:nvSpPr>
        <p:spPr/>
        <p:txBody>
          <a:bodyPr/>
          <a:lstStyle/>
          <a:p>
            <a:fld id="{BF5B6E74-6DDE-49CF-A389-1F4744731B83}" type="slidenum">
              <a:rPr lang="he-IL" smtClean="0"/>
              <a:t>‹#›</a:t>
            </a:fld>
            <a:endParaRPr lang="he-IL"/>
          </a:p>
        </p:txBody>
      </p:sp>
    </p:spTree>
    <p:extLst>
      <p:ext uri="{BB962C8B-B14F-4D97-AF65-F5344CB8AC3E}">
        <p14:creationId xmlns:p14="http://schemas.microsoft.com/office/powerpoint/2010/main" val="750135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B9C9637-ABEF-4F04-B4C4-12B5CB9B9AA0}"/>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2059EDA-C8C0-4B88-8391-659D6D0D1D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CDE66A4C-4B26-4078-BBA9-73088ED718E2}"/>
              </a:ext>
            </a:extLst>
          </p:cNvPr>
          <p:cNvSpPr>
            <a:spLocks noGrp="1"/>
          </p:cNvSpPr>
          <p:nvPr>
            <p:ph type="dt" sz="half" idx="10"/>
          </p:nvPr>
        </p:nvSpPr>
        <p:spPr/>
        <p:txBody>
          <a:bodyPr/>
          <a:lstStyle/>
          <a:p>
            <a:fld id="{9B3285CC-2AA7-4D68-BB04-F6AE02D33DDD}" type="datetimeFigureOut">
              <a:rPr lang="he-IL" smtClean="0"/>
              <a:t>כ"ח/ניסן/תש"ף</a:t>
            </a:fld>
            <a:endParaRPr lang="he-IL"/>
          </a:p>
        </p:txBody>
      </p:sp>
      <p:sp>
        <p:nvSpPr>
          <p:cNvPr id="5" name="מציין מיקום של כותרת תחתונה 4">
            <a:extLst>
              <a:ext uri="{FF2B5EF4-FFF2-40B4-BE49-F238E27FC236}">
                <a16:creationId xmlns:a16="http://schemas.microsoft.com/office/drawing/2014/main" id="{99912E96-A185-4C0A-AA7E-51FA9857873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F18CF8AF-1359-4227-A66E-B117492AFF12}"/>
              </a:ext>
            </a:extLst>
          </p:cNvPr>
          <p:cNvSpPr>
            <a:spLocks noGrp="1"/>
          </p:cNvSpPr>
          <p:nvPr>
            <p:ph type="sldNum" sz="quarter" idx="12"/>
          </p:nvPr>
        </p:nvSpPr>
        <p:spPr/>
        <p:txBody>
          <a:bodyPr/>
          <a:lstStyle/>
          <a:p>
            <a:fld id="{BF5B6E74-6DDE-49CF-A389-1F4744731B83}" type="slidenum">
              <a:rPr lang="he-IL" smtClean="0"/>
              <a:t>‹#›</a:t>
            </a:fld>
            <a:endParaRPr lang="he-IL"/>
          </a:p>
        </p:txBody>
      </p:sp>
    </p:spTree>
    <p:extLst>
      <p:ext uri="{BB962C8B-B14F-4D97-AF65-F5344CB8AC3E}">
        <p14:creationId xmlns:p14="http://schemas.microsoft.com/office/powerpoint/2010/main" val="195777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971937F-DABF-45B4-B192-3D6AD4503F8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7A130135-5205-4634-91DE-F9902D3C7604}"/>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04ED1EF3-135B-46A9-90B0-FEE4881DBF35}"/>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70F95EEA-F43D-4E6C-B144-DACEF9A48A2E}"/>
              </a:ext>
            </a:extLst>
          </p:cNvPr>
          <p:cNvSpPr>
            <a:spLocks noGrp="1"/>
          </p:cNvSpPr>
          <p:nvPr>
            <p:ph type="dt" sz="half" idx="10"/>
          </p:nvPr>
        </p:nvSpPr>
        <p:spPr/>
        <p:txBody>
          <a:bodyPr/>
          <a:lstStyle/>
          <a:p>
            <a:fld id="{9B3285CC-2AA7-4D68-BB04-F6AE02D33DDD}" type="datetimeFigureOut">
              <a:rPr lang="he-IL" smtClean="0"/>
              <a:t>כ"ח/ניסן/תש"ף</a:t>
            </a:fld>
            <a:endParaRPr lang="he-IL"/>
          </a:p>
        </p:txBody>
      </p:sp>
      <p:sp>
        <p:nvSpPr>
          <p:cNvPr id="6" name="מציין מיקום של כותרת תחתונה 5">
            <a:extLst>
              <a:ext uri="{FF2B5EF4-FFF2-40B4-BE49-F238E27FC236}">
                <a16:creationId xmlns:a16="http://schemas.microsoft.com/office/drawing/2014/main" id="{6D1D71F4-8D40-45DA-A369-BEFF6E8ED7EC}"/>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78325DCC-0EAC-4726-B0E5-592A6188A3DD}"/>
              </a:ext>
            </a:extLst>
          </p:cNvPr>
          <p:cNvSpPr>
            <a:spLocks noGrp="1"/>
          </p:cNvSpPr>
          <p:nvPr>
            <p:ph type="sldNum" sz="quarter" idx="12"/>
          </p:nvPr>
        </p:nvSpPr>
        <p:spPr/>
        <p:txBody>
          <a:bodyPr/>
          <a:lstStyle/>
          <a:p>
            <a:fld id="{BF5B6E74-6DDE-49CF-A389-1F4744731B83}" type="slidenum">
              <a:rPr lang="he-IL" smtClean="0"/>
              <a:t>‹#›</a:t>
            </a:fld>
            <a:endParaRPr lang="he-IL"/>
          </a:p>
        </p:txBody>
      </p:sp>
    </p:spTree>
    <p:extLst>
      <p:ext uri="{BB962C8B-B14F-4D97-AF65-F5344CB8AC3E}">
        <p14:creationId xmlns:p14="http://schemas.microsoft.com/office/powerpoint/2010/main" val="32686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3247BB0-71B1-457D-91E6-CC6BCF4C19D2}"/>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1B1AA5CE-DA36-417D-BA22-CCB3EC16E7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EC18AA49-1877-456A-A42A-8F7A134D3685}"/>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BA8CA779-A4BD-4D98-B7B5-53E8CBDEE9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720D9836-DF33-4717-990F-9BA1E61B1A77}"/>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7BD1AB22-6F32-4B93-A6BD-41C5467560BE}"/>
              </a:ext>
            </a:extLst>
          </p:cNvPr>
          <p:cNvSpPr>
            <a:spLocks noGrp="1"/>
          </p:cNvSpPr>
          <p:nvPr>
            <p:ph type="dt" sz="half" idx="10"/>
          </p:nvPr>
        </p:nvSpPr>
        <p:spPr/>
        <p:txBody>
          <a:bodyPr/>
          <a:lstStyle/>
          <a:p>
            <a:fld id="{9B3285CC-2AA7-4D68-BB04-F6AE02D33DDD}" type="datetimeFigureOut">
              <a:rPr lang="he-IL" smtClean="0"/>
              <a:t>כ"ח/ניסן/תש"ף</a:t>
            </a:fld>
            <a:endParaRPr lang="he-IL"/>
          </a:p>
        </p:txBody>
      </p:sp>
      <p:sp>
        <p:nvSpPr>
          <p:cNvPr id="8" name="מציין מיקום של כותרת תחתונה 7">
            <a:extLst>
              <a:ext uri="{FF2B5EF4-FFF2-40B4-BE49-F238E27FC236}">
                <a16:creationId xmlns:a16="http://schemas.microsoft.com/office/drawing/2014/main" id="{DA027559-674A-435E-9077-026C2761DC51}"/>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8932987B-9E57-4A70-8C20-72832CFF477E}"/>
              </a:ext>
            </a:extLst>
          </p:cNvPr>
          <p:cNvSpPr>
            <a:spLocks noGrp="1"/>
          </p:cNvSpPr>
          <p:nvPr>
            <p:ph type="sldNum" sz="quarter" idx="12"/>
          </p:nvPr>
        </p:nvSpPr>
        <p:spPr/>
        <p:txBody>
          <a:bodyPr/>
          <a:lstStyle/>
          <a:p>
            <a:fld id="{BF5B6E74-6DDE-49CF-A389-1F4744731B83}" type="slidenum">
              <a:rPr lang="he-IL" smtClean="0"/>
              <a:t>‹#›</a:t>
            </a:fld>
            <a:endParaRPr lang="he-IL"/>
          </a:p>
        </p:txBody>
      </p:sp>
    </p:spTree>
    <p:extLst>
      <p:ext uri="{BB962C8B-B14F-4D97-AF65-F5344CB8AC3E}">
        <p14:creationId xmlns:p14="http://schemas.microsoft.com/office/powerpoint/2010/main" val="354781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563ECA9-912A-4D97-91CF-99A039CE0E7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5205279E-F545-4D58-A27E-F032602B03E5}"/>
              </a:ext>
            </a:extLst>
          </p:cNvPr>
          <p:cNvSpPr>
            <a:spLocks noGrp="1"/>
          </p:cNvSpPr>
          <p:nvPr>
            <p:ph type="dt" sz="half" idx="10"/>
          </p:nvPr>
        </p:nvSpPr>
        <p:spPr/>
        <p:txBody>
          <a:bodyPr/>
          <a:lstStyle/>
          <a:p>
            <a:fld id="{9B3285CC-2AA7-4D68-BB04-F6AE02D33DDD}" type="datetimeFigureOut">
              <a:rPr lang="he-IL" smtClean="0"/>
              <a:t>כ"ח/ניסן/תש"ף</a:t>
            </a:fld>
            <a:endParaRPr lang="he-IL"/>
          </a:p>
        </p:txBody>
      </p:sp>
      <p:sp>
        <p:nvSpPr>
          <p:cNvPr id="4" name="מציין מיקום של כותרת תחתונה 3">
            <a:extLst>
              <a:ext uri="{FF2B5EF4-FFF2-40B4-BE49-F238E27FC236}">
                <a16:creationId xmlns:a16="http://schemas.microsoft.com/office/drawing/2014/main" id="{D0985976-5E14-4CFC-92F1-F4BF286AD81F}"/>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F89AA7E7-6534-4EAA-85D1-F96541C342C8}"/>
              </a:ext>
            </a:extLst>
          </p:cNvPr>
          <p:cNvSpPr>
            <a:spLocks noGrp="1"/>
          </p:cNvSpPr>
          <p:nvPr>
            <p:ph type="sldNum" sz="quarter" idx="12"/>
          </p:nvPr>
        </p:nvSpPr>
        <p:spPr/>
        <p:txBody>
          <a:bodyPr/>
          <a:lstStyle/>
          <a:p>
            <a:fld id="{BF5B6E74-6DDE-49CF-A389-1F4744731B83}" type="slidenum">
              <a:rPr lang="he-IL" smtClean="0"/>
              <a:t>‹#›</a:t>
            </a:fld>
            <a:endParaRPr lang="he-IL"/>
          </a:p>
        </p:txBody>
      </p:sp>
    </p:spTree>
    <p:extLst>
      <p:ext uri="{BB962C8B-B14F-4D97-AF65-F5344CB8AC3E}">
        <p14:creationId xmlns:p14="http://schemas.microsoft.com/office/powerpoint/2010/main" val="2342231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2B1876BB-8D82-42AE-959A-1173C8954847}"/>
              </a:ext>
            </a:extLst>
          </p:cNvPr>
          <p:cNvSpPr>
            <a:spLocks noGrp="1"/>
          </p:cNvSpPr>
          <p:nvPr>
            <p:ph type="dt" sz="half" idx="10"/>
          </p:nvPr>
        </p:nvSpPr>
        <p:spPr/>
        <p:txBody>
          <a:bodyPr/>
          <a:lstStyle/>
          <a:p>
            <a:fld id="{9B3285CC-2AA7-4D68-BB04-F6AE02D33DDD}" type="datetimeFigureOut">
              <a:rPr lang="he-IL" smtClean="0"/>
              <a:t>כ"ח/ניסן/תש"ף</a:t>
            </a:fld>
            <a:endParaRPr lang="he-IL"/>
          </a:p>
        </p:txBody>
      </p:sp>
      <p:sp>
        <p:nvSpPr>
          <p:cNvPr id="3" name="מציין מיקום של כותרת תחתונה 2">
            <a:extLst>
              <a:ext uri="{FF2B5EF4-FFF2-40B4-BE49-F238E27FC236}">
                <a16:creationId xmlns:a16="http://schemas.microsoft.com/office/drawing/2014/main" id="{CC198027-1EFF-4946-942E-6046F34F64FF}"/>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A4D0F21E-6595-4005-B372-060E100989CA}"/>
              </a:ext>
            </a:extLst>
          </p:cNvPr>
          <p:cNvSpPr>
            <a:spLocks noGrp="1"/>
          </p:cNvSpPr>
          <p:nvPr>
            <p:ph type="sldNum" sz="quarter" idx="12"/>
          </p:nvPr>
        </p:nvSpPr>
        <p:spPr/>
        <p:txBody>
          <a:bodyPr/>
          <a:lstStyle/>
          <a:p>
            <a:fld id="{BF5B6E74-6DDE-49CF-A389-1F4744731B83}" type="slidenum">
              <a:rPr lang="he-IL" smtClean="0"/>
              <a:t>‹#›</a:t>
            </a:fld>
            <a:endParaRPr lang="he-IL"/>
          </a:p>
        </p:txBody>
      </p:sp>
    </p:spTree>
    <p:extLst>
      <p:ext uri="{BB962C8B-B14F-4D97-AF65-F5344CB8AC3E}">
        <p14:creationId xmlns:p14="http://schemas.microsoft.com/office/powerpoint/2010/main" val="3470100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9B6095A-9671-4B53-8D80-91A7AD4E4115}"/>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DE97375D-CE6B-4EB9-B6ED-993D4A2290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A58EB5BF-0895-4DE9-AABC-FEFB3DF9A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67AC0184-E9C4-46EC-BA40-E8232B550AC9}"/>
              </a:ext>
            </a:extLst>
          </p:cNvPr>
          <p:cNvSpPr>
            <a:spLocks noGrp="1"/>
          </p:cNvSpPr>
          <p:nvPr>
            <p:ph type="dt" sz="half" idx="10"/>
          </p:nvPr>
        </p:nvSpPr>
        <p:spPr/>
        <p:txBody>
          <a:bodyPr/>
          <a:lstStyle/>
          <a:p>
            <a:fld id="{9B3285CC-2AA7-4D68-BB04-F6AE02D33DDD}" type="datetimeFigureOut">
              <a:rPr lang="he-IL" smtClean="0"/>
              <a:t>כ"ח/ניסן/תש"ף</a:t>
            </a:fld>
            <a:endParaRPr lang="he-IL"/>
          </a:p>
        </p:txBody>
      </p:sp>
      <p:sp>
        <p:nvSpPr>
          <p:cNvPr id="6" name="מציין מיקום של כותרת תחתונה 5">
            <a:extLst>
              <a:ext uri="{FF2B5EF4-FFF2-40B4-BE49-F238E27FC236}">
                <a16:creationId xmlns:a16="http://schemas.microsoft.com/office/drawing/2014/main" id="{827FFCAE-DD8E-4DE3-BA0D-909BA5A31DDD}"/>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0D35DF9F-0BA2-4CE5-B9AF-DB85B4AA02EB}"/>
              </a:ext>
            </a:extLst>
          </p:cNvPr>
          <p:cNvSpPr>
            <a:spLocks noGrp="1"/>
          </p:cNvSpPr>
          <p:nvPr>
            <p:ph type="sldNum" sz="quarter" idx="12"/>
          </p:nvPr>
        </p:nvSpPr>
        <p:spPr/>
        <p:txBody>
          <a:bodyPr/>
          <a:lstStyle/>
          <a:p>
            <a:fld id="{BF5B6E74-6DDE-49CF-A389-1F4744731B83}" type="slidenum">
              <a:rPr lang="he-IL" smtClean="0"/>
              <a:t>‹#›</a:t>
            </a:fld>
            <a:endParaRPr lang="he-IL"/>
          </a:p>
        </p:txBody>
      </p:sp>
    </p:spTree>
    <p:extLst>
      <p:ext uri="{BB962C8B-B14F-4D97-AF65-F5344CB8AC3E}">
        <p14:creationId xmlns:p14="http://schemas.microsoft.com/office/powerpoint/2010/main" val="3914403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C339E19-651E-4DCF-A415-E0F905E6FA69}"/>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4D523884-A2BD-4B49-A064-FF4CCC382D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96A72B3A-EBFD-4935-9E6A-E80A87672B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9C3E644F-781C-4599-808C-A8A6735E1A9B}"/>
              </a:ext>
            </a:extLst>
          </p:cNvPr>
          <p:cNvSpPr>
            <a:spLocks noGrp="1"/>
          </p:cNvSpPr>
          <p:nvPr>
            <p:ph type="dt" sz="half" idx="10"/>
          </p:nvPr>
        </p:nvSpPr>
        <p:spPr/>
        <p:txBody>
          <a:bodyPr/>
          <a:lstStyle/>
          <a:p>
            <a:fld id="{9B3285CC-2AA7-4D68-BB04-F6AE02D33DDD}" type="datetimeFigureOut">
              <a:rPr lang="he-IL" smtClean="0"/>
              <a:t>כ"ח/ניסן/תש"ף</a:t>
            </a:fld>
            <a:endParaRPr lang="he-IL"/>
          </a:p>
        </p:txBody>
      </p:sp>
      <p:sp>
        <p:nvSpPr>
          <p:cNvPr id="6" name="מציין מיקום של כותרת תחתונה 5">
            <a:extLst>
              <a:ext uri="{FF2B5EF4-FFF2-40B4-BE49-F238E27FC236}">
                <a16:creationId xmlns:a16="http://schemas.microsoft.com/office/drawing/2014/main" id="{31E14DB4-F3FB-4EA6-8482-B458E24C2AAC}"/>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077FA112-EECB-46C9-A531-B3254095D6C8}"/>
              </a:ext>
            </a:extLst>
          </p:cNvPr>
          <p:cNvSpPr>
            <a:spLocks noGrp="1"/>
          </p:cNvSpPr>
          <p:nvPr>
            <p:ph type="sldNum" sz="quarter" idx="12"/>
          </p:nvPr>
        </p:nvSpPr>
        <p:spPr/>
        <p:txBody>
          <a:bodyPr/>
          <a:lstStyle/>
          <a:p>
            <a:fld id="{BF5B6E74-6DDE-49CF-A389-1F4744731B83}" type="slidenum">
              <a:rPr lang="he-IL" smtClean="0"/>
              <a:t>‹#›</a:t>
            </a:fld>
            <a:endParaRPr lang="he-IL"/>
          </a:p>
        </p:txBody>
      </p:sp>
    </p:spTree>
    <p:extLst>
      <p:ext uri="{BB962C8B-B14F-4D97-AF65-F5344CB8AC3E}">
        <p14:creationId xmlns:p14="http://schemas.microsoft.com/office/powerpoint/2010/main" val="3345420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8655B500-5E1E-4187-A0C2-1C311301077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D1FE816D-B7E0-43A1-A40E-384740445128}"/>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35AB737-D104-48FC-87D8-D05FAC2412B4}"/>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B3285CC-2AA7-4D68-BB04-F6AE02D33DDD}" type="datetimeFigureOut">
              <a:rPr lang="he-IL" smtClean="0"/>
              <a:t>כ"ח/ניסן/תש"ף</a:t>
            </a:fld>
            <a:endParaRPr lang="he-IL"/>
          </a:p>
        </p:txBody>
      </p:sp>
      <p:sp>
        <p:nvSpPr>
          <p:cNvPr id="5" name="מציין מיקום של כותרת תחתונה 4">
            <a:extLst>
              <a:ext uri="{FF2B5EF4-FFF2-40B4-BE49-F238E27FC236}">
                <a16:creationId xmlns:a16="http://schemas.microsoft.com/office/drawing/2014/main" id="{1E82B7B4-B1DC-4915-8735-896ED33A76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C8B4256E-B3A8-4A5F-94B7-44917D9812F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F5B6E74-6DDE-49CF-A389-1F4744731B83}" type="slidenum">
              <a:rPr lang="he-IL" smtClean="0"/>
              <a:t>‹#›</a:t>
            </a:fld>
            <a:endParaRPr lang="he-IL"/>
          </a:p>
        </p:txBody>
      </p:sp>
    </p:spTree>
    <p:extLst>
      <p:ext uri="{BB962C8B-B14F-4D97-AF65-F5344CB8AC3E}">
        <p14:creationId xmlns:p14="http://schemas.microsoft.com/office/powerpoint/2010/main" val="2854966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967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Shape 74">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יחידת הוראה - עקרון שלטון החוק">
            <a:extLst>
              <a:ext uri="{FF2B5EF4-FFF2-40B4-BE49-F238E27FC236}">
                <a16:creationId xmlns:a16="http://schemas.microsoft.com/office/drawing/2014/main" id="{F51BAA7C-BED8-42AA-8665-C90AB5B5278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6181" y="1672591"/>
            <a:ext cx="5462546" cy="3556549"/>
          </a:xfrm>
          <a:prstGeom prst="rect">
            <a:avLst/>
          </a:prstGeom>
          <a:noFill/>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CA05B04D-3189-45FA-9F9F-22DEDE9BDA58}"/>
              </a:ext>
            </a:extLst>
          </p:cNvPr>
          <p:cNvSpPr txBox="1"/>
          <p:nvPr/>
        </p:nvSpPr>
        <p:spPr>
          <a:xfrm>
            <a:off x="3983314" y="639629"/>
            <a:ext cx="4533265" cy="707886"/>
          </a:xfrm>
          <a:prstGeom prst="rect">
            <a:avLst/>
          </a:prstGeom>
          <a:noFill/>
        </p:spPr>
        <p:txBody>
          <a:bodyPr wrap="square" rtlCol="1">
            <a:spAutoFit/>
          </a:bodyPr>
          <a:lstStyle/>
          <a:p>
            <a:pPr algn="ctr"/>
            <a:r>
              <a:rPr lang="he-IL" sz="4000" dirty="0">
                <a:latin typeface="Segoe UI Semibold" panose="020B0702040204020203" pitchFamily="34" charset="0"/>
                <a:cs typeface="Segoe UI Semibold" panose="020B0702040204020203" pitchFamily="34" charset="0"/>
              </a:rPr>
              <a:t>עקרון שלטון החוק</a:t>
            </a:r>
          </a:p>
        </p:txBody>
      </p:sp>
    </p:spTree>
    <p:extLst>
      <p:ext uri="{BB962C8B-B14F-4D97-AF65-F5344CB8AC3E}">
        <p14:creationId xmlns:p14="http://schemas.microsoft.com/office/powerpoint/2010/main" val="2097445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2" descr="Tribunal, Abogado, Derecho Procesal imagen png - imagen ...">
            <a:extLst>
              <a:ext uri="{FF2B5EF4-FFF2-40B4-BE49-F238E27FC236}">
                <a16:creationId xmlns:a16="http://schemas.microsoft.com/office/drawing/2014/main" id="{C06B6B48-8153-42B5-9DA4-310C658549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14" r="37247" b="-2"/>
          <a:stretch/>
        </p:blipFill>
        <p:spPr bwMode="auto">
          <a:xfrm>
            <a:off x="-1" y="3725"/>
            <a:ext cx="5504917" cy="685054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9">
            <a:extLst>
              <a:ext uri="{FF2B5EF4-FFF2-40B4-BE49-F238E27FC236}">
                <a16:creationId xmlns:a16="http://schemas.microsoft.com/office/drawing/2014/main" id="{86BA5DB7-BF33-463C-AE3A-DD318F534B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תיבת טקסט 4">
            <a:extLst>
              <a:ext uri="{FF2B5EF4-FFF2-40B4-BE49-F238E27FC236}">
                <a16:creationId xmlns:a16="http://schemas.microsoft.com/office/drawing/2014/main" id="{C0D1ABC0-2625-4FCF-8B65-7979E36AF387}"/>
              </a:ext>
            </a:extLst>
          </p:cNvPr>
          <p:cNvSpPr txBox="1"/>
          <p:nvPr/>
        </p:nvSpPr>
        <p:spPr>
          <a:xfrm>
            <a:off x="6227455" y="117155"/>
            <a:ext cx="4977976" cy="1454051"/>
          </a:xfrm>
          <a:prstGeom prst="rect">
            <a:avLst/>
          </a:prstGeom>
        </p:spPr>
        <p:txBody>
          <a:bodyPr vert="horz" lIns="91440" tIns="45720" rIns="91440" bIns="45720" rtlCol="0" anchor="ctr">
            <a:normAutofit/>
          </a:bodyPr>
          <a:lstStyle/>
          <a:p>
            <a:pPr algn="ctr" rtl="0">
              <a:lnSpc>
                <a:spcPct val="90000"/>
              </a:lnSpc>
              <a:spcBef>
                <a:spcPct val="0"/>
              </a:spcBef>
              <a:spcAft>
                <a:spcPts val="600"/>
              </a:spcAft>
            </a:pPr>
            <a:r>
              <a:rPr lang="en-US" sz="4400" dirty="0">
                <a:solidFill>
                  <a:srgbClr val="000000"/>
                </a:solidFill>
                <a:latin typeface="Segoe UI Semibold" panose="020B0702040204020203" pitchFamily="34" charset="0"/>
                <a:ea typeface="+mj-ea"/>
                <a:cs typeface="Segoe UI Semibold" panose="020B0702040204020203" pitchFamily="34" charset="0"/>
              </a:rPr>
              <a:t>עקרון שלטון החוק</a:t>
            </a:r>
          </a:p>
        </p:txBody>
      </p:sp>
      <p:sp>
        <p:nvSpPr>
          <p:cNvPr id="18" name="מציין מיקום תוכן 3">
            <a:extLst>
              <a:ext uri="{FF2B5EF4-FFF2-40B4-BE49-F238E27FC236}">
                <a16:creationId xmlns:a16="http://schemas.microsoft.com/office/drawing/2014/main" id="{806AF977-0275-4648-AD00-3CF2FC98B7EA}"/>
              </a:ext>
            </a:extLst>
          </p:cNvPr>
          <p:cNvSpPr txBox="1">
            <a:spLocks noGrp="1"/>
          </p:cNvSpPr>
          <p:nvPr>
            <p:ph idx="1"/>
          </p:nvPr>
        </p:nvSpPr>
        <p:spPr>
          <a:xfrm>
            <a:off x="5839357" y="1397000"/>
            <a:ext cx="5504917" cy="4711996"/>
          </a:xfrm>
          <a:prstGeom prst="rect">
            <a:avLst/>
          </a:prstGeom>
          <a:noFill/>
        </p:spPr>
        <p:txBody>
          <a:bodyPr wrap="square" rtlCol="1">
            <a:spAutoFit/>
          </a:bodyPr>
          <a:lstStyle/>
          <a:p>
            <a:pPr marL="0" indent="0" algn="ctr">
              <a:lnSpc>
                <a:spcPct val="150000"/>
              </a:lnSpc>
              <a:buNone/>
            </a:pPr>
            <a:r>
              <a:rPr lang="he-IL" sz="2400" dirty="0">
                <a:latin typeface="Segoe UI Semibold" panose="020B0702040204020203" pitchFamily="34" charset="0"/>
                <a:cs typeface="Segoe UI Semibold" panose="020B0702040204020203" pitchFamily="34" charset="0"/>
              </a:rPr>
              <a:t>שלטון החוק קובע את כללי ההתנהגות, את המותר והאסור באמצעות חוקים שמחייבים את השלטון ואת האזרחים.</a:t>
            </a:r>
          </a:p>
          <a:p>
            <a:pPr marL="0" indent="0" algn="ctr">
              <a:lnSpc>
                <a:spcPct val="150000"/>
              </a:lnSpc>
              <a:buNone/>
            </a:pPr>
            <a:r>
              <a:rPr lang="he-IL" sz="2400" dirty="0">
                <a:latin typeface="Segoe UI Semibold" panose="020B0702040204020203" pitchFamily="34" charset="0"/>
                <a:cs typeface="Segoe UI Semibold" panose="020B0702040204020203" pitchFamily="34" charset="0"/>
              </a:rPr>
              <a:t> החוקים נחקקים ע"י הרשות המחוקקת. נדרש שתוכן החוק ואכיפתו יהיו שווים.</a:t>
            </a:r>
            <a:br>
              <a:rPr lang="en-US" sz="2400" dirty="0">
                <a:latin typeface="Segoe UI Semibold" panose="020B0702040204020203" pitchFamily="34" charset="0"/>
                <a:cs typeface="Segoe UI Semibold" panose="020B0702040204020203" pitchFamily="34" charset="0"/>
              </a:rPr>
            </a:br>
            <a:r>
              <a:rPr lang="he-IL" sz="2400" dirty="0">
                <a:latin typeface="Segoe UI Semibold" panose="020B0702040204020203" pitchFamily="34" charset="0"/>
                <a:cs typeface="Segoe UI Semibold" panose="020B0702040204020203" pitchFamily="34" charset="0"/>
              </a:rPr>
              <a:t>וכי החוק יהיה בהיר ופומבי לאזרחים. </a:t>
            </a:r>
          </a:p>
          <a:p>
            <a:pPr marL="0" indent="0" algn="ctr">
              <a:lnSpc>
                <a:spcPct val="150000"/>
              </a:lnSpc>
              <a:buNone/>
            </a:pPr>
            <a:r>
              <a:rPr lang="he-IL" sz="2400" dirty="0">
                <a:latin typeface="Segoe UI Semibold" panose="020B0702040204020203" pitchFamily="34" charset="0"/>
                <a:cs typeface="Segoe UI Semibold" panose="020B0702040204020203" pitchFamily="34" charset="0"/>
              </a:rPr>
              <a:t>מי שמפר את החוק נחשב לעבריין וייענש.</a:t>
            </a:r>
          </a:p>
        </p:txBody>
      </p:sp>
    </p:spTree>
    <p:extLst>
      <p:ext uri="{BB962C8B-B14F-4D97-AF65-F5344CB8AC3E}">
        <p14:creationId xmlns:p14="http://schemas.microsoft.com/office/powerpoint/2010/main" val="88370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תיבת טקסט 6">
            <a:extLst>
              <a:ext uri="{FF2B5EF4-FFF2-40B4-BE49-F238E27FC236}">
                <a16:creationId xmlns:a16="http://schemas.microsoft.com/office/drawing/2014/main" id="{D426D81B-8AF0-4888-AA4B-6C4ED2864164}"/>
              </a:ext>
            </a:extLst>
          </p:cNvPr>
          <p:cNvSpPr txBox="1"/>
          <p:nvPr/>
        </p:nvSpPr>
        <p:spPr>
          <a:xfrm>
            <a:off x="342900" y="-82870"/>
            <a:ext cx="11776931" cy="1454051"/>
          </a:xfrm>
          <a:prstGeom prst="rect">
            <a:avLst/>
          </a:prstGeom>
        </p:spPr>
        <p:txBody>
          <a:bodyPr vert="horz" lIns="91440" tIns="45720" rIns="91440" bIns="45720" rtlCol="0" anchor="ctr">
            <a:normAutofit/>
          </a:bodyPr>
          <a:lstStyle/>
          <a:p>
            <a:pPr algn="ctr" rtl="0">
              <a:lnSpc>
                <a:spcPct val="90000"/>
              </a:lnSpc>
              <a:spcBef>
                <a:spcPct val="0"/>
              </a:spcBef>
              <a:spcAft>
                <a:spcPts val="600"/>
              </a:spcAft>
            </a:pPr>
            <a:r>
              <a:rPr lang="he-IL" sz="4400" dirty="0">
                <a:solidFill>
                  <a:srgbClr val="000000"/>
                </a:solidFill>
                <a:latin typeface="Segoe UI Semibold" panose="020B0702040204020203" pitchFamily="34" charset="0"/>
                <a:ea typeface="+mj-ea"/>
                <a:cs typeface="Segoe UI Semibold" panose="020B0702040204020203" pitchFamily="34" charset="0"/>
              </a:rPr>
              <a:t>סוגי הפרות חוק/עבריינות</a:t>
            </a:r>
            <a:endParaRPr lang="en-US" sz="4400" dirty="0">
              <a:solidFill>
                <a:srgbClr val="000000"/>
              </a:solidFill>
              <a:latin typeface="Segoe UI Semibold" panose="020B0702040204020203" pitchFamily="34" charset="0"/>
              <a:ea typeface="+mj-ea"/>
              <a:cs typeface="Segoe UI Semibold" panose="020B0702040204020203" pitchFamily="34" charset="0"/>
            </a:endParaRPr>
          </a:p>
        </p:txBody>
      </p:sp>
      <p:graphicFrame>
        <p:nvGraphicFramePr>
          <p:cNvPr id="8" name="דיאגרמה 7">
            <a:extLst>
              <a:ext uri="{FF2B5EF4-FFF2-40B4-BE49-F238E27FC236}">
                <a16:creationId xmlns:a16="http://schemas.microsoft.com/office/drawing/2014/main" id="{0457DFCE-444C-4D8C-A728-836C3CDA4BE1}"/>
              </a:ext>
            </a:extLst>
          </p:cNvPr>
          <p:cNvGraphicFramePr/>
          <p:nvPr>
            <p:extLst>
              <p:ext uri="{D42A27DB-BD31-4B8C-83A1-F6EECF244321}">
                <p14:modId xmlns:p14="http://schemas.microsoft.com/office/powerpoint/2010/main" val="147035836"/>
              </p:ext>
            </p:extLst>
          </p:nvPr>
        </p:nvGraphicFramePr>
        <p:xfrm>
          <a:off x="342900" y="1176866"/>
          <a:ext cx="115062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6" name="Picture 4" descr="il.lovepik.com_רקע רודפים אחרי גיל_תמונה רודפים אחרי גיל 8245">
            <a:extLst>
              <a:ext uri="{FF2B5EF4-FFF2-40B4-BE49-F238E27FC236}">
                <a16:creationId xmlns:a16="http://schemas.microsoft.com/office/drawing/2014/main" id="{0E2DDB30-9F54-4525-9225-940BF16E0D10}"/>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8000" r="91333">
                        <a14:foregroundMark x1="31333" y1="58000" x2="31333" y2="58000"/>
                        <a14:foregroundMark x1="31333" y1="48000" x2="31333" y2="48000"/>
                        <a14:foregroundMark x1="53333" y1="20000" x2="53333" y2="20000"/>
                        <a14:foregroundMark x1="8000" y1="67000" x2="8000" y2="67000"/>
                        <a14:foregroundMark x1="12333" y1="66667" x2="12333" y2="66667"/>
                        <a14:foregroundMark x1="39000" y1="32000" x2="39000" y2="32000"/>
                        <a14:foregroundMark x1="91333" y1="47000" x2="91333" y2="47000"/>
                      </a14:backgroundRemoval>
                    </a14:imgEffect>
                  </a14:imgLayer>
                </a14:imgProps>
              </a:ext>
              <a:ext uri="{28A0092B-C50C-407E-A947-70E740481C1C}">
                <a14:useLocalDpi xmlns:a14="http://schemas.microsoft.com/office/drawing/2010/main" val="0"/>
              </a:ext>
            </a:extLst>
          </a:blip>
          <a:srcRect/>
          <a:stretch>
            <a:fillRect/>
          </a:stretch>
        </p:blipFill>
        <p:spPr bwMode="auto">
          <a:xfrm>
            <a:off x="4067175" y="1430348"/>
            <a:ext cx="405765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530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4">
            <a:extLst>
              <a:ext uri="{FF2B5EF4-FFF2-40B4-BE49-F238E27FC236}">
                <a16:creationId xmlns:a16="http://schemas.microsoft.com/office/drawing/2014/main" id="{C22B04E1-8B67-45FE-9C9C-404BBFE2733C}"/>
              </a:ext>
            </a:extLst>
          </p:cNvPr>
          <p:cNvGraphicFramePr>
            <a:graphicFrameLocks noGrp="1"/>
          </p:cNvGraphicFramePr>
          <p:nvPr>
            <p:extLst>
              <p:ext uri="{D42A27DB-BD31-4B8C-83A1-F6EECF244321}">
                <p14:modId xmlns:p14="http://schemas.microsoft.com/office/powerpoint/2010/main" val="1143872689"/>
              </p:ext>
            </p:extLst>
          </p:nvPr>
        </p:nvGraphicFramePr>
        <p:xfrm>
          <a:off x="863600" y="799394"/>
          <a:ext cx="10887075" cy="5887156"/>
        </p:xfrm>
        <a:graphic>
          <a:graphicData uri="http://schemas.openxmlformats.org/drawingml/2006/table">
            <a:tbl>
              <a:tblPr rtl="1" firstRow="1" bandRow="1">
                <a:tableStyleId>{F2DE63D5-997A-4646-A377-4702673A728D}</a:tableStyleId>
              </a:tblPr>
              <a:tblGrid>
                <a:gridCol w="2177415">
                  <a:extLst>
                    <a:ext uri="{9D8B030D-6E8A-4147-A177-3AD203B41FA5}">
                      <a16:colId xmlns:a16="http://schemas.microsoft.com/office/drawing/2014/main" val="411955102"/>
                    </a:ext>
                  </a:extLst>
                </a:gridCol>
                <a:gridCol w="2177415">
                  <a:extLst>
                    <a:ext uri="{9D8B030D-6E8A-4147-A177-3AD203B41FA5}">
                      <a16:colId xmlns:a16="http://schemas.microsoft.com/office/drawing/2014/main" val="1496379789"/>
                    </a:ext>
                  </a:extLst>
                </a:gridCol>
                <a:gridCol w="2177415">
                  <a:extLst>
                    <a:ext uri="{9D8B030D-6E8A-4147-A177-3AD203B41FA5}">
                      <a16:colId xmlns:a16="http://schemas.microsoft.com/office/drawing/2014/main" val="1776642514"/>
                    </a:ext>
                  </a:extLst>
                </a:gridCol>
                <a:gridCol w="2177415">
                  <a:extLst>
                    <a:ext uri="{9D8B030D-6E8A-4147-A177-3AD203B41FA5}">
                      <a16:colId xmlns:a16="http://schemas.microsoft.com/office/drawing/2014/main" val="1423341770"/>
                    </a:ext>
                  </a:extLst>
                </a:gridCol>
                <a:gridCol w="2177415">
                  <a:extLst>
                    <a:ext uri="{9D8B030D-6E8A-4147-A177-3AD203B41FA5}">
                      <a16:colId xmlns:a16="http://schemas.microsoft.com/office/drawing/2014/main" val="1641443754"/>
                    </a:ext>
                  </a:extLst>
                </a:gridCol>
              </a:tblGrid>
              <a:tr h="394759">
                <a:tc>
                  <a:txBody>
                    <a:bodyPr/>
                    <a:lstStyle/>
                    <a:p>
                      <a:pPr algn="ctr" rtl="1"/>
                      <a:r>
                        <a:rPr lang="he-IL" dirty="0">
                          <a:latin typeface="Segoe UI Semibold" panose="020B0702040204020203" pitchFamily="34" charset="0"/>
                          <a:cs typeface="Segoe UI Semibold" panose="020B0702040204020203" pitchFamily="34" charset="0"/>
                        </a:rPr>
                        <a:t>קטגוריה/ סוג עבריינות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rtl="1"/>
                      <a:r>
                        <a:rPr lang="he-IL" dirty="0">
                          <a:latin typeface="Segoe UI Semibold" panose="020B0702040204020203" pitchFamily="34" charset="0"/>
                          <a:cs typeface="Segoe UI Semibold" panose="020B0702040204020203" pitchFamily="34" charset="0"/>
                        </a:rPr>
                        <a:t>עבריינות רגילה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rtl="1"/>
                      <a:r>
                        <a:rPr lang="he-IL" dirty="0">
                          <a:latin typeface="Segoe UI Semibold" panose="020B0702040204020203" pitchFamily="34" charset="0"/>
                          <a:cs typeface="Segoe UI Semibold" panose="020B0702040204020203" pitchFamily="34" charset="0"/>
                        </a:rPr>
                        <a:t>עבריינות שלטונית אישית/ שחיתות שלטונית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rtl="1"/>
                      <a:r>
                        <a:rPr lang="he-IL" dirty="0">
                          <a:latin typeface="Segoe UI Semibold" panose="020B0702040204020203" pitchFamily="34" charset="0"/>
                          <a:cs typeface="Segoe UI Semibold" panose="020B0702040204020203" pitchFamily="34" charset="0"/>
                        </a:rPr>
                        <a:t>עבריינות שלטונית ציבורית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rtl="1"/>
                      <a:r>
                        <a:rPr lang="he-IL" dirty="0">
                          <a:latin typeface="Segoe UI Semibold" panose="020B0702040204020203" pitchFamily="34" charset="0"/>
                          <a:cs typeface="Segoe UI Semibold" panose="020B0702040204020203" pitchFamily="34" charset="0"/>
                        </a:rPr>
                        <a:t>עבריינות אידיאולוגית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182727472"/>
                  </a:ext>
                </a:extLst>
              </a:tr>
              <a:tr h="857956">
                <a:tc>
                  <a:txBody>
                    <a:bodyPr/>
                    <a:lstStyle/>
                    <a:p>
                      <a:pPr algn="ctr" rtl="1"/>
                      <a:r>
                        <a:rPr lang="he-IL" b="1" dirty="0">
                          <a:latin typeface="Segoe UI Semilight" panose="020B0402040204020203" pitchFamily="34" charset="0"/>
                          <a:cs typeface="Segoe UI Semilight" panose="020B0402040204020203" pitchFamily="34" charset="0"/>
                        </a:rPr>
                        <a:t>מבצע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dirty="0">
                          <a:latin typeface="Segoe UI Semilight" panose="020B0402040204020203" pitchFamily="34" charset="0"/>
                          <a:cs typeface="Segoe UI Semilight" panose="020B0402040204020203" pitchFamily="34" charset="0"/>
                        </a:rPr>
                        <a:t>אדם שפועל בדרך</a:t>
                      </a:r>
                    </a:p>
                    <a:p>
                      <a:pPr algn="ctr" rtl="1"/>
                      <a:r>
                        <a:rPr lang="he-IL" dirty="0">
                          <a:latin typeface="Segoe UI Semilight" panose="020B0402040204020203" pitchFamily="34" charset="0"/>
                          <a:cs typeface="Segoe UI Semilight" panose="020B0402040204020203" pitchFamily="34" charset="0"/>
                        </a:rPr>
                        <a:t>אקטיבית-פעילה,</a:t>
                      </a:r>
                    </a:p>
                    <a:p>
                      <a:pPr algn="ctr" rtl="1"/>
                      <a:r>
                        <a:rPr lang="he-IL" dirty="0">
                          <a:latin typeface="Segoe UI Semilight" panose="020B0402040204020203" pitchFamily="34" charset="0"/>
                          <a:cs typeface="Segoe UI Semilight" panose="020B0402040204020203" pitchFamily="34" charset="0"/>
                        </a:rPr>
                        <a:t>לרוב אלימה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dirty="0">
                          <a:latin typeface="Segoe UI Semilight" panose="020B0402040204020203" pitchFamily="34" charset="0"/>
                          <a:cs typeface="Segoe UI Semilight" panose="020B0402040204020203" pitchFamily="34" charset="0"/>
                        </a:rPr>
                        <a:t>נושא משרה ציבורית </a:t>
                      </a:r>
                    </a:p>
                    <a:p>
                      <a:pPr algn="ctr" rtl="1"/>
                      <a:endParaRPr lang="he-IL" dirty="0">
                        <a:latin typeface="Segoe UI Semilight" panose="020B0402040204020203" pitchFamily="34" charset="0"/>
                        <a:cs typeface="Segoe UI Semilight" panose="020B04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dirty="0">
                          <a:latin typeface="Segoe UI Semilight" panose="020B0402040204020203" pitchFamily="34" charset="0"/>
                          <a:cs typeface="Segoe UI Semilight" panose="020B0402040204020203" pitchFamily="34" charset="0"/>
                        </a:rPr>
                        <a:t>אדם או קבוצה שפועלים בדרך אקטיבית-פעילה, לרוב אלימה.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7374342"/>
                  </a:ext>
                </a:extLst>
              </a:tr>
              <a:tr h="857956">
                <a:tc>
                  <a:txBody>
                    <a:bodyPr/>
                    <a:lstStyle/>
                    <a:p>
                      <a:pPr algn="ctr" rtl="1"/>
                      <a:r>
                        <a:rPr lang="he-IL" b="1" dirty="0">
                          <a:latin typeface="Segoe UI Semilight" panose="020B0402040204020203" pitchFamily="34" charset="0"/>
                          <a:cs typeface="Segoe UI Semilight" panose="020B0402040204020203" pitchFamily="34" charset="0"/>
                        </a:rPr>
                        <a:t>אחריות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rtl="1"/>
                      <a:r>
                        <a:rPr lang="he-IL" dirty="0">
                          <a:latin typeface="Segoe UI Semilight" panose="020B0402040204020203" pitchFamily="34" charset="0"/>
                          <a:cs typeface="Segoe UI Semilight" panose="020B0402040204020203" pitchFamily="34" charset="0"/>
                        </a:rPr>
                        <a:t>מוכן לשאת בעונש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3281708"/>
                  </a:ext>
                </a:extLst>
              </a:tr>
              <a:tr h="857956">
                <a:tc>
                  <a:txBody>
                    <a:bodyPr/>
                    <a:lstStyle/>
                    <a:p>
                      <a:pPr algn="ctr" rtl="1"/>
                      <a:r>
                        <a:rPr lang="he-IL" b="1" dirty="0">
                          <a:latin typeface="Segoe UI Semilight" panose="020B0402040204020203" pitchFamily="34" charset="0"/>
                          <a:cs typeface="Segoe UI Semilight" panose="020B0402040204020203" pitchFamily="34" charset="0"/>
                        </a:rPr>
                        <a:t>מניע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1"/>
                      <a:r>
                        <a:rPr lang="he-IL" dirty="0">
                          <a:latin typeface="Segoe UI Semilight" panose="020B0402040204020203" pitchFamily="34" charset="0"/>
                          <a:cs typeface="Segoe UI Semilight" panose="020B0402040204020203" pitchFamily="34" charset="0"/>
                        </a:rPr>
                        <a:t>אינטרס אישי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dirty="0">
                          <a:latin typeface="Segoe UI Semilight" panose="020B0402040204020203" pitchFamily="34" charset="0"/>
                          <a:cs typeface="Segoe UI Semilight" panose="020B0402040204020203" pitchFamily="34" charset="0"/>
                        </a:rPr>
                        <a:t>להיטיב עם ציבור מסוים או טובת הכלל מנקודת מבטו של מפר החוק.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dirty="0">
                          <a:latin typeface="Segoe UI Semilight" panose="020B0402040204020203" pitchFamily="34" charset="0"/>
                          <a:cs typeface="Segoe UI Semilight" panose="020B0402040204020203" pitchFamily="34" charset="0"/>
                        </a:rPr>
                        <a:t>רצון לשנות מדיניות, רצון להשפיע על הקהל. התנגדות לחוקים קיימים.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4889071"/>
                  </a:ext>
                </a:extLst>
              </a:tr>
              <a:tr h="857956">
                <a:tc>
                  <a:txBody>
                    <a:bodyPr/>
                    <a:lstStyle/>
                    <a:p>
                      <a:pPr algn="ctr" rtl="1"/>
                      <a:r>
                        <a:rPr lang="he-IL" b="1" dirty="0">
                          <a:latin typeface="Segoe UI Semilight" panose="020B0402040204020203" pitchFamily="34" charset="0"/>
                          <a:cs typeface="Segoe UI Semilight" panose="020B0402040204020203" pitchFamily="34" charset="0"/>
                        </a:rPr>
                        <a:t>יחסה של החברה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dirty="0">
                          <a:latin typeface="Segoe UI Semilight" panose="020B0402040204020203" pitchFamily="34" charset="0"/>
                          <a:cs typeface="Segoe UI Semilight" panose="020B0402040204020203" pitchFamily="34" charset="0"/>
                        </a:rPr>
                        <a:t>שלילי בשל הסכנה לסדר הציבורי ולשלום הציבור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dirty="0">
                          <a:latin typeface="Segoe UI Semilight" panose="020B0402040204020203" pitchFamily="34" charset="0"/>
                          <a:cs typeface="Segoe UI Semilight" panose="020B0402040204020203" pitchFamily="34" charset="0"/>
                        </a:rPr>
                        <a:t>שלילי בשל הסכנה לאבדן אמון הציבור ברשויות השלטון שפועלות לא לטובת כלל הציבור.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dirty="0">
                          <a:latin typeface="Segoe UI Semilight" panose="020B0402040204020203" pitchFamily="34" charset="0"/>
                          <a:cs typeface="Segoe UI Semilight" panose="020B0402040204020203" pitchFamily="34" charset="0"/>
                        </a:rPr>
                        <a:t>בשל הסכנה לאבדן אמון הציבור ברשויות השלטון שפועלות לא לטובת כלל הציבור. חלק יתמכו – הנהנים מזה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dirty="0">
                          <a:latin typeface="Segoe UI Semilight" panose="020B0402040204020203" pitchFamily="34" charset="0"/>
                          <a:cs typeface="Segoe UI Semilight" panose="020B0402040204020203" pitchFamily="34" charset="0"/>
                        </a:rPr>
                        <a:t>בשל הסכנה לסדר הציבורי, לפגיעה בשלטון החוק. </a:t>
                      </a:r>
                    </a:p>
                    <a:p>
                      <a:pPr algn="ctr" rtl="1"/>
                      <a:r>
                        <a:rPr lang="he-IL" dirty="0">
                          <a:latin typeface="Segoe UI Semilight" panose="020B0402040204020203" pitchFamily="34" charset="0"/>
                          <a:cs typeface="Segoe UI Semilight" panose="020B0402040204020203" pitchFamily="34" charset="0"/>
                        </a:rPr>
                        <a:t>חלק יתמכו באידיאולוגיה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6373140"/>
                  </a:ext>
                </a:extLst>
              </a:tr>
            </a:tbl>
          </a:graphicData>
        </a:graphic>
      </p:graphicFrame>
      <p:sp>
        <p:nvSpPr>
          <p:cNvPr id="6" name="תיבת טקסט 5">
            <a:extLst>
              <a:ext uri="{FF2B5EF4-FFF2-40B4-BE49-F238E27FC236}">
                <a16:creationId xmlns:a16="http://schemas.microsoft.com/office/drawing/2014/main" id="{671B757B-529C-4D5E-8DD1-7A63D948A69C}"/>
              </a:ext>
            </a:extLst>
          </p:cNvPr>
          <p:cNvSpPr txBox="1"/>
          <p:nvPr/>
        </p:nvSpPr>
        <p:spPr>
          <a:xfrm>
            <a:off x="418671" y="-282895"/>
            <a:ext cx="11776931" cy="1454051"/>
          </a:xfrm>
          <a:prstGeom prst="rect">
            <a:avLst/>
          </a:prstGeom>
        </p:spPr>
        <p:txBody>
          <a:bodyPr vert="horz" lIns="91440" tIns="45720" rIns="91440" bIns="45720" rtlCol="0" anchor="ctr">
            <a:normAutofit/>
          </a:bodyPr>
          <a:lstStyle/>
          <a:p>
            <a:pPr algn="ctr" rtl="0">
              <a:lnSpc>
                <a:spcPct val="90000"/>
              </a:lnSpc>
              <a:spcBef>
                <a:spcPct val="0"/>
              </a:spcBef>
              <a:spcAft>
                <a:spcPts val="600"/>
              </a:spcAft>
            </a:pPr>
            <a:r>
              <a:rPr lang="he-IL" sz="4400" dirty="0">
                <a:solidFill>
                  <a:srgbClr val="000000"/>
                </a:solidFill>
                <a:latin typeface="Segoe UI Semibold" panose="020B0702040204020203" pitchFamily="34" charset="0"/>
                <a:ea typeface="+mj-ea"/>
                <a:cs typeface="Segoe UI Semibold" panose="020B0702040204020203" pitchFamily="34" charset="0"/>
              </a:rPr>
              <a:t>סוגי הפרות חוק/עבריינות</a:t>
            </a:r>
            <a:endParaRPr lang="en-US" sz="4400" dirty="0">
              <a:solidFill>
                <a:srgbClr val="000000"/>
              </a:solidFill>
              <a:latin typeface="Segoe UI Semibold" panose="020B0702040204020203" pitchFamily="34" charset="0"/>
              <a:ea typeface="+mj-ea"/>
              <a:cs typeface="Segoe UI Semibold" panose="020B0702040204020203" pitchFamily="34" charset="0"/>
            </a:endParaRPr>
          </a:p>
        </p:txBody>
      </p:sp>
      <p:pic>
        <p:nvPicPr>
          <p:cNvPr id="5122" name="Picture 2" descr="אי עצירה בתמרור עצור: כל המידע! | עו&quot;ד תעבורה ערן עקראוי">
            <a:extLst>
              <a:ext uri="{FF2B5EF4-FFF2-40B4-BE49-F238E27FC236}">
                <a16:creationId xmlns:a16="http://schemas.microsoft.com/office/drawing/2014/main" id="{50F6B10C-793B-42D1-BBF0-CE2EDF4D02B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51367" y1="63379" x2="51367" y2="63379"/>
                      </a14:backgroundRemoval>
                    </a14:imgEffect>
                  </a14:imgLayer>
                </a14:imgProps>
              </a:ext>
              <a:ext uri="{28A0092B-C50C-407E-A947-70E740481C1C}">
                <a14:useLocalDpi xmlns:a14="http://schemas.microsoft.com/office/drawing/2010/main" val="0"/>
              </a:ext>
            </a:extLst>
          </a:blip>
          <a:srcRect/>
          <a:stretch>
            <a:fillRect/>
          </a:stretch>
        </p:blipFill>
        <p:spPr bwMode="auto">
          <a:xfrm>
            <a:off x="-759039" y="-282895"/>
            <a:ext cx="2800350"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993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061BA2E-A388-41C5-B73A-B0FEB6B10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Comics Face Angry Man Stock Photo, Picture And Royalty Free Image ...">
            <a:extLst>
              <a:ext uri="{FF2B5EF4-FFF2-40B4-BE49-F238E27FC236}">
                <a16:creationId xmlns:a16="http://schemas.microsoft.com/office/drawing/2014/main" id="{53AFEC25-F0C7-4004-9BD6-416EBE644DF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9692" l="7229" r="95422">
                        <a14:foregroundMark x1="75984" y1="73308" x2="75984" y2="73308"/>
                        <a14:foregroundMark x1="70602" y1="78231" x2="70602" y2="78231"/>
                        <a14:foregroundMark x1="65703" y1="82077" x2="64096" y2="83231"/>
                        <a14:foregroundMark x1="27550" y1="83077" x2="27550" y2="83077"/>
                        <a14:foregroundMark x1="39679" y1="66385" x2="39679" y2="66385"/>
                        <a14:foregroundMark x1="44337" y1="77923" x2="44337" y2="77923"/>
                        <a14:foregroundMark x1="44177" y1="91000" x2="44177" y2="91538"/>
                        <a14:foregroundMark x1="64096" y1="95308" x2="64096" y2="95308"/>
                        <a14:foregroundMark x1="66265" y1="63308" x2="66265" y2="63308"/>
                        <a14:foregroundMark x1="81767" y1="74000" x2="81767" y2="74000"/>
                        <a14:foregroundMark x1="88434" y1="84692" x2="88996" y2="86692"/>
                        <a14:foregroundMark x1="88594" y1="94615" x2="88594" y2="94615"/>
                        <a14:foregroundMark x1="69157" y1="94000" x2="69157" y2="94000"/>
                        <a14:foregroundMark x1="50763" y1="91769" x2="50763" y2="91769"/>
                        <a14:foregroundMark x1="41928" y1="92615" x2="41928" y2="92615"/>
                        <a14:foregroundMark x1="24498" y1="92923" x2="24498" y2="92923"/>
                        <a14:foregroundMark x1="14297" y1="90154" x2="14297" y2="90154"/>
                        <a14:foregroundMark x1="15823" y1="79154" x2="16386" y2="78923"/>
                        <a14:foregroundMark x1="29237" y1="70154" x2="30683" y2="69692"/>
                        <a14:foregroundMark x1="39438" y1="64615" x2="41767" y2="64692"/>
                        <a14:foregroundMark x1="52610" y1="64846" x2="52610" y2="64846"/>
                        <a14:foregroundMark x1="55502" y1="57077" x2="55502" y2="57077"/>
                        <a14:foregroundMark x1="57108" y1="44692" x2="57108" y2="44692"/>
                        <a14:foregroundMark x1="54056" y1="37385" x2="54056" y2="37385"/>
                        <a14:foregroundMark x1="46667" y1="27077" x2="46667" y2="27077"/>
                        <a14:foregroundMark x1="52610" y1="26231" x2="52610" y2="26231"/>
                        <a14:foregroundMark x1="53815" y1="84000" x2="53815" y2="84000"/>
                        <a14:foregroundMark x1="55100" y1="90308" x2="55100" y2="90308"/>
                        <a14:foregroundMark x1="63052" y1="93923" x2="63052" y2="93923"/>
                        <a14:foregroundMark x1="63213" y1="93923" x2="63213" y2="93923"/>
                        <a14:foregroundMark x1="59036" y1="81692" x2="59036" y2="81692"/>
                        <a14:foregroundMark x1="57831" y1="82077" x2="57831" y2="82077"/>
                        <a14:foregroundMark x1="54056" y1="83769" x2="54056" y2="83769"/>
                        <a14:foregroundMark x1="57269" y1="74000" x2="57269" y2="74000"/>
                        <a14:foregroundMark x1="61928" y1="71077" x2="61928" y2="71077"/>
                        <a14:foregroundMark x1="65703" y1="68923" x2="65703" y2="68923"/>
                        <a14:foregroundMark x1="68032" y1="71385" x2="68273" y2="72385"/>
                        <a14:foregroundMark x1="62651" y1="78769" x2="61044" y2="80385"/>
                        <a14:foregroundMark x1="56867" y1="82615" x2="55502" y2="83462"/>
                        <a14:foregroundMark x1="49719" y1="84615" x2="49719" y2="84615"/>
                        <a14:foregroundMark x1="37671" y1="84846" x2="37671" y2="84846"/>
                        <a14:foregroundMark x1="34056" y1="84846" x2="33494" y2="85154"/>
                        <a14:foregroundMark x1="26988" y1="86385" x2="26506" y2="86769"/>
                        <a14:foregroundMark x1="22008" y1="86923" x2="20402" y2="86923"/>
                        <a14:foregroundMark x1="18956" y1="87077" x2="18554" y2="87538"/>
                        <a14:foregroundMark x1="16787" y1="88077" x2="15904" y2="89154"/>
                        <a14:foregroundMark x1="15663" y1="89692" x2="15663" y2="90538"/>
                        <a14:foregroundMark x1="20884" y1="92769" x2="22490" y2="93615"/>
                        <a14:foregroundMark x1="26265" y1="93769" x2="26827" y2="94000"/>
                        <a14:foregroundMark x1="30602" y1="94000" x2="31004" y2="94308"/>
                        <a14:foregroundMark x1="40000" y1="94308" x2="41928" y2="94308"/>
                        <a14:foregroundMark x1="50843" y1="94462" x2="52610" y2="94692"/>
                        <a14:foregroundMark x1="61446" y1="95154" x2="62811" y2="95692"/>
                        <a14:foregroundMark x1="71325" y1="95846" x2="72369" y2="96077"/>
                        <a14:foregroundMark x1="79277" y1="95692" x2="79277" y2="95692"/>
                        <a14:foregroundMark x1="83936" y1="94308" x2="83936" y2="94308"/>
                        <a14:foregroundMark x1="86667" y1="91769" x2="86988" y2="91231"/>
                        <a14:foregroundMark x1="88032" y1="85846" x2="88193" y2="84846"/>
                        <a14:foregroundMark x1="87871" y1="81000" x2="87550" y2="80154"/>
                        <a14:foregroundMark x1="86265" y1="76769" x2="85382" y2="75154"/>
                        <a14:foregroundMark x1="79277" y1="70308" x2="78313" y2="69692"/>
                        <a14:foregroundMark x1="73253" y1="66923" x2="72610" y2="66769"/>
                        <a14:foregroundMark x1="67550" y1="65154" x2="65944" y2="64846"/>
                        <a14:foregroundMark x1="62651" y1="64615" x2="61285" y2="64615"/>
                        <a14:foregroundMark x1="56948" y1="64692" x2="55502" y2="64846"/>
                        <a14:foregroundMark x1="50843" y1="65846" x2="50843" y2="65846"/>
                        <a14:foregroundMark x1="50843" y1="65846" x2="50843" y2="65846"/>
                        <a14:foregroundMark x1="44900" y1="60000" x2="44900" y2="60000"/>
                        <a14:foregroundMark x1="43373" y1="52231" x2="43373" y2="52231"/>
                        <a14:foregroundMark x1="42490" y1="47615" x2="42490" y2="47231"/>
                        <a14:foregroundMark x1="42329" y1="41923" x2="42329" y2="41231"/>
                        <a14:foregroundMark x1="42329" y1="38615" x2="42329" y2="38231"/>
                        <a14:foregroundMark x1="42651" y1="36538" x2="42651" y2="36538"/>
                        <a14:foregroundMark x1="43614" y1="33923" x2="44337" y2="32769"/>
                        <a14:foregroundMark x1="46265" y1="30538" x2="46988" y2="30538"/>
                        <a14:foregroundMark x1="48112" y1="30154" x2="48675" y2="30154"/>
                        <a14:foregroundMark x1="52450" y1="30154" x2="53173" y2="30154"/>
                        <a14:foregroundMark x1="55502" y1="30308" x2="56386" y2="31077"/>
                        <a14:foregroundMark x1="58876" y1="31692" x2="60321" y2="33615"/>
                        <a14:foregroundMark x1="61928" y1="35308" x2="62490" y2="36923"/>
                        <a14:foregroundMark x1="62811" y1="38769" x2="63052" y2="41923"/>
                        <a14:foregroundMark x1="62811" y1="43615" x2="62651" y2="45308"/>
                        <a14:foregroundMark x1="62329" y1="45385" x2="62088" y2="46538"/>
                        <a14:foregroundMark x1="61606" y1="47615" x2="60161" y2="52615"/>
                        <a14:foregroundMark x1="59277" y1="55308" x2="58876" y2="56538"/>
                        <a14:foregroundMark x1="58394" y1="57462" x2="57831" y2="58462"/>
                        <a14:foregroundMark x1="55502" y1="60154" x2="54378" y2="60538"/>
                        <a14:foregroundMark x1="44337" y1="60538" x2="43775" y2="59846"/>
                        <a14:foregroundMark x1="38876" y1="55000" x2="38876" y2="53308"/>
                        <a14:foregroundMark x1="38876" y1="47923" x2="38956" y2="47385"/>
                        <a14:foregroundMark x1="39598" y1="43769" x2="39839" y2="43077"/>
                        <a14:foregroundMark x1="40884" y1="41000" x2="42008" y2="40385"/>
                        <a14:foregroundMark x1="45542" y1="37231" x2="46506" y2="35692"/>
                        <a14:foregroundMark x1="52771" y1="26000" x2="52771" y2="26000"/>
                        <a14:foregroundMark x1="52932" y1="26000" x2="53655" y2="29462"/>
                        <a14:foregroundMark x1="53815" y1="31692" x2="53815" y2="33769"/>
                        <a14:foregroundMark x1="53494" y1="35154" x2="53494" y2="36538"/>
                        <a14:foregroundMark x1="51486" y1="43615" x2="51486" y2="44846"/>
                        <a14:foregroundMark x1="49317" y1="73923" x2="48996" y2="75000"/>
                        <a14:foregroundMark x1="48996" y1="75385" x2="48996" y2="76769"/>
                        <a14:foregroundMark x1="48835" y1="78923" x2="49157" y2="80846"/>
                        <a14:foregroundMark x1="50281" y1="83769" x2="50602" y2="84692"/>
                        <a14:foregroundMark x1="51647" y1="86923" x2="52450" y2="89462"/>
                        <a14:foregroundMark x1="52610" y1="89692" x2="53815" y2="94462"/>
                        <a14:foregroundMark x1="54056" y1="94462" x2="54056" y2="94462"/>
                        <a14:foregroundMark x1="60000" y1="84308" x2="60000" y2="84308"/>
                        <a14:foregroundMark x1="60000" y1="86000" x2="60000" y2="87231"/>
                        <a14:foregroundMark x1="59598" y1="92077" x2="59839" y2="92923"/>
                        <a14:foregroundMark x1="60723" y1="94308" x2="61606" y2="95154"/>
                        <a14:foregroundMark x1="66667" y1="95846" x2="66667" y2="95846"/>
                        <a14:foregroundMark x1="68835" y1="96000" x2="68835" y2="96000"/>
                        <a14:foregroundMark x1="71165" y1="95385" x2="71165" y2="95385"/>
                        <a14:foregroundMark x1="72530" y1="95000" x2="72530" y2="95000"/>
                        <a14:foregroundMark x1="74779" y1="92769" x2="74779" y2="92769"/>
                        <a14:foregroundMark x1="74940" y1="90692" x2="74940" y2="90692"/>
                        <a14:foregroundMark x1="74779" y1="90000" x2="74378" y2="89154"/>
                        <a14:foregroundMark x1="72771" y1="87077" x2="72771" y2="87077"/>
                        <a14:foregroundMark x1="72530" y1="85692" x2="72530" y2="85308"/>
                        <a14:foregroundMark x1="72530" y1="83308" x2="72610" y2="82923"/>
                        <a14:foregroundMark x1="74056" y1="80154" x2="74056" y2="80154"/>
                        <a14:foregroundMark x1="74378" y1="79615" x2="74378" y2="79615"/>
                        <a14:foregroundMark x1="75422" y1="78231" x2="75823" y2="77231"/>
                        <a14:foregroundMark x1="76225" y1="74000" x2="76225" y2="74000"/>
                        <a14:foregroundMark x1="75261" y1="71923" x2="75261" y2="71923"/>
                        <a14:foregroundMark x1="71004" y1="73231" x2="70602" y2="73769"/>
                        <a14:foregroundMark x1="70201" y1="74692" x2="69558" y2="76077"/>
                        <a14:foregroundMark x1="68996" y1="76923" x2="67711" y2="78231"/>
                        <a14:foregroundMark x1="66426" y1="78769" x2="66104" y2="79308"/>
                        <a14:foregroundMark x1="95422" y1="57615" x2="95422" y2="57615"/>
                        <a14:foregroundMark x1="42169" y1="73769" x2="42169" y2="73769"/>
                        <a14:foregroundMark x1="43213" y1="77769" x2="43213" y2="77769"/>
                        <a14:foregroundMark x1="46426" y1="80692" x2="46426" y2="80692"/>
                        <a14:foregroundMark x1="46426" y1="83308" x2="45783" y2="84692"/>
                        <a14:foregroundMark x1="45382" y1="86385" x2="44900" y2="87923"/>
                        <a14:foregroundMark x1="44096" y1="89308" x2="43936" y2="90692"/>
                        <a14:foregroundMark x1="43052" y1="91769" x2="41285" y2="94000"/>
                        <a14:foregroundMark x1="40321" y1="94615" x2="39598" y2="95538"/>
                        <a14:foregroundMark x1="37831" y1="96769" x2="37831" y2="96769"/>
                        <a14:foregroundMark x1="37510" y1="97077" x2="35984" y2="97923"/>
                        <a14:foregroundMark x1="13173" y1="96923" x2="13173" y2="96923"/>
                        <a14:foregroundMark x1="12851" y1="96923" x2="12610" y2="96385"/>
                        <a14:foregroundMark x1="9960" y1="92385" x2="9398" y2="91077"/>
                        <a14:foregroundMark x1="9076" y1="89462" x2="9076" y2="88077"/>
                        <a14:foregroundMark x1="8996" y1="85692" x2="8996" y2="84692"/>
                        <a14:foregroundMark x1="9398" y1="82923" x2="9719" y2="82385"/>
                        <a14:foregroundMark x1="10602" y1="80692" x2="11165" y2="79846"/>
                        <a14:foregroundMark x1="12771" y1="77538" x2="13173" y2="77077"/>
                        <a14:foregroundMark x1="13896" y1="76538" x2="14779" y2="76077"/>
                        <a14:foregroundMark x1="16948" y1="74462" x2="17831" y2="73923"/>
                        <a14:foregroundMark x1="19116" y1="73077" x2="19438" y2="72615"/>
                        <a14:foregroundMark x1="20723" y1="71538" x2="22008" y2="70692"/>
                        <a14:foregroundMark x1="22892" y1="70154" x2="24337" y2="69462"/>
                        <a14:foregroundMark x1="26345" y1="68231" x2="27068" y2="68077"/>
                        <a14:foregroundMark x1="30281" y1="66538" x2="30843" y2="66231"/>
                        <a14:foregroundMark x1="32771" y1="65154" x2="33173" y2="65154"/>
                        <a14:foregroundMark x1="34618" y1="64308" x2="34618" y2="64308"/>
                        <a14:foregroundMark x1="36707" y1="63308" x2="37108" y2="63231"/>
                        <a14:foregroundMark x1="37992" y1="62769" x2="37992" y2="62769"/>
                        <a14:foregroundMark x1="38394" y1="62615" x2="38876" y2="62615"/>
                        <a14:foregroundMark x1="68755" y1="65385" x2="69317" y2="65385"/>
                        <a14:foregroundMark x1="70442" y1="65154" x2="71004" y2="65154"/>
                        <a14:foregroundMark x1="74538" y1="65000" x2="74940" y2="65000"/>
                        <a14:foregroundMark x1="75663" y1="65000" x2="76225" y2="65846"/>
                        <a14:foregroundMark x1="77108" y1="66077" x2="77590" y2="66538"/>
                        <a14:foregroundMark x1="78474" y1="66769" x2="79036" y2="66923"/>
                        <a14:foregroundMark x1="80161" y1="67231" x2="81446" y2="68231"/>
                        <a14:foregroundMark x1="81928" y1="68308" x2="82651" y2="69308"/>
                        <a14:foregroundMark x1="83695" y1="69846" x2="84096" y2="70538"/>
                        <a14:foregroundMark x1="84498" y1="71000" x2="85382" y2="71769"/>
                        <a14:foregroundMark x1="85944" y1="72538" x2="86667" y2="73462"/>
                        <a14:foregroundMark x1="87550" y1="74692" x2="88594" y2="76769"/>
                        <a14:foregroundMark x1="89639" y1="78077" x2="89880" y2="79615"/>
                        <a14:foregroundMark x1="90201" y1="79846" x2="90602" y2="81077"/>
                        <a14:foregroundMark x1="91084" y1="82538" x2="91165" y2="83308"/>
                        <a14:foregroundMark x1="91165" y1="84846" x2="91325" y2="85692"/>
                        <a14:foregroundMark x1="91325" y1="86769" x2="91325" y2="88077"/>
                        <a14:foregroundMark x1="91325" y1="88923" x2="91084" y2="90308"/>
                        <a14:foregroundMark x1="90602" y1="90692" x2="89639" y2="91769"/>
                        <a14:foregroundMark x1="84418" y1="88462" x2="84418" y2="87923"/>
                        <a14:foregroundMark x1="83936" y1="85846" x2="83936" y2="85846"/>
                        <a14:foregroundMark x1="83534" y1="83615" x2="83373" y2="83231"/>
                        <a14:foregroundMark x1="82811" y1="81000" x2="82811" y2="80154"/>
                        <a14:foregroundMark x1="82490" y1="78231" x2="82490" y2="77769"/>
                        <a14:foregroundMark x1="82249" y1="76077" x2="81928" y2="75000"/>
                        <a14:foregroundMark x1="80884" y1="72615" x2="80000" y2="71000"/>
                        <a14:foregroundMark x1="76546" y1="67538" x2="74056" y2="65846"/>
                        <a14:foregroundMark x1="60723" y1="67077" x2="60723" y2="67615"/>
                        <a14:foregroundMark x1="60321" y1="69462" x2="60321" y2="70692"/>
                        <a14:foregroundMark x1="60000" y1="71769" x2="60000" y2="72923"/>
                        <a14:foregroundMark x1="60000" y1="73769" x2="60000" y2="73769"/>
                        <a14:foregroundMark x1="60161" y1="74692" x2="60161" y2="75692"/>
                        <a14:foregroundMark x1="46667" y1="76077" x2="46667" y2="76077"/>
                        <a14:foregroundMark x1="46426" y1="74692" x2="46426" y2="73231"/>
                        <a14:foregroundMark x1="46104" y1="71692" x2="46104" y2="71692"/>
                        <a14:foregroundMark x1="45622" y1="70692" x2="45382" y2="70000"/>
                        <a14:foregroundMark x1="43454" y1="67615" x2="43454" y2="67615"/>
                        <a14:foregroundMark x1="42490" y1="66923" x2="42490" y2="66923"/>
                        <a14:foregroundMark x1="17349" y1="94615" x2="17349" y2="94615"/>
                        <a14:foregroundMark x1="17510" y1="86385" x2="17510" y2="86385"/>
                        <a14:foregroundMark x1="15341" y1="87077" x2="15341" y2="87077"/>
                        <a14:foregroundMark x1="11325" y1="81923" x2="11325" y2="82385"/>
                        <a14:foregroundMark x1="7229" y1="92077" x2="7229" y2="92077"/>
                        <a14:foregroundMark x1="7791" y1="96769" x2="8112" y2="97615"/>
                        <a14:foregroundMark x1="9799" y1="99462" x2="10602" y2="99692"/>
                      </a14:backgroundRemoval>
                    </a14:imgEffect>
                  </a14:imgLayer>
                </a14:imgProps>
              </a:ext>
              <a:ext uri="{28A0092B-C50C-407E-A947-70E740481C1C}">
                <a14:useLocalDpi xmlns:a14="http://schemas.microsoft.com/office/drawing/2010/main" val="0"/>
              </a:ext>
            </a:extLst>
          </a:blip>
          <a:srcRect l="4366" r="2800"/>
          <a:stretch/>
        </p:blipFill>
        <p:spPr bwMode="auto">
          <a:xfrm flipH="1">
            <a:off x="-1523" y="-95522"/>
            <a:ext cx="6096001" cy="685799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omics Face Angry Man Stock Photo, Picture And Royalty Free Image ...">
            <a:extLst>
              <a:ext uri="{FF2B5EF4-FFF2-40B4-BE49-F238E27FC236}">
                <a16:creationId xmlns:a16="http://schemas.microsoft.com/office/drawing/2014/main" id="{81B159E7-7090-41FD-B62F-5A8740D6A48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9692" l="7229" r="95422">
                        <a14:foregroundMark x1="75984" y1="73308" x2="75984" y2="73308"/>
                        <a14:foregroundMark x1="70602" y1="78231" x2="70602" y2="78231"/>
                        <a14:foregroundMark x1="65703" y1="82077" x2="64096" y2="83231"/>
                        <a14:foregroundMark x1="27550" y1="83077" x2="27550" y2="83077"/>
                        <a14:foregroundMark x1="39679" y1="66385" x2="39679" y2="66385"/>
                        <a14:foregroundMark x1="44337" y1="77923" x2="44337" y2="77923"/>
                        <a14:foregroundMark x1="44177" y1="91000" x2="44177" y2="91538"/>
                        <a14:foregroundMark x1="64096" y1="95308" x2="64096" y2="95308"/>
                        <a14:foregroundMark x1="66265" y1="63308" x2="66265" y2="63308"/>
                        <a14:foregroundMark x1="81767" y1="74000" x2="81767" y2="74000"/>
                        <a14:foregroundMark x1="88434" y1="84692" x2="88996" y2="86692"/>
                        <a14:foregroundMark x1="88594" y1="94615" x2="88594" y2="94615"/>
                        <a14:foregroundMark x1="69157" y1="94000" x2="69157" y2="94000"/>
                        <a14:foregroundMark x1="50763" y1="91769" x2="50763" y2="91769"/>
                        <a14:foregroundMark x1="41928" y1="92615" x2="41928" y2="92615"/>
                        <a14:foregroundMark x1="24498" y1="92923" x2="24498" y2="92923"/>
                        <a14:foregroundMark x1="14297" y1="90154" x2="14297" y2="90154"/>
                        <a14:foregroundMark x1="15823" y1="79154" x2="16386" y2="78923"/>
                        <a14:foregroundMark x1="29237" y1="70154" x2="30683" y2="69692"/>
                        <a14:foregroundMark x1="39438" y1="64615" x2="41767" y2="64692"/>
                        <a14:foregroundMark x1="52610" y1="64846" x2="52610" y2="64846"/>
                        <a14:foregroundMark x1="55502" y1="57077" x2="55502" y2="57077"/>
                        <a14:foregroundMark x1="57108" y1="44692" x2="57108" y2="44692"/>
                        <a14:foregroundMark x1="54056" y1="37385" x2="54056" y2="37385"/>
                        <a14:foregroundMark x1="46667" y1="27077" x2="46667" y2="27077"/>
                        <a14:foregroundMark x1="52610" y1="26231" x2="52610" y2="26231"/>
                        <a14:foregroundMark x1="53815" y1="84000" x2="53815" y2="84000"/>
                        <a14:foregroundMark x1="55100" y1="90308" x2="55100" y2="90308"/>
                        <a14:foregroundMark x1="63052" y1="93923" x2="63052" y2="93923"/>
                        <a14:foregroundMark x1="63213" y1="93923" x2="63213" y2="93923"/>
                        <a14:foregroundMark x1="59036" y1="81692" x2="59036" y2="81692"/>
                        <a14:foregroundMark x1="57831" y1="82077" x2="57831" y2="82077"/>
                        <a14:foregroundMark x1="54056" y1="83769" x2="54056" y2="83769"/>
                        <a14:foregroundMark x1="57269" y1="74000" x2="57269" y2="74000"/>
                        <a14:foregroundMark x1="61928" y1="71077" x2="61928" y2="71077"/>
                        <a14:foregroundMark x1="65703" y1="68923" x2="65703" y2="68923"/>
                        <a14:foregroundMark x1="68032" y1="71385" x2="68273" y2="72385"/>
                        <a14:foregroundMark x1="62651" y1="78769" x2="61044" y2="80385"/>
                        <a14:foregroundMark x1="56867" y1="82615" x2="55502" y2="83462"/>
                        <a14:foregroundMark x1="49719" y1="84615" x2="49719" y2="84615"/>
                        <a14:foregroundMark x1="37671" y1="84846" x2="37671" y2="84846"/>
                        <a14:foregroundMark x1="34056" y1="84846" x2="33494" y2="85154"/>
                        <a14:foregroundMark x1="26988" y1="86385" x2="26506" y2="86769"/>
                        <a14:foregroundMark x1="22008" y1="86923" x2="20402" y2="86923"/>
                        <a14:foregroundMark x1="18956" y1="87077" x2="18554" y2="87538"/>
                        <a14:foregroundMark x1="16787" y1="88077" x2="15904" y2="89154"/>
                        <a14:foregroundMark x1="15663" y1="89692" x2="15663" y2="90538"/>
                        <a14:foregroundMark x1="20884" y1="92769" x2="22490" y2="93615"/>
                        <a14:foregroundMark x1="26265" y1="93769" x2="26827" y2="94000"/>
                        <a14:foregroundMark x1="30602" y1="94000" x2="31004" y2="94308"/>
                        <a14:foregroundMark x1="40000" y1="94308" x2="41928" y2="94308"/>
                        <a14:foregroundMark x1="50843" y1="94462" x2="52610" y2="94692"/>
                        <a14:foregroundMark x1="61446" y1="95154" x2="62811" y2="95692"/>
                        <a14:foregroundMark x1="71325" y1="95846" x2="72369" y2="96077"/>
                        <a14:foregroundMark x1="79277" y1="95692" x2="79277" y2="95692"/>
                        <a14:foregroundMark x1="83936" y1="94308" x2="83936" y2="94308"/>
                        <a14:foregroundMark x1="86667" y1="91769" x2="86988" y2="91231"/>
                        <a14:foregroundMark x1="88032" y1="85846" x2="88193" y2="84846"/>
                        <a14:foregroundMark x1="87871" y1="81000" x2="87550" y2="80154"/>
                        <a14:foregroundMark x1="86265" y1="76769" x2="85382" y2="75154"/>
                        <a14:foregroundMark x1="79277" y1="70308" x2="78313" y2="69692"/>
                        <a14:foregroundMark x1="73253" y1="66923" x2="72610" y2="66769"/>
                        <a14:foregroundMark x1="67550" y1="65154" x2="65944" y2="64846"/>
                        <a14:foregroundMark x1="62651" y1="64615" x2="61285" y2="64615"/>
                        <a14:foregroundMark x1="56948" y1="64692" x2="55502" y2="64846"/>
                        <a14:foregroundMark x1="50843" y1="65846" x2="50843" y2="65846"/>
                        <a14:foregroundMark x1="50843" y1="65846" x2="50843" y2="65846"/>
                        <a14:foregroundMark x1="44900" y1="60000" x2="44900" y2="60000"/>
                        <a14:foregroundMark x1="43373" y1="52231" x2="43373" y2="52231"/>
                        <a14:foregroundMark x1="42490" y1="47615" x2="42490" y2="47231"/>
                        <a14:foregroundMark x1="42329" y1="41923" x2="42329" y2="41231"/>
                        <a14:foregroundMark x1="42329" y1="38615" x2="42329" y2="38231"/>
                        <a14:foregroundMark x1="42651" y1="36538" x2="42651" y2="36538"/>
                        <a14:foregroundMark x1="43614" y1="33923" x2="44337" y2="32769"/>
                        <a14:foregroundMark x1="46265" y1="30538" x2="46988" y2="30538"/>
                        <a14:foregroundMark x1="48112" y1="30154" x2="48675" y2="30154"/>
                        <a14:foregroundMark x1="52450" y1="30154" x2="53173" y2="30154"/>
                        <a14:foregroundMark x1="55502" y1="30308" x2="56386" y2="31077"/>
                        <a14:foregroundMark x1="58876" y1="31692" x2="60321" y2="33615"/>
                        <a14:foregroundMark x1="61928" y1="35308" x2="62490" y2="36923"/>
                        <a14:foregroundMark x1="62811" y1="38769" x2="63052" y2="41923"/>
                        <a14:foregroundMark x1="62811" y1="43615" x2="62651" y2="45308"/>
                        <a14:foregroundMark x1="62329" y1="45385" x2="62088" y2="46538"/>
                        <a14:foregroundMark x1="61606" y1="47615" x2="60161" y2="52615"/>
                        <a14:foregroundMark x1="59277" y1="55308" x2="58876" y2="56538"/>
                        <a14:foregroundMark x1="58394" y1="57462" x2="57831" y2="58462"/>
                        <a14:foregroundMark x1="55502" y1="60154" x2="54378" y2="60538"/>
                        <a14:foregroundMark x1="44337" y1="60538" x2="43775" y2="59846"/>
                        <a14:foregroundMark x1="38876" y1="55000" x2="38876" y2="53308"/>
                        <a14:foregroundMark x1="38876" y1="47923" x2="38956" y2="47385"/>
                        <a14:foregroundMark x1="39598" y1="43769" x2="39839" y2="43077"/>
                        <a14:foregroundMark x1="40884" y1="41000" x2="42008" y2="40385"/>
                        <a14:foregroundMark x1="45542" y1="37231" x2="46506" y2="35692"/>
                        <a14:foregroundMark x1="52771" y1="26000" x2="52771" y2="26000"/>
                        <a14:foregroundMark x1="52932" y1="26000" x2="53655" y2="29462"/>
                        <a14:foregroundMark x1="53815" y1="31692" x2="53815" y2="33769"/>
                        <a14:foregroundMark x1="53494" y1="35154" x2="53494" y2="36538"/>
                        <a14:foregroundMark x1="51486" y1="43615" x2="51486" y2="44846"/>
                        <a14:foregroundMark x1="49317" y1="73923" x2="48996" y2="75000"/>
                        <a14:foregroundMark x1="48996" y1="75385" x2="48996" y2="76769"/>
                        <a14:foregroundMark x1="48835" y1="78923" x2="49157" y2="80846"/>
                        <a14:foregroundMark x1="50281" y1="83769" x2="50602" y2="84692"/>
                        <a14:foregroundMark x1="51647" y1="86923" x2="52450" y2="89462"/>
                        <a14:foregroundMark x1="52610" y1="89692" x2="53815" y2="94462"/>
                        <a14:foregroundMark x1="54056" y1="94462" x2="54056" y2="94462"/>
                        <a14:foregroundMark x1="60000" y1="84308" x2="60000" y2="84308"/>
                        <a14:foregroundMark x1="60000" y1="86000" x2="60000" y2="87231"/>
                        <a14:foregroundMark x1="59598" y1="92077" x2="59839" y2="92923"/>
                        <a14:foregroundMark x1="60723" y1="94308" x2="61606" y2="95154"/>
                        <a14:foregroundMark x1="66667" y1="95846" x2="66667" y2="95846"/>
                        <a14:foregroundMark x1="68835" y1="96000" x2="68835" y2="96000"/>
                        <a14:foregroundMark x1="71165" y1="95385" x2="71165" y2="95385"/>
                        <a14:foregroundMark x1="72530" y1="95000" x2="72530" y2="95000"/>
                        <a14:foregroundMark x1="74779" y1="92769" x2="74779" y2="92769"/>
                        <a14:foregroundMark x1="74940" y1="90692" x2="74940" y2="90692"/>
                        <a14:foregroundMark x1="74779" y1="90000" x2="74378" y2="89154"/>
                        <a14:foregroundMark x1="72771" y1="87077" x2="72771" y2="87077"/>
                        <a14:foregroundMark x1="72530" y1="85692" x2="72530" y2="85308"/>
                        <a14:foregroundMark x1="72530" y1="83308" x2="72610" y2="82923"/>
                        <a14:foregroundMark x1="74056" y1="80154" x2="74056" y2="80154"/>
                        <a14:foregroundMark x1="74378" y1="79615" x2="74378" y2="79615"/>
                        <a14:foregroundMark x1="75422" y1="78231" x2="75823" y2="77231"/>
                        <a14:foregroundMark x1="76225" y1="74000" x2="76225" y2="74000"/>
                        <a14:foregroundMark x1="75261" y1="71923" x2="75261" y2="71923"/>
                        <a14:foregroundMark x1="71004" y1="73231" x2="70602" y2="73769"/>
                        <a14:foregroundMark x1="70201" y1="74692" x2="69558" y2="76077"/>
                        <a14:foregroundMark x1="68996" y1="76923" x2="67711" y2="78231"/>
                        <a14:foregroundMark x1="66426" y1="78769" x2="66104" y2="79308"/>
                        <a14:foregroundMark x1="95422" y1="57615" x2="95422" y2="57615"/>
                        <a14:foregroundMark x1="42169" y1="73769" x2="42169" y2="73769"/>
                        <a14:foregroundMark x1="43213" y1="77769" x2="43213" y2="77769"/>
                        <a14:foregroundMark x1="46426" y1="80692" x2="46426" y2="80692"/>
                        <a14:foregroundMark x1="46426" y1="83308" x2="45783" y2="84692"/>
                        <a14:foregroundMark x1="45382" y1="86385" x2="44900" y2="87923"/>
                        <a14:foregroundMark x1="44096" y1="89308" x2="43936" y2="90692"/>
                        <a14:foregroundMark x1="43052" y1="91769" x2="41285" y2="94000"/>
                        <a14:foregroundMark x1="40321" y1="94615" x2="39598" y2="95538"/>
                        <a14:foregroundMark x1="37831" y1="96769" x2="37831" y2="96769"/>
                        <a14:foregroundMark x1="37510" y1="97077" x2="35984" y2="97923"/>
                        <a14:foregroundMark x1="13173" y1="96923" x2="13173" y2="96923"/>
                        <a14:foregroundMark x1="12851" y1="96923" x2="12610" y2="96385"/>
                        <a14:foregroundMark x1="9960" y1="92385" x2="9398" y2="91077"/>
                        <a14:foregroundMark x1="9076" y1="89462" x2="9076" y2="88077"/>
                        <a14:foregroundMark x1="8996" y1="85692" x2="8996" y2="84692"/>
                        <a14:foregroundMark x1="9398" y1="82923" x2="9719" y2="82385"/>
                        <a14:foregroundMark x1="10602" y1="80692" x2="11165" y2="79846"/>
                        <a14:foregroundMark x1="12771" y1="77538" x2="13173" y2="77077"/>
                        <a14:foregroundMark x1="13896" y1="76538" x2="14779" y2="76077"/>
                        <a14:foregroundMark x1="16948" y1="74462" x2="17831" y2="73923"/>
                        <a14:foregroundMark x1="19116" y1="73077" x2="19438" y2="72615"/>
                        <a14:foregroundMark x1="20723" y1="71538" x2="22008" y2="70692"/>
                        <a14:foregroundMark x1="22892" y1="70154" x2="24337" y2="69462"/>
                        <a14:foregroundMark x1="26345" y1="68231" x2="27068" y2="68077"/>
                        <a14:foregroundMark x1="30281" y1="66538" x2="30843" y2="66231"/>
                        <a14:foregroundMark x1="32771" y1="65154" x2="33173" y2="65154"/>
                        <a14:foregroundMark x1="34618" y1="64308" x2="34618" y2="64308"/>
                        <a14:foregroundMark x1="36707" y1="63308" x2="37108" y2="63231"/>
                        <a14:foregroundMark x1="37992" y1="62769" x2="37992" y2="62769"/>
                        <a14:foregroundMark x1="38394" y1="62615" x2="38876" y2="62615"/>
                        <a14:foregroundMark x1="68755" y1="65385" x2="69317" y2="65385"/>
                        <a14:foregroundMark x1="70442" y1="65154" x2="71004" y2="65154"/>
                        <a14:foregroundMark x1="74538" y1="65000" x2="74940" y2="65000"/>
                        <a14:foregroundMark x1="75663" y1="65000" x2="76225" y2="65846"/>
                        <a14:foregroundMark x1="77108" y1="66077" x2="77590" y2="66538"/>
                        <a14:foregroundMark x1="78474" y1="66769" x2="79036" y2="66923"/>
                        <a14:foregroundMark x1="80161" y1="67231" x2="81446" y2="68231"/>
                        <a14:foregroundMark x1="81928" y1="68308" x2="82651" y2="69308"/>
                        <a14:foregroundMark x1="83695" y1="69846" x2="84096" y2="70538"/>
                        <a14:foregroundMark x1="84498" y1="71000" x2="85382" y2="71769"/>
                        <a14:foregroundMark x1="85944" y1="72538" x2="86667" y2="73462"/>
                        <a14:foregroundMark x1="87550" y1="74692" x2="88594" y2="76769"/>
                        <a14:foregroundMark x1="89639" y1="78077" x2="89880" y2="79615"/>
                        <a14:foregroundMark x1="90201" y1="79846" x2="90602" y2="81077"/>
                        <a14:foregroundMark x1="91084" y1="82538" x2="91165" y2="83308"/>
                        <a14:foregroundMark x1="91165" y1="84846" x2="91325" y2="85692"/>
                        <a14:foregroundMark x1="91325" y1="86769" x2="91325" y2="88077"/>
                        <a14:foregroundMark x1="91325" y1="88923" x2="91084" y2="90308"/>
                        <a14:foregroundMark x1="90602" y1="90692" x2="89639" y2="91769"/>
                        <a14:foregroundMark x1="84418" y1="88462" x2="84418" y2="87923"/>
                        <a14:foregroundMark x1="83936" y1="85846" x2="83936" y2="85846"/>
                        <a14:foregroundMark x1="83534" y1="83615" x2="83373" y2="83231"/>
                        <a14:foregroundMark x1="82811" y1="81000" x2="82811" y2="80154"/>
                        <a14:foregroundMark x1="82490" y1="78231" x2="82490" y2="77769"/>
                        <a14:foregroundMark x1="82249" y1="76077" x2="81928" y2="75000"/>
                        <a14:foregroundMark x1="80884" y1="72615" x2="80000" y2="71000"/>
                        <a14:foregroundMark x1="76546" y1="67538" x2="74056" y2="65846"/>
                        <a14:foregroundMark x1="60723" y1="67077" x2="60723" y2="67615"/>
                        <a14:foregroundMark x1="60321" y1="69462" x2="60321" y2="70692"/>
                        <a14:foregroundMark x1="60000" y1="71769" x2="60000" y2="72923"/>
                        <a14:foregroundMark x1="60000" y1="73769" x2="60000" y2="73769"/>
                        <a14:foregroundMark x1="60161" y1="74692" x2="60161" y2="75692"/>
                        <a14:foregroundMark x1="46667" y1="76077" x2="46667" y2="76077"/>
                        <a14:foregroundMark x1="46426" y1="74692" x2="46426" y2="73231"/>
                        <a14:foregroundMark x1="46104" y1="71692" x2="46104" y2="71692"/>
                        <a14:foregroundMark x1="45622" y1="70692" x2="45382" y2="70000"/>
                        <a14:foregroundMark x1="43454" y1="67615" x2="43454" y2="67615"/>
                        <a14:foregroundMark x1="42490" y1="66923" x2="42490" y2="66923"/>
                        <a14:foregroundMark x1="17349" y1="94615" x2="17349" y2="94615"/>
                        <a14:foregroundMark x1="17510" y1="86385" x2="17510" y2="86385"/>
                        <a14:foregroundMark x1="15341" y1="87077" x2="15341" y2="87077"/>
                        <a14:foregroundMark x1="11325" y1="81923" x2="11325" y2="82385"/>
                        <a14:foregroundMark x1="7229" y1="92077" x2="7229" y2="92077"/>
                        <a14:foregroundMark x1="7791" y1="96769" x2="8112" y2="97615"/>
                        <a14:foregroundMark x1="9799" y1="99462" x2="10602" y2="99692"/>
                      </a14:backgroundRemoval>
                    </a14:imgEffect>
                  </a14:imgLayer>
                </a14:imgProps>
              </a:ext>
              <a:ext uri="{28A0092B-C50C-407E-A947-70E740481C1C}">
                <a14:useLocalDpi xmlns:a14="http://schemas.microsoft.com/office/drawing/2010/main" val="0"/>
              </a:ext>
            </a:extLst>
          </a:blip>
          <a:srcRect l="4378" r="2811"/>
          <a:stretch/>
        </p:blipFill>
        <p:spPr bwMode="auto">
          <a:xfrm>
            <a:off x="6097523" y="-47756"/>
            <a:ext cx="6094477"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6E192A2-3ED3-4081-8A86-A22B51141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152902" y="-1181101"/>
            <a:ext cx="3886200" cy="12192001"/>
          </a:xfrm>
          <a:prstGeom prst="rect">
            <a:avLst/>
          </a:prstGeom>
          <a:gradFill>
            <a:gsLst>
              <a:gs pos="41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תיבת טקסט 7">
            <a:extLst>
              <a:ext uri="{FF2B5EF4-FFF2-40B4-BE49-F238E27FC236}">
                <a16:creationId xmlns:a16="http://schemas.microsoft.com/office/drawing/2014/main" id="{47E3DEFD-4E74-4924-B167-632205E2D361}"/>
              </a:ext>
            </a:extLst>
          </p:cNvPr>
          <p:cNvSpPr txBox="1"/>
          <p:nvPr/>
        </p:nvSpPr>
        <p:spPr>
          <a:xfrm>
            <a:off x="9624754" y="178904"/>
            <a:ext cx="2945762" cy="763940"/>
          </a:xfrm>
          <a:prstGeom prst="rect">
            <a:avLst/>
          </a:prstGeom>
        </p:spPr>
        <p:txBody>
          <a:bodyPr vert="horz" lIns="91440" tIns="45720" rIns="91440" bIns="45720" rtlCol="0" anchor="b">
            <a:normAutofit fontScale="92500" lnSpcReduction="20000"/>
          </a:bodyPr>
          <a:lstStyle/>
          <a:p>
            <a:pPr algn="l" rtl="0">
              <a:lnSpc>
                <a:spcPct val="90000"/>
              </a:lnSpc>
              <a:spcBef>
                <a:spcPct val="0"/>
              </a:spcBef>
              <a:spcAft>
                <a:spcPts val="600"/>
              </a:spcAft>
            </a:pPr>
            <a:r>
              <a:rPr lang="en-US" sz="6000" kern="1200" dirty="0">
                <a:latin typeface="Segoe UI Semibold" panose="020B0702040204020203" pitchFamily="34" charset="0"/>
                <a:ea typeface="+mj-ea"/>
                <a:cs typeface="Segoe UI Semibold" panose="020B0702040204020203" pitchFamily="34" charset="0"/>
              </a:rPr>
              <a:t>סרבנות</a:t>
            </a:r>
          </a:p>
        </p:txBody>
      </p:sp>
      <p:sp>
        <p:nvSpPr>
          <p:cNvPr id="75" name="Rectangle: Rounded Corners 7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575039"/>
            <a:ext cx="97840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4" name="בועת דיבור: אליפסה 3">
            <a:extLst>
              <a:ext uri="{FF2B5EF4-FFF2-40B4-BE49-F238E27FC236}">
                <a16:creationId xmlns:a16="http://schemas.microsoft.com/office/drawing/2014/main" id="{0987A179-115D-4196-867C-A79F300DB6AC}"/>
              </a:ext>
            </a:extLst>
          </p:cNvPr>
          <p:cNvSpPr/>
          <p:nvPr/>
        </p:nvSpPr>
        <p:spPr>
          <a:xfrm>
            <a:off x="4145280" y="-47756"/>
            <a:ext cx="2619375" cy="19812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spcAft>
                <a:spcPts val="600"/>
              </a:spcAft>
            </a:pPr>
            <a:r>
              <a:rPr lang="he-IL" dirty="0">
                <a:latin typeface="Segoe UI Semibold" panose="020B0702040204020203" pitchFamily="34" charset="0"/>
                <a:cs typeface="Segoe UI Semibold" panose="020B0702040204020203" pitchFamily="34" charset="0"/>
              </a:rPr>
              <a:t>אני לא משלם מיסים וכל המדינה לא צריכה</a:t>
            </a:r>
          </a:p>
        </p:txBody>
      </p:sp>
      <p:sp>
        <p:nvSpPr>
          <p:cNvPr id="7" name="בועת דיבור: אליפסה 6">
            <a:extLst>
              <a:ext uri="{FF2B5EF4-FFF2-40B4-BE49-F238E27FC236}">
                <a16:creationId xmlns:a16="http://schemas.microsoft.com/office/drawing/2014/main" id="{FB84485C-A792-49D8-9E08-98C792A34653}"/>
              </a:ext>
            </a:extLst>
          </p:cNvPr>
          <p:cNvSpPr/>
          <p:nvPr/>
        </p:nvSpPr>
        <p:spPr>
          <a:xfrm flipH="1">
            <a:off x="5170896" y="2438400"/>
            <a:ext cx="2619375" cy="1981200"/>
          </a:xfrm>
          <a:prstGeom prst="wedgeEllipseCallou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spcAft>
                <a:spcPts val="600"/>
              </a:spcAft>
            </a:pPr>
            <a:r>
              <a:rPr lang="he-IL" dirty="0">
                <a:latin typeface="Segoe UI Semibold" panose="020B0702040204020203" pitchFamily="34" charset="0"/>
                <a:cs typeface="Segoe UI Semibold" panose="020B0702040204020203" pitchFamily="34" charset="0"/>
              </a:rPr>
              <a:t>אני לא מתגייס לצבא – אני פצפיסט</a:t>
            </a:r>
          </a:p>
        </p:txBody>
      </p:sp>
      <p:sp>
        <p:nvSpPr>
          <p:cNvPr id="13" name="תיבת טקסט 12">
            <a:extLst>
              <a:ext uri="{FF2B5EF4-FFF2-40B4-BE49-F238E27FC236}">
                <a16:creationId xmlns:a16="http://schemas.microsoft.com/office/drawing/2014/main" id="{694092E4-233F-4E9E-A165-35C306E6B86A}"/>
              </a:ext>
            </a:extLst>
          </p:cNvPr>
          <p:cNvSpPr txBox="1"/>
          <p:nvPr/>
        </p:nvSpPr>
        <p:spPr>
          <a:xfrm>
            <a:off x="404553" y="5575039"/>
            <a:ext cx="9079991" cy="685800"/>
          </a:xfrm>
          <a:prstGeom prst="rect">
            <a:avLst/>
          </a:prstGeom>
        </p:spPr>
        <p:txBody>
          <a:bodyPr vert="horz" lIns="91440" tIns="45720" rIns="91440" bIns="45720" rtlCol="0" anchor="b">
            <a:normAutofit/>
          </a:bodyPr>
          <a:lstStyle/>
          <a:p>
            <a:pPr algn="ctr" rtl="0">
              <a:lnSpc>
                <a:spcPct val="90000"/>
              </a:lnSpc>
              <a:spcBef>
                <a:spcPct val="0"/>
              </a:spcBef>
              <a:spcAft>
                <a:spcPts val="600"/>
              </a:spcAft>
            </a:pPr>
            <a:r>
              <a:rPr lang="he-IL" sz="3600" dirty="0">
                <a:solidFill>
                  <a:schemeClr val="bg1"/>
                </a:solidFill>
                <a:latin typeface="Segoe UI Semibold" panose="020B0702040204020203" pitchFamily="34" charset="0"/>
                <a:ea typeface="+mj-ea"/>
                <a:cs typeface="Segoe UI Semibold" panose="020B0702040204020203" pitchFamily="34" charset="0"/>
              </a:rPr>
              <a:t>מה ההבדל ביניהם?</a:t>
            </a:r>
            <a:endParaRPr lang="en-US" sz="3600" kern="1200" dirty="0">
              <a:solidFill>
                <a:schemeClr val="bg1"/>
              </a:solidFill>
              <a:latin typeface="Segoe UI Semibold" panose="020B0702040204020203" pitchFamily="34" charset="0"/>
              <a:ea typeface="+mj-ea"/>
              <a:cs typeface="Segoe UI Semibold" panose="020B0702040204020203" pitchFamily="34" charset="0"/>
            </a:endParaRPr>
          </a:p>
        </p:txBody>
      </p:sp>
    </p:spTree>
    <p:extLst>
      <p:ext uri="{BB962C8B-B14F-4D97-AF65-F5344CB8AC3E}">
        <p14:creationId xmlns:p14="http://schemas.microsoft.com/office/powerpoint/2010/main" val="1330109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7"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2" descr="העץ מגלה: מדוע הילד מסרב ללמוד - כיכר השבת">
            <a:extLst>
              <a:ext uri="{FF2B5EF4-FFF2-40B4-BE49-F238E27FC236}">
                <a16:creationId xmlns:a16="http://schemas.microsoft.com/office/drawing/2014/main" id="{1E4B20A9-1771-47B9-9B2B-92297A1A80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503" r="20656"/>
          <a:stretch/>
        </p:blipFill>
        <p:spPr bwMode="auto">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
        <p:nvSpPr>
          <p:cNvPr id="12" name="תיבת טקסט 11">
            <a:extLst>
              <a:ext uri="{FF2B5EF4-FFF2-40B4-BE49-F238E27FC236}">
                <a16:creationId xmlns:a16="http://schemas.microsoft.com/office/drawing/2014/main" id="{1A0E9BEC-964F-4A7E-A452-5800745E4692}"/>
              </a:ext>
            </a:extLst>
          </p:cNvPr>
          <p:cNvSpPr txBox="1"/>
          <p:nvPr/>
        </p:nvSpPr>
        <p:spPr>
          <a:xfrm>
            <a:off x="201463" y="388067"/>
            <a:ext cx="6602154" cy="763940"/>
          </a:xfrm>
          <a:prstGeom prst="rect">
            <a:avLst/>
          </a:prstGeom>
        </p:spPr>
        <p:txBody>
          <a:bodyPr vert="horz" lIns="91440" tIns="45720" rIns="91440" bIns="45720" rtlCol="0" anchor="b">
            <a:normAutofit fontScale="40000" lnSpcReduction="20000"/>
          </a:bodyPr>
          <a:lstStyle/>
          <a:p>
            <a:pPr algn="ctr" rtl="0">
              <a:lnSpc>
                <a:spcPct val="90000"/>
              </a:lnSpc>
              <a:spcBef>
                <a:spcPct val="0"/>
              </a:spcBef>
              <a:spcAft>
                <a:spcPts val="600"/>
              </a:spcAft>
            </a:pPr>
            <a:r>
              <a:rPr lang="he-IL" sz="6000" dirty="0">
                <a:latin typeface="Segoe UI Semibold" panose="020B0702040204020203" pitchFamily="34" charset="0"/>
                <a:ea typeface="+mj-ea"/>
                <a:cs typeface="Segoe UI Semibold" panose="020B0702040204020203" pitchFamily="34" charset="0"/>
              </a:rPr>
              <a:t>סרבנות מצפונית</a:t>
            </a:r>
          </a:p>
          <a:p>
            <a:pPr algn="ctr" rtl="0">
              <a:lnSpc>
                <a:spcPct val="90000"/>
              </a:lnSpc>
              <a:spcBef>
                <a:spcPct val="0"/>
              </a:spcBef>
              <a:spcAft>
                <a:spcPts val="600"/>
              </a:spcAft>
            </a:pPr>
            <a:r>
              <a:rPr lang="he-IL" sz="6000" dirty="0">
                <a:latin typeface="Segoe UI Semibold" panose="020B0702040204020203" pitchFamily="34" charset="0"/>
                <a:ea typeface="+mj-ea"/>
                <a:cs typeface="Segoe UI Semibold" panose="020B0702040204020203" pitchFamily="34" charset="0"/>
              </a:rPr>
              <a:t> וסרבנות אידיאולוגית - פוליטית</a:t>
            </a:r>
            <a:endParaRPr lang="en-US" sz="6000" kern="1200" dirty="0">
              <a:latin typeface="Segoe UI Semibold" panose="020B0702040204020203" pitchFamily="34" charset="0"/>
              <a:ea typeface="+mj-ea"/>
              <a:cs typeface="Segoe UI Semibold" panose="020B0702040204020203" pitchFamily="34" charset="0"/>
            </a:endParaRPr>
          </a:p>
        </p:txBody>
      </p:sp>
      <p:sp>
        <p:nvSpPr>
          <p:cNvPr id="14" name="תיבת טקסט 13">
            <a:extLst>
              <a:ext uri="{FF2B5EF4-FFF2-40B4-BE49-F238E27FC236}">
                <a16:creationId xmlns:a16="http://schemas.microsoft.com/office/drawing/2014/main" id="{4711EDDF-8F61-4D90-8708-25F07DE8995F}"/>
              </a:ext>
            </a:extLst>
          </p:cNvPr>
          <p:cNvSpPr txBox="1"/>
          <p:nvPr/>
        </p:nvSpPr>
        <p:spPr>
          <a:xfrm>
            <a:off x="201463" y="1333499"/>
            <a:ext cx="6079716" cy="5048251"/>
          </a:xfrm>
          <a:prstGeom prst="rect">
            <a:avLst/>
          </a:prstGeom>
        </p:spPr>
        <p:txBody>
          <a:bodyPr vert="horz" lIns="91440" tIns="45720" rIns="91440" bIns="45720" rtlCol="0" anchor="b">
            <a:normAutofit fontScale="92500"/>
          </a:bodyPr>
          <a:lstStyle/>
          <a:p>
            <a:pPr>
              <a:lnSpc>
                <a:spcPct val="170000"/>
              </a:lnSpc>
              <a:spcBef>
                <a:spcPct val="0"/>
              </a:spcBef>
              <a:spcAft>
                <a:spcPts val="600"/>
              </a:spcAft>
            </a:pPr>
            <a:r>
              <a:rPr lang="he-IL" sz="2400" b="1" dirty="0">
                <a:solidFill>
                  <a:schemeClr val="accent1">
                    <a:lumMod val="75000"/>
                  </a:schemeClr>
                </a:solidFill>
                <a:latin typeface="Calibri" panose="020F0502020204030204" pitchFamily="34" charset="0"/>
                <a:cs typeface="Calibri" panose="020F0502020204030204" pitchFamily="34" charset="0"/>
              </a:rPr>
              <a:t>סרבן אידאולוגי </a:t>
            </a:r>
            <a:r>
              <a:rPr lang="he-IL" sz="2400" dirty="0">
                <a:latin typeface="Calibri" panose="020F0502020204030204" pitchFamily="34" charset="0"/>
                <a:cs typeface="Calibri" panose="020F0502020204030204" pitchFamily="34" charset="0"/>
              </a:rPr>
              <a:t>שואף להביא לשינוי דעת הקהל, כדי שתשפיע על המדיניות. בד"כ</a:t>
            </a:r>
            <a:r>
              <a:rPr lang="en-US" sz="2400" dirty="0">
                <a:latin typeface="Calibri" panose="020F0502020204030204" pitchFamily="34" charset="0"/>
                <a:cs typeface="Calibri" panose="020F0502020204030204" pitchFamily="34" charset="0"/>
              </a:rPr>
              <a:t> </a:t>
            </a:r>
            <a:r>
              <a:rPr lang="he-IL" sz="2400" dirty="0">
                <a:latin typeface="Calibri" panose="020F0502020204030204" pitchFamily="34" charset="0"/>
                <a:cs typeface="Calibri" panose="020F0502020204030204" pitchFamily="34" charset="0"/>
              </a:rPr>
              <a:t>זו סרבנות קבוצתית.</a:t>
            </a:r>
          </a:p>
          <a:p>
            <a:pPr>
              <a:lnSpc>
                <a:spcPct val="170000"/>
              </a:lnSpc>
              <a:spcBef>
                <a:spcPct val="0"/>
              </a:spcBef>
              <a:spcAft>
                <a:spcPts val="600"/>
              </a:spcAft>
            </a:pPr>
            <a:r>
              <a:rPr lang="he-IL" sz="2400" b="1" dirty="0">
                <a:solidFill>
                  <a:schemeClr val="accent1">
                    <a:lumMod val="75000"/>
                  </a:schemeClr>
                </a:solidFill>
                <a:latin typeface="Calibri" panose="020F0502020204030204" pitchFamily="34" charset="0"/>
                <a:cs typeface="Calibri" panose="020F0502020204030204" pitchFamily="34" charset="0"/>
              </a:rPr>
              <a:t>סרבן מצפוני </a:t>
            </a:r>
            <a:r>
              <a:rPr lang="he-IL" sz="2400" dirty="0">
                <a:latin typeface="Calibri" panose="020F0502020204030204" pitchFamily="34" charset="0"/>
                <a:cs typeface="Calibri" panose="020F0502020204030204" pitchFamily="34" charset="0"/>
              </a:rPr>
              <a:t>אינה שינוי סדרי המדינה, אלא שמירה על טוהר אמונתו ושלמותו המוסרית של הפרט. זו סרבנות אישית.</a:t>
            </a:r>
          </a:p>
          <a:p>
            <a:pPr>
              <a:lnSpc>
                <a:spcPct val="170000"/>
              </a:lnSpc>
              <a:spcBef>
                <a:spcPct val="0"/>
              </a:spcBef>
              <a:spcAft>
                <a:spcPts val="600"/>
              </a:spcAft>
            </a:pPr>
            <a:endParaRPr lang="he-IL" sz="2400" dirty="0">
              <a:latin typeface="Calibri" panose="020F0502020204030204" pitchFamily="34" charset="0"/>
              <a:cs typeface="Calibri" panose="020F0502020204030204" pitchFamily="34" charset="0"/>
            </a:endParaRPr>
          </a:p>
          <a:p>
            <a:pPr>
              <a:lnSpc>
                <a:spcPct val="170000"/>
              </a:lnSpc>
              <a:spcBef>
                <a:spcPct val="0"/>
              </a:spcBef>
              <a:spcAft>
                <a:spcPts val="600"/>
              </a:spcAft>
            </a:pPr>
            <a:r>
              <a:rPr lang="he-IL" sz="2400" b="1" dirty="0">
                <a:latin typeface="Calibri" panose="020F0502020204030204" pitchFamily="34" charset="0"/>
                <a:cs typeface="Calibri" panose="020F0502020204030204" pitchFamily="34" charset="0"/>
              </a:rPr>
              <a:t>שניהם</a:t>
            </a:r>
            <a:r>
              <a:rPr lang="he-IL" sz="2400" dirty="0">
                <a:latin typeface="Calibri" panose="020F0502020204030204" pitchFamily="34" charset="0"/>
                <a:cs typeface="Calibri" panose="020F0502020204030204" pitchFamily="34" charset="0"/>
              </a:rPr>
              <a:t> אינם מצייתים לחוק, שניהם נכונים לקחת אחריות ושניהם מוכנים לעמוד לדין על מעשיהם ולשלם את מחיר אמונתם.</a:t>
            </a:r>
            <a:endParaRPr lang="en-US" sz="2400" kern="1200" dirty="0">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3685984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F1E181A6-23BD-430A-B5AF-15C712C92547}"/>
              </a:ext>
            </a:extLst>
          </p:cNvPr>
          <p:cNvSpPr txBox="1"/>
          <p:nvPr/>
        </p:nvSpPr>
        <p:spPr>
          <a:xfrm>
            <a:off x="1975054" y="546929"/>
            <a:ext cx="8660992" cy="763940"/>
          </a:xfrm>
          <a:prstGeom prst="rect">
            <a:avLst/>
          </a:prstGeom>
        </p:spPr>
        <p:txBody>
          <a:bodyPr vert="horz" lIns="91440" tIns="45720" rIns="91440" bIns="45720" rtlCol="0" anchor="b">
            <a:normAutofit fontScale="62500" lnSpcReduction="20000"/>
          </a:bodyPr>
          <a:lstStyle/>
          <a:p>
            <a:pPr algn="ctr" rtl="0">
              <a:lnSpc>
                <a:spcPct val="90000"/>
              </a:lnSpc>
              <a:spcBef>
                <a:spcPct val="0"/>
              </a:spcBef>
              <a:spcAft>
                <a:spcPts val="600"/>
              </a:spcAft>
            </a:pPr>
            <a:r>
              <a:rPr lang="he-IL" sz="6000" dirty="0">
                <a:latin typeface="Segoe UI Semibold" panose="020B0702040204020203" pitchFamily="34" charset="0"/>
                <a:ea typeface="+mj-ea"/>
                <a:cs typeface="Segoe UI Semibold" panose="020B0702040204020203" pitchFamily="34" charset="0"/>
              </a:rPr>
              <a:t>פקודות: בלתי חוקית ובלתי חוקית בעליל</a:t>
            </a:r>
            <a:endParaRPr lang="en-US" sz="6000" kern="1200" dirty="0">
              <a:latin typeface="Segoe UI Semibold" panose="020B0702040204020203" pitchFamily="34" charset="0"/>
              <a:ea typeface="+mj-ea"/>
              <a:cs typeface="Segoe UI Semibold" panose="020B0702040204020203" pitchFamily="34" charset="0"/>
            </a:endParaRPr>
          </a:p>
        </p:txBody>
      </p:sp>
      <p:graphicFrame>
        <p:nvGraphicFramePr>
          <p:cNvPr id="2" name="טבלה 2">
            <a:extLst>
              <a:ext uri="{FF2B5EF4-FFF2-40B4-BE49-F238E27FC236}">
                <a16:creationId xmlns:a16="http://schemas.microsoft.com/office/drawing/2014/main" id="{8854D838-28FA-4A61-9DE9-3BFBC49BDBEF}"/>
              </a:ext>
            </a:extLst>
          </p:cNvPr>
          <p:cNvGraphicFramePr>
            <a:graphicFrameLocks noGrp="1"/>
          </p:cNvGraphicFramePr>
          <p:nvPr>
            <p:extLst>
              <p:ext uri="{D42A27DB-BD31-4B8C-83A1-F6EECF244321}">
                <p14:modId xmlns:p14="http://schemas.microsoft.com/office/powerpoint/2010/main" val="789011846"/>
              </p:ext>
            </p:extLst>
          </p:nvPr>
        </p:nvGraphicFramePr>
        <p:xfrm>
          <a:off x="1203324" y="1488781"/>
          <a:ext cx="9626601" cy="5000202"/>
        </p:xfrm>
        <a:graphic>
          <a:graphicData uri="http://schemas.openxmlformats.org/drawingml/2006/table">
            <a:tbl>
              <a:tblPr rtl="1" firstRow="1" bandRow="1">
                <a:tableStyleId>{0E3FDE45-AF77-4B5C-9715-49D594BDF05E}</a:tableStyleId>
              </a:tblPr>
              <a:tblGrid>
                <a:gridCol w="3208867">
                  <a:extLst>
                    <a:ext uri="{9D8B030D-6E8A-4147-A177-3AD203B41FA5}">
                      <a16:colId xmlns:a16="http://schemas.microsoft.com/office/drawing/2014/main" val="283230649"/>
                    </a:ext>
                  </a:extLst>
                </a:gridCol>
                <a:gridCol w="3208867">
                  <a:extLst>
                    <a:ext uri="{9D8B030D-6E8A-4147-A177-3AD203B41FA5}">
                      <a16:colId xmlns:a16="http://schemas.microsoft.com/office/drawing/2014/main" val="379330068"/>
                    </a:ext>
                  </a:extLst>
                </a:gridCol>
                <a:gridCol w="3208867">
                  <a:extLst>
                    <a:ext uri="{9D8B030D-6E8A-4147-A177-3AD203B41FA5}">
                      <a16:colId xmlns:a16="http://schemas.microsoft.com/office/drawing/2014/main" val="2525432380"/>
                    </a:ext>
                  </a:extLst>
                </a:gridCol>
              </a:tblGrid>
              <a:tr h="421009">
                <a:tc>
                  <a:txBody>
                    <a:bodyPr/>
                    <a:lstStyle/>
                    <a:p>
                      <a:pPr algn="ctr" rtl="1"/>
                      <a:r>
                        <a:rPr lang="he-IL" dirty="0">
                          <a:latin typeface="Segoe UI Semilight" panose="020B0402040204020203" pitchFamily="34" charset="0"/>
                          <a:cs typeface="Segoe UI Semilight" panose="020B0402040204020203" pitchFamily="34" charset="0"/>
                        </a:rPr>
                        <a:t>קטגוריה/סוג פקודה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dirty="0">
                          <a:latin typeface="Segoe UI Semilight" panose="020B0402040204020203" pitchFamily="34" charset="0"/>
                          <a:cs typeface="Segoe UI Semilight" panose="020B0402040204020203" pitchFamily="34" charset="0"/>
                        </a:rPr>
                        <a:t>בלתי חוקית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dirty="0">
                          <a:latin typeface="Segoe UI Semilight" panose="020B0402040204020203" pitchFamily="34" charset="0"/>
                          <a:cs typeface="Segoe UI Semilight" panose="020B0402040204020203" pitchFamily="34" charset="0"/>
                        </a:rPr>
                        <a:t>בלתי חוקית בעליל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8747395"/>
                  </a:ext>
                </a:extLst>
              </a:tr>
              <a:tr h="421009">
                <a:tc>
                  <a:txBody>
                    <a:bodyPr/>
                    <a:lstStyle/>
                    <a:p>
                      <a:pPr algn="ctr" rtl="1"/>
                      <a:r>
                        <a:rPr lang="he-IL" b="1" dirty="0">
                          <a:latin typeface="Segoe UI Semilight" panose="020B0402040204020203" pitchFamily="34" charset="0"/>
                          <a:cs typeface="Segoe UI Semilight" panose="020B0402040204020203" pitchFamily="34" charset="0"/>
                        </a:rPr>
                        <a:t>מי נותן את הפקודה?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1"/>
                      <a:r>
                        <a:rPr lang="he-IL" dirty="0">
                          <a:latin typeface="Segoe UI Semilight" panose="020B0402040204020203" pitchFamily="34" charset="0"/>
                          <a:cs typeface="Segoe UI Semilight" panose="020B0402040204020203" pitchFamily="34" charset="0"/>
                        </a:rPr>
                        <a:t>בעל הסמכות במערכת צבאית או משטרתית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4133437"/>
                  </a:ext>
                </a:extLst>
              </a:tr>
              <a:tr h="1038104">
                <a:tc>
                  <a:txBody>
                    <a:bodyPr/>
                    <a:lstStyle/>
                    <a:p>
                      <a:pPr algn="ctr" rtl="1"/>
                      <a:r>
                        <a:rPr lang="he-IL" b="1" dirty="0">
                          <a:latin typeface="Segoe UI Semilight" panose="020B0402040204020203" pitchFamily="34" charset="0"/>
                          <a:cs typeface="Segoe UI Semilight" panose="020B0402040204020203" pitchFamily="34" charset="0"/>
                        </a:rPr>
                        <a:t>תוכנה של הפקודה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dirty="0">
                          <a:latin typeface="Segoe UI Semilight" panose="020B0402040204020203" pitchFamily="34" charset="0"/>
                          <a:cs typeface="Segoe UI Semilight" panose="020B0402040204020203" pitchFamily="34" charset="0"/>
                        </a:rPr>
                        <a:t>לבצע מעשה שאינו מעוגן בחוק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dirty="0">
                          <a:latin typeface="Segoe UI Semilight" panose="020B0402040204020203" pitchFamily="34" charset="0"/>
                          <a:cs typeface="Segoe UI Semilight" panose="020B0402040204020203" pitchFamily="34" charset="0"/>
                        </a:rPr>
                        <a:t>לבצע מעשה שאינו מעוגן בחוק מעשה בלתי מוסרי בברור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2393279"/>
                  </a:ext>
                </a:extLst>
              </a:tr>
              <a:tr h="421009">
                <a:tc>
                  <a:txBody>
                    <a:bodyPr/>
                    <a:lstStyle/>
                    <a:p>
                      <a:pPr algn="ctr" rtl="1"/>
                      <a:r>
                        <a:rPr lang="he-IL" b="1" dirty="0">
                          <a:latin typeface="Segoe UI Semilight" panose="020B0402040204020203" pitchFamily="34" charset="0"/>
                          <a:cs typeface="Segoe UI Semilight" panose="020B0402040204020203" pitchFamily="34" charset="0"/>
                        </a:rPr>
                        <a:t>התנהגות מקבל הפקודה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dirty="0">
                          <a:latin typeface="Segoe UI Semilight" panose="020B0402040204020203" pitchFamily="34" charset="0"/>
                          <a:cs typeface="Segoe UI Semilight" panose="020B0402040204020203" pitchFamily="34" charset="0"/>
                        </a:rPr>
                        <a:t>חייב לציית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dirty="0">
                          <a:latin typeface="Segoe UI Semilight" panose="020B0402040204020203" pitchFamily="34" charset="0"/>
                          <a:cs typeface="Segoe UI Semilight" panose="020B0402040204020203" pitchFamily="34" charset="0"/>
                        </a:rPr>
                        <a:t>אסור לציית / חובה לסרב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4981463"/>
                  </a:ext>
                </a:extLst>
              </a:tr>
              <a:tr h="1972398">
                <a:tc>
                  <a:txBody>
                    <a:bodyPr/>
                    <a:lstStyle/>
                    <a:p>
                      <a:pPr algn="ctr" rtl="1"/>
                      <a:r>
                        <a:rPr lang="he-IL" b="1" dirty="0">
                          <a:latin typeface="Segoe UI Semilight" panose="020B0402040204020203" pitchFamily="34" charset="0"/>
                          <a:cs typeface="Segoe UI Semilight" panose="020B0402040204020203" pitchFamily="34" charset="0"/>
                        </a:rPr>
                        <a:t>התנהגות לאחר ביצוע הפקודה או העמדה לדין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dirty="0">
                          <a:latin typeface="Segoe UI Semilight" panose="020B0402040204020203" pitchFamily="34" charset="0"/>
                          <a:cs typeface="Segoe UI Semilight" panose="020B0402040204020203" pitchFamily="34" charset="0"/>
                        </a:rPr>
                        <a:t>מקבל הפקודה יכול להתלונן על נותן הפקודה ניתן להעמיד לדין את נותן הפקודה. </a:t>
                      </a:r>
                    </a:p>
                    <a:p>
                      <a:pPr algn="ctr" rtl="1"/>
                      <a:endParaRPr lang="he-IL" dirty="0">
                        <a:latin typeface="Segoe UI Semilight" panose="020B0402040204020203" pitchFamily="34" charset="0"/>
                        <a:cs typeface="Segoe UI Semilight" panose="020B0402040204020203" pitchFamily="34" charset="0"/>
                      </a:endParaRPr>
                    </a:p>
                    <a:p>
                      <a:pPr algn="ctr" rtl="1"/>
                      <a:r>
                        <a:rPr lang="he-IL" dirty="0">
                          <a:latin typeface="Segoe UI Semilight" panose="020B0402040204020203" pitchFamily="34" charset="0"/>
                          <a:cs typeface="Segoe UI Semilight" panose="020B0402040204020203" pitchFamily="34" charset="0"/>
                        </a:rPr>
                        <a:t>ניתן להעמיד לדין את הפקוד אם לא ביצע את הפקודה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dirty="0">
                          <a:latin typeface="Segoe UI Semilight" panose="020B0402040204020203" pitchFamily="34" charset="0"/>
                          <a:cs typeface="Segoe UI Semilight" panose="020B0402040204020203" pitchFamily="34" charset="0"/>
                        </a:rPr>
                        <a:t>נותן הפקודה יועמד לדין.</a:t>
                      </a:r>
                    </a:p>
                    <a:p>
                      <a:pPr algn="ctr" rtl="1"/>
                      <a:br>
                        <a:rPr lang="en-US" dirty="0">
                          <a:latin typeface="Segoe UI Semilight" panose="020B0402040204020203" pitchFamily="34" charset="0"/>
                          <a:cs typeface="Segoe UI Semilight" panose="020B0402040204020203" pitchFamily="34" charset="0"/>
                        </a:rPr>
                      </a:br>
                      <a:r>
                        <a:rPr lang="he-IL" dirty="0">
                          <a:latin typeface="Segoe UI Semilight" panose="020B0402040204020203" pitchFamily="34" charset="0"/>
                          <a:cs typeface="Segoe UI Semilight" panose="020B0402040204020203" pitchFamily="34" charset="0"/>
                        </a:rPr>
                        <a:t> מבצע הפקודה יועמד לדין ויואשם בעבירה פלילית.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5189699"/>
                  </a:ext>
                </a:extLst>
              </a:tr>
              <a:tr h="726673">
                <a:tc>
                  <a:txBody>
                    <a:bodyPr/>
                    <a:lstStyle/>
                    <a:p>
                      <a:pPr algn="ctr" rtl="1"/>
                      <a:r>
                        <a:rPr lang="he-IL" b="1" dirty="0">
                          <a:latin typeface="Segoe UI Semilight" panose="020B0402040204020203" pitchFamily="34" charset="0"/>
                          <a:cs typeface="Segoe UI Semilight" panose="020B0402040204020203" pitchFamily="34" charset="0"/>
                        </a:rPr>
                        <a:t>דוגמה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dirty="0">
                          <a:latin typeface="Segoe UI Semilight" panose="020B0402040204020203" pitchFamily="34" charset="0"/>
                          <a:cs typeface="Segoe UI Semilight" panose="020B0402040204020203" pitchFamily="34" charset="0"/>
                        </a:rPr>
                        <a:t>פקודה להיכנס לבית ולערוך חיפוש ללא צו חיפוש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dirty="0">
                          <a:latin typeface="Segoe UI Semilight" panose="020B0402040204020203" pitchFamily="34" charset="0"/>
                          <a:cs typeface="Segoe UI Semilight" panose="020B0402040204020203" pitchFamily="34" charset="0"/>
                        </a:rPr>
                        <a:t>להרוג חף מפשע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745368"/>
                  </a:ext>
                </a:extLst>
              </a:tr>
            </a:tbl>
          </a:graphicData>
        </a:graphic>
      </p:graphicFrame>
      <p:pic>
        <p:nvPicPr>
          <p:cNvPr id="8196" name="Picture 4" descr="Hand Pointing - Pointing Finger Png, Transparent Png , Transparent ...">
            <a:extLst>
              <a:ext uri="{FF2B5EF4-FFF2-40B4-BE49-F238E27FC236}">
                <a16:creationId xmlns:a16="http://schemas.microsoft.com/office/drawing/2014/main" id="{72CB4C83-EB15-4DD9-A1CF-95687B5C418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696" b="89130" l="5479" r="92603">
                        <a14:foregroundMark x1="92603" y1="44928" x2="92603" y2="44928"/>
                        <a14:foregroundMark x1="5479" y1="42029" x2="5479" y2="42029"/>
                      </a14:backgroundRemoval>
                    </a14:imgEffect>
                  </a14:imgLayer>
                </a14:imgProps>
              </a:ext>
              <a:ext uri="{28A0092B-C50C-407E-A947-70E740481C1C}">
                <a14:useLocalDpi xmlns:a14="http://schemas.microsoft.com/office/drawing/2010/main" val="0"/>
              </a:ext>
            </a:extLst>
          </a:blip>
          <a:srcRect/>
          <a:stretch>
            <a:fillRect/>
          </a:stretch>
        </p:blipFill>
        <p:spPr bwMode="auto">
          <a:xfrm>
            <a:off x="-85725" y="-95768"/>
            <a:ext cx="3249889" cy="1228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455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פרזנטציה בריבוע | פיצוח שאלה - פרזנטציה בריבוע">
            <a:extLst>
              <a:ext uri="{FF2B5EF4-FFF2-40B4-BE49-F238E27FC236}">
                <a16:creationId xmlns:a16="http://schemas.microsoft.com/office/drawing/2014/main" id="{74761323-85E7-4CC6-80C6-B3781C39CB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00" t="345" r="7778"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מלבן 9">
            <a:extLst>
              <a:ext uri="{FF2B5EF4-FFF2-40B4-BE49-F238E27FC236}">
                <a16:creationId xmlns:a16="http://schemas.microsoft.com/office/drawing/2014/main" id="{8A3EFC94-EC6C-4F2F-9FCD-EB7B82633B47}"/>
              </a:ext>
            </a:extLst>
          </p:cNvPr>
          <p:cNvSpPr/>
          <p:nvPr/>
        </p:nvSpPr>
        <p:spPr>
          <a:xfrm>
            <a:off x="494665" y="597408"/>
            <a:ext cx="5601335" cy="6036653"/>
          </a:xfrm>
          <a:prstGeom prst="rect">
            <a:avLst/>
          </a:prstGeom>
        </p:spPr>
        <p:txBody>
          <a:bodyPr wrap="square">
            <a:spAutoFit/>
          </a:bodyPr>
          <a:lstStyle/>
          <a:p>
            <a:pPr>
              <a:lnSpc>
                <a:spcPct val="150000"/>
              </a:lnSpc>
            </a:pPr>
            <a:r>
              <a:rPr lang="he-IL" sz="2000" dirty="0">
                <a:latin typeface="Segoe UI Semilight" panose="020B0402040204020203" pitchFamily="34" charset="0"/>
                <a:cs typeface="Segoe UI Semilight" panose="020B0402040204020203" pitchFamily="34" charset="0"/>
              </a:rPr>
              <a:t>במהלך נסיעה ברחובות חיפה זיהו שוטרים רכב פרטי שנסע באופן חשוד. לאחר שעצרו השוטרים את הרכב הפרטי ראו שיושבים בו 11 ילדים מלבד הנהג, כאשר שבעה מהם בתא המטען. הנהג הסביר כי ההסעה לקייטנה לא הגיעה והוא מיהר להגיע למחוז חפצו וכן רצה לחסוך בעלויות של נסיעות כפולה ולכן הסיע את כל הילדים בבת אחת. השוטרים עצרו את הרכב והודיעו לנהג שהוא יואשם ויוזמן למשפט.</a:t>
            </a:r>
          </a:p>
          <a:p>
            <a:pPr>
              <a:lnSpc>
                <a:spcPct val="150000"/>
              </a:lnSpc>
            </a:pPr>
            <a:endParaRPr lang="he-IL" sz="2000" dirty="0">
              <a:latin typeface="Segoe UI Semilight" panose="020B0402040204020203" pitchFamily="34" charset="0"/>
              <a:cs typeface="Segoe UI Semilight" panose="020B0402040204020203" pitchFamily="34" charset="0"/>
            </a:endParaRPr>
          </a:p>
          <a:p>
            <a:pPr>
              <a:lnSpc>
                <a:spcPct val="150000"/>
              </a:lnSpc>
            </a:pPr>
            <a:r>
              <a:rPr lang="he-IL" sz="2000" dirty="0">
                <a:latin typeface="Segoe UI Semilight" panose="020B0402040204020203" pitchFamily="34" charset="0"/>
                <a:cs typeface="Segoe UI Semilight" panose="020B0402040204020203" pitchFamily="34" charset="0"/>
              </a:rPr>
              <a:t>ציין והצג את </a:t>
            </a:r>
            <a:r>
              <a:rPr lang="he-IL" sz="2000" b="1" dirty="0">
                <a:latin typeface="Segoe UI Semilight" panose="020B0402040204020203" pitchFamily="34" charset="0"/>
                <a:cs typeface="Segoe UI Semilight" panose="020B0402040204020203" pitchFamily="34" charset="0"/>
              </a:rPr>
              <a:t>סוג העבריינות </a:t>
            </a:r>
            <a:r>
              <a:rPr lang="he-IL" sz="2000" dirty="0">
                <a:latin typeface="Segoe UI Semilight" panose="020B0402040204020203" pitchFamily="34" charset="0"/>
                <a:cs typeface="Segoe UI Semilight" panose="020B0402040204020203" pitchFamily="34" charset="0"/>
              </a:rPr>
              <a:t>שבאה לידי ביטוי במעשיו של הנהג. הסבר כיצד סוג עבריינות זה בא לידי ביטוי בקטע .</a:t>
            </a:r>
          </a:p>
        </p:txBody>
      </p:sp>
      <p:sp>
        <p:nvSpPr>
          <p:cNvPr id="11" name="תיבת טקסט 10">
            <a:extLst>
              <a:ext uri="{FF2B5EF4-FFF2-40B4-BE49-F238E27FC236}">
                <a16:creationId xmlns:a16="http://schemas.microsoft.com/office/drawing/2014/main" id="{FBD0EFF7-3894-4A46-9D39-873698F0C6CE}"/>
              </a:ext>
            </a:extLst>
          </p:cNvPr>
          <p:cNvSpPr txBox="1"/>
          <p:nvPr/>
        </p:nvSpPr>
        <p:spPr>
          <a:xfrm>
            <a:off x="4619097" y="116170"/>
            <a:ext cx="8660992" cy="763940"/>
          </a:xfrm>
          <a:prstGeom prst="rect">
            <a:avLst/>
          </a:prstGeom>
        </p:spPr>
        <p:txBody>
          <a:bodyPr vert="horz" lIns="91440" tIns="45720" rIns="91440" bIns="45720" rtlCol="0" anchor="b">
            <a:normAutofit/>
          </a:bodyPr>
          <a:lstStyle/>
          <a:p>
            <a:pPr algn="ctr" rtl="0">
              <a:lnSpc>
                <a:spcPct val="90000"/>
              </a:lnSpc>
              <a:spcBef>
                <a:spcPct val="0"/>
              </a:spcBef>
              <a:spcAft>
                <a:spcPts val="600"/>
              </a:spcAft>
            </a:pPr>
            <a:r>
              <a:rPr lang="he-IL" sz="4800" dirty="0">
                <a:latin typeface="Segoe UI Semibold" panose="020B0702040204020203" pitchFamily="34" charset="0"/>
                <a:ea typeface="+mj-ea"/>
                <a:cs typeface="Segoe UI Semibold" panose="020B0702040204020203" pitchFamily="34" charset="0"/>
              </a:rPr>
              <a:t>שאלות לדוגמה</a:t>
            </a:r>
            <a:endParaRPr lang="en-US" sz="4800" kern="1200" dirty="0">
              <a:latin typeface="Segoe UI Semibold" panose="020B0702040204020203" pitchFamily="34" charset="0"/>
              <a:ea typeface="+mj-ea"/>
              <a:cs typeface="Segoe UI Semibold" panose="020B0702040204020203" pitchFamily="34" charset="0"/>
            </a:endParaRPr>
          </a:p>
        </p:txBody>
      </p:sp>
    </p:spTree>
    <p:extLst>
      <p:ext uri="{BB962C8B-B14F-4D97-AF65-F5344CB8AC3E}">
        <p14:creationId xmlns:p14="http://schemas.microsoft.com/office/powerpoint/2010/main" val="3721055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פרזנטציה בריבוע | פיצוח שאלה - פרזנטציה בריבוע">
            <a:extLst>
              <a:ext uri="{FF2B5EF4-FFF2-40B4-BE49-F238E27FC236}">
                <a16:creationId xmlns:a16="http://schemas.microsoft.com/office/drawing/2014/main" id="{74761323-85E7-4CC6-80C6-B3781C39CB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00" t="345" r="7778"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מלבן 9">
            <a:extLst>
              <a:ext uri="{FF2B5EF4-FFF2-40B4-BE49-F238E27FC236}">
                <a16:creationId xmlns:a16="http://schemas.microsoft.com/office/drawing/2014/main" id="{8A3EFC94-EC6C-4F2F-9FCD-EB7B82633B47}"/>
              </a:ext>
            </a:extLst>
          </p:cNvPr>
          <p:cNvSpPr/>
          <p:nvPr/>
        </p:nvSpPr>
        <p:spPr>
          <a:xfrm>
            <a:off x="504190" y="882093"/>
            <a:ext cx="5601335" cy="5113323"/>
          </a:xfrm>
          <a:prstGeom prst="rect">
            <a:avLst/>
          </a:prstGeom>
        </p:spPr>
        <p:txBody>
          <a:bodyPr wrap="square">
            <a:spAutoFit/>
          </a:bodyPr>
          <a:lstStyle/>
          <a:p>
            <a:pPr>
              <a:lnSpc>
                <a:spcPct val="150000"/>
              </a:lnSpc>
            </a:pPr>
            <a:r>
              <a:rPr lang="he-IL" sz="2000" dirty="0">
                <a:latin typeface="Segoe UI Semilight" panose="020B0402040204020203" pitchFamily="34" charset="0"/>
                <a:cs typeface="Segoe UI Semilight" panose="020B0402040204020203" pitchFamily="34" charset="0"/>
              </a:rPr>
              <a:t>מנהל כספים במוסד ממשלתי נחקר בחשד שלא נהג כראוי בתקציב שקיבל. המנהל טען שהוא לא לקח שקל אחד לכיסו. לדבריו, אמנם הוא קיבל תקציב מהמדינה בכדי לתת שירות מסוים לאזרחים, אך הוא החליט שהשירות הזה חשוב פחות משירות אחר שהוא רגיל לתת לאזרחים שבתחום אחריותו ולכן העביר את הכסף, ללא אישור, לטובת שירות אחר.</a:t>
            </a:r>
          </a:p>
          <a:p>
            <a:pPr>
              <a:lnSpc>
                <a:spcPct val="150000"/>
              </a:lnSpc>
            </a:pPr>
            <a:endParaRPr lang="he-IL" sz="2000" dirty="0">
              <a:latin typeface="Segoe UI Semilight" panose="020B0402040204020203" pitchFamily="34" charset="0"/>
              <a:cs typeface="Segoe UI Semilight" panose="020B0402040204020203" pitchFamily="34" charset="0"/>
            </a:endParaRPr>
          </a:p>
          <a:p>
            <a:pPr>
              <a:lnSpc>
                <a:spcPct val="150000"/>
              </a:lnSpc>
            </a:pPr>
            <a:r>
              <a:rPr lang="he-IL" sz="2000" dirty="0">
                <a:latin typeface="Segoe UI Semilight" panose="020B0402040204020203" pitchFamily="34" charset="0"/>
                <a:cs typeface="Segoe UI Semilight" panose="020B0402040204020203" pitchFamily="34" charset="0"/>
              </a:rPr>
              <a:t> ציין והצג את </a:t>
            </a:r>
            <a:r>
              <a:rPr lang="he-IL" sz="2000" b="1" dirty="0">
                <a:latin typeface="Segoe UI Semilight" panose="020B0402040204020203" pitchFamily="34" charset="0"/>
                <a:cs typeface="Segoe UI Semilight" panose="020B0402040204020203" pitchFamily="34" charset="0"/>
              </a:rPr>
              <a:t>סוג העבריינות </a:t>
            </a:r>
            <a:r>
              <a:rPr lang="he-IL" sz="2000" dirty="0">
                <a:latin typeface="Segoe UI Semilight" panose="020B0402040204020203" pitchFamily="34" charset="0"/>
                <a:cs typeface="Segoe UI Semilight" panose="020B0402040204020203" pitchFamily="34" charset="0"/>
              </a:rPr>
              <a:t>של המנהל הסבר כיצד סוג עבריינות זה בא לידי ביטוי בדבריו</a:t>
            </a:r>
          </a:p>
        </p:txBody>
      </p:sp>
      <p:sp>
        <p:nvSpPr>
          <p:cNvPr id="11" name="תיבת טקסט 10">
            <a:extLst>
              <a:ext uri="{FF2B5EF4-FFF2-40B4-BE49-F238E27FC236}">
                <a16:creationId xmlns:a16="http://schemas.microsoft.com/office/drawing/2014/main" id="{FBD0EFF7-3894-4A46-9D39-873698F0C6CE}"/>
              </a:ext>
            </a:extLst>
          </p:cNvPr>
          <p:cNvSpPr txBox="1"/>
          <p:nvPr/>
        </p:nvSpPr>
        <p:spPr>
          <a:xfrm>
            <a:off x="4619097" y="116170"/>
            <a:ext cx="8660992" cy="763940"/>
          </a:xfrm>
          <a:prstGeom prst="rect">
            <a:avLst/>
          </a:prstGeom>
        </p:spPr>
        <p:txBody>
          <a:bodyPr vert="horz" lIns="91440" tIns="45720" rIns="91440" bIns="45720" rtlCol="0" anchor="b">
            <a:normAutofit/>
          </a:bodyPr>
          <a:lstStyle/>
          <a:p>
            <a:pPr algn="ctr" rtl="0">
              <a:lnSpc>
                <a:spcPct val="90000"/>
              </a:lnSpc>
              <a:spcBef>
                <a:spcPct val="0"/>
              </a:spcBef>
              <a:spcAft>
                <a:spcPts val="600"/>
              </a:spcAft>
            </a:pPr>
            <a:r>
              <a:rPr lang="he-IL" sz="4800" dirty="0">
                <a:latin typeface="Segoe UI Semibold" panose="020B0702040204020203" pitchFamily="34" charset="0"/>
                <a:ea typeface="+mj-ea"/>
                <a:cs typeface="Segoe UI Semibold" panose="020B0702040204020203" pitchFamily="34" charset="0"/>
              </a:rPr>
              <a:t>שאלות לדוגמה</a:t>
            </a:r>
            <a:endParaRPr lang="en-US" sz="4800" kern="1200" dirty="0">
              <a:latin typeface="Segoe UI Semibold" panose="020B0702040204020203" pitchFamily="34" charset="0"/>
              <a:ea typeface="+mj-ea"/>
              <a:cs typeface="Segoe UI Semibold" panose="020B0702040204020203" pitchFamily="34" charset="0"/>
            </a:endParaRPr>
          </a:p>
        </p:txBody>
      </p:sp>
    </p:spTree>
    <p:extLst>
      <p:ext uri="{BB962C8B-B14F-4D97-AF65-F5344CB8AC3E}">
        <p14:creationId xmlns:p14="http://schemas.microsoft.com/office/powerpoint/2010/main" val="275382812"/>
      </p:ext>
    </p:extLst>
  </p:cSld>
  <p:clrMapOvr>
    <a:masterClrMapping/>
  </p:clrMapOvr>
</p:sld>
</file>

<file path=ppt/theme/theme1.xml><?xml version="1.0" encoding="utf-8"?>
<a:theme xmlns:a="http://schemas.openxmlformats.org/drawingml/2006/main" name="ערכת נושא Office">
  <a:themeElements>
    <a:clrScheme name="כתום צהוב">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637</Words>
  <Application>Microsoft Office PowerPoint</Application>
  <PresentationFormat>מסך רחב</PresentationFormat>
  <Paragraphs>80</Paragraphs>
  <Slides>9</Slides>
  <Notes>0</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9</vt:i4>
      </vt:variant>
    </vt:vector>
  </HeadingPairs>
  <TitlesOfParts>
    <vt:vector size="16" baseType="lpstr">
      <vt:lpstr>Arial</vt:lpstr>
      <vt:lpstr>Avenir Next LT Pro</vt:lpstr>
      <vt:lpstr>Calibri</vt:lpstr>
      <vt:lpstr>Calibri Light</vt:lpstr>
      <vt:lpstr>Segoe UI Semibold</vt:lpstr>
      <vt:lpstr>Segoe UI Semilight</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אביה אשואל</dc:creator>
  <cp:lastModifiedBy>אביה אשואל</cp:lastModifiedBy>
  <cp:revision>3</cp:revision>
  <dcterms:created xsi:type="dcterms:W3CDTF">2020-04-21T18:18:02Z</dcterms:created>
  <dcterms:modified xsi:type="dcterms:W3CDTF">2020-04-22T08:52:01Z</dcterms:modified>
</cp:coreProperties>
</file>