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9" r:id="rId5"/>
    <p:sldId id="260" r:id="rId6"/>
    <p:sldId id="261" r:id="rId7"/>
    <p:sldId id="262" r:id="rId8"/>
    <p:sldId id="263" r:id="rId9"/>
    <p:sldId id="264" r:id="rId10"/>
    <p:sldId id="273" r:id="rId11"/>
    <p:sldId id="265" r:id="rId12"/>
    <p:sldId id="266" r:id="rId13"/>
    <p:sldId id="267" r:id="rId14"/>
    <p:sldId id="268" r:id="rId15"/>
    <p:sldId id="270" r:id="rId16"/>
    <p:sldId id="271" r:id="rId17"/>
    <p:sldId id="272"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g"/><Relationship Id="rId4" Type="http://schemas.openxmlformats.org/officeDocument/2006/relationships/image" Target="../media/image5.jp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image" Target="../media/image2.jpg"/><Relationship Id="rId4" Type="http://schemas.openxmlformats.org/officeDocument/2006/relationships/image" Target="../media/image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6753E-A1A8-47DB-933F-587F7BD9D8FA}" type="doc">
      <dgm:prSet loTypeId="urn:microsoft.com/office/officeart/2008/layout/HexagonCluster" loCatId="picture" qsTypeId="urn:microsoft.com/office/officeart/2005/8/quickstyle/simple5" qsCatId="simple" csTypeId="urn:microsoft.com/office/officeart/2005/8/colors/colorful5" csCatId="colorful" phldr="1"/>
      <dgm:spPr/>
      <dgm:t>
        <a:bodyPr/>
        <a:lstStyle/>
        <a:p>
          <a:pPr rtl="1"/>
          <a:endParaRPr lang="he-IL"/>
        </a:p>
      </dgm:t>
    </dgm:pt>
    <dgm:pt modelId="{6723511B-A338-49C6-AB88-AE06F130FB08}">
      <dgm:prSet phldrT="[טקסט]"/>
      <dgm:spPr/>
      <dgm:t>
        <a:bodyPr/>
        <a:lstStyle/>
        <a:p>
          <a:pPr rtl="1"/>
          <a:r>
            <a:rPr lang="he-IL" dirty="0">
              <a:latin typeface="Segoe UI Semibold" panose="020B0702040204020203" pitchFamily="34" charset="0"/>
              <a:cs typeface="Segoe UI Semibold" panose="020B0702040204020203" pitchFamily="34" charset="0"/>
            </a:rPr>
            <a:t>מידע</a:t>
          </a:r>
        </a:p>
      </dgm:t>
    </dgm:pt>
    <dgm:pt modelId="{7C476F74-D5E1-4F52-9027-3763F5569659}" type="parTrans" cxnId="{F17388E2-2BC0-426E-A32F-AC093FA0422E}">
      <dgm:prSet/>
      <dgm:spPr/>
      <dgm:t>
        <a:bodyPr/>
        <a:lstStyle/>
        <a:p>
          <a:pPr rtl="1"/>
          <a:endParaRPr lang="he-IL">
            <a:latin typeface="Segoe UI Semibold" panose="020B0702040204020203" pitchFamily="34" charset="0"/>
            <a:cs typeface="Segoe UI Semibold" panose="020B0702040204020203" pitchFamily="34" charset="0"/>
          </a:endParaRPr>
        </a:p>
      </dgm:t>
    </dgm:pt>
    <dgm:pt modelId="{4E6AE872-5BBC-45B4-8AC8-F911205154D0}" type="sibTrans" cxnId="{F17388E2-2BC0-426E-A32F-AC093FA0422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pPr rtl="1"/>
          <a:endParaRPr lang="he-IL">
            <a:latin typeface="Segoe UI Semibold" panose="020B0702040204020203" pitchFamily="34" charset="0"/>
            <a:cs typeface="Segoe UI Semibold" panose="020B0702040204020203" pitchFamily="34" charset="0"/>
          </a:endParaRPr>
        </a:p>
      </dgm:t>
    </dgm:pt>
    <dgm:pt modelId="{2D628019-DB8C-44B0-9AC6-08A12A82D800}">
      <dgm:prSet phldrT="[טקסט]"/>
      <dgm:spPr/>
      <dgm:t>
        <a:bodyPr/>
        <a:lstStyle/>
        <a:p>
          <a:pPr rtl="1"/>
          <a:r>
            <a:rPr lang="he-IL" dirty="0">
              <a:latin typeface="Segoe UI Semibold" panose="020B0702040204020203" pitchFamily="34" charset="0"/>
              <a:cs typeface="Segoe UI Semibold" panose="020B0702040204020203" pitchFamily="34" charset="0"/>
            </a:rPr>
            <a:t>מנגנוני אכיפה</a:t>
          </a:r>
        </a:p>
      </dgm:t>
    </dgm:pt>
    <dgm:pt modelId="{4EBFC210-447F-44C5-8A68-828D4CB2A769}" type="parTrans" cxnId="{C9D07645-BF20-4F83-AB3C-CBD3EB2210AA}">
      <dgm:prSet/>
      <dgm:spPr/>
      <dgm:t>
        <a:bodyPr/>
        <a:lstStyle/>
        <a:p>
          <a:pPr rtl="1"/>
          <a:endParaRPr lang="he-IL">
            <a:latin typeface="Segoe UI Semibold" panose="020B0702040204020203" pitchFamily="34" charset="0"/>
            <a:cs typeface="Segoe UI Semibold" panose="020B0702040204020203" pitchFamily="34" charset="0"/>
          </a:endParaRPr>
        </a:p>
      </dgm:t>
    </dgm:pt>
    <dgm:pt modelId="{34F7C51C-7836-4EE1-B500-09420B484A27}" type="sibTrans" cxnId="{C9D07645-BF20-4F83-AB3C-CBD3EB2210A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pPr rtl="1"/>
          <a:endParaRPr lang="he-IL">
            <a:latin typeface="Segoe UI Semibold" panose="020B0702040204020203" pitchFamily="34" charset="0"/>
            <a:cs typeface="Segoe UI Semibold" panose="020B0702040204020203" pitchFamily="34" charset="0"/>
          </a:endParaRPr>
        </a:p>
      </dgm:t>
    </dgm:pt>
    <dgm:pt modelId="{516AB91A-DE93-49EB-9FC5-A593345F5E9D}">
      <dgm:prSet phldrT="[טקסט]"/>
      <dgm:spPr/>
      <dgm:t>
        <a:bodyPr/>
        <a:lstStyle/>
        <a:p>
          <a:pPr rtl="1"/>
          <a:r>
            <a:rPr lang="he-IL" dirty="0">
              <a:latin typeface="Segoe UI Semibold" panose="020B0702040204020203" pitchFamily="34" charset="0"/>
              <a:cs typeface="Segoe UI Semibold" panose="020B0702040204020203" pitchFamily="34" charset="0"/>
            </a:rPr>
            <a:t>כוח אדם</a:t>
          </a:r>
        </a:p>
      </dgm:t>
    </dgm:pt>
    <dgm:pt modelId="{4092C17A-21D4-4121-A238-087C3192B2B6}" type="parTrans" cxnId="{9CC7F286-E765-4C54-89BD-CA0FE6F0DDA7}">
      <dgm:prSet/>
      <dgm:spPr/>
      <dgm:t>
        <a:bodyPr/>
        <a:lstStyle/>
        <a:p>
          <a:pPr rtl="1"/>
          <a:endParaRPr lang="he-IL">
            <a:latin typeface="Segoe UI Semibold" panose="020B0702040204020203" pitchFamily="34" charset="0"/>
            <a:cs typeface="Segoe UI Semibold" panose="020B0702040204020203" pitchFamily="34" charset="0"/>
          </a:endParaRPr>
        </a:p>
      </dgm:t>
    </dgm:pt>
    <dgm:pt modelId="{BFBD6F51-3752-4924-B32A-E0FC0991DD19}" type="sibTrans" cxnId="{9CC7F286-E765-4C54-89BD-CA0FE6F0DDA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dgm:spPr>
      <dgm:t>
        <a:bodyPr/>
        <a:lstStyle/>
        <a:p>
          <a:pPr rtl="1"/>
          <a:endParaRPr lang="he-IL">
            <a:latin typeface="Segoe UI Semibold" panose="020B0702040204020203" pitchFamily="34" charset="0"/>
            <a:cs typeface="Segoe UI Semibold" panose="020B0702040204020203" pitchFamily="34" charset="0"/>
          </a:endParaRPr>
        </a:p>
      </dgm:t>
    </dgm:pt>
    <dgm:pt modelId="{3EE2110E-292C-4435-A8AF-EA9FE99368D2}">
      <dgm:prSet/>
      <dgm:spPr/>
      <dgm:t>
        <a:bodyPr/>
        <a:lstStyle/>
        <a:p>
          <a:pPr rtl="1"/>
          <a:r>
            <a:rPr lang="he-IL" dirty="0">
              <a:latin typeface="Segoe UI Semibold" panose="020B0702040204020203" pitchFamily="34" charset="0"/>
              <a:cs typeface="Segoe UI Semibold" panose="020B0702040204020203" pitchFamily="34" charset="0"/>
            </a:rPr>
            <a:t>כסף</a:t>
          </a:r>
        </a:p>
      </dgm:t>
    </dgm:pt>
    <dgm:pt modelId="{E9002B2D-A20E-4A47-84F0-CE086A20763C}" type="parTrans" cxnId="{97703B5D-6696-41A2-B2A1-B4371B70B615}">
      <dgm:prSet/>
      <dgm:spPr/>
      <dgm:t>
        <a:bodyPr/>
        <a:lstStyle/>
        <a:p>
          <a:pPr rtl="1"/>
          <a:endParaRPr lang="he-IL">
            <a:latin typeface="Segoe UI Semibold" panose="020B0702040204020203" pitchFamily="34" charset="0"/>
            <a:cs typeface="Segoe UI Semibold" panose="020B0702040204020203" pitchFamily="34" charset="0"/>
          </a:endParaRPr>
        </a:p>
      </dgm:t>
    </dgm:pt>
    <dgm:pt modelId="{01B88FAD-9018-4596-964F-8ED0AD6BFD09}" type="sibTrans" cxnId="{97703B5D-6696-41A2-B2A1-B4371B70B615}">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pPr rtl="1"/>
          <a:endParaRPr lang="he-IL">
            <a:latin typeface="Segoe UI Semibold" panose="020B0702040204020203" pitchFamily="34" charset="0"/>
            <a:cs typeface="Segoe UI Semibold" panose="020B0702040204020203" pitchFamily="34" charset="0"/>
          </a:endParaRPr>
        </a:p>
      </dgm:t>
    </dgm:pt>
    <dgm:pt modelId="{62B5722F-66B0-4816-BDA5-353E723647CD}" type="pres">
      <dgm:prSet presAssocID="{8DE6753E-A1A8-47DB-933F-587F7BD9D8FA}" presName="Name0" presStyleCnt="0">
        <dgm:presLayoutVars>
          <dgm:chMax val="21"/>
          <dgm:chPref val="21"/>
        </dgm:presLayoutVars>
      </dgm:prSet>
      <dgm:spPr/>
    </dgm:pt>
    <dgm:pt modelId="{9ED869BB-B2DF-47F3-854F-3181E72D68FA}" type="pres">
      <dgm:prSet presAssocID="{6723511B-A338-49C6-AB88-AE06F130FB08}" presName="text1" presStyleCnt="0"/>
      <dgm:spPr/>
    </dgm:pt>
    <dgm:pt modelId="{C411B33B-691A-45F3-B7A4-6A6962155806}" type="pres">
      <dgm:prSet presAssocID="{6723511B-A338-49C6-AB88-AE06F130FB08}" presName="textRepeatNode" presStyleLbl="alignNode1" presStyleIdx="0" presStyleCnt="4">
        <dgm:presLayoutVars>
          <dgm:chMax val="0"/>
          <dgm:chPref val="0"/>
          <dgm:bulletEnabled val="1"/>
        </dgm:presLayoutVars>
      </dgm:prSet>
      <dgm:spPr/>
    </dgm:pt>
    <dgm:pt modelId="{2B4F03ED-233E-4282-BB2B-33CA5773B3A1}" type="pres">
      <dgm:prSet presAssocID="{6723511B-A338-49C6-AB88-AE06F130FB08}" presName="textaccent1" presStyleCnt="0"/>
      <dgm:spPr/>
    </dgm:pt>
    <dgm:pt modelId="{D8EB5BC9-A0D7-4E97-B157-E390CCDC5AEF}" type="pres">
      <dgm:prSet presAssocID="{6723511B-A338-49C6-AB88-AE06F130FB08}" presName="accentRepeatNode" presStyleLbl="solidAlignAcc1" presStyleIdx="0" presStyleCnt="8"/>
      <dgm:spPr/>
    </dgm:pt>
    <dgm:pt modelId="{9846587E-3E28-4FC6-967A-B62E892C86C5}" type="pres">
      <dgm:prSet presAssocID="{4E6AE872-5BBC-45B4-8AC8-F911205154D0}" presName="image1" presStyleCnt="0"/>
      <dgm:spPr/>
    </dgm:pt>
    <dgm:pt modelId="{40ECD0F3-3A56-4E13-A92D-ECFCE4A06009}" type="pres">
      <dgm:prSet presAssocID="{4E6AE872-5BBC-45B4-8AC8-F911205154D0}" presName="imageRepeatNode" presStyleLbl="alignAcc1" presStyleIdx="0" presStyleCnt="4"/>
      <dgm:spPr/>
    </dgm:pt>
    <dgm:pt modelId="{37FDC0CE-DC58-4A2B-B3DC-495901072C1E}" type="pres">
      <dgm:prSet presAssocID="{4E6AE872-5BBC-45B4-8AC8-F911205154D0}" presName="imageaccent1" presStyleCnt="0"/>
      <dgm:spPr/>
    </dgm:pt>
    <dgm:pt modelId="{F3700F5C-496C-457B-B593-7F08438931B0}" type="pres">
      <dgm:prSet presAssocID="{4E6AE872-5BBC-45B4-8AC8-F911205154D0}" presName="accentRepeatNode" presStyleLbl="solidAlignAcc1" presStyleIdx="1" presStyleCnt="8"/>
      <dgm:spPr/>
    </dgm:pt>
    <dgm:pt modelId="{874EDBB9-2A73-4E21-AB76-D7AEEC32E267}" type="pres">
      <dgm:prSet presAssocID="{3EE2110E-292C-4435-A8AF-EA9FE99368D2}" presName="text2" presStyleCnt="0"/>
      <dgm:spPr/>
    </dgm:pt>
    <dgm:pt modelId="{B57F38D9-E4C6-428A-913C-7BC03B558929}" type="pres">
      <dgm:prSet presAssocID="{3EE2110E-292C-4435-A8AF-EA9FE99368D2}" presName="textRepeatNode" presStyleLbl="alignNode1" presStyleIdx="1" presStyleCnt="4">
        <dgm:presLayoutVars>
          <dgm:chMax val="0"/>
          <dgm:chPref val="0"/>
          <dgm:bulletEnabled val="1"/>
        </dgm:presLayoutVars>
      </dgm:prSet>
      <dgm:spPr/>
    </dgm:pt>
    <dgm:pt modelId="{C06CCB1D-FC80-4E3D-8D14-AF01CCA1A87B}" type="pres">
      <dgm:prSet presAssocID="{3EE2110E-292C-4435-A8AF-EA9FE99368D2}" presName="textaccent2" presStyleCnt="0"/>
      <dgm:spPr/>
    </dgm:pt>
    <dgm:pt modelId="{2AFFAFFB-CDF5-489D-8C14-04E41F893A58}" type="pres">
      <dgm:prSet presAssocID="{3EE2110E-292C-4435-A8AF-EA9FE99368D2}" presName="accentRepeatNode" presStyleLbl="solidAlignAcc1" presStyleIdx="2" presStyleCnt="8"/>
      <dgm:spPr/>
    </dgm:pt>
    <dgm:pt modelId="{F12A2EB6-00F2-4696-A7EC-3581B47EDA6D}" type="pres">
      <dgm:prSet presAssocID="{01B88FAD-9018-4596-964F-8ED0AD6BFD09}" presName="image2" presStyleCnt="0"/>
      <dgm:spPr/>
    </dgm:pt>
    <dgm:pt modelId="{494E9C81-D852-4F4D-91E6-186EFDEE8769}" type="pres">
      <dgm:prSet presAssocID="{01B88FAD-9018-4596-964F-8ED0AD6BFD09}" presName="imageRepeatNode" presStyleLbl="alignAcc1" presStyleIdx="1" presStyleCnt="4"/>
      <dgm:spPr/>
    </dgm:pt>
    <dgm:pt modelId="{454EC7DB-4ED4-4C94-A168-CFB95A883430}" type="pres">
      <dgm:prSet presAssocID="{01B88FAD-9018-4596-964F-8ED0AD6BFD09}" presName="imageaccent2" presStyleCnt="0"/>
      <dgm:spPr/>
    </dgm:pt>
    <dgm:pt modelId="{FC638ECE-8BA8-4E2A-B1E2-38374F568344}" type="pres">
      <dgm:prSet presAssocID="{01B88FAD-9018-4596-964F-8ED0AD6BFD09}" presName="accentRepeatNode" presStyleLbl="solidAlignAcc1" presStyleIdx="3" presStyleCnt="8"/>
      <dgm:spPr/>
    </dgm:pt>
    <dgm:pt modelId="{CF46EC1C-6041-4396-8B7E-D4B5FF8AB8EF}" type="pres">
      <dgm:prSet presAssocID="{2D628019-DB8C-44B0-9AC6-08A12A82D800}" presName="text3" presStyleCnt="0"/>
      <dgm:spPr/>
    </dgm:pt>
    <dgm:pt modelId="{0511B33A-CEE1-406D-8AA5-C65B27B8B330}" type="pres">
      <dgm:prSet presAssocID="{2D628019-DB8C-44B0-9AC6-08A12A82D800}" presName="textRepeatNode" presStyleLbl="alignNode1" presStyleIdx="2" presStyleCnt="4">
        <dgm:presLayoutVars>
          <dgm:chMax val="0"/>
          <dgm:chPref val="0"/>
          <dgm:bulletEnabled val="1"/>
        </dgm:presLayoutVars>
      </dgm:prSet>
      <dgm:spPr/>
    </dgm:pt>
    <dgm:pt modelId="{FB45B2F1-68B3-400A-93B7-4AFCB0621C41}" type="pres">
      <dgm:prSet presAssocID="{2D628019-DB8C-44B0-9AC6-08A12A82D800}" presName="textaccent3" presStyleCnt="0"/>
      <dgm:spPr/>
    </dgm:pt>
    <dgm:pt modelId="{2A142031-4221-4C0C-9A39-4719BC7B19EF}" type="pres">
      <dgm:prSet presAssocID="{2D628019-DB8C-44B0-9AC6-08A12A82D800}" presName="accentRepeatNode" presStyleLbl="solidAlignAcc1" presStyleIdx="4" presStyleCnt="8"/>
      <dgm:spPr/>
    </dgm:pt>
    <dgm:pt modelId="{095855A5-A179-4CC6-8A3F-09A7CABE6634}" type="pres">
      <dgm:prSet presAssocID="{34F7C51C-7836-4EE1-B500-09420B484A27}" presName="image3" presStyleCnt="0"/>
      <dgm:spPr/>
    </dgm:pt>
    <dgm:pt modelId="{197C8CDE-1770-4B65-96E3-CFAAAD7F7463}" type="pres">
      <dgm:prSet presAssocID="{34F7C51C-7836-4EE1-B500-09420B484A27}" presName="imageRepeatNode" presStyleLbl="alignAcc1" presStyleIdx="2" presStyleCnt="4"/>
      <dgm:spPr/>
    </dgm:pt>
    <dgm:pt modelId="{D493ABBD-4C63-472D-9B50-93D6748A0087}" type="pres">
      <dgm:prSet presAssocID="{34F7C51C-7836-4EE1-B500-09420B484A27}" presName="imageaccent3" presStyleCnt="0"/>
      <dgm:spPr/>
    </dgm:pt>
    <dgm:pt modelId="{74FD93FE-51A4-4815-878B-1A68064A2945}" type="pres">
      <dgm:prSet presAssocID="{34F7C51C-7836-4EE1-B500-09420B484A27}" presName="accentRepeatNode" presStyleLbl="solidAlignAcc1" presStyleIdx="5" presStyleCnt="8"/>
      <dgm:spPr/>
    </dgm:pt>
    <dgm:pt modelId="{5347097D-BA69-4C9B-9EF5-55AECC00993B}" type="pres">
      <dgm:prSet presAssocID="{516AB91A-DE93-49EB-9FC5-A593345F5E9D}" presName="text4" presStyleCnt="0"/>
      <dgm:spPr/>
    </dgm:pt>
    <dgm:pt modelId="{6FEC03C2-B799-4572-9262-AA3B47709A87}" type="pres">
      <dgm:prSet presAssocID="{516AB91A-DE93-49EB-9FC5-A593345F5E9D}" presName="textRepeatNode" presStyleLbl="alignNode1" presStyleIdx="3" presStyleCnt="4">
        <dgm:presLayoutVars>
          <dgm:chMax val="0"/>
          <dgm:chPref val="0"/>
          <dgm:bulletEnabled val="1"/>
        </dgm:presLayoutVars>
      </dgm:prSet>
      <dgm:spPr/>
    </dgm:pt>
    <dgm:pt modelId="{D7BF3A1A-446C-4E7B-9B53-0E6F693C296B}" type="pres">
      <dgm:prSet presAssocID="{516AB91A-DE93-49EB-9FC5-A593345F5E9D}" presName="textaccent4" presStyleCnt="0"/>
      <dgm:spPr/>
    </dgm:pt>
    <dgm:pt modelId="{84E0236C-BEB9-4198-AEBA-AEDC48714DC4}" type="pres">
      <dgm:prSet presAssocID="{516AB91A-DE93-49EB-9FC5-A593345F5E9D}" presName="accentRepeatNode" presStyleLbl="solidAlignAcc1" presStyleIdx="6" presStyleCnt="8"/>
      <dgm:spPr/>
    </dgm:pt>
    <dgm:pt modelId="{8F50EE6E-CEF6-40F7-B1D2-C45E6C53D8DC}" type="pres">
      <dgm:prSet presAssocID="{BFBD6F51-3752-4924-B32A-E0FC0991DD19}" presName="image4" presStyleCnt="0"/>
      <dgm:spPr/>
    </dgm:pt>
    <dgm:pt modelId="{0FA8E175-9E4E-48DF-A6DC-0C3C42241619}" type="pres">
      <dgm:prSet presAssocID="{BFBD6F51-3752-4924-B32A-E0FC0991DD19}" presName="imageRepeatNode" presStyleLbl="alignAcc1" presStyleIdx="3" presStyleCnt="4"/>
      <dgm:spPr/>
    </dgm:pt>
    <dgm:pt modelId="{BAED8A94-60E0-4A75-859E-981ECB259D03}" type="pres">
      <dgm:prSet presAssocID="{BFBD6F51-3752-4924-B32A-E0FC0991DD19}" presName="imageaccent4" presStyleCnt="0"/>
      <dgm:spPr/>
    </dgm:pt>
    <dgm:pt modelId="{075A3FA6-08D7-46D6-B061-07E3A638D721}" type="pres">
      <dgm:prSet presAssocID="{BFBD6F51-3752-4924-B32A-E0FC0991DD19}" presName="accentRepeatNode" presStyleLbl="solidAlignAcc1" presStyleIdx="7" presStyleCnt="8"/>
      <dgm:spPr/>
    </dgm:pt>
  </dgm:ptLst>
  <dgm:cxnLst>
    <dgm:cxn modelId="{A9D76538-1F7C-448C-807A-400192126CB7}" type="presOf" srcId="{4E6AE872-5BBC-45B4-8AC8-F911205154D0}" destId="{40ECD0F3-3A56-4E13-A92D-ECFCE4A06009}" srcOrd="0" destOrd="0" presId="urn:microsoft.com/office/officeart/2008/layout/HexagonCluster"/>
    <dgm:cxn modelId="{5B88F440-CD36-451C-BB3B-9AC59F031054}" type="presOf" srcId="{516AB91A-DE93-49EB-9FC5-A593345F5E9D}" destId="{6FEC03C2-B799-4572-9262-AA3B47709A87}" srcOrd="0" destOrd="0" presId="urn:microsoft.com/office/officeart/2008/layout/HexagonCluster"/>
    <dgm:cxn modelId="{0F4C625C-9361-474E-AB7F-2B693AA06636}" type="presOf" srcId="{2D628019-DB8C-44B0-9AC6-08A12A82D800}" destId="{0511B33A-CEE1-406D-8AA5-C65B27B8B330}" srcOrd="0" destOrd="0" presId="urn:microsoft.com/office/officeart/2008/layout/HexagonCluster"/>
    <dgm:cxn modelId="{97703B5D-6696-41A2-B2A1-B4371B70B615}" srcId="{8DE6753E-A1A8-47DB-933F-587F7BD9D8FA}" destId="{3EE2110E-292C-4435-A8AF-EA9FE99368D2}" srcOrd="1" destOrd="0" parTransId="{E9002B2D-A20E-4A47-84F0-CE086A20763C}" sibTransId="{01B88FAD-9018-4596-964F-8ED0AD6BFD09}"/>
    <dgm:cxn modelId="{64239E43-324A-4C40-AE7E-CBFCD02F3B10}" type="presOf" srcId="{8DE6753E-A1A8-47DB-933F-587F7BD9D8FA}" destId="{62B5722F-66B0-4816-BDA5-353E723647CD}" srcOrd="0" destOrd="0" presId="urn:microsoft.com/office/officeart/2008/layout/HexagonCluster"/>
    <dgm:cxn modelId="{57876244-00FF-41FA-AFCA-A96CA3CBF6DA}" type="presOf" srcId="{01B88FAD-9018-4596-964F-8ED0AD6BFD09}" destId="{494E9C81-D852-4F4D-91E6-186EFDEE8769}" srcOrd="0" destOrd="0" presId="urn:microsoft.com/office/officeart/2008/layout/HexagonCluster"/>
    <dgm:cxn modelId="{C9D07645-BF20-4F83-AB3C-CBD3EB2210AA}" srcId="{8DE6753E-A1A8-47DB-933F-587F7BD9D8FA}" destId="{2D628019-DB8C-44B0-9AC6-08A12A82D800}" srcOrd="2" destOrd="0" parTransId="{4EBFC210-447F-44C5-8A68-828D4CB2A769}" sibTransId="{34F7C51C-7836-4EE1-B500-09420B484A27}"/>
    <dgm:cxn modelId="{2DB42E4A-6ADF-48FD-9A6A-D4D7805AF9A4}" type="presOf" srcId="{3EE2110E-292C-4435-A8AF-EA9FE99368D2}" destId="{B57F38D9-E4C6-428A-913C-7BC03B558929}" srcOrd="0" destOrd="0" presId="urn:microsoft.com/office/officeart/2008/layout/HexagonCluster"/>
    <dgm:cxn modelId="{0F3A9C71-DED5-4210-B347-D786DC40F78F}" type="presOf" srcId="{34F7C51C-7836-4EE1-B500-09420B484A27}" destId="{197C8CDE-1770-4B65-96E3-CFAAAD7F7463}" srcOrd="0" destOrd="0" presId="urn:microsoft.com/office/officeart/2008/layout/HexagonCluster"/>
    <dgm:cxn modelId="{32FB7555-7339-494A-A502-3EF22B335F18}" type="presOf" srcId="{6723511B-A338-49C6-AB88-AE06F130FB08}" destId="{C411B33B-691A-45F3-B7A4-6A6962155806}" srcOrd="0" destOrd="0" presId="urn:microsoft.com/office/officeart/2008/layout/HexagonCluster"/>
    <dgm:cxn modelId="{9CC7F286-E765-4C54-89BD-CA0FE6F0DDA7}" srcId="{8DE6753E-A1A8-47DB-933F-587F7BD9D8FA}" destId="{516AB91A-DE93-49EB-9FC5-A593345F5E9D}" srcOrd="3" destOrd="0" parTransId="{4092C17A-21D4-4121-A238-087C3192B2B6}" sibTransId="{BFBD6F51-3752-4924-B32A-E0FC0991DD19}"/>
    <dgm:cxn modelId="{8DBA499D-3D4B-41C0-A7A1-140AADEF3E7E}" type="presOf" srcId="{BFBD6F51-3752-4924-B32A-E0FC0991DD19}" destId="{0FA8E175-9E4E-48DF-A6DC-0C3C42241619}" srcOrd="0" destOrd="0" presId="urn:microsoft.com/office/officeart/2008/layout/HexagonCluster"/>
    <dgm:cxn modelId="{F17388E2-2BC0-426E-A32F-AC093FA0422E}" srcId="{8DE6753E-A1A8-47DB-933F-587F7BD9D8FA}" destId="{6723511B-A338-49C6-AB88-AE06F130FB08}" srcOrd="0" destOrd="0" parTransId="{7C476F74-D5E1-4F52-9027-3763F5569659}" sibTransId="{4E6AE872-5BBC-45B4-8AC8-F911205154D0}"/>
    <dgm:cxn modelId="{492C5741-E788-48B2-A528-32D09C9F3B57}" type="presParOf" srcId="{62B5722F-66B0-4816-BDA5-353E723647CD}" destId="{9ED869BB-B2DF-47F3-854F-3181E72D68FA}" srcOrd="0" destOrd="0" presId="urn:microsoft.com/office/officeart/2008/layout/HexagonCluster"/>
    <dgm:cxn modelId="{8D067FD1-F064-44C0-9E70-16E0F3D7ECAE}" type="presParOf" srcId="{9ED869BB-B2DF-47F3-854F-3181E72D68FA}" destId="{C411B33B-691A-45F3-B7A4-6A6962155806}" srcOrd="0" destOrd="0" presId="urn:microsoft.com/office/officeart/2008/layout/HexagonCluster"/>
    <dgm:cxn modelId="{60946DA2-1BA8-40F1-8374-1C8956424F16}" type="presParOf" srcId="{62B5722F-66B0-4816-BDA5-353E723647CD}" destId="{2B4F03ED-233E-4282-BB2B-33CA5773B3A1}" srcOrd="1" destOrd="0" presId="urn:microsoft.com/office/officeart/2008/layout/HexagonCluster"/>
    <dgm:cxn modelId="{BB345F21-2B62-4BB6-8C2D-8537DB1E5D72}" type="presParOf" srcId="{2B4F03ED-233E-4282-BB2B-33CA5773B3A1}" destId="{D8EB5BC9-A0D7-4E97-B157-E390CCDC5AEF}" srcOrd="0" destOrd="0" presId="urn:microsoft.com/office/officeart/2008/layout/HexagonCluster"/>
    <dgm:cxn modelId="{75F20089-0E52-4490-A3A1-5481A42717FB}" type="presParOf" srcId="{62B5722F-66B0-4816-BDA5-353E723647CD}" destId="{9846587E-3E28-4FC6-967A-B62E892C86C5}" srcOrd="2" destOrd="0" presId="urn:microsoft.com/office/officeart/2008/layout/HexagonCluster"/>
    <dgm:cxn modelId="{9411D150-9227-4642-A46A-D4DA92F44269}" type="presParOf" srcId="{9846587E-3E28-4FC6-967A-B62E892C86C5}" destId="{40ECD0F3-3A56-4E13-A92D-ECFCE4A06009}" srcOrd="0" destOrd="0" presId="urn:microsoft.com/office/officeart/2008/layout/HexagonCluster"/>
    <dgm:cxn modelId="{2E9CD654-D852-4B0A-93CA-F301078C5319}" type="presParOf" srcId="{62B5722F-66B0-4816-BDA5-353E723647CD}" destId="{37FDC0CE-DC58-4A2B-B3DC-495901072C1E}" srcOrd="3" destOrd="0" presId="urn:microsoft.com/office/officeart/2008/layout/HexagonCluster"/>
    <dgm:cxn modelId="{F349A7A5-B6EC-43EC-A5BE-B09403C35881}" type="presParOf" srcId="{37FDC0CE-DC58-4A2B-B3DC-495901072C1E}" destId="{F3700F5C-496C-457B-B593-7F08438931B0}" srcOrd="0" destOrd="0" presId="urn:microsoft.com/office/officeart/2008/layout/HexagonCluster"/>
    <dgm:cxn modelId="{BECB62DB-FF12-44FE-A366-3DCDDB605745}" type="presParOf" srcId="{62B5722F-66B0-4816-BDA5-353E723647CD}" destId="{874EDBB9-2A73-4E21-AB76-D7AEEC32E267}" srcOrd="4" destOrd="0" presId="urn:microsoft.com/office/officeart/2008/layout/HexagonCluster"/>
    <dgm:cxn modelId="{2463283C-3C71-4DBA-811D-0B1C30C12ED5}" type="presParOf" srcId="{874EDBB9-2A73-4E21-AB76-D7AEEC32E267}" destId="{B57F38D9-E4C6-428A-913C-7BC03B558929}" srcOrd="0" destOrd="0" presId="urn:microsoft.com/office/officeart/2008/layout/HexagonCluster"/>
    <dgm:cxn modelId="{D107CE7F-2F13-45CC-A208-E0A233B206D5}" type="presParOf" srcId="{62B5722F-66B0-4816-BDA5-353E723647CD}" destId="{C06CCB1D-FC80-4E3D-8D14-AF01CCA1A87B}" srcOrd="5" destOrd="0" presId="urn:microsoft.com/office/officeart/2008/layout/HexagonCluster"/>
    <dgm:cxn modelId="{AD7C9B07-2872-4416-BA6E-7CF852380EDE}" type="presParOf" srcId="{C06CCB1D-FC80-4E3D-8D14-AF01CCA1A87B}" destId="{2AFFAFFB-CDF5-489D-8C14-04E41F893A58}" srcOrd="0" destOrd="0" presId="urn:microsoft.com/office/officeart/2008/layout/HexagonCluster"/>
    <dgm:cxn modelId="{FF0B52B4-38A8-4CA9-94E2-BC9DBFB2E0EC}" type="presParOf" srcId="{62B5722F-66B0-4816-BDA5-353E723647CD}" destId="{F12A2EB6-00F2-4696-A7EC-3581B47EDA6D}" srcOrd="6" destOrd="0" presId="urn:microsoft.com/office/officeart/2008/layout/HexagonCluster"/>
    <dgm:cxn modelId="{C0B46DE8-C697-4CF3-8BF5-EC1F7A7E5078}" type="presParOf" srcId="{F12A2EB6-00F2-4696-A7EC-3581B47EDA6D}" destId="{494E9C81-D852-4F4D-91E6-186EFDEE8769}" srcOrd="0" destOrd="0" presId="urn:microsoft.com/office/officeart/2008/layout/HexagonCluster"/>
    <dgm:cxn modelId="{8C29ACF2-081F-44A5-83A8-DAD106763AEE}" type="presParOf" srcId="{62B5722F-66B0-4816-BDA5-353E723647CD}" destId="{454EC7DB-4ED4-4C94-A168-CFB95A883430}" srcOrd="7" destOrd="0" presId="urn:microsoft.com/office/officeart/2008/layout/HexagonCluster"/>
    <dgm:cxn modelId="{A0EF89D6-CF58-49D8-944C-BB84033F05E6}" type="presParOf" srcId="{454EC7DB-4ED4-4C94-A168-CFB95A883430}" destId="{FC638ECE-8BA8-4E2A-B1E2-38374F568344}" srcOrd="0" destOrd="0" presId="urn:microsoft.com/office/officeart/2008/layout/HexagonCluster"/>
    <dgm:cxn modelId="{73EEC888-A8AA-40B9-B0CB-CD2FADC2708D}" type="presParOf" srcId="{62B5722F-66B0-4816-BDA5-353E723647CD}" destId="{CF46EC1C-6041-4396-8B7E-D4B5FF8AB8EF}" srcOrd="8" destOrd="0" presId="urn:microsoft.com/office/officeart/2008/layout/HexagonCluster"/>
    <dgm:cxn modelId="{5B8E236B-2120-48BE-8D8E-0C4F6C138041}" type="presParOf" srcId="{CF46EC1C-6041-4396-8B7E-D4B5FF8AB8EF}" destId="{0511B33A-CEE1-406D-8AA5-C65B27B8B330}" srcOrd="0" destOrd="0" presId="urn:microsoft.com/office/officeart/2008/layout/HexagonCluster"/>
    <dgm:cxn modelId="{DA36D456-BDCC-4360-9559-40A6E80623FC}" type="presParOf" srcId="{62B5722F-66B0-4816-BDA5-353E723647CD}" destId="{FB45B2F1-68B3-400A-93B7-4AFCB0621C41}" srcOrd="9" destOrd="0" presId="urn:microsoft.com/office/officeart/2008/layout/HexagonCluster"/>
    <dgm:cxn modelId="{958514DD-BC50-4643-BFF0-F370D3828D3C}" type="presParOf" srcId="{FB45B2F1-68B3-400A-93B7-4AFCB0621C41}" destId="{2A142031-4221-4C0C-9A39-4719BC7B19EF}" srcOrd="0" destOrd="0" presId="urn:microsoft.com/office/officeart/2008/layout/HexagonCluster"/>
    <dgm:cxn modelId="{B7792CE1-1A33-4BAF-A6F8-60A17E25D6A6}" type="presParOf" srcId="{62B5722F-66B0-4816-BDA5-353E723647CD}" destId="{095855A5-A179-4CC6-8A3F-09A7CABE6634}" srcOrd="10" destOrd="0" presId="urn:microsoft.com/office/officeart/2008/layout/HexagonCluster"/>
    <dgm:cxn modelId="{BB622FC7-22D2-4964-94E0-B26ED04313B5}" type="presParOf" srcId="{095855A5-A179-4CC6-8A3F-09A7CABE6634}" destId="{197C8CDE-1770-4B65-96E3-CFAAAD7F7463}" srcOrd="0" destOrd="0" presId="urn:microsoft.com/office/officeart/2008/layout/HexagonCluster"/>
    <dgm:cxn modelId="{0871EC88-6DF5-45B9-A800-A07CEF02DDDE}" type="presParOf" srcId="{62B5722F-66B0-4816-BDA5-353E723647CD}" destId="{D493ABBD-4C63-472D-9B50-93D6748A0087}" srcOrd="11" destOrd="0" presId="urn:microsoft.com/office/officeart/2008/layout/HexagonCluster"/>
    <dgm:cxn modelId="{AF136E3D-24C1-4EE4-9AD7-AB48BC33EAB3}" type="presParOf" srcId="{D493ABBD-4C63-472D-9B50-93D6748A0087}" destId="{74FD93FE-51A4-4815-878B-1A68064A2945}" srcOrd="0" destOrd="0" presId="urn:microsoft.com/office/officeart/2008/layout/HexagonCluster"/>
    <dgm:cxn modelId="{52C10334-F617-47A4-B180-7F83CC3A8F4E}" type="presParOf" srcId="{62B5722F-66B0-4816-BDA5-353E723647CD}" destId="{5347097D-BA69-4C9B-9EF5-55AECC00993B}" srcOrd="12" destOrd="0" presId="urn:microsoft.com/office/officeart/2008/layout/HexagonCluster"/>
    <dgm:cxn modelId="{98D37ED4-21DB-4CCA-BDBF-2F4FF394A184}" type="presParOf" srcId="{5347097D-BA69-4C9B-9EF5-55AECC00993B}" destId="{6FEC03C2-B799-4572-9262-AA3B47709A87}" srcOrd="0" destOrd="0" presId="urn:microsoft.com/office/officeart/2008/layout/HexagonCluster"/>
    <dgm:cxn modelId="{CAFBA94E-8596-4DCA-9DAA-F7D8C0D65C87}" type="presParOf" srcId="{62B5722F-66B0-4816-BDA5-353E723647CD}" destId="{D7BF3A1A-446C-4E7B-9B53-0E6F693C296B}" srcOrd="13" destOrd="0" presId="urn:microsoft.com/office/officeart/2008/layout/HexagonCluster"/>
    <dgm:cxn modelId="{CA83E734-1DEC-493D-AEE9-F8B523885CD0}" type="presParOf" srcId="{D7BF3A1A-446C-4E7B-9B53-0E6F693C296B}" destId="{84E0236C-BEB9-4198-AEBA-AEDC48714DC4}" srcOrd="0" destOrd="0" presId="urn:microsoft.com/office/officeart/2008/layout/HexagonCluster"/>
    <dgm:cxn modelId="{FA4AD910-E674-483A-9D7D-4FEB692F6908}" type="presParOf" srcId="{62B5722F-66B0-4816-BDA5-353E723647CD}" destId="{8F50EE6E-CEF6-40F7-B1D2-C45E6C53D8DC}" srcOrd="14" destOrd="0" presId="urn:microsoft.com/office/officeart/2008/layout/HexagonCluster"/>
    <dgm:cxn modelId="{E465F708-19C7-4DAA-A6AF-1130A80D0B7B}" type="presParOf" srcId="{8F50EE6E-CEF6-40F7-B1D2-C45E6C53D8DC}" destId="{0FA8E175-9E4E-48DF-A6DC-0C3C42241619}" srcOrd="0" destOrd="0" presId="urn:microsoft.com/office/officeart/2008/layout/HexagonCluster"/>
    <dgm:cxn modelId="{AFF94A74-864F-4015-9F3C-B9015BB475D1}" type="presParOf" srcId="{62B5722F-66B0-4816-BDA5-353E723647CD}" destId="{BAED8A94-60E0-4A75-859E-981ECB259D03}" srcOrd="15" destOrd="0" presId="urn:microsoft.com/office/officeart/2008/layout/HexagonCluster"/>
    <dgm:cxn modelId="{82AC0B4D-9249-455D-AB15-65C3AE68667A}" type="presParOf" srcId="{BAED8A94-60E0-4A75-859E-981ECB259D03}" destId="{075A3FA6-08D7-46D6-B061-07E3A638D721}"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1AF62-3EB1-4A88-83D1-B33CC78CCF9E}" type="doc">
      <dgm:prSet loTypeId="urn:microsoft.com/office/officeart/2008/layout/BendingPictureCaptionList" loCatId="picture" qsTypeId="urn:microsoft.com/office/officeart/2005/8/quickstyle/simple5" qsCatId="simple" csTypeId="urn:microsoft.com/office/officeart/2005/8/colors/colorful1" csCatId="colorful" phldr="1"/>
      <dgm:spPr/>
      <dgm:t>
        <a:bodyPr/>
        <a:lstStyle/>
        <a:p>
          <a:pPr rtl="1"/>
          <a:endParaRPr lang="he-IL"/>
        </a:p>
      </dgm:t>
    </dgm:pt>
    <dgm:pt modelId="{2A143D68-4071-4E8E-989B-C6BA958A23C7}">
      <dgm:prSet phldrT="[טקסט]"/>
      <dgm:spPr/>
      <dgm:t>
        <a:bodyPr/>
        <a:lstStyle/>
        <a:p>
          <a:pPr rtl="1"/>
          <a:r>
            <a:rPr lang="he-IL" dirty="0">
              <a:latin typeface="Segoe UI Semibold" panose="020B0702040204020203" pitchFamily="34" charset="0"/>
              <a:cs typeface="Segoe UI Semibold" panose="020B0702040204020203" pitchFamily="34" charset="0"/>
            </a:rPr>
            <a:t>מנגנונים פורמליים ובלתי פורמליים</a:t>
          </a:r>
        </a:p>
      </dgm:t>
    </dgm:pt>
    <dgm:pt modelId="{F3F65469-E90A-4B2F-BC5D-70D2CAC2A575}" type="parTrans" cxnId="{24C73C48-D255-4AD2-8050-BC06D57D196F}">
      <dgm:prSet/>
      <dgm:spPr/>
      <dgm:t>
        <a:bodyPr/>
        <a:lstStyle/>
        <a:p>
          <a:pPr rtl="1"/>
          <a:endParaRPr lang="he-IL"/>
        </a:p>
      </dgm:t>
    </dgm:pt>
    <dgm:pt modelId="{C7ABD284-03F9-41AD-914F-0B959D76E110}" type="sibTrans" cxnId="{24C73C48-D255-4AD2-8050-BC06D57D196F}">
      <dgm:prSet/>
      <dgm:spPr/>
      <dgm:t>
        <a:bodyPr/>
        <a:lstStyle/>
        <a:p>
          <a:pPr rtl="1"/>
          <a:endParaRPr lang="he-IL"/>
        </a:p>
      </dgm:t>
    </dgm:pt>
    <dgm:pt modelId="{5E7C714C-8B3F-4EB8-88A6-1B82D82F7177}">
      <dgm:prSet phldrT="[טקסט]"/>
      <dgm:spPr/>
      <dgm:t>
        <a:bodyPr/>
        <a:lstStyle/>
        <a:p>
          <a:pPr rtl="1"/>
          <a:r>
            <a:rPr lang="he-IL" dirty="0">
              <a:latin typeface="Segoe UI Semibold" panose="020B0702040204020203" pitchFamily="34" charset="0"/>
              <a:cs typeface="Segoe UI Semibold" panose="020B0702040204020203" pitchFamily="34" charset="0"/>
            </a:rPr>
            <a:t>חוקה</a:t>
          </a:r>
        </a:p>
      </dgm:t>
    </dgm:pt>
    <dgm:pt modelId="{6F3D8FC7-799A-48C4-A876-75F9CB1390A6}" type="parTrans" cxnId="{2274A3BC-56FA-4F47-ABE3-E96BD1E44CBD}">
      <dgm:prSet/>
      <dgm:spPr/>
      <dgm:t>
        <a:bodyPr/>
        <a:lstStyle/>
        <a:p>
          <a:pPr rtl="1"/>
          <a:endParaRPr lang="he-IL"/>
        </a:p>
      </dgm:t>
    </dgm:pt>
    <dgm:pt modelId="{CDCDEBA0-8058-4507-9C4C-7F4D7D679416}" type="sibTrans" cxnId="{2274A3BC-56FA-4F47-ABE3-E96BD1E44CBD}">
      <dgm:prSet/>
      <dgm:spPr/>
      <dgm:t>
        <a:bodyPr/>
        <a:lstStyle/>
        <a:p>
          <a:pPr rtl="1"/>
          <a:endParaRPr lang="he-IL"/>
        </a:p>
      </dgm:t>
    </dgm:pt>
    <dgm:pt modelId="{27B44C2C-0578-44F7-A43F-B8BFED33E0EB}">
      <dgm:prSet phldrT="[טקסט]"/>
      <dgm:spPr/>
      <dgm:t>
        <a:bodyPr/>
        <a:lstStyle/>
        <a:p>
          <a:pPr rtl="1"/>
          <a:r>
            <a:rPr lang="he-IL" dirty="0">
              <a:latin typeface="Segoe UI Semibold" panose="020B0702040204020203" pitchFamily="34" charset="0"/>
              <a:cs typeface="Segoe UI Semibold" panose="020B0702040204020203" pitchFamily="34" charset="0"/>
            </a:rPr>
            <a:t>בחירות</a:t>
          </a:r>
        </a:p>
      </dgm:t>
    </dgm:pt>
    <dgm:pt modelId="{9DFBB965-3D22-4755-9CD5-C1FCA1FCBE3C}" type="parTrans" cxnId="{64BF6D3A-BCD8-4C94-BB60-D28962FC1943}">
      <dgm:prSet/>
      <dgm:spPr/>
      <dgm:t>
        <a:bodyPr/>
        <a:lstStyle/>
        <a:p>
          <a:pPr rtl="1"/>
          <a:endParaRPr lang="he-IL"/>
        </a:p>
      </dgm:t>
    </dgm:pt>
    <dgm:pt modelId="{8A541220-6FC8-4738-89F7-B174F8D983A2}" type="sibTrans" cxnId="{64BF6D3A-BCD8-4C94-BB60-D28962FC1943}">
      <dgm:prSet/>
      <dgm:spPr/>
      <dgm:t>
        <a:bodyPr/>
        <a:lstStyle/>
        <a:p>
          <a:pPr rtl="1"/>
          <a:endParaRPr lang="he-IL"/>
        </a:p>
      </dgm:t>
    </dgm:pt>
    <dgm:pt modelId="{136DCA10-84BB-4C4D-87BF-E1D61F036C39}">
      <dgm:prSet/>
      <dgm:spPr/>
      <dgm:t>
        <a:bodyPr/>
        <a:lstStyle/>
        <a:p>
          <a:pPr rtl="1"/>
          <a:r>
            <a:rPr lang="he-IL" dirty="0">
              <a:latin typeface="Segoe UI Semibold" panose="020B0702040204020203" pitchFamily="34" charset="0"/>
              <a:cs typeface="Segoe UI Semibold" panose="020B0702040204020203" pitchFamily="34" charset="0"/>
            </a:rPr>
            <a:t>הפרדת רשויות</a:t>
          </a:r>
        </a:p>
      </dgm:t>
    </dgm:pt>
    <dgm:pt modelId="{9AFE48FA-B165-4266-82CB-67621B4EF8FC}" type="parTrans" cxnId="{157BB561-6166-425E-A5EC-6023B3B95DEF}">
      <dgm:prSet/>
      <dgm:spPr/>
      <dgm:t>
        <a:bodyPr/>
        <a:lstStyle/>
        <a:p>
          <a:pPr rtl="1"/>
          <a:endParaRPr lang="he-IL"/>
        </a:p>
      </dgm:t>
    </dgm:pt>
    <dgm:pt modelId="{001BF373-3EE0-49ED-A5A2-F43FC2878DC9}" type="sibTrans" cxnId="{157BB561-6166-425E-A5EC-6023B3B95DEF}">
      <dgm:prSet/>
      <dgm:spPr/>
      <dgm:t>
        <a:bodyPr/>
        <a:lstStyle/>
        <a:p>
          <a:pPr rtl="1"/>
          <a:endParaRPr lang="he-IL"/>
        </a:p>
      </dgm:t>
    </dgm:pt>
    <dgm:pt modelId="{99293D4B-290A-4785-8147-F21EEC99D4C2}" type="pres">
      <dgm:prSet presAssocID="{B471AF62-3EB1-4A88-83D1-B33CC78CCF9E}" presName="Name0" presStyleCnt="0">
        <dgm:presLayoutVars>
          <dgm:dir/>
          <dgm:resizeHandles val="exact"/>
        </dgm:presLayoutVars>
      </dgm:prSet>
      <dgm:spPr/>
    </dgm:pt>
    <dgm:pt modelId="{9C26E012-1373-4588-A7FF-E60B421303D6}" type="pres">
      <dgm:prSet presAssocID="{2A143D68-4071-4E8E-989B-C6BA958A23C7}" presName="composite" presStyleCnt="0"/>
      <dgm:spPr/>
    </dgm:pt>
    <dgm:pt modelId="{A0E655B4-CCCD-422C-9785-093AF8AEB001}" type="pres">
      <dgm:prSet presAssocID="{2A143D68-4071-4E8E-989B-C6BA958A23C7}"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33E00083-6D85-4EAD-80D7-BD5AA142756F}" type="pres">
      <dgm:prSet presAssocID="{2A143D68-4071-4E8E-989B-C6BA958A23C7}" presName="wedgeRectCallout1" presStyleLbl="node1" presStyleIdx="0" presStyleCnt="4">
        <dgm:presLayoutVars>
          <dgm:bulletEnabled val="1"/>
        </dgm:presLayoutVars>
      </dgm:prSet>
      <dgm:spPr/>
    </dgm:pt>
    <dgm:pt modelId="{336C5DA7-9BB7-4382-B35E-67B327F66B7B}" type="pres">
      <dgm:prSet presAssocID="{C7ABD284-03F9-41AD-914F-0B959D76E110}" presName="sibTrans" presStyleCnt="0"/>
      <dgm:spPr/>
    </dgm:pt>
    <dgm:pt modelId="{A6C3C0BB-F9D7-4491-888E-CAB082A2606C}" type="pres">
      <dgm:prSet presAssocID="{136DCA10-84BB-4C4D-87BF-E1D61F036C39}" presName="composite" presStyleCnt="0"/>
      <dgm:spPr/>
    </dgm:pt>
    <dgm:pt modelId="{B40A60F8-BFDF-4723-9DE8-D3DB49234704}" type="pres">
      <dgm:prSet presAssocID="{136DCA10-84BB-4C4D-87BF-E1D61F036C39}" presName="rect1"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26F855D6-3FF5-43ED-AED6-16D285926C21}" type="pres">
      <dgm:prSet presAssocID="{136DCA10-84BB-4C4D-87BF-E1D61F036C39}" presName="wedgeRectCallout1" presStyleLbl="node1" presStyleIdx="1" presStyleCnt="4">
        <dgm:presLayoutVars>
          <dgm:bulletEnabled val="1"/>
        </dgm:presLayoutVars>
      </dgm:prSet>
      <dgm:spPr/>
    </dgm:pt>
    <dgm:pt modelId="{8F6F759C-B9F6-45B8-A743-48D42F4CB629}" type="pres">
      <dgm:prSet presAssocID="{001BF373-3EE0-49ED-A5A2-F43FC2878DC9}" presName="sibTrans" presStyleCnt="0"/>
      <dgm:spPr/>
    </dgm:pt>
    <dgm:pt modelId="{CE96F615-60B8-486B-94BC-1C083C0DD978}" type="pres">
      <dgm:prSet presAssocID="{5E7C714C-8B3F-4EB8-88A6-1B82D82F7177}" presName="composite" presStyleCnt="0"/>
      <dgm:spPr/>
    </dgm:pt>
    <dgm:pt modelId="{643984EB-B79D-4525-A776-E09549449614}" type="pres">
      <dgm:prSet presAssocID="{5E7C714C-8B3F-4EB8-88A6-1B82D82F7177}" presName="rect1"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 modelId="{0CC91C57-6144-4E3F-9816-EB784233B25B}" type="pres">
      <dgm:prSet presAssocID="{5E7C714C-8B3F-4EB8-88A6-1B82D82F7177}" presName="wedgeRectCallout1" presStyleLbl="node1" presStyleIdx="2" presStyleCnt="4">
        <dgm:presLayoutVars>
          <dgm:bulletEnabled val="1"/>
        </dgm:presLayoutVars>
      </dgm:prSet>
      <dgm:spPr/>
    </dgm:pt>
    <dgm:pt modelId="{FC8324A6-FB59-40CE-977F-2B9F4F668436}" type="pres">
      <dgm:prSet presAssocID="{CDCDEBA0-8058-4507-9C4C-7F4D7D679416}" presName="sibTrans" presStyleCnt="0"/>
      <dgm:spPr/>
    </dgm:pt>
    <dgm:pt modelId="{F1587DF0-1D84-4524-AB2A-6D89856B7918}" type="pres">
      <dgm:prSet presAssocID="{27B44C2C-0578-44F7-A43F-B8BFED33E0EB}" presName="composite" presStyleCnt="0"/>
      <dgm:spPr/>
    </dgm:pt>
    <dgm:pt modelId="{C7CEF498-D832-41F8-8D3F-5BBCA2622AB8}" type="pres">
      <dgm:prSet presAssocID="{27B44C2C-0578-44F7-A43F-B8BFED33E0EB}"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dgm:spPr>
    </dgm:pt>
    <dgm:pt modelId="{AE5760B5-A341-4652-B129-3F4EC7E480F8}" type="pres">
      <dgm:prSet presAssocID="{27B44C2C-0578-44F7-A43F-B8BFED33E0EB}" presName="wedgeRectCallout1" presStyleLbl="node1" presStyleIdx="3" presStyleCnt="4">
        <dgm:presLayoutVars>
          <dgm:bulletEnabled val="1"/>
        </dgm:presLayoutVars>
      </dgm:prSet>
      <dgm:spPr/>
    </dgm:pt>
  </dgm:ptLst>
  <dgm:cxnLst>
    <dgm:cxn modelId="{2EBAB817-F8F3-4FFB-8C07-DED596408B42}" type="presOf" srcId="{5E7C714C-8B3F-4EB8-88A6-1B82D82F7177}" destId="{0CC91C57-6144-4E3F-9816-EB784233B25B}" srcOrd="0" destOrd="0" presId="urn:microsoft.com/office/officeart/2008/layout/BendingPictureCaptionList"/>
    <dgm:cxn modelId="{64BF6D3A-BCD8-4C94-BB60-D28962FC1943}" srcId="{B471AF62-3EB1-4A88-83D1-B33CC78CCF9E}" destId="{27B44C2C-0578-44F7-A43F-B8BFED33E0EB}" srcOrd="3" destOrd="0" parTransId="{9DFBB965-3D22-4755-9CD5-C1FCA1FCBE3C}" sibTransId="{8A541220-6FC8-4738-89F7-B174F8D983A2}"/>
    <dgm:cxn modelId="{84B3625C-1C56-425D-935A-5AE255E42F48}" type="presOf" srcId="{136DCA10-84BB-4C4D-87BF-E1D61F036C39}" destId="{26F855D6-3FF5-43ED-AED6-16D285926C21}" srcOrd="0" destOrd="0" presId="urn:microsoft.com/office/officeart/2008/layout/BendingPictureCaptionList"/>
    <dgm:cxn modelId="{157BB561-6166-425E-A5EC-6023B3B95DEF}" srcId="{B471AF62-3EB1-4A88-83D1-B33CC78CCF9E}" destId="{136DCA10-84BB-4C4D-87BF-E1D61F036C39}" srcOrd="1" destOrd="0" parTransId="{9AFE48FA-B165-4266-82CB-67621B4EF8FC}" sibTransId="{001BF373-3EE0-49ED-A5A2-F43FC2878DC9}"/>
    <dgm:cxn modelId="{EA45A347-D33D-45E3-B277-770D044E285F}" type="presOf" srcId="{B471AF62-3EB1-4A88-83D1-B33CC78CCF9E}" destId="{99293D4B-290A-4785-8147-F21EEC99D4C2}" srcOrd="0" destOrd="0" presId="urn:microsoft.com/office/officeart/2008/layout/BendingPictureCaptionList"/>
    <dgm:cxn modelId="{24C73C48-D255-4AD2-8050-BC06D57D196F}" srcId="{B471AF62-3EB1-4A88-83D1-B33CC78CCF9E}" destId="{2A143D68-4071-4E8E-989B-C6BA958A23C7}" srcOrd="0" destOrd="0" parTransId="{F3F65469-E90A-4B2F-BC5D-70D2CAC2A575}" sibTransId="{C7ABD284-03F9-41AD-914F-0B959D76E110}"/>
    <dgm:cxn modelId="{EBC88174-9CEB-4FA0-850B-E751FACC46E7}" type="presOf" srcId="{2A143D68-4071-4E8E-989B-C6BA958A23C7}" destId="{33E00083-6D85-4EAD-80D7-BD5AA142756F}" srcOrd="0" destOrd="0" presId="urn:microsoft.com/office/officeart/2008/layout/BendingPictureCaptionList"/>
    <dgm:cxn modelId="{2274A3BC-56FA-4F47-ABE3-E96BD1E44CBD}" srcId="{B471AF62-3EB1-4A88-83D1-B33CC78CCF9E}" destId="{5E7C714C-8B3F-4EB8-88A6-1B82D82F7177}" srcOrd="2" destOrd="0" parTransId="{6F3D8FC7-799A-48C4-A876-75F9CB1390A6}" sibTransId="{CDCDEBA0-8058-4507-9C4C-7F4D7D679416}"/>
    <dgm:cxn modelId="{CCB098D3-C159-46EC-8CA7-AACFF3EF4A76}" type="presOf" srcId="{27B44C2C-0578-44F7-A43F-B8BFED33E0EB}" destId="{AE5760B5-A341-4652-B129-3F4EC7E480F8}" srcOrd="0" destOrd="0" presId="urn:microsoft.com/office/officeart/2008/layout/BendingPictureCaptionList"/>
    <dgm:cxn modelId="{06B79E44-420A-4835-8688-43A5D95A4188}" type="presParOf" srcId="{99293D4B-290A-4785-8147-F21EEC99D4C2}" destId="{9C26E012-1373-4588-A7FF-E60B421303D6}" srcOrd="0" destOrd="0" presId="urn:microsoft.com/office/officeart/2008/layout/BendingPictureCaptionList"/>
    <dgm:cxn modelId="{26934DD5-F7D2-4171-AADC-B332D67F77E6}" type="presParOf" srcId="{9C26E012-1373-4588-A7FF-E60B421303D6}" destId="{A0E655B4-CCCD-422C-9785-093AF8AEB001}" srcOrd="0" destOrd="0" presId="urn:microsoft.com/office/officeart/2008/layout/BendingPictureCaptionList"/>
    <dgm:cxn modelId="{8D595A23-23E9-4825-98DD-330C161937A2}" type="presParOf" srcId="{9C26E012-1373-4588-A7FF-E60B421303D6}" destId="{33E00083-6D85-4EAD-80D7-BD5AA142756F}" srcOrd="1" destOrd="0" presId="urn:microsoft.com/office/officeart/2008/layout/BendingPictureCaptionList"/>
    <dgm:cxn modelId="{A2521196-8C15-48D7-A9DA-10144C5890AB}" type="presParOf" srcId="{99293D4B-290A-4785-8147-F21EEC99D4C2}" destId="{336C5DA7-9BB7-4382-B35E-67B327F66B7B}" srcOrd="1" destOrd="0" presId="urn:microsoft.com/office/officeart/2008/layout/BendingPictureCaptionList"/>
    <dgm:cxn modelId="{0FD31BE4-7228-40EC-9E66-1EC1D92E781D}" type="presParOf" srcId="{99293D4B-290A-4785-8147-F21EEC99D4C2}" destId="{A6C3C0BB-F9D7-4491-888E-CAB082A2606C}" srcOrd="2" destOrd="0" presId="urn:microsoft.com/office/officeart/2008/layout/BendingPictureCaptionList"/>
    <dgm:cxn modelId="{416E4354-CA80-468B-9D82-652A5CB9A2E9}" type="presParOf" srcId="{A6C3C0BB-F9D7-4491-888E-CAB082A2606C}" destId="{B40A60F8-BFDF-4723-9DE8-D3DB49234704}" srcOrd="0" destOrd="0" presId="urn:microsoft.com/office/officeart/2008/layout/BendingPictureCaptionList"/>
    <dgm:cxn modelId="{D0786B37-193B-4851-B7D6-922190CF92B6}" type="presParOf" srcId="{A6C3C0BB-F9D7-4491-888E-CAB082A2606C}" destId="{26F855D6-3FF5-43ED-AED6-16D285926C21}" srcOrd="1" destOrd="0" presId="urn:microsoft.com/office/officeart/2008/layout/BendingPictureCaptionList"/>
    <dgm:cxn modelId="{8A467402-C007-406C-9139-74854878AFCB}" type="presParOf" srcId="{99293D4B-290A-4785-8147-F21EEC99D4C2}" destId="{8F6F759C-B9F6-45B8-A743-48D42F4CB629}" srcOrd="3" destOrd="0" presId="urn:microsoft.com/office/officeart/2008/layout/BendingPictureCaptionList"/>
    <dgm:cxn modelId="{86817BF1-5C36-45C7-8812-0799328A61C6}" type="presParOf" srcId="{99293D4B-290A-4785-8147-F21EEC99D4C2}" destId="{CE96F615-60B8-486B-94BC-1C083C0DD978}" srcOrd="4" destOrd="0" presId="urn:microsoft.com/office/officeart/2008/layout/BendingPictureCaptionList"/>
    <dgm:cxn modelId="{4EA54B4B-F9DD-4F4F-8424-74B4BCDB96A1}" type="presParOf" srcId="{CE96F615-60B8-486B-94BC-1C083C0DD978}" destId="{643984EB-B79D-4525-A776-E09549449614}" srcOrd="0" destOrd="0" presId="urn:microsoft.com/office/officeart/2008/layout/BendingPictureCaptionList"/>
    <dgm:cxn modelId="{B610910F-807B-4FDF-B66C-6F4DA8663882}" type="presParOf" srcId="{CE96F615-60B8-486B-94BC-1C083C0DD978}" destId="{0CC91C57-6144-4E3F-9816-EB784233B25B}" srcOrd="1" destOrd="0" presId="urn:microsoft.com/office/officeart/2008/layout/BendingPictureCaptionList"/>
    <dgm:cxn modelId="{00E358CA-82BF-494A-B1CD-473882426DB6}" type="presParOf" srcId="{99293D4B-290A-4785-8147-F21EEC99D4C2}" destId="{FC8324A6-FB59-40CE-977F-2B9F4F668436}" srcOrd="5" destOrd="0" presId="urn:microsoft.com/office/officeart/2008/layout/BendingPictureCaptionList"/>
    <dgm:cxn modelId="{071CCE40-C688-4A01-A540-AF8404DF5E6F}" type="presParOf" srcId="{99293D4B-290A-4785-8147-F21EEC99D4C2}" destId="{F1587DF0-1D84-4524-AB2A-6D89856B7918}" srcOrd="6" destOrd="0" presId="urn:microsoft.com/office/officeart/2008/layout/BendingPictureCaptionList"/>
    <dgm:cxn modelId="{C3B3CC52-BB0C-4BA0-A894-626FE5CE8446}" type="presParOf" srcId="{F1587DF0-1D84-4524-AB2A-6D89856B7918}" destId="{C7CEF498-D832-41F8-8D3F-5BBCA2622AB8}" srcOrd="0" destOrd="0" presId="urn:microsoft.com/office/officeart/2008/layout/BendingPictureCaptionList"/>
    <dgm:cxn modelId="{C2B7F3F1-5818-4DA6-92AA-6CEAB9BC0640}" type="presParOf" srcId="{F1587DF0-1D84-4524-AB2A-6D89856B7918}" destId="{AE5760B5-A341-4652-B129-3F4EC7E480F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AD8809-4917-40D7-A0F4-FACED1F7B848}" type="doc">
      <dgm:prSet loTypeId="urn:microsoft.com/office/officeart/2005/8/layout/venn1" loCatId="relationship" qsTypeId="urn:microsoft.com/office/officeart/2005/8/quickstyle/simple4" qsCatId="simple" csTypeId="urn:microsoft.com/office/officeart/2005/8/colors/colorful1" csCatId="colorful" phldr="1"/>
      <dgm:spPr/>
    </dgm:pt>
    <dgm:pt modelId="{2C13B044-D233-4DF9-97AD-BC9F10BA2CC1}">
      <dgm:prSet phldrT="[טקסט]"/>
      <dgm:spPr/>
      <dgm:t>
        <a:bodyPr/>
        <a:lstStyle/>
        <a:p>
          <a:pPr rtl="1"/>
          <a:r>
            <a:rPr lang="he-IL" dirty="0">
              <a:latin typeface="Segoe UI Light" panose="020B0502040204020203" pitchFamily="34" charset="0"/>
              <a:cs typeface="Segoe UI Light" panose="020B0502040204020203" pitchFamily="34" charset="0"/>
            </a:rPr>
            <a:t>מבצעת</a:t>
          </a:r>
        </a:p>
      </dgm:t>
    </dgm:pt>
    <dgm:pt modelId="{875BC6D0-562F-4D37-BBFA-A9C7B0E41FE1}" type="parTrans" cxnId="{F7985ADF-EF7F-414B-BAEB-E6952C0D1D83}">
      <dgm:prSet/>
      <dgm:spPr/>
      <dgm:t>
        <a:bodyPr/>
        <a:lstStyle/>
        <a:p>
          <a:pPr rtl="1"/>
          <a:endParaRPr lang="he-IL">
            <a:latin typeface="Segoe UI Light" panose="020B0502040204020203" pitchFamily="34" charset="0"/>
            <a:cs typeface="Segoe UI Light" panose="020B0502040204020203" pitchFamily="34" charset="0"/>
          </a:endParaRPr>
        </a:p>
      </dgm:t>
    </dgm:pt>
    <dgm:pt modelId="{D832EAB7-B69E-4505-B928-512BE9147799}" type="sibTrans" cxnId="{F7985ADF-EF7F-414B-BAEB-E6952C0D1D83}">
      <dgm:prSet/>
      <dgm:spPr/>
      <dgm:t>
        <a:bodyPr/>
        <a:lstStyle/>
        <a:p>
          <a:pPr rtl="1"/>
          <a:endParaRPr lang="he-IL">
            <a:latin typeface="Segoe UI Light" panose="020B0502040204020203" pitchFamily="34" charset="0"/>
            <a:cs typeface="Segoe UI Light" panose="020B0502040204020203" pitchFamily="34" charset="0"/>
          </a:endParaRPr>
        </a:p>
      </dgm:t>
    </dgm:pt>
    <dgm:pt modelId="{2F3CD32B-1674-484A-8A86-EFB9571EF577}">
      <dgm:prSet phldrT="[טקסט]"/>
      <dgm:spPr/>
      <dgm:t>
        <a:bodyPr/>
        <a:lstStyle/>
        <a:p>
          <a:pPr rtl="1"/>
          <a:r>
            <a:rPr lang="he-IL" dirty="0">
              <a:latin typeface="Segoe UI Light" panose="020B0502040204020203" pitchFamily="34" charset="0"/>
              <a:cs typeface="Segoe UI Light" panose="020B0502040204020203" pitchFamily="34" charset="0"/>
            </a:rPr>
            <a:t>מחוקקת</a:t>
          </a:r>
        </a:p>
      </dgm:t>
    </dgm:pt>
    <dgm:pt modelId="{69ED18CF-DDC7-4938-924D-6FC6C6D06B6A}" type="parTrans" cxnId="{119E29EB-1B6D-4904-844E-0D176DCAB9A2}">
      <dgm:prSet/>
      <dgm:spPr/>
      <dgm:t>
        <a:bodyPr/>
        <a:lstStyle/>
        <a:p>
          <a:pPr rtl="1"/>
          <a:endParaRPr lang="he-IL">
            <a:latin typeface="Segoe UI Light" panose="020B0502040204020203" pitchFamily="34" charset="0"/>
            <a:cs typeface="Segoe UI Light" panose="020B0502040204020203" pitchFamily="34" charset="0"/>
          </a:endParaRPr>
        </a:p>
      </dgm:t>
    </dgm:pt>
    <dgm:pt modelId="{B3743625-539F-4416-8B8F-933E0F422C59}" type="sibTrans" cxnId="{119E29EB-1B6D-4904-844E-0D176DCAB9A2}">
      <dgm:prSet/>
      <dgm:spPr/>
      <dgm:t>
        <a:bodyPr/>
        <a:lstStyle/>
        <a:p>
          <a:pPr rtl="1"/>
          <a:endParaRPr lang="he-IL">
            <a:latin typeface="Segoe UI Light" panose="020B0502040204020203" pitchFamily="34" charset="0"/>
            <a:cs typeface="Segoe UI Light" panose="020B0502040204020203" pitchFamily="34" charset="0"/>
          </a:endParaRPr>
        </a:p>
      </dgm:t>
    </dgm:pt>
    <dgm:pt modelId="{02CB45EB-5EE5-4723-8E67-C46378D2EA06}">
      <dgm:prSet phldrT="[טקסט]"/>
      <dgm:spPr/>
      <dgm:t>
        <a:bodyPr/>
        <a:lstStyle/>
        <a:p>
          <a:pPr rtl="1"/>
          <a:r>
            <a:rPr lang="he-IL" dirty="0">
              <a:latin typeface="Segoe UI Light" panose="020B0502040204020203" pitchFamily="34" charset="0"/>
              <a:cs typeface="Segoe UI Light" panose="020B0502040204020203" pitchFamily="34" charset="0"/>
            </a:rPr>
            <a:t>שופטת</a:t>
          </a:r>
        </a:p>
      </dgm:t>
    </dgm:pt>
    <dgm:pt modelId="{6C794FDB-D321-4607-93A7-8104DE575DAD}" type="parTrans" cxnId="{4F4A33E2-25A2-45E8-8925-6084F7024720}">
      <dgm:prSet/>
      <dgm:spPr/>
      <dgm:t>
        <a:bodyPr/>
        <a:lstStyle/>
        <a:p>
          <a:pPr rtl="1"/>
          <a:endParaRPr lang="he-IL">
            <a:latin typeface="Segoe UI Light" panose="020B0502040204020203" pitchFamily="34" charset="0"/>
            <a:cs typeface="Segoe UI Light" panose="020B0502040204020203" pitchFamily="34" charset="0"/>
          </a:endParaRPr>
        </a:p>
      </dgm:t>
    </dgm:pt>
    <dgm:pt modelId="{A0609BFB-81C5-404E-A5D2-3F9A6EB5BDA1}" type="sibTrans" cxnId="{4F4A33E2-25A2-45E8-8925-6084F7024720}">
      <dgm:prSet/>
      <dgm:spPr/>
      <dgm:t>
        <a:bodyPr/>
        <a:lstStyle/>
        <a:p>
          <a:pPr rtl="1"/>
          <a:endParaRPr lang="he-IL">
            <a:latin typeface="Segoe UI Light" panose="020B0502040204020203" pitchFamily="34" charset="0"/>
            <a:cs typeface="Segoe UI Light" panose="020B0502040204020203" pitchFamily="34" charset="0"/>
          </a:endParaRPr>
        </a:p>
      </dgm:t>
    </dgm:pt>
    <dgm:pt modelId="{ED1D04A5-1CB6-4F84-AFAA-9D02BE95BF93}" type="pres">
      <dgm:prSet presAssocID="{49AD8809-4917-40D7-A0F4-FACED1F7B848}" presName="compositeShape" presStyleCnt="0">
        <dgm:presLayoutVars>
          <dgm:chMax val="7"/>
          <dgm:dir/>
          <dgm:resizeHandles val="exact"/>
        </dgm:presLayoutVars>
      </dgm:prSet>
      <dgm:spPr/>
    </dgm:pt>
    <dgm:pt modelId="{94723606-A6DE-4ADA-9416-DCCA1607A486}" type="pres">
      <dgm:prSet presAssocID="{2C13B044-D233-4DF9-97AD-BC9F10BA2CC1}" presName="circ1" presStyleLbl="vennNode1" presStyleIdx="0" presStyleCnt="3"/>
      <dgm:spPr/>
    </dgm:pt>
    <dgm:pt modelId="{128B885F-45F3-4849-9D52-08EC5211C3AA}" type="pres">
      <dgm:prSet presAssocID="{2C13B044-D233-4DF9-97AD-BC9F10BA2CC1}" presName="circ1Tx" presStyleLbl="revTx" presStyleIdx="0" presStyleCnt="0">
        <dgm:presLayoutVars>
          <dgm:chMax val="0"/>
          <dgm:chPref val="0"/>
          <dgm:bulletEnabled val="1"/>
        </dgm:presLayoutVars>
      </dgm:prSet>
      <dgm:spPr/>
    </dgm:pt>
    <dgm:pt modelId="{592F0D0B-12C1-4DE0-BA91-EBF48BAE1E57}" type="pres">
      <dgm:prSet presAssocID="{2F3CD32B-1674-484A-8A86-EFB9571EF577}" presName="circ2" presStyleLbl="vennNode1" presStyleIdx="1" presStyleCnt="3"/>
      <dgm:spPr/>
    </dgm:pt>
    <dgm:pt modelId="{5F95F251-5792-4713-A725-B000E760178E}" type="pres">
      <dgm:prSet presAssocID="{2F3CD32B-1674-484A-8A86-EFB9571EF577}" presName="circ2Tx" presStyleLbl="revTx" presStyleIdx="0" presStyleCnt="0">
        <dgm:presLayoutVars>
          <dgm:chMax val="0"/>
          <dgm:chPref val="0"/>
          <dgm:bulletEnabled val="1"/>
        </dgm:presLayoutVars>
      </dgm:prSet>
      <dgm:spPr/>
    </dgm:pt>
    <dgm:pt modelId="{372EB743-667C-4A67-B067-1A6860AEF1DC}" type="pres">
      <dgm:prSet presAssocID="{02CB45EB-5EE5-4723-8E67-C46378D2EA06}" presName="circ3" presStyleLbl="vennNode1" presStyleIdx="2" presStyleCnt="3"/>
      <dgm:spPr/>
    </dgm:pt>
    <dgm:pt modelId="{EE3ADC76-08D4-44F0-AE39-83CDE601926B}" type="pres">
      <dgm:prSet presAssocID="{02CB45EB-5EE5-4723-8E67-C46378D2EA06}" presName="circ3Tx" presStyleLbl="revTx" presStyleIdx="0" presStyleCnt="0">
        <dgm:presLayoutVars>
          <dgm:chMax val="0"/>
          <dgm:chPref val="0"/>
          <dgm:bulletEnabled val="1"/>
        </dgm:presLayoutVars>
      </dgm:prSet>
      <dgm:spPr/>
    </dgm:pt>
  </dgm:ptLst>
  <dgm:cxnLst>
    <dgm:cxn modelId="{59137C06-4668-4901-AAD5-5E9FB1AD9557}" type="presOf" srcId="{02CB45EB-5EE5-4723-8E67-C46378D2EA06}" destId="{372EB743-667C-4A67-B067-1A6860AEF1DC}" srcOrd="0" destOrd="0" presId="urn:microsoft.com/office/officeart/2005/8/layout/venn1"/>
    <dgm:cxn modelId="{070F5C58-2B5D-4092-86E1-405964483CF1}" type="presOf" srcId="{2C13B044-D233-4DF9-97AD-BC9F10BA2CC1}" destId="{128B885F-45F3-4849-9D52-08EC5211C3AA}" srcOrd="1" destOrd="0" presId="urn:microsoft.com/office/officeart/2005/8/layout/venn1"/>
    <dgm:cxn modelId="{FCD57996-088D-4AB5-A6CA-F9F3889B1EB8}" type="presOf" srcId="{2F3CD32B-1674-484A-8A86-EFB9571EF577}" destId="{592F0D0B-12C1-4DE0-BA91-EBF48BAE1E57}" srcOrd="0" destOrd="0" presId="urn:microsoft.com/office/officeart/2005/8/layout/venn1"/>
    <dgm:cxn modelId="{E0F1BDAB-083D-4734-B59F-F7D08B8147CA}" type="presOf" srcId="{2F3CD32B-1674-484A-8A86-EFB9571EF577}" destId="{5F95F251-5792-4713-A725-B000E760178E}" srcOrd="1" destOrd="0" presId="urn:microsoft.com/office/officeart/2005/8/layout/venn1"/>
    <dgm:cxn modelId="{2320C0DB-5339-45CA-BC6B-6E100FD14A0C}" type="presOf" srcId="{2C13B044-D233-4DF9-97AD-BC9F10BA2CC1}" destId="{94723606-A6DE-4ADA-9416-DCCA1607A486}" srcOrd="0" destOrd="0" presId="urn:microsoft.com/office/officeart/2005/8/layout/venn1"/>
    <dgm:cxn modelId="{D1A2FFDB-A1C4-4E9F-B0CD-6B3CE831C0EC}" type="presOf" srcId="{02CB45EB-5EE5-4723-8E67-C46378D2EA06}" destId="{EE3ADC76-08D4-44F0-AE39-83CDE601926B}" srcOrd="1" destOrd="0" presId="urn:microsoft.com/office/officeart/2005/8/layout/venn1"/>
    <dgm:cxn modelId="{F7985ADF-EF7F-414B-BAEB-E6952C0D1D83}" srcId="{49AD8809-4917-40D7-A0F4-FACED1F7B848}" destId="{2C13B044-D233-4DF9-97AD-BC9F10BA2CC1}" srcOrd="0" destOrd="0" parTransId="{875BC6D0-562F-4D37-BBFA-A9C7B0E41FE1}" sibTransId="{D832EAB7-B69E-4505-B928-512BE9147799}"/>
    <dgm:cxn modelId="{4F4A33E2-25A2-45E8-8925-6084F7024720}" srcId="{49AD8809-4917-40D7-A0F4-FACED1F7B848}" destId="{02CB45EB-5EE5-4723-8E67-C46378D2EA06}" srcOrd="2" destOrd="0" parTransId="{6C794FDB-D321-4607-93A7-8104DE575DAD}" sibTransId="{A0609BFB-81C5-404E-A5D2-3F9A6EB5BDA1}"/>
    <dgm:cxn modelId="{9A9704E7-D09C-4DBA-9DAE-58CB754A78D7}" type="presOf" srcId="{49AD8809-4917-40D7-A0F4-FACED1F7B848}" destId="{ED1D04A5-1CB6-4F84-AFAA-9D02BE95BF93}" srcOrd="0" destOrd="0" presId="urn:microsoft.com/office/officeart/2005/8/layout/venn1"/>
    <dgm:cxn modelId="{119E29EB-1B6D-4904-844E-0D176DCAB9A2}" srcId="{49AD8809-4917-40D7-A0F4-FACED1F7B848}" destId="{2F3CD32B-1674-484A-8A86-EFB9571EF577}" srcOrd="1" destOrd="0" parTransId="{69ED18CF-DDC7-4938-924D-6FC6C6D06B6A}" sibTransId="{B3743625-539F-4416-8B8F-933E0F422C59}"/>
    <dgm:cxn modelId="{A64E0BFB-F5AC-4DF1-9892-AE0B1D8F628C}" type="presParOf" srcId="{ED1D04A5-1CB6-4F84-AFAA-9D02BE95BF93}" destId="{94723606-A6DE-4ADA-9416-DCCA1607A486}" srcOrd="0" destOrd="0" presId="urn:microsoft.com/office/officeart/2005/8/layout/venn1"/>
    <dgm:cxn modelId="{0358ED73-DAAB-4A77-B56E-990A10233C88}" type="presParOf" srcId="{ED1D04A5-1CB6-4F84-AFAA-9D02BE95BF93}" destId="{128B885F-45F3-4849-9D52-08EC5211C3AA}" srcOrd="1" destOrd="0" presId="urn:microsoft.com/office/officeart/2005/8/layout/venn1"/>
    <dgm:cxn modelId="{BA54651A-52B2-4E28-8086-21272582C624}" type="presParOf" srcId="{ED1D04A5-1CB6-4F84-AFAA-9D02BE95BF93}" destId="{592F0D0B-12C1-4DE0-BA91-EBF48BAE1E57}" srcOrd="2" destOrd="0" presId="urn:microsoft.com/office/officeart/2005/8/layout/venn1"/>
    <dgm:cxn modelId="{7E37C266-BD50-4DDF-881E-10C52E54F6CF}" type="presParOf" srcId="{ED1D04A5-1CB6-4F84-AFAA-9D02BE95BF93}" destId="{5F95F251-5792-4713-A725-B000E760178E}" srcOrd="3" destOrd="0" presId="urn:microsoft.com/office/officeart/2005/8/layout/venn1"/>
    <dgm:cxn modelId="{2223E3F9-1BD7-4457-AF6B-7C7020CA176F}" type="presParOf" srcId="{ED1D04A5-1CB6-4F84-AFAA-9D02BE95BF93}" destId="{372EB743-667C-4A67-B067-1A6860AEF1DC}" srcOrd="4" destOrd="0" presId="urn:microsoft.com/office/officeart/2005/8/layout/venn1"/>
    <dgm:cxn modelId="{6EF1155F-0B58-4A61-A3D9-B3DE9AF775DB}" type="presParOf" srcId="{ED1D04A5-1CB6-4F84-AFAA-9D02BE95BF93}" destId="{EE3ADC76-08D4-44F0-AE39-83CDE601926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1B33B-691A-45F3-B7A4-6A6962155806}">
      <dsp:nvSpPr>
        <dsp:cNvPr id="0" name=""/>
        <dsp:cNvSpPr/>
      </dsp:nvSpPr>
      <dsp:spPr>
        <a:xfrm>
          <a:off x="1566265" y="3217176"/>
          <a:ext cx="1845056" cy="1583767"/>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1466850" rtl="1">
            <a:lnSpc>
              <a:spcPct val="90000"/>
            </a:lnSpc>
            <a:spcBef>
              <a:spcPct val="0"/>
            </a:spcBef>
            <a:spcAft>
              <a:spcPct val="35000"/>
            </a:spcAft>
            <a:buNone/>
          </a:pPr>
          <a:r>
            <a:rPr lang="he-IL" sz="3300" kern="1200" dirty="0">
              <a:latin typeface="Segoe UI Semibold" panose="020B0702040204020203" pitchFamily="34" charset="0"/>
              <a:cs typeface="Segoe UI Semibold" panose="020B0702040204020203" pitchFamily="34" charset="0"/>
            </a:rPr>
            <a:t>מידע</a:t>
          </a:r>
        </a:p>
      </dsp:txBody>
      <dsp:txXfrm>
        <a:off x="1852000" y="3462447"/>
        <a:ext cx="1273586" cy="1093225"/>
      </dsp:txXfrm>
    </dsp:sp>
    <dsp:sp modelId="{D8EB5BC9-A0D7-4E97-B157-E390CCDC5AEF}">
      <dsp:nvSpPr>
        <dsp:cNvPr id="0" name=""/>
        <dsp:cNvSpPr/>
      </dsp:nvSpPr>
      <dsp:spPr>
        <a:xfrm>
          <a:off x="1623974" y="3917029"/>
          <a:ext cx="215392" cy="18573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40ECD0F3-3A56-4E13-A92D-ECFCE4A06009}">
      <dsp:nvSpPr>
        <dsp:cNvPr id="0" name=""/>
        <dsp:cNvSpPr/>
      </dsp:nvSpPr>
      <dsp:spPr>
        <a:xfrm>
          <a:off x="0" y="2356269"/>
          <a:ext cx="1845056" cy="158376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700F5C-496C-457B-B593-7F08438931B0}">
      <dsp:nvSpPr>
        <dsp:cNvPr id="0" name=""/>
        <dsp:cNvSpPr/>
      </dsp:nvSpPr>
      <dsp:spPr>
        <a:xfrm>
          <a:off x="1249273" y="3720418"/>
          <a:ext cx="215392" cy="18573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112493"/>
              <a:satOff val="6041"/>
              <a:lumOff val="-218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B57F38D9-E4C6-428A-913C-7BC03B558929}">
      <dsp:nvSpPr>
        <dsp:cNvPr id="0" name=""/>
        <dsp:cNvSpPr/>
      </dsp:nvSpPr>
      <dsp:spPr>
        <a:xfrm>
          <a:off x="3130905" y="2344138"/>
          <a:ext cx="1845056" cy="1583767"/>
        </a:xfrm>
        <a:prstGeom prst="hexagon">
          <a:avLst>
            <a:gd name="adj" fmla="val 25000"/>
            <a:gd name="vf" fmla="val 115470"/>
          </a:avLst>
        </a:prstGeom>
        <a:gradFill rotWithShape="0">
          <a:gsLst>
            <a:gs pos="0">
              <a:schemeClr val="accent5">
                <a:hueOff val="262483"/>
                <a:satOff val="14096"/>
                <a:lumOff val="-5098"/>
                <a:alphaOff val="0"/>
                <a:satMod val="103000"/>
                <a:lumMod val="102000"/>
                <a:tint val="94000"/>
              </a:schemeClr>
            </a:gs>
            <a:gs pos="50000">
              <a:schemeClr val="accent5">
                <a:hueOff val="262483"/>
                <a:satOff val="14096"/>
                <a:lumOff val="-5098"/>
                <a:alphaOff val="0"/>
                <a:satMod val="110000"/>
                <a:lumMod val="100000"/>
                <a:shade val="100000"/>
              </a:schemeClr>
            </a:gs>
            <a:gs pos="100000">
              <a:schemeClr val="accent5">
                <a:hueOff val="262483"/>
                <a:satOff val="14096"/>
                <a:lumOff val="-5098"/>
                <a:alphaOff val="0"/>
                <a:lumMod val="99000"/>
                <a:satMod val="120000"/>
                <a:shade val="78000"/>
              </a:schemeClr>
            </a:gs>
          </a:gsLst>
          <a:lin ang="5400000" scaled="0"/>
        </a:gradFill>
        <a:ln w="6350" cap="flat" cmpd="sng" algn="ctr">
          <a:solidFill>
            <a:schemeClr val="accent5">
              <a:hueOff val="262483"/>
              <a:satOff val="14096"/>
              <a:lumOff val="-509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1466850" rtl="1">
            <a:lnSpc>
              <a:spcPct val="90000"/>
            </a:lnSpc>
            <a:spcBef>
              <a:spcPct val="0"/>
            </a:spcBef>
            <a:spcAft>
              <a:spcPct val="35000"/>
            </a:spcAft>
            <a:buNone/>
          </a:pPr>
          <a:r>
            <a:rPr lang="he-IL" sz="3300" kern="1200" dirty="0">
              <a:latin typeface="Segoe UI Semibold" panose="020B0702040204020203" pitchFamily="34" charset="0"/>
              <a:cs typeface="Segoe UI Semibold" panose="020B0702040204020203" pitchFamily="34" charset="0"/>
            </a:rPr>
            <a:t>כסף</a:t>
          </a:r>
        </a:p>
      </dsp:txBody>
      <dsp:txXfrm>
        <a:off x="3416640" y="2589409"/>
        <a:ext cx="1273586" cy="1093225"/>
      </dsp:txXfrm>
    </dsp:sp>
    <dsp:sp modelId="{2AFFAFFB-CDF5-489D-8C14-04E41F893A58}">
      <dsp:nvSpPr>
        <dsp:cNvPr id="0" name=""/>
        <dsp:cNvSpPr/>
      </dsp:nvSpPr>
      <dsp:spPr>
        <a:xfrm>
          <a:off x="4394809" y="3706613"/>
          <a:ext cx="215392" cy="18573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224986"/>
              <a:satOff val="12082"/>
              <a:lumOff val="-43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494E9C81-D852-4F4D-91E6-186EFDEE8769}">
      <dsp:nvSpPr>
        <dsp:cNvPr id="0" name=""/>
        <dsp:cNvSpPr/>
      </dsp:nvSpPr>
      <dsp:spPr>
        <a:xfrm>
          <a:off x="4703673" y="3214666"/>
          <a:ext cx="1845056" cy="158376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6350" cap="flat" cmpd="sng" algn="ctr">
          <a:solidFill>
            <a:schemeClr val="accent5">
              <a:hueOff val="262483"/>
              <a:satOff val="14096"/>
              <a:lumOff val="-5098"/>
              <a:alphaOff val="0"/>
            </a:schemeClr>
          </a:solidFill>
          <a:prstDash val="solid"/>
          <a:miter lim="800000"/>
        </a:ln>
        <a:effectLst/>
      </dsp:spPr>
      <dsp:style>
        <a:lnRef idx="1">
          <a:scrgbClr r="0" g="0" b="0"/>
        </a:lnRef>
        <a:fillRef idx="1">
          <a:scrgbClr r="0" g="0" b="0"/>
        </a:fillRef>
        <a:effectRef idx="2">
          <a:scrgbClr r="0" g="0" b="0"/>
        </a:effectRef>
        <a:fontRef idx="minor"/>
      </dsp:style>
    </dsp:sp>
    <dsp:sp modelId="{FC638ECE-8BA8-4E2A-B1E2-38374F568344}">
      <dsp:nvSpPr>
        <dsp:cNvPr id="0" name=""/>
        <dsp:cNvSpPr/>
      </dsp:nvSpPr>
      <dsp:spPr>
        <a:xfrm>
          <a:off x="4745939" y="3924141"/>
          <a:ext cx="215392" cy="18573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337478"/>
              <a:satOff val="18123"/>
              <a:lumOff val="-655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0511B33A-CEE1-406D-8AA5-C65B27B8B330}">
      <dsp:nvSpPr>
        <dsp:cNvPr id="0" name=""/>
        <dsp:cNvSpPr/>
      </dsp:nvSpPr>
      <dsp:spPr>
        <a:xfrm>
          <a:off x="1566265" y="1490760"/>
          <a:ext cx="1845056" cy="1583767"/>
        </a:xfrm>
        <a:prstGeom prst="hexagon">
          <a:avLst>
            <a:gd name="adj" fmla="val 25000"/>
            <a:gd name="vf" fmla="val 115470"/>
          </a:avLst>
        </a:prstGeom>
        <a:gradFill rotWithShape="0">
          <a:gsLst>
            <a:gs pos="0">
              <a:schemeClr val="accent5">
                <a:hueOff val="524966"/>
                <a:satOff val="28192"/>
                <a:lumOff val="-10196"/>
                <a:alphaOff val="0"/>
                <a:satMod val="103000"/>
                <a:lumMod val="102000"/>
                <a:tint val="94000"/>
              </a:schemeClr>
            </a:gs>
            <a:gs pos="50000">
              <a:schemeClr val="accent5">
                <a:hueOff val="524966"/>
                <a:satOff val="28192"/>
                <a:lumOff val="-10196"/>
                <a:alphaOff val="0"/>
                <a:satMod val="110000"/>
                <a:lumMod val="100000"/>
                <a:shade val="100000"/>
              </a:schemeClr>
            </a:gs>
            <a:gs pos="100000">
              <a:schemeClr val="accent5">
                <a:hueOff val="524966"/>
                <a:satOff val="28192"/>
                <a:lumOff val="-10196"/>
                <a:alphaOff val="0"/>
                <a:lumMod val="99000"/>
                <a:satMod val="120000"/>
                <a:shade val="78000"/>
              </a:schemeClr>
            </a:gs>
          </a:gsLst>
          <a:lin ang="5400000" scaled="0"/>
        </a:gradFill>
        <a:ln w="6350" cap="flat" cmpd="sng" algn="ctr">
          <a:solidFill>
            <a:schemeClr val="accent5">
              <a:hueOff val="524966"/>
              <a:satOff val="28192"/>
              <a:lumOff val="-1019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1466850" rtl="1">
            <a:lnSpc>
              <a:spcPct val="90000"/>
            </a:lnSpc>
            <a:spcBef>
              <a:spcPct val="0"/>
            </a:spcBef>
            <a:spcAft>
              <a:spcPct val="35000"/>
            </a:spcAft>
            <a:buNone/>
          </a:pPr>
          <a:r>
            <a:rPr lang="he-IL" sz="3300" kern="1200" dirty="0">
              <a:latin typeface="Segoe UI Semibold" panose="020B0702040204020203" pitchFamily="34" charset="0"/>
              <a:cs typeface="Segoe UI Semibold" panose="020B0702040204020203" pitchFamily="34" charset="0"/>
            </a:rPr>
            <a:t>מנגנוני אכיפה</a:t>
          </a:r>
        </a:p>
      </dsp:txBody>
      <dsp:txXfrm>
        <a:off x="1852000" y="1736031"/>
        <a:ext cx="1273586" cy="1093225"/>
      </dsp:txXfrm>
    </dsp:sp>
    <dsp:sp modelId="{2A142031-4221-4C0C-9A39-4719BC7B19EF}">
      <dsp:nvSpPr>
        <dsp:cNvPr id="0" name=""/>
        <dsp:cNvSpPr/>
      </dsp:nvSpPr>
      <dsp:spPr>
        <a:xfrm>
          <a:off x="2822041" y="1523390"/>
          <a:ext cx="215392" cy="18573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449971"/>
              <a:satOff val="24165"/>
              <a:lumOff val="-873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197C8CDE-1770-4B65-96E3-CFAAAD7F7463}">
      <dsp:nvSpPr>
        <dsp:cNvPr id="0" name=""/>
        <dsp:cNvSpPr/>
      </dsp:nvSpPr>
      <dsp:spPr>
        <a:xfrm>
          <a:off x="3130905" y="617722"/>
          <a:ext cx="1845056" cy="158376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6350" cap="flat" cmpd="sng" algn="ctr">
          <a:solidFill>
            <a:schemeClr val="accent5">
              <a:hueOff val="524966"/>
              <a:satOff val="28192"/>
              <a:lumOff val="-10196"/>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FD93FE-51A4-4815-878B-1A68064A2945}">
      <dsp:nvSpPr>
        <dsp:cNvPr id="0" name=""/>
        <dsp:cNvSpPr/>
      </dsp:nvSpPr>
      <dsp:spPr>
        <a:xfrm>
          <a:off x="3173171" y="1319667"/>
          <a:ext cx="215392" cy="18573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562464"/>
              <a:satOff val="30206"/>
              <a:lumOff val="-109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6FEC03C2-B799-4572-9262-AA3B47709A87}">
      <dsp:nvSpPr>
        <dsp:cNvPr id="0" name=""/>
        <dsp:cNvSpPr/>
      </dsp:nvSpPr>
      <dsp:spPr>
        <a:xfrm>
          <a:off x="4703673" y="1488251"/>
          <a:ext cx="1845056" cy="1583767"/>
        </a:xfrm>
        <a:prstGeom prst="hexagon">
          <a:avLst>
            <a:gd name="adj" fmla="val 25000"/>
            <a:gd name="vf" fmla="val 115470"/>
          </a:avLst>
        </a:prstGeom>
        <a:gradFill rotWithShape="0">
          <a:gsLst>
            <a:gs pos="0">
              <a:schemeClr val="accent5">
                <a:hueOff val="787450"/>
                <a:satOff val="42288"/>
                <a:lumOff val="-15294"/>
                <a:alphaOff val="0"/>
                <a:satMod val="103000"/>
                <a:lumMod val="102000"/>
                <a:tint val="94000"/>
              </a:schemeClr>
            </a:gs>
            <a:gs pos="50000">
              <a:schemeClr val="accent5">
                <a:hueOff val="787450"/>
                <a:satOff val="42288"/>
                <a:lumOff val="-15294"/>
                <a:alphaOff val="0"/>
                <a:satMod val="110000"/>
                <a:lumMod val="100000"/>
                <a:shade val="100000"/>
              </a:schemeClr>
            </a:gs>
            <a:gs pos="100000">
              <a:schemeClr val="accent5">
                <a:hueOff val="787450"/>
                <a:satOff val="42288"/>
                <a:lumOff val="-15294"/>
                <a:alphaOff val="0"/>
                <a:lumMod val="99000"/>
                <a:satMod val="120000"/>
                <a:shade val="78000"/>
              </a:schemeClr>
            </a:gs>
          </a:gsLst>
          <a:lin ang="5400000" scaled="0"/>
        </a:gradFill>
        <a:ln w="6350" cap="flat" cmpd="sng" algn="ctr">
          <a:solidFill>
            <a:schemeClr val="accent5">
              <a:hueOff val="787450"/>
              <a:satOff val="42288"/>
              <a:lumOff val="-1529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41910" rIns="0" bIns="41910" numCol="1" spcCol="1270" anchor="ctr" anchorCtr="0">
          <a:noAutofit/>
        </a:bodyPr>
        <a:lstStyle/>
        <a:p>
          <a:pPr marL="0" lvl="0" indent="0" algn="ctr" defTabSz="1466850" rtl="1">
            <a:lnSpc>
              <a:spcPct val="90000"/>
            </a:lnSpc>
            <a:spcBef>
              <a:spcPct val="0"/>
            </a:spcBef>
            <a:spcAft>
              <a:spcPct val="35000"/>
            </a:spcAft>
            <a:buNone/>
          </a:pPr>
          <a:r>
            <a:rPr lang="he-IL" sz="3300" kern="1200" dirty="0">
              <a:latin typeface="Segoe UI Semibold" panose="020B0702040204020203" pitchFamily="34" charset="0"/>
              <a:cs typeface="Segoe UI Semibold" panose="020B0702040204020203" pitchFamily="34" charset="0"/>
            </a:rPr>
            <a:t>כוח אדם</a:t>
          </a:r>
        </a:p>
      </dsp:txBody>
      <dsp:txXfrm>
        <a:off x="4989408" y="1733522"/>
        <a:ext cx="1273586" cy="1093225"/>
      </dsp:txXfrm>
    </dsp:sp>
    <dsp:sp modelId="{84E0236C-BEB9-4198-AEBA-AEDC48714DC4}">
      <dsp:nvSpPr>
        <dsp:cNvPr id="0" name=""/>
        <dsp:cNvSpPr/>
      </dsp:nvSpPr>
      <dsp:spPr>
        <a:xfrm>
          <a:off x="6290259" y="2187267"/>
          <a:ext cx="215392" cy="18573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674957"/>
              <a:satOff val="36247"/>
              <a:lumOff val="-131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0FA8E175-9E4E-48DF-A6DC-0C3C42241619}">
      <dsp:nvSpPr>
        <dsp:cNvPr id="0" name=""/>
        <dsp:cNvSpPr/>
      </dsp:nvSpPr>
      <dsp:spPr>
        <a:xfrm>
          <a:off x="6282943" y="2358779"/>
          <a:ext cx="1845056" cy="158376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9000" r="-29000"/>
          </a:stretch>
        </a:blipFill>
        <a:ln w="6350" cap="flat" cmpd="sng" algn="ctr">
          <a:solidFill>
            <a:schemeClr val="accent5">
              <a:hueOff val="787450"/>
              <a:satOff val="42288"/>
              <a:lumOff val="-15294"/>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5A3FA6-08D7-46D6-B061-07E3A638D721}">
      <dsp:nvSpPr>
        <dsp:cNvPr id="0" name=""/>
        <dsp:cNvSpPr/>
      </dsp:nvSpPr>
      <dsp:spPr>
        <a:xfrm>
          <a:off x="6655206" y="2386807"/>
          <a:ext cx="215392" cy="185735"/>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787450"/>
              <a:satOff val="42288"/>
              <a:lumOff val="-1529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655B4-CCCD-422C-9785-093AF8AEB001}">
      <dsp:nvSpPr>
        <dsp:cNvPr id="0" name=""/>
        <dsp:cNvSpPr/>
      </dsp:nvSpPr>
      <dsp:spPr>
        <a:xfrm>
          <a:off x="3398" y="758926"/>
          <a:ext cx="2696430" cy="215714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E00083-6D85-4EAD-80D7-BD5AA142756F}">
      <dsp:nvSpPr>
        <dsp:cNvPr id="0" name=""/>
        <dsp:cNvSpPr/>
      </dsp:nvSpPr>
      <dsp:spPr>
        <a:xfrm>
          <a:off x="246077" y="2700356"/>
          <a:ext cx="2399823" cy="755000"/>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latin typeface="Segoe UI Semibold" panose="020B0702040204020203" pitchFamily="34" charset="0"/>
              <a:cs typeface="Segoe UI Semibold" panose="020B0702040204020203" pitchFamily="34" charset="0"/>
            </a:rPr>
            <a:t>מנגנונים פורמליים ובלתי פורמליים</a:t>
          </a:r>
        </a:p>
      </dsp:txBody>
      <dsp:txXfrm>
        <a:off x="246077" y="2700356"/>
        <a:ext cx="2399823" cy="755000"/>
      </dsp:txXfrm>
    </dsp:sp>
    <dsp:sp modelId="{B40A60F8-BFDF-4723-9DE8-D3DB49234704}">
      <dsp:nvSpPr>
        <dsp:cNvPr id="0" name=""/>
        <dsp:cNvSpPr/>
      </dsp:nvSpPr>
      <dsp:spPr>
        <a:xfrm>
          <a:off x="2969472" y="758926"/>
          <a:ext cx="2696430" cy="215714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F855D6-3FF5-43ED-AED6-16D285926C21}">
      <dsp:nvSpPr>
        <dsp:cNvPr id="0" name=""/>
        <dsp:cNvSpPr/>
      </dsp:nvSpPr>
      <dsp:spPr>
        <a:xfrm>
          <a:off x="3212151" y="2700356"/>
          <a:ext cx="2399823" cy="755000"/>
        </a:xfrm>
        <a:prstGeom prst="wedgeRectCallout">
          <a:avLst>
            <a:gd name="adj1" fmla="val 20250"/>
            <a:gd name="adj2" fmla="val -607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latin typeface="Segoe UI Semibold" panose="020B0702040204020203" pitchFamily="34" charset="0"/>
              <a:cs typeface="Segoe UI Semibold" panose="020B0702040204020203" pitchFamily="34" charset="0"/>
            </a:rPr>
            <a:t>הפרדת רשויות</a:t>
          </a:r>
        </a:p>
      </dsp:txBody>
      <dsp:txXfrm>
        <a:off x="3212151" y="2700356"/>
        <a:ext cx="2399823" cy="755000"/>
      </dsp:txXfrm>
    </dsp:sp>
    <dsp:sp modelId="{643984EB-B79D-4525-A776-E09549449614}">
      <dsp:nvSpPr>
        <dsp:cNvPr id="0" name=""/>
        <dsp:cNvSpPr/>
      </dsp:nvSpPr>
      <dsp:spPr>
        <a:xfrm>
          <a:off x="5935546" y="758926"/>
          <a:ext cx="2696430" cy="215714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CC91C57-6144-4E3F-9816-EB784233B25B}">
      <dsp:nvSpPr>
        <dsp:cNvPr id="0" name=""/>
        <dsp:cNvSpPr/>
      </dsp:nvSpPr>
      <dsp:spPr>
        <a:xfrm>
          <a:off x="6178224" y="2700356"/>
          <a:ext cx="2399823" cy="755000"/>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latin typeface="Segoe UI Semibold" panose="020B0702040204020203" pitchFamily="34" charset="0"/>
              <a:cs typeface="Segoe UI Semibold" panose="020B0702040204020203" pitchFamily="34" charset="0"/>
            </a:rPr>
            <a:t>חוקה</a:t>
          </a:r>
        </a:p>
      </dsp:txBody>
      <dsp:txXfrm>
        <a:off x="6178224" y="2700356"/>
        <a:ext cx="2399823" cy="755000"/>
      </dsp:txXfrm>
    </dsp:sp>
    <dsp:sp modelId="{C7CEF498-D832-41F8-8D3F-5BBCA2622AB8}">
      <dsp:nvSpPr>
        <dsp:cNvPr id="0" name=""/>
        <dsp:cNvSpPr/>
      </dsp:nvSpPr>
      <dsp:spPr>
        <a:xfrm>
          <a:off x="8901619" y="758926"/>
          <a:ext cx="2696430" cy="215714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5760B5-A341-4652-B129-3F4EC7E480F8}">
      <dsp:nvSpPr>
        <dsp:cNvPr id="0" name=""/>
        <dsp:cNvSpPr/>
      </dsp:nvSpPr>
      <dsp:spPr>
        <a:xfrm>
          <a:off x="9144298" y="2700356"/>
          <a:ext cx="2399823" cy="755000"/>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latin typeface="Segoe UI Semibold" panose="020B0702040204020203" pitchFamily="34" charset="0"/>
              <a:cs typeface="Segoe UI Semibold" panose="020B0702040204020203" pitchFamily="34" charset="0"/>
            </a:rPr>
            <a:t>בחירות</a:t>
          </a:r>
        </a:p>
      </dsp:txBody>
      <dsp:txXfrm>
        <a:off x="9144298" y="2700356"/>
        <a:ext cx="2399823" cy="75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23606-A6DE-4ADA-9416-DCCA1607A486}">
      <dsp:nvSpPr>
        <dsp:cNvPr id="0" name=""/>
        <dsp:cNvSpPr/>
      </dsp:nvSpPr>
      <dsp:spPr>
        <a:xfrm>
          <a:off x="2007870" y="40296"/>
          <a:ext cx="1934209" cy="1934209"/>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r>
            <a:rPr lang="he-IL" sz="2500" kern="1200" dirty="0">
              <a:latin typeface="Segoe UI Light" panose="020B0502040204020203" pitchFamily="34" charset="0"/>
              <a:cs typeface="Segoe UI Light" panose="020B0502040204020203" pitchFamily="34" charset="0"/>
            </a:rPr>
            <a:t>מבצעת</a:t>
          </a:r>
        </a:p>
      </dsp:txBody>
      <dsp:txXfrm>
        <a:off x="2265764" y="378782"/>
        <a:ext cx="1418420" cy="870394"/>
      </dsp:txXfrm>
    </dsp:sp>
    <dsp:sp modelId="{592F0D0B-12C1-4DE0-BA91-EBF48BAE1E57}">
      <dsp:nvSpPr>
        <dsp:cNvPr id="0" name=""/>
        <dsp:cNvSpPr/>
      </dsp:nvSpPr>
      <dsp:spPr>
        <a:xfrm>
          <a:off x="2705797" y="1249177"/>
          <a:ext cx="1934209" cy="1934209"/>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r>
            <a:rPr lang="he-IL" sz="2500" kern="1200" dirty="0">
              <a:latin typeface="Segoe UI Light" panose="020B0502040204020203" pitchFamily="34" charset="0"/>
              <a:cs typeface="Segoe UI Light" panose="020B0502040204020203" pitchFamily="34" charset="0"/>
            </a:rPr>
            <a:t>מחוקקת</a:t>
          </a:r>
        </a:p>
      </dsp:txBody>
      <dsp:txXfrm>
        <a:off x="3297343" y="1748848"/>
        <a:ext cx="1160525" cy="1063815"/>
      </dsp:txXfrm>
    </dsp:sp>
    <dsp:sp modelId="{372EB743-667C-4A67-B067-1A6860AEF1DC}">
      <dsp:nvSpPr>
        <dsp:cNvPr id="0" name=""/>
        <dsp:cNvSpPr/>
      </dsp:nvSpPr>
      <dsp:spPr>
        <a:xfrm>
          <a:off x="1309942" y="1249177"/>
          <a:ext cx="1934209" cy="193420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r>
            <a:rPr lang="he-IL" sz="2500" kern="1200" dirty="0">
              <a:latin typeface="Segoe UI Light" panose="020B0502040204020203" pitchFamily="34" charset="0"/>
              <a:cs typeface="Segoe UI Light" panose="020B0502040204020203" pitchFamily="34" charset="0"/>
            </a:rPr>
            <a:t>שופטת</a:t>
          </a:r>
        </a:p>
      </dsp:txBody>
      <dsp:txXfrm>
        <a:off x="1492080" y="1748848"/>
        <a:ext cx="1160525" cy="1063815"/>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0DA15D-912C-46D0-A15E-BBAB489BE5E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0245302-F9F6-42A8-AF0F-B9EC225D5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6171DB9-A42B-46CE-BBBC-4CE6E7296107}"/>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5" name="מציין מיקום של כותרת תחתונה 4">
            <a:extLst>
              <a:ext uri="{FF2B5EF4-FFF2-40B4-BE49-F238E27FC236}">
                <a16:creationId xmlns:a16="http://schemas.microsoft.com/office/drawing/2014/main" id="{AD29895E-4CDA-44C7-93E2-DB326C2CF10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5734DE6-F3C5-44DC-A9FA-76A16DEA2456}"/>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31251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E35395-5031-45D4-BA68-3DEDC76D094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022CDF1-D35D-4395-9ACE-AB24F4844A0D}"/>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DBD7B30-B71E-4E49-953F-B9B03AD2AFA4}"/>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5" name="מציין מיקום של כותרת תחתונה 4">
            <a:extLst>
              <a:ext uri="{FF2B5EF4-FFF2-40B4-BE49-F238E27FC236}">
                <a16:creationId xmlns:a16="http://schemas.microsoft.com/office/drawing/2014/main" id="{F2898002-A9A1-4A69-ABAD-7771FF988BB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CB6BD09-47D1-4874-B528-F31ED78FDE9F}"/>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110678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F383E75-DAD9-4432-A1FF-F8E40E1F65A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149DB78-FAB6-48CD-9011-B42C8FC91CC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DCFDFE5-2872-429B-9816-93503DE79EDE}"/>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5" name="מציין מיקום של כותרת תחתונה 4">
            <a:extLst>
              <a:ext uri="{FF2B5EF4-FFF2-40B4-BE49-F238E27FC236}">
                <a16:creationId xmlns:a16="http://schemas.microsoft.com/office/drawing/2014/main" id="{B9F722ED-A50F-4158-9942-BC0C81F1B9F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7FA2E2F-3C0C-4DCE-BBB9-AC5BF57A2CAD}"/>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11815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4BC63D-04EA-4651-A5FF-973FFF04276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F6FA954-D435-46C8-900E-7FDDDF34F58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6C7394E-3EDE-47FD-8C39-D842BE55C1E7}"/>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5" name="מציין מיקום של כותרת תחתונה 4">
            <a:extLst>
              <a:ext uri="{FF2B5EF4-FFF2-40B4-BE49-F238E27FC236}">
                <a16:creationId xmlns:a16="http://schemas.microsoft.com/office/drawing/2014/main" id="{2D35AF8D-1FDA-482E-8377-7698B7CD98E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9C59D58-FE35-442C-9EA7-B09E9F266C63}"/>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79582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14A49C-4E13-4659-A464-F7F51E5F535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DC2097C-A343-4B5E-BEF3-A741319F0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5AF4753-9167-4615-90E1-249DF4B2148F}"/>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5" name="מציין מיקום של כותרת תחתונה 4">
            <a:extLst>
              <a:ext uri="{FF2B5EF4-FFF2-40B4-BE49-F238E27FC236}">
                <a16:creationId xmlns:a16="http://schemas.microsoft.com/office/drawing/2014/main" id="{4E0CF74F-9C33-4CDB-AE0F-5790BB7F41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098CE25-F6D5-4C90-B7B7-028C97734F27}"/>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6012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A39005-E000-40BE-9C1C-F7EC51F27BC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C222A9B-0325-4D2B-8150-6A31D50E4F6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BFF2D2A-270C-4E32-A4CD-1F5D422DE06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0123D44-362A-40C5-B98E-5F619556AA01}"/>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6" name="מציין מיקום של כותרת תחתונה 5">
            <a:extLst>
              <a:ext uri="{FF2B5EF4-FFF2-40B4-BE49-F238E27FC236}">
                <a16:creationId xmlns:a16="http://schemas.microsoft.com/office/drawing/2014/main" id="{4CF3DDB2-9CC2-4A91-B1A3-1D56DAD7E11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5B0F842-AC81-42DB-ACBF-8292F6EBAA2A}"/>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230920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8EC911-EFAE-4B9A-A1EE-8686565C694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8EE77C5-53D9-43E6-8045-30C46F61A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28D6EB4-FC98-4025-B612-1893E484701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D1C2A8F-FFCD-483E-998F-0F91999183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2F71651-1173-4406-AE53-2EB5C420BE6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4C99644-7200-4FE6-BC89-EBCEB4E321F2}"/>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8" name="מציין מיקום של כותרת תחתונה 7">
            <a:extLst>
              <a:ext uri="{FF2B5EF4-FFF2-40B4-BE49-F238E27FC236}">
                <a16:creationId xmlns:a16="http://schemas.microsoft.com/office/drawing/2014/main" id="{1561B421-F0EB-482B-A6D8-5E93DF0A0D7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ADE50A13-2798-4AE6-8705-DE29E5962BF7}"/>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232490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2891A3-9D5E-4577-9239-C2F8AD9ED79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A21CDC0-9A01-4DF5-A1A3-F030A8A78041}"/>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4" name="מציין מיקום של כותרת תחתונה 3">
            <a:extLst>
              <a:ext uri="{FF2B5EF4-FFF2-40B4-BE49-F238E27FC236}">
                <a16:creationId xmlns:a16="http://schemas.microsoft.com/office/drawing/2014/main" id="{3A76D473-CD51-4384-87A4-9B6F9D6A75B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26ADEDA-DD2F-4F5B-A230-2609CDD312DF}"/>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409182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0FE2D11-E06D-4F0E-992B-37088AF4D980}"/>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3" name="מציין מיקום של כותרת תחתונה 2">
            <a:extLst>
              <a:ext uri="{FF2B5EF4-FFF2-40B4-BE49-F238E27FC236}">
                <a16:creationId xmlns:a16="http://schemas.microsoft.com/office/drawing/2014/main" id="{4CA9EFFF-6BC2-4AE1-AB24-FF0D07828A9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8329F89-F92A-495E-8042-D7A566321009}"/>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412982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5FD57D-D4B9-4055-BEC1-14C5E881E39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90C886A-E173-410A-B9D2-6AB97082E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78D40C4-7460-41ED-AE1A-59E292EB1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E5D049A-15E6-41C2-B2F8-2E369ACB8AE1}"/>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6" name="מציין מיקום של כותרת תחתונה 5">
            <a:extLst>
              <a:ext uri="{FF2B5EF4-FFF2-40B4-BE49-F238E27FC236}">
                <a16:creationId xmlns:a16="http://schemas.microsoft.com/office/drawing/2014/main" id="{0476A8B5-B9B2-469B-BC90-6F9C3E77271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42F9DA9-473A-441D-87D0-3E9B61B87F0D}"/>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286566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6E9D1B-458C-48CE-842E-461CD144BC3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C12FB068-D3D9-447B-A256-1A85E2F38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4891E0C-E232-498F-B802-345F7A20E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5EFD90C-FFD6-4A0F-B343-C9D025882735}"/>
              </a:ext>
            </a:extLst>
          </p:cNvPr>
          <p:cNvSpPr>
            <a:spLocks noGrp="1"/>
          </p:cNvSpPr>
          <p:nvPr>
            <p:ph type="dt" sz="half" idx="10"/>
          </p:nvPr>
        </p:nvSpPr>
        <p:spPr/>
        <p:txBody>
          <a:bodyPr/>
          <a:lstStyle/>
          <a:p>
            <a:fld id="{357B660A-A9BA-49AA-8533-0A712CE3E7CE}" type="datetimeFigureOut">
              <a:rPr lang="he-IL" smtClean="0"/>
              <a:t>י"ג/אב/תש"ף</a:t>
            </a:fld>
            <a:endParaRPr lang="he-IL"/>
          </a:p>
        </p:txBody>
      </p:sp>
      <p:sp>
        <p:nvSpPr>
          <p:cNvPr id="6" name="מציין מיקום של כותרת תחתונה 5">
            <a:extLst>
              <a:ext uri="{FF2B5EF4-FFF2-40B4-BE49-F238E27FC236}">
                <a16:creationId xmlns:a16="http://schemas.microsoft.com/office/drawing/2014/main" id="{17556CB0-133C-49F9-A78F-FC2E8548ACB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1AF4006-E232-46CD-BE7B-C6D590C362B9}"/>
              </a:ext>
            </a:extLst>
          </p:cNvPr>
          <p:cNvSpPr>
            <a:spLocks noGrp="1"/>
          </p:cNvSpPr>
          <p:nvPr>
            <p:ph type="sldNum" sz="quarter" idx="12"/>
          </p:nvPr>
        </p:nvSpPr>
        <p:spPr/>
        <p:txBody>
          <a:bodyPr/>
          <a:lstStyle/>
          <a:p>
            <a:fld id="{6818261B-E681-4AA3-B43E-C8064B710117}" type="slidenum">
              <a:rPr lang="he-IL" smtClean="0"/>
              <a:t>‹#›</a:t>
            </a:fld>
            <a:endParaRPr lang="he-IL"/>
          </a:p>
        </p:txBody>
      </p:sp>
    </p:spTree>
    <p:extLst>
      <p:ext uri="{BB962C8B-B14F-4D97-AF65-F5344CB8AC3E}">
        <p14:creationId xmlns:p14="http://schemas.microsoft.com/office/powerpoint/2010/main" val="358831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58DFD98-16BE-4F78-B479-959F4360D51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57D64B4-A9A6-4C59-8F85-57E051BC457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2A491BC-515B-4FC8-B03B-8CCD5318BAB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7B660A-A9BA-49AA-8533-0A712CE3E7CE}" type="datetimeFigureOut">
              <a:rPr lang="he-IL" smtClean="0"/>
              <a:t>י"ג/אב/תש"ף</a:t>
            </a:fld>
            <a:endParaRPr lang="he-IL"/>
          </a:p>
        </p:txBody>
      </p:sp>
      <p:sp>
        <p:nvSpPr>
          <p:cNvPr id="5" name="מציין מיקום של כותרת תחתונה 4">
            <a:extLst>
              <a:ext uri="{FF2B5EF4-FFF2-40B4-BE49-F238E27FC236}">
                <a16:creationId xmlns:a16="http://schemas.microsoft.com/office/drawing/2014/main" id="{A11B7FC8-4A3D-404F-AA01-8F47ABEC8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54D06F8-F722-449A-8FC5-010BB6AF77F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18261B-E681-4AA3-B43E-C8064B710117}" type="slidenum">
              <a:rPr lang="he-IL" smtClean="0"/>
              <a:t>‹#›</a:t>
            </a:fld>
            <a:endParaRPr lang="he-IL"/>
          </a:p>
        </p:txBody>
      </p:sp>
    </p:spTree>
    <p:extLst>
      <p:ext uri="{BB962C8B-B14F-4D97-AF65-F5344CB8AC3E}">
        <p14:creationId xmlns:p14="http://schemas.microsoft.com/office/powerpoint/2010/main" val="149439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ko.co.il/mako-vod-keshet/eretz_nehederet-s17/VOD-30a0c654f5ee071026.htm?sCh=19cc03b59965f610&amp;pId=957463908"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ChbulHYMHP0"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نتعلم المدنيات | مدنيات">
            <a:extLst>
              <a:ext uri="{FF2B5EF4-FFF2-40B4-BE49-F238E27FC236}">
                <a16:creationId xmlns:a16="http://schemas.microsoft.com/office/drawing/2014/main" id="{9DFE4983-D0D4-4C66-9035-0E3A443738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46" b="92704" l="3863" r="92704">
                        <a14:foregroundMark x1="47210" y1="6867" x2="48069" y2="6867"/>
                        <a14:foregroundMark x1="59227" y1="4721" x2="59657" y2="4721"/>
                        <a14:foregroundMark x1="59657" y1="2575" x2="60086" y2="2575"/>
                        <a14:foregroundMark x1="91845" y1="36052" x2="92275" y2="36481"/>
                        <a14:foregroundMark x1="92704" y1="36481" x2="92704" y2="36481"/>
                        <a14:foregroundMark x1="72961" y1="28755" x2="72961" y2="28755"/>
                        <a14:foregroundMark x1="66953" y1="26609" x2="66953" y2="26609"/>
                        <a14:foregroundMark x1="66094" y1="26609" x2="66094" y2="26609"/>
                        <a14:foregroundMark x1="65665" y1="26609" x2="65665" y2="26609"/>
                        <a14:foregroundMark x1="82403" y1="26180" x2="82403" y2="26180"/>
                        <a14:foregroundMark x1="83691" y1="26180" x2="83691" y2="26180"/>
                        <a14:foregroundMark x1="87124" y1="26609" x2="87124" y2="26609"/>
                        <a14:foregroundMark x1="87554" y1="26609" x2="87554" y2="26609"/>
                        <a14:foregroundMark x1="78541" y1="26609" x2="78541" y2="26609"/>
                        <a14:foregroundMark x1="77682" y1="26180" x2="77682" y2="26180"/>
                        <a14:foregroundMark x1="77253" y1="25751" x2="77253" y2="25751"/>
                        <a14:foregroundMark x1="48498" y1="35193" x2="48498" y2="35193"/>
                        <a14:foregroundMark x1="48069" y1="36052" x2="46352" y2="39056"/>
                        <a14:foregroundMark x1="45923" y1="39485" x2="45923" y2="39485"/>
                        <a14:foregroundMark x1="32618" y1="55365" x2="32618" y2="55365"/>
                        <a14:foregroundMark x1="17167" y1="60944" x2="17167" y2="60944"/>
                        <a14:foregroundMark x1="16309" y1="61373" x2="15021" y2="61373"/>
                        <a14:foregroundMark x1="3863" y1="66953" x2="3863" y2="66953"/>
                        <a14:foregroundMark x1="3863" y1="66953" x2="3863" y2="66953"/>
                        <a14:foregroundMark x1="41631" y1="87124" x2="41631" y2="87124"/>
                        <a14:foregroundMark x1="41631" y1="87124" x2="41202" y2="87983"/>
                        <a14:foregroundMark x1="58798" y1="91416" x2="58798" y2="91416"/>
                        <a14:foregroundMark x1="58798" y1="91416" x2="58798" y2="91416"/>
                        <a14:foregroundMark x1="77682" y1="55794" x2="77682" y2="55794"/>
                        <a14:foregroundMark x1="81545" y1="55794" x2="81545" y2="55794"/>
                        <a14:foregroundMark x1="83262" y1="54936" x2="83262" y2="54936"/>
                        <a14:foregroundMark x1="75966" y1="57940" x2="75966" y2="57940"/>
                        <a14:foregroundMark x1="41202" y1="92704" x2="41202" y2="92704"/>
                        <a14:foregroundMark x1="25322" y1="60515" x2="24464" y2="60515"/>
                        <a14:foregroundMark x1="23176" y1="59657" x2="23176" y2="59657"/>
                        <a14:foregroundMark x1="41631" y1="51502" x2="41631" y2="51502"/>
                        <a14:backgroundMark x1="50215" y1="90987" x2="50215" y2="90987"/>
                        <a14:backgroundMark x1="63519" y1="1717" x2="63519" y2="1717"/>
                        <a14:backgroundMark x1="59227" y1="858" x2="59227" y2="858"/>
                        <a14:backgroundMark x1="55794" y1="858" x2="55794" y2="858"/>
                        <a14:backgroundMark x1="51502" y1="858" x2="51502" y2="858"/>
                        <a14:backgroundMark x1="48927" y1="858" x2="48927" y2="858"/>
                        <a14:backgroundMark x1="52790" y1="858" x2="52790" y2="858"/>
                      </a14:backgroundRemoval>
                    </a14:imgEffect>
                  </a14:imgLayer>
                </a14:imgProps>
              </a:ext>
              <a:ext uri="{28A0092B-C50C-407E-A947-70E740481C1C}">
                <a14:useLocalDpi xmlns:a14="http://schemas.microsoft.com/office/drawing/2010/main" val="0"/>
              </a:ext>
            </a:extLst>
          </a:blip>
          <a:stretch>
            <a:fillRect/>
          </a:stretch>
        </p:blipFill>
        <p:spPr bwMode="auto">
          <a:xfrm>
            <a:off x="1451240" y="1376099"/>
            <a:ext cx="4911568" cy="4911568"/>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C3B2C80F-7C7B-49FE-BFBD-BCE040A8157D}"/>
              </a:ext>
            </a:extLst>
          </p:cNvPr>
          <p:cNvSpPr txBox="1"/>
          <p:nvPr/>
        </p:nvSpPr>
        <p:spPr>
          <a:xfrm>
            <a:off x="514350" y="247167"/>
            <a:ext cx="7067550" cy="646331"/>
          </a:xfrm>
          <a:prstGeom prst="rect">
            <a:avLst/>
          </a:prstGeom>
          <a:noFill/>
        </p:spPr>
        <p:txBody>
          <a:bodyPr wrap="square" rtlCol="1">
            <a:spAutoFit/>
          </a:bodyPr>
          <a:lstStyle/>
          <a:p>
            <a:pPr algn="ctr"/>
            <a:r>
              <a:rPr lang="he-IL" sz="3600" dirty="0">
                <a:latin typeface="Segoe UI Semibold" panose="020B0702040204020203" pitchFamily="34" charset="0"/>
                <a:cs typeface="Segoe UI Semibold" panose="020B0702040204020203" pitchFamily="34" charset="0"/>
              </a:rPr>
              <a:t>עקרון הגבלת השלטון</a:t>
            </a:r>
          </a:p>
        </p:txBody>
      </p:sp>
    </p:spTree>
    <p:extLst>
      <p:ext uri="{BB962C8B-B14F-4D97-AF65-F5344CB8AC3E}">
        <p14:creationId xmlns:p14="http://schemas.microsoft.com/office/powerpoint/2010/main" val="4341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9AF14BA-1F6E-4EA1-9C9D-C93E0B1837B5}"/>
              </a:ext>
            </a:extLst>
          </p:cNvPr>
          <p:cNvSpPr>
            <a:spLocks noGrp="1"/>
          </p:cNvSpPr>
          <p:nvPr>
            <p:ph type="title"/>
          </p:nvPr>
        </p:nvSpPr>
        <p:spPr>
          <a:xfrm>
            <a:off x="481013" y="3752849"/>
            <a:ext cx="1937067" cy="2452687"/>
          </a:xfrm>
        </p:spPr>
        <p:txBody>
          <a:bodyPr anchor="ctr">
            <a:normAutofit/>
          </a:bodyPr>
          <a:lstStyle/>
          <a:p>
            <a:pPr algn="ctr"/>
            <a:r>
              <a:rPr lang="he-IL" sz="3600" b="1" dirty="0">
                <a:latin typeface="Segoe UI Light" panose="020B0502040204020203" pitchFamily="34" charset="0"/>
                <a:cs typeface="Segoe UI Light" panose="020B0502040204020203" pitchFamily="34" charset="0"/>
              </a:rPr>
              <a:t>שאלה לדוגמה</a:t>
            </a:r>
          </a:p>
        </p:txBody>
      </p:sp>
      <p:pic>
        <p:nvPicPr>
          <p:cNvPr id="4" name="תמונה 3">
            <a:extLst>
              <a:ext uri="{FF2B5EF4-FFF2-40B4-BE49-F238E27FC236}">
                <a16:creationId xmlns:a16="http://schemas.microsoft.com/office/drawing/2014/main" id="{6256BD6B-1FED-42A3-AC0C-38DAB64AC03B}"/>
              </a:ext>
            </a:extLst>
          </p:cNvPr>
          <p:cNvPicPr>
            <a:picLocks noChangeAspect="1"/>
          </p:cNvPicPr>
          <p:nvPr/>
        </p:nvPicPr>
        <p:blipFill rotWithShape="1">
          <a:blip r:embed="rId2"/>
          <a:srcRect l="6251" r="9963" b="-1"/>
          <a:stretch/>
        </p:blipFill>
        <p:spPr>
          <a:xfrm>
            <a:off x="20" y="-47615"/>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מציין מיקום תוכן 2">
            <a:extLst>
              <a:ext uri="{FF2B5EF4-FFF2-40B4-BE49-F238E27FC236}">
                <a16:creationId xmlns:a16="http://schemas.microsoft.com/office/drawing/2014/main" id="{B5262AC7-8331-4501-81C5-405F7638A73A}"/>
              </a:ext>
            </a:extLst>
          </p:cNvPr>
          <p:cNvSpPr>
            <a:spLocks noGrp="1"/>
          </p:cNvSpPr>
          <p:nvPr>
            <p:ph idx="1"/>
          </p:nvPr>
        </p:nvSpPr>
        <p:spPr>
          <a:xfrm>
            <a:off x="3383280" y="3710613"/>
            <a:ext cx="8569955" cy="3105140"/>
          </a:xfrm>
        </p:spPr>
        <p:txBody>
          <a:bodyPr anchor="ctr">
            <a:normAutofit/>
          </a:bodyPr>
          <a:lstStyle/>
          <a:p>
            <a:pPr marL="0" indent="0">
              <a:buNone/>
            </a:pPr>
            <a:r>
              <a:rPr lang="he-IL" sz="2000" dirty="0">
                <a:latin typeface="Segoe UI Light" panose="020B0502040204020203" pitchFamily="34" charset="0"/>
                <a:ea typeface="+mj-ea"/>
                <a:cs typeface="Segoe UI Light" panose="020B0502040204020203" pitchFamily="34" charset="0"/>
              </a:rPr>
              <a:t>האמן איתי זלאיט הציב בכיכר רבין מיצג של "הסעודה האחרונה", בו הוא מציג את ראש הממשלה בנימין נתניהו יושב לבדו בשולחן מלא בכל טוב, תוך כדי שהוא נוגס בקינוח שמוצג כדגל מדינת ישראל. איתי הסביר את המיצג כדרך למחות על המצב הנוכחי, רה"מ יושב וממלא את כרסו בזמן משבר הקורונה כאשר לכלל הציבור אין מה לאכול. הוא ניסה לבטא את הסעודה האחרונה של הדמוקרטיה ואף את הפעם האחרונה שרה"מ יהיה בשלטון. </a:t>
            </a:r>
          </a:p>
          <a:p>
            <a:pPr marL="0" indent="0">
              <a:buNone/>
            </a:pPr>
            <a:r>
              <a:rPr lang="he-IL" sz="2000" dirty="0">
                <a:latin typeface="Segoe UI Light" panose="020B0502040204020203" pitchFamily="34" charset="0"/>
                <a:ea typeface="+mj-ea"/>
                <a:cs typeface="Segoe UI Light" panose="020B0502040204020203" pitchFamily="34" charset="0"/>
              </a:rPr>
              <a:t>ציין והצג את </a:t>
            </a:r>
            <a:r>
              <a:rPr lang="he-IL" sz="2000" b="1" dirty="0">
                <a:latin typeface="Segoe UI Light" panose="020B0502040204020203" pitchFamily="34" charset="0"/>
                <a:ea typeface="+mj-ea"/>
                <a:cs typeface="Segoe UI Light" panose="020B0502040204020203" pitchFamily="34" charset="0"/>
              </a:rPr>
              <a:t>סוג מנגנון הביקורת </a:t>
            </a:r>
            <a:r>
              <a:rPr lang="he-IL" sz="2000" dirty="0">
                <a:latin typeface="Segoe UI Light" panose="020B0502040204020203" pitchFamily="34" charset="0"/>
                <a:ea typeface="+mj-ea"/>
                <a:cs typeface="Segoe UI Light" panose="020B0502040204020203" pitchFamily="34" charset="0"/>
              </a:rPr>
              <a:t>שבא לידי ביטוי בפעולתו של האמן. הסבר כיצד סוג מנגנון זה מתבטא בקטע. </a:t>
            </a:r>
          </a:p>
        </p:txBody>
      </p:sp>
    </p:spTree>
    <p:extLst>
      <p:ext uri="{BB962C8B-B14F-4D97-AF65-F5344CB8AC3E}">
        <p14:creationId xmlns:p14="http://schemas.microsoft.com/office/powerpoint/2010/main" val="13409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עבירת ביזיון בית משפט - משמעותה והעונש בצידה - עורך דין פלילי אסף ...">
            <a:extLst>
              <a:ext uri="{FF2B5EF4-FFF2-40B4-BE49-F238E27FC236}">
                <a16:creationId xmlns:a16="http://schemas.microsoft.com/office/drawing/2014/main" id="{801BE488-DDE5-4B7C-9ED2-95B322504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 r="10779"/>
          <a:stretch/>
        </p:blipFill>
        <p:spPr bwMode="auto">
          <a:xfrm>
            <a:off x="0" y="-11422"/>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תיבת טקסט 4">
            <a:extLst>
              <a:ext uri="{FF2B5EF4-FFF2-40B4-BE49-F238E27FC236}">
                <a16:creationId xmlns:a16="http://schemas.microsoft.com/office/drawing/2014/main" id="{0A06A0EC-3456-49DA-91BD-7CD29C9932B2}"/>
              </a:ext>
            </a:extLst>
          </p:cNvPr>
          <p:cNvSpPr txBox="1"/>
          <p:nvPr/>
        </p:nvSpPr>
        <p:spPr>
          <a:xfrm>
            <a:off x="404648" y="2240554"/>
            <a:ext cx="5015077" cy="1342754"/>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3600" dirty="0">
                <a:latin typeface="Segoe UI Semibold" panose="020B0702040204020203" pitchFamily="34" charset="0"/>
                <a:ea typeface="+mj-ea"/>
                <a:cs typeface="Segoe UI Semibold" panose="020B0702040204020203" pitchFamily="34" charset="0"/>
              </a:rPr>
              <a:t>מנגנוני פיקוח פורמליים</a:t>
            </a:r>
            <a:endParaRPr lang="en-US" sz="3600" dirty="0">
              <a:latin typeface="Segoe UI Semibold" panose="020B0702040204020203" pitchFamily="34" charset="0"/>
              <a:ea typeface="+mj-ea"/>
              <a:cs typeface="Segoe UI Semibold" panose="020B0702040204020203" pitchFamily="34" charset="0"/>
            </a:endParaRP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תיבת טקסט 5">
            <a:extLst>
              <a:ext uri="{FF2B5EF4-FFF2-40B4-BE49-F238E27FC236}">
                <a16:creationId xmlns:a16="http://schemas.microsoft.com/office/drawing/2014/main" id="{2B49B614-69F2-48D3-978E-3B1658AC5BEA}"/>
              </a:ext>
            </a:extLst>
          </p:cNvPr>
          <p:cNvSpPr txBox="1"/>
          <p:nvPr/>
        </p:nvSpPr>
        <p:spPr>
          <a:xfrm>
            <a:off x="525516" y="3417573"/>
            <a:ext cx="4593021" cy="2619839"/>
          </a:xfrm>
          <a:prstGeom prst="rect">
            <a:avLst/>
          </a:prstGeom>
        </p:spPr>
        <p:txBody>
          <a:bodyPr vert="horz" lIns="91440" tIns="45720" rIns="91440" bIns="45720" rtlCol="0" anchor="ctr">
            <a:normAutofit lnSpcReduction="10000"/>
          </a:bodyPr>
          <a:lstStyle/>
          <a:p>
            <a:pPr algn="ctr">
              <a:lnSpc>
                <a:spcPct val="90000"/>
              </a:lnSpc>
              <a:spcAft>
                <a:spcPts val="600"/>
              </a:spcAft>
            </a:pPr>
            <a:r>
              <a:rPr lang="he-IL" sz="2400" dirty="0">
                <a:latin typeface="Segoe UI Light" panose="020B0502040204020203" pitchFamily="34" charset="0"/>
                <a:cs typeface="Segoe UI Light" panose="020B0502040204020203" pitchFamily="34" charset="0"/>
              </a:rPr>
              <a:t>ביקורת שמקיימים גופים ומוסדות שלטוניים כגון: מבקר המדינה, הכנסת, בימ"ש ונציב תלונות הציבור. על השלטון </a:t>
            </a:r>
            <a:r>
              <a:rPr lang="he-IL" sz="2400" b="1" dirty="0">
                <a:solidFill>
                  <a:schemeClr val="accent6">
                    <a:lumMod val="75000"/>
                  </a:schemeClr>
                </a:solidFill>
                <a:latin typeface="Segoe UI Light" panose="020B0502040204020203" pitchFamily="34" charset="0"/>
                <a:cs typeface="Segoe UI Light" panose="020B0502040204020203" pitchFamily="34" charset="0"/>
              </a:rPr>
              <a:t>מתוך הסמכה שקיימת להם בחוק</a:t>
            </a:r>
            <a:r>
              <a:rPr lang="he-IL" sz="2400" dirty="0">
                <a:latin typeface="Segoe UI Light" panose="020B0502040204020203" pitchFamily="34" charset="0"/>
                <a:cs typeface="Segoe UI Light" panose="020B0502040204020203" pitchFamily="34" charset="0"/>
              </a:rPr>
              <a:t>, כדי להגביל את השלטון.</a:t>
            </a:r>
          </a:p>
          <a:p>
            <a:pPr algn="ctr">
              <a:lnSpc>
                <a:spcPct val="90000"/>
              </a:lnSpc>
              <a:spcAft>
                <a:spcPts val="600"/>
              </a:spcAft>
            </a:pPr>
            <a:r>
              <a:rPr lang="he-IL" sz="2400" dirty="0">
                <a:latin typeface="Segoe UI Light" panose="020B0502040204020203" pitchFamily="34" charset="0"/>
                <a:cs typeface="Segoe UI Light" panose="020B0502040204020203" pitchFamily="34" charset="0"/>
              </a:rPr>
              <a:t>באמצעות פרסום דו"חות/מסמכים וכדומה של פעולות השלטון.</a:t>
            </a:r>
            <a:endParaRPr lang="en-US" sz="2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252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Freeform: Shape 72">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מבקר המדינה – ויקיפדיה">
            <a:extLst>
              <a:ext uri="{FF2B5EF4-FFF2-40B4-BE49-F238E27FC236}">
                <a16:creationId xmlns:a16="http://schemas.microsoft.com/office/drawing/2014/main" id="{432464ED-A3F2-4DB4-879D-008F24970DCD}"/>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5367337" y="1114425"/>
            <a:ext cx="3086100" cy="4629150"/>
          </a:xfrm>
          <a:prstGeom prst="rect">
            <a:avLst/>
          </a:prstGeom>
          <a:noFill/>
          <a:extLst>
            <a:ext uri="{909E8E84-426E-40DD-AFC4-6F175D3DCCD1}">
              <a14:hiddenFill xmlns:a14="http://schemas.microsoft.com/office/drawing/2010/main">
                <a:solidFill>
                  <a:srgbClr val="FFFFFF"/>
                </a:solidFill>
              </a14:hiddenFill>
            </a:ext>
          </a:extLst>
        </p:spPr>
      </p:pic>
      <p:sp>
        <p:nvSpPr>
          <p:cNvPr id="11270" name="Freeform: Shape 74">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תיבת טקסט 12">
            <a:extLst>
              <a:ext uri="{FF2B5EF4-FFF2-40B4-BE49-F238E27FC236}">
                <a16:creationId xmlns:a16="http://schemas.microsoft.com/office/drawing/2014/main" id="{12B56D3B-EC29-4615-A332-5BDE9736CA80}"/>
              </a:ext>
            </a:extLst>
          </p:cNvPr>
          <p:cNvSpPr txBox="1"/>
          <p:nvPr/>
        </p:nvSpPr>
        <p:spPr>
          <a:xfrm>
            <a:off x="335280" y="-173676"/>
            <a:ext cx="12192000"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000" dirty="0">
                <a:latin typeface="Segoe UI Semibold" panose="020B0702040204020203" pitchFamily="34" charset="0"/>
                <a:ea typeface="+mj-ea"/>
                <a:cs typeface="Segoe UI Semibold" panose="020B0702040204020203" pitchFamily="34" charset="0"/>
              </a:rPr>
              <a:t>מבקר המדינה + נציב תלונות הציבור</a:t>
            </a:r>
            <a:endParaRPr lang="en-US" sz="4000" dirty="0">
              <a:latin typeface="Segoe UI Semibold" panose="020B0702040204020203" pitchFamily="34" charset="0"/>
              <a:ea typeface="+mj-ea"/>
              <a:cs typeface="Segoe UI Semibold" panose="020B0702040204020203" pitchFamily="34" charset="0"/>
            </a:endParaRPr>
          </a:p>
        </p:txBody>
      </p:sp>
      <p:sp>
        <p:nvSpPr>
          <p:cNvPr id="15" name="תיבת טקסט 14">
            <a:extLst>
              <a:ext uri="{FF2B5EF4-FFF2-40B4-BE49-F238E27FC236}">
                <a16:creationId xmlns:a16="http://schemas.microsoft.com/office/drawing/2014/main" id="{6D4FF4DD-887C-4570-B7DD-86BF88390351}"/>
              </a:ext>
            </a:extLst>
          </p:cNvPr>
          <p:cNvSpPr txBox="1"/>
          <p:nvPr/>
        </p:nvSpPr>
        <p:spPr>
          <a:xfrm>
            <a:off x="335280" y="1288102"/>
            <a:ext cx="4593021" cy="4045987"/>
          </a:xfrm>
          <a:prstGeom prst="rect">
            <a:avLst/>
          </a:prstGeom>
        </p:spPr>
        <p:txBody>
          <a:bodyPr vert="horz" lIns="91440" tIns="45720" rIns="91440" bIns="45720" rtlCol="0" anchor="ctr">
            <a:normAutofit fontScale="92500"/>
          </a:bodyPr>
          <a:lstStyle/>
          <a:p>
            <a:pPr algn="ctr">
              <a:lnSpc>
                <a:spcPct val="150000"/>
              </a:lnSpc>
              <a:spcAft>
                <a:spcPts val="600"/>
              </a:spcAft>
            </a:pPr>
            <a:r>
              <a:rPr lang="he-IL" sz="2400" b="1" dirty="0">
                <a:solidFill>
                  <a:schemeClr val="accent6">
                    <a:lumMod val="75000"/>
                  </a:schemeClr>
                </a:solidFill>
                <a:latin typeface="Segoe UI Light" panose="020B0502040204020203" pitchFamily="34" charset="0"/>
                <a:cs typeface="Segoe UI Light" panose="020B0502040204020203" pitchFamily="34" charset="0"/>
              </a:rPr>
              <a:t>מבקר המדינה </a:t>
            </a:r>
            <a:r>
              <a:rPr lang="he-IL" sz="2400" dirty="0">
                <a:latin typeface="Segoe UI Light" panose="020B0502040204020203" pitchFamily="34" charset="0"/>
                <a:cs typeface="Segoe UI Light" panose="020B0502040204020203" pitchFamily="34" charset="0"/>
              </a:rPr>
              <a:t>– מבקר את הפעולות הכלכליות של הממשלה וגופיה – האם נעשו באופן תקין, יעיל ולשם הציבור.</a:t>
            </a:r>
          </a:p>
          <a:p>
            <a:pPr algn="ctr">
              <a:lnSpc>
                <a:spcPct val="150000"/>
              </a:lnSpc>
              <a:spcAft>
                <a:spcPts val="600"/>
              </a:spcAft>
            </a:pPr>
            <a:endParaRPr lang="he-IL" sz="2400" dirty="0">
              <a:latin typeface="Segoe UI Light" panose="020B0502040204020203" pitchFamily="34" charset="0"/>
              <a:cs typeface="Segoe UI Light" panose="020B0502040204020203" pitchFamily="34" charset="0"/>
            </a:endParaRPr>
          </a:p>
          <a:p>
            <a:pPr algn="ctr">
              <a:lnSpc>
                <a:spcPct val="150000"/>
              </a:lnSpc>
              <a:spcAft>
                <a:spcPts val="600"/>
              </a:spcAft>
            </a:pPr>
            <a:r>
              <a:rPr lang="he-IL" sz="2400" b="1" dirty="0">
                <a:solidFill>
                  <a:schemeClr val="accent6">
                    <a:lumMod val="75000"/>
                  </a:schemeClr>
                </a:solidFill>
                <a:latin typeface="Segoe UI Light" panose="020B0502040204020203" pitchFamily="34" charset="0"/>
                <a:cs typeface="Segoe UI Light" panose="020B0502040204020203" pitchFamily="34" charset="0"/>
              </a:rPr>
              <a:t>נציב תלונות הציבור </a:t>
            </a:r>
            <a:r>
              <a:rPr lang="he-IL" sz="2400" dirty="0">
                <a:latin typeface="Segoe UI Light" panose="020B0502040204020203" pitchFamily="34" charset="0"/>
                <a:cs typeface="Segoe UI Light" panose="020B0502040204020203" pitchFamily="34" charset="0"/>
              </a:rPr>
              <a:t>– נותן מענה לציבור בכל תלונה הקשורה לפגיעה בזכויות אדם/אזרח ע"י הממשל</a:t>
            </a:r>
            <a:endParaRPr lang="en-US" sz="2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53391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כנסת צעירה 2017 - ההרשמה נפתחה">
            <a:extLst>
              <a:ext uri="{FF2B5EF4-FFF2-40B4-BE49-F238E27FC236}">
                <a16:creationId xmlns:a16="http://schemas.microsoft.com/office/drawing/2014/main" id="{0AD66E90-96DF-43C7-949D-4A5A15F585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22" r="17544"/>
          <a:stretch/>
        </p:blipFill>
        <p:spPr bwMode="auto">
          <a:xfrm>
            <a:off x="5408309" y="3290148"/>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בג&quot;ץ – בית המשפט הגבוה לצדק">
            <a:extLst>
              <a:ext uri="{FF2B5EF4-FFF2-40B4-BE49-F238E27FC236}">
                <a16:creationId xmlns:a16="http://schemas.microsoft.com/office/drawing/2014/main" id="{41CF7EA2-B6C6-4411-B390-DFB76BDC88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3" r="1" b="901"/>
          <a:stretch/>
        </p:blipFill>
        <p:spPr bwMode="auto">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תיבת טקסט 7">
            <a:extLst>
              <a:ext uri="{FF2B5EF4-FFF2-40B4-BE49-F238E27FC236}">
                <a16:creationId xmlns:a16="http://schemas.microsoft.com/office/drawing/2014/main" id="{3F84666E-C816-4256-96CC-F392536DFE97}"/>
              </a:ext>
            </a:extLst>
          </p:cNvPr>
          <p:cNvSpPr txBox="1"/>
          <p:nvPr/>
        </p:nvSpPr>
        <p:spPr>
          <a:xfrm>
            <a:off x="654422" y="3989127"/>
            <a:ext cx="4593021" cy="2156145"/>
          </a:xfrm>
          <a:prstGeom prst="rect">
            <a:avLst/>
          </a:prstGeom>
        </p:spPr>
        <p:txBody>
          <a:bodyPr vert="horz" lIns="91440" tIns="45720" rIns="91440" bIns="45720" rtlCol="0" anchor="ctr">
            <a:normAutofit/>
          </a:bodyPr>
          <a:lstStyle/>
          <a:p>
            <a:pPr algn="ctr">
              <a:lnSpc>
                <a:spcPct val="150000"/>
              </a:lnSpc>
              <a:spcAft>
                <a:spcPts val="600"/>
              </a:spcAft>
            </a:pPr>
            <a:r>
              <a:rPr lang="he-IL" sz="2400" b="1" dirty="0">
                <a:solidFill>
                  <a:schemeClr val="accent6">
                    <a:lumMod val="75000"/>
                  </a:schemeClr>
                </a:solidFill>
                <a:latin typeface="Segoe UI Light" panose="020B0502040204020203" pitchFamily="34" charset="0"/>
                <a:cs typeface="Segoe UI Light" panose="020B0502040204020203" pitchFamily="34" charset="0"/>
              </a:rPr>
              <a:t>בג"ץ</a:t>
            </a:r>
            <a:r>
              <a:rPr lang="he-IL" sz="2400" dirty="0">
                <a:latin typeface="Segoe UI Light" panose="020B0502040204020203" pitchFamily="34" charset="0"/>
                <a:cs typeface="Segoe UI Light" panose="020B0502040204020203" pitchFamily="34" charset="0"/>
              </a:rPr>
              <a:t>– מבקר את הפעולות של הממשלה.</a:t>
            </a:r>
          </a:p>
        </p:txBody>
      </p:sp>
      <p:sp>
        <p:nvSpPr>
          <p:cNvPr id="9" name="תיבת טקסט 8">
            <a:extLst>
              <a:ext uri="{FF2B5EF4-FFF2-40B4-BE49-F238E27FC236}">
                <a16:creationId xmlns:a16="http://schemas.microsoft.com/office/drawing/2014/main" id="{41C29DD9-0FB3-406E-A0F9-33985EEB54D3}"/>
              </a:ext>
            </a:extLst>
          </p:cNvPr>
          <p:cNvSpPr txBox="1"/>
          <p:nvPr/>
        </p:nvSpPr>
        <p:spPr>
          <a:xfrm>
            <a:off x="6921278" y="795764"/>
            <a:ext cx="4593021" cy="2156145"/>
          </a:xfrm>
          <a:prstGeom prst="rect">
            <a:avLst/>
          </a:prstGeom>
        </p:spPr>
        <p:txBody>
          <a:bodyPr vert="horz" lIns="91440" tIns="45720" rIns="91440" bIns="45720" rtlCol="0" anchor="ctr">
            <a:normAutofit/>
          </a:bodyPr>
          <a:lstStyle/>
          <a:p>
            <a:pPr algn="ctr">
              <a:lnSpc>
                <a:spcPct val="150000"/>
              </a:lnSpc>
              <a:spcAft>
                <a:spcPts val="600"/>
              </a:spcAft>
            </a:pPr>
            <a:r>
              <a:rPr lang="he-IL" sz="2400" b="1" dirty="0">
                <a:solidFill>
                  <a:schemeClr val="accent6">
                    <a:lumMod val="75000"/>
                  </a:schemeClr>
                </a:solidFill>
                <a:latin typeface="Segoe UI Light" panose="020B0502040204020203" pitchFamily="34" charset="0"/>
                <a:cs typeface="Segoe UI Light" panose="020B0502040204020203" pitchFamily="34" charset="0"/>
              </a:rPr>
              <a:t>כנסת</a:t>
            </a:r>
            <a:r>
              <a:rPr lang="he-IL" sz="2400" dirty="0">
                <a:latin typeface="Segoe UI Light" panose="020B0502040204020203" pitchFamily="34" charset="0"/>
                <a:cs typeface="Segoe UI Light" panose="020B0502040204020203" pitchFamily="34" charset="0"/>
              </a:rPr>
              <a:t>– מפקחת על הממשלה (אופזיציה) + ועדות חקירה ועוד כלים רבים</a:t>
            </a:r>
          </a:p>
        </p:txBody>
      </p:sp>
    </p:spTree>
    <p:extLst>
      <p:ext uri="{BB962C8B-B14F-4D97-AF65-F5344CB8AC3E}">
        <p14:creationId xmlns:p14="http://schemas.microsoft.com/office/powerpoint/2010/main" val="376653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מלבן 8">
            <a:extLst>
              <a:ext uri="{FF2B5EF4-FFF2-40B4-BE49-F238E27FC236}">
                <a16:creationId xmlns:a16="http://schemas.microsoft.com/office/drawing/2014/main" id="{18C89242-0D71-49FA-B963-220D032D7EB0}"/>
              </a:ext>
            </a:extLst>
          </p:cNvPr>
          <p:cNvSpPr/>
          <p:nvPr/>
        </p:nvSpPr>
        <p:spPr>
          <a:xfrm>
            <a:off x="6762191" y="4816472"/>
            <a:ext cx="4805996" cy="1297115"/>
          </a:xfrm>
          <a:prstGeom prst="rect">
            <a:avLst/>
          </a:prstGeom>
        </p:spPr>
        <p:txBody>
          <a:bodyPr vert="horz" lIns="91440" tIns="45720" rIns="91440" bIns="45720" rtlCol="0" anchor="t">
            <a:normAutofit/>
          </a:bodyPr>
          <a:lstStyle/>
          <a:p>
            <a:pPr algn="ctr" rtl="0">
              <a:lnSpc>
                <a:spcPct val="90000"/>
              </a:lnSpc>
              <a:spcBef>
                <a:spcPct val="0"/>
              </a:spcBef>
              <a:spcAft>
                <a:spcPts val="600"/>
              </a:spcAft>
            </a:pPr>
            <a:r>
              <a:rPr lang="en-US" sz="4400" kern="1200" dirty="0">
                <a:solidFill>
                  <a:srgbClr val="000000"/>
                </a:solidFill>
                <a:latin typeface="Segoe UI Semibold" panose="020B0702040204020203" pitchFamily="34" charset="0"/>
                <a:ea typeface="+mj-ea"/>
                <a:cs typeface="Segoe UI Semibold" panose="020B0702040204020203" pitchFamily="34" charset="0"/>
              </a:rPr>
              <a:t>הפרדת רשויות</a:t>
            </a:r>
          </a:p>
        </p:txBody>
      </p:sp>
      <p:sp>
        <p:nvSpPr>
          <p:cNvPr id="2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תמונה 10" descr="תמונה שמכילה שלט, ציור&#10;&#10;התיאור נוצר באופן אוטומטי">
            <a:extLst>
              <a:ext uri="{FF2B5EF4-FFF2-40B4-BE49-F238E27FC236}">
                <a16:creationId xmlns:a16="http://schemas.microsoft.com/office/drawing/2014/main" id="{1F5B4F22-A240-4B88-A5D3-22C7DFBA8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70" y="2726507"/>
            <a:ext cx="4141760" cy="2319385"/>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6923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C6447F78-2AB6-40F2-AF90-3BE41B3E68A6}"/>
              </a:ext>
            </a:extLst>
          </p:cNvPr>
          <p:cNvSpPr txBox="1"/>
          <p:nvPr/>
        </p:nvSpPr>
        <p:spPr>
          <a:xfrm>
            <a:off x="310312" y="139697"/>
            <a:ext cx="11571375" cy="4045987"/>
          </a:xfrm>
          <a:prstGeom prst="rect">
            <a:avLst/>
          </a:prstGeom>
        </p:spPr>
        <p:txBody>
          <a:bodyPr vert="horz" lIns="91440" tIns="45720" rIns="91440" bIns="45720" rtlCol="0" anchor="ctr">
            <a:normAutofit/>
          </a:bodyPr>
          <a:lstStyle/>
          <a:p>
            <a:pPr algn="ctr">
              <a:lnSpc>
                <a:spcPct val="150000"/>
              </a:lnSpc>
              <a:spcAft>
                <a:spcPts val="600"/>
              </a:spcAft>
            </a:pPr>
            <a:r>
              <a:rPr lang="he-IL" sz="2400" b="1" dirty="0">
                <a:latin typeface="Segoe UI Light" panose="020B0502040204020203" pitchFamily="34" charset="0"/>
                <a:cs typeface="Segoe UI Light" panose="020B0502040204020203" pitchFamily="34" charset="0"/>
              </a:rPr>
              <a:t>פיצול הכוח השלטוני </a:t>
            </a:r>
            <a:r>
              <a:rPr lang="he-IL" sz="2400" b="1" u="sng" dirty="0">
                <a:latin typeface="Segoe UI Light" panose="020B0502040204020203" pitchFamily="34" charset="0"/>
                <a:cs typeface="Segoe UI Light" panose="020B0502040204020203" pitchFamily="34" charset="0"/>
              </a:rPr>
              <a:t>לשלוש</a:t>
            </a:r>
            <a:r>
              <a:rPr lang="he-IL" sz="2400" b="1" dirty="0">
                <a:latin typeface="Segoe UI Light" panose="020B0502040204020203" pitchFamily="34" charset="0"/>
                <a:cs typeface="Segoe UI Light" panose="020B0502040204020203" pitchFamily="34" charset="0"/>
              </a:rPr>
              <a:t> רשויות: מחוקקת, מבצעת ושופטת.</a:t>
            </a:r>
          </a:p>
          <a:p>
            <a:pPr algn="ctr">
              <a:lnSpc>
                <a:spcPct val="150000"/>
              </a:lnSpc>
              <a:spcAft>
                <a:spcPts val="600"/>
              </a:spcAft>
            </a:pPr>
            <a:r>
              <a:rPr lang="he-IL" sz="2400" b="1" dirty="0">
                <a:latin typeface="Segoe UI Light" panose="020B0502040204020203" pitchFamily="34" charset="0"/>
                <a:cs typeface="Segoe UI Light" panose="020B0502040204020203" pitchFamily="34" charset="0"/>
              </a:rPr>
              <a:t>במטרה להגביל את השלטון ולמנוע ריכוז הכוח בידי גורם אחד.</a:t>
            </a:r>
          </a:p>
          <a:p>
            <a:pPr algn="ctr">
              <a:lnSpc>
                <a:spcPct val="150000"/>
              </a:lnSpc>
              <a:spcAft>
                <a:spcPts val="600"/>
              </a:spcAft>
            </a:pPr>
            <a:r>
              <a:rPr lang="he-IL" sz="2400" b="1" dirty="0">
                <a:latin typeface="Segoe UI Light" panose="020B0502040204020203" pitchFamily="34" charset="0"/>
                <a:cs typeface="Segoe UI Light" panose="020B0502040204020203" pitchFamily="34" charset="0"/>
              </a:rPr>
              <a:t>לכל רשות </a:t>
            </a:r>
            <a:r>
              <a:rPr lang="he-IL" sz="2400" b="1" dirty="0">
                <a:solidFill>
                  <a:schemeClr val="accent6"/>
                </a:solidFill>
                <a:latin typeface="Segoe UI Light" panose="020B0502040204020203" pitchFamily="34" charset="0"/>
                <a:cs typeface="Segoe UI Light" panose="020B0502040204020203" pitchFamily="34" charset="0"/>
              </a:rPr>
              <a:t>סמכות </a:t>
            </a:r>
            <a:r>
              <a:rPr lang="he-IL" sz="2400" b="1" u="sng" dirty="0">
                <a:solidFill>
                  <a:schemeClr val="accent6"/>
                </a:solidFill>
                <a:latin typeface="Segoe UI Light" panose="020B0502040204020203" pitchFamily="34" charset="0"/>
                <a:cs typeface="Segoe UI Light" panose="020B0502040204020203" pitchFamily="34" charset="0"/>
              </a:rPr>
              <a:t>ייחודית</a:t>
            </a:r>
            <a:r>
              <a:rPr lang="he-IL" sz="2400" b="1" dirty="0">
                <a:solidFill>
                  <a:schemeClr val="accent6"/>
                </a:solidFill>
                <a:latin typeface="Segoe UI Light" panose="020B0502040204020203" pitchFamily="34" charset="0"/>
                <a:cs typeface="Segoe UI Light" panose="020B0502040204020203" pitchFamily="34" charset="0"/>
              </a:rPr>
              <a:t> בתחומה אך לא </a:t>
            </a:r>
            <a:r>
              <a:rPr lang="he-IL" sz="2400" b="1" u="sng" dirty="0">
                <a:solidFill>
                  <a:schemeClr val="accent6"/>
                </a:solidFill>
                <a:latin typeface="Segoe UI Light" panose="020B0502040204020203" pitchFamily="34" charset="0"/>
                <a:cs typeface="Segoe UI Light" panose="020B0502040204020203" pitchFamily="34" charset="0"/>
              </a:rPr>
              <a:t>בלעדית</a:t>
            </a:r>
            <a:r>
              <a:rPr lang="he-IL" sz="2400" b="1" dirty="0">
                <a:latin typeface="Segoe UI Light" panose="020B0502040204020203" pitchFamily="34" charset="0"/>
                <a:cs typeface="Segoe UI Light" panose="020B0502040204020203" pitchFamily="34" charset="0"/>
              </a:rPr>
              <a:t>. בין הרשויות מתקיימת מערכת של </a:t>
            </a:r>
            <a:r>
              <a:rPr lang="he-IL" sz="2400" b="1" dirty="0">
                <a:solidFill>
                  <a:schemeClr val="accent6"/>
                </a:solidFill>
                <a:latin typeface="Segoe UI Light" panose="020B0502040204020203" pitchFamily="34" charset="0"/>
                <a:cs typeface="Segoe UI Light" panose="020B0502040204020203" pitchFamily="34" charset="0"/>
              </a:rPr>
              <a:t>איזונים ובלמים </a:t>
            </a:r>
            <a:r>
              <a:rPr lang="he-IL" sz="2400" b="1" dirty="0">
                <a:latin typeface="Segoe UI Light" panose="020B0502040204020203" pitchFamily="34" charset="0"/>
                <a:cs typeface="Segoe UI Light" panose="020B0502040204020203" pitchFamily="34" charset="0"/>
              </a:rPr>
              <a:t>(פיקוח, בקרה וריסון).</a:t>
            </a:r>
            <a:endParaRPr lang="en-US" sz="2400" dirty="0">
              <a:latin typeface="Segoe UI Light" panose="020B0502040204020203" pitchFamily="34" charset="0"/>
              <a:cs typeface="Segoe UI Light" panose="020B0502040204020203" pitchFamily="34" charset="0"/>
            </a:endParaRPr>
          </a:p>
        </p:txBody>
      </p:sp>
      <p:sp>
        <p:nvSpPr>
          <p:cNvPr id="5" name="מלבן 4">
            <a:extLst>
              <a:ext uri="{FF2B5EF4-FFF2-40B4-BE49-F238E27FC236}">
                <a16:creationId xmlns:a16="http://schemas.microsoft.com/office/drawing/2014/main" id="{22714C11-8787-4846-8927-E1004A233903}"/>
              </a:ext>
            </a:extLst>
          </p:cNvPr>
          <p:cNvSpPr/>
          <p:nvPr/>
        </p:nvSpPr>
        <p:spPr>
          <a:xfrm>
            <a:off x="3618941" y="313443"/>
            <a:ext cx="4805996" cy="1297115"/>
          </a:xfrm>
          <a:prstGeom prst="rect">
            <a:avLst/>
          </a:prstGeom>
        </p:spPr>
        <p:txBody>
          <a:bodyPr vert="horz" lIns="91440" tIns="45720" rIns="91440" bIns="45720" rtlCol="0" anchor="t">
            <a:normAutofit/>
          </a:bodyPr>
          <a:lstStyle/>
          <a:p>
            <a:pPr algn="ctr" rtl="0">
              <a:lnSpc>
                <a:spcPct val="90000"/>
              </a:lnSpc>
              <a:spcBef>
                <a:spcPct val="0"/>
              </a:spcBef>
              <a:spcAft>
                <a:spcPts val="600"/>
              </a:spcAft>
            </a:pPr>
            <a:r>
              <a:rPr lang="en-US" sz="4400" kern="1200" dirty="0">
                <a:solidFill>
                  <a:srgbClr val="000000"/>
                </a:solidFill>
                <a:latin typeface="Segoe UI Semibold" panose="020B0702040204020203" pitchFamily="34" charset="0"/>
                <a:ea typeface="+mj-ea"/>
                <a:cs typeface="Segoe UI Semibold" panose="020B0702040204020203" pitchFamily="34" charset="0"/>
              </a:rPr>
              <a:t>הפרדת רשויות</a:t>
            </a:r>
          </a:p>
        </p:txBody>
      </p:sp>
      <p:graphicFrame>
        <p:nvGraphicFramePr>
          <p:cNvPr id="6" name="דיאגרמה 5">
            <a:extLst>
              <a:ext uri="{FF2B5EF4-FFF2-40B4-BE49-F238E27FC236}">
                <a16:creationId xmlns:a16="http://schemas.microsoft.com/office/drawing/2014/main" id="{A5E032A2-2BC4-43C1-9E69-E24B25EC5C1C}"/>
              </a:ext>
            </a:extLst>
          </p:cNvPr>
          <p:cNvGraphicFramePr/>
          <p:nvPr>
            <p:extLst>
              <p:ext uri="{D42A27DB-BD31-4B8C-83A1-F6EECF244321}">
                <p14:modId xmlns:p14="http://schemas.microsoft.com/office/powerpoint/2010/main" val="2796720103"/>
              </p:ext>
            </p:extLst>
          </p:nvPr>
        </p:nvGraphicFramePr>
        <p:xfrm>
          <a:off x="6330950" y="3246970"/>
          <a:ext cx="5949950" cy="3223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תיבת טקסט 6">
            <a:extLst>
              <a:ext uri="{FF2B5EF4-FFF2-40B4-BE49-F238E27FC236}">
                <a16:creationId xmlns:a16="http://schemas.microsoft.com/office/drawing/2014/main" id="{1DDB5FB7-22F4-4AEF-BC12-D65FFE4E031D}"/>
              </a:ext>
            </a:extLst>
          </p:cNvPr>
          <p:cNvSpPr txBox="1"/>
          <p:nvPr/>
        </p:nvSpPr>
        <p:spPr>
          <a:xfrm>
            <a:off x="615112" y="4185684"/>
            <a:ext cx="5819775" cy="1631216"/>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000" b="1" u="sng" dirty="0">
                <a:latin typeface="Segoe UI Light" panose="020B0502040204020203" pitchFamily="34" charset="0"/>
                <a:cs typeface="Segoe UI Light" panose="020B0502040204020203" pitchFamily="34" charset="0"/>
              </a:rPr>
              <a:t>לדוג': </a:t>
            </a:r>
          </a:p>
          <a:p>
            <a:pPr marL="285750" indent="-285750">
              <a:buFont typeface="Wingdings" panose="05000000000000000000" pitchFamily="2" charset="2"/>
              <a:buChar char="§"/>
            </a:pPr>
            <a:r>
              <a:rPr lang="he-IL" sz="2000" dirty="0">
                <a:latin typeface="Segoe UI Light" panose="020B0502040204020203" pitchFamily="34" charset="0"/>
                <a:cs typeface="Segoe UI Light" panose="020B0502040204020203" pitchFamily="34" charset="0"/>
              </a:rPr>
              <a:t>הרשות </a:t>
            </a:r>
            <a:r>
              <a:rPr lang="he-IL" sz="2000" b="1" dirty="0">
                <a:latin typeface="Segoe UI Light" panose="020B0502040204020203" pitchFamily="34" charset="0"/>
                <a:cs typeface="Segoe UI Light" panose="020B0502040204020203" pitchFamily="34" charset="0"/>
              </a:rPr>
              <a:t>השופטת</a:t>
            </a:r>
            <a:r>
              <a:rPr lang="he-IL" sz="2000" dirty="0">
                <a:latin typeface="Segoe UI Light" panose="020B0502040204020203" pitchFamily="34" charset="0"/>
                <a:cs typeface="Segoe UI Light" panose="020B0502040204020203" pitchFamily="34" charset="0"/>
              </a:rPr>
              <a:t> יכולה לבטל חוקים של הכנסת</a:t>
            </a:r>
          </a:p>
          <a:p>
            <a:pPr marL="285750" indent="-285750">
              <a:buFont typeface="Wingdings" panose="05000000000000000000" pitchFamily="2" charset="2"/>
              <a:buChar char="§"/>
            </a:pPr>
            <a:r>
              <a:rPr lang="he-IL" sz="2000" dirty="0">
                <a:latin typeface="Segoe UI Light" panose="020B0502040204020203" pitchFamily="34" charset="0"/>
                <a:cs typeface="Segoe UI Light" panose="020B0502040204020203" pitchFamily="34" charset="0"/>
              </a:rPr>
              <a:t>הרשות </a:t>
            </a:r>
            <a:r>
              <a:rPr lang="he-IL" sz="2000" b="1" dirty="0">
                <a:latin typeface="Segoe UI Light" panose="020B0502040204020203" pitchFamily="34" charset="0"/>
                <a:cs typeface="Segoe UI Light" panose="020B0502040204020203" pitchFamily="34" charset="0"/>
              </a:rPr>
              <a:t>המחוקקת</a:t>
            </a:r>
            <a:r>
              <a:rPr lang="he-IL" sz="2000" dirty="0">
                <a:latin typeface="Segoe UI Light" panose="020B0502040204020203" pitchFamily="34" charset="0"/>
                <a:cs typeface="Segoe UI Light" panose="020B0502040204020203" pitchFamily="34" charset="0"/>
              </a:rPr>
              <a:t> מפקחת על החוקים שהממשלה מעבירה.</a:t>
            </a:r>
          </a:p>
          <a:p>
            <a:pPr marL="285750" indent="-285750">
              <a:buFont typeface="Wingdings" panose="05000000000000000000" pitchFamily="2" charset="2"/>
              <a:buChar char="§"/>
            </a:pPr>
            <a:r>
              <a:rPr lang="he-IL" sz="2000" dirty="0">
                <a:latin typeface="Segoe UI Light" panose="020B0502040204020203" pitchFamily="34" charset="0"/>
                <a:cs typeface="Segoe UI Light" panose="020B0502040204020203" pitchFamily="34" charset="0"/>
              </a:rPr>
              <a:t>הרשות </a:t>
            </a:r>
            <a:r>
              <a:rPr lang="he-IL" sz="2000" b="1" dirty="0">
                <a:latin typeface="Segoe UI Light" panose="020B0502040204020203" pitchFamily="34" charset="0"/>
                <a:cs typeface="Segoe UI Light" panose="020B0502040204020203" pitchFamily="34" charset="0"/>
              </a:rPr>
              <a:t>המבצעת</a:t>
            </a:r>
            <a:r>
              <a:rPr lang="he-IL" sz="2000" dirty="0">
                <a:latin typeface="Segoe UI Light" panose="020B0502040204020203" pitchFamily="34" charset="0"/>
                <a:cs typeface="Segoe UI Light" panose="020B0502040204020203" pitchFamily="34" charset="0"/>
              </a:rPr>
              <a:t> משתתפת בוועדה למינוי שופטים</a:t>
            </a:r>
          </a:p>
        </p:txBody>
      </p:sp>
    </p:spTree>
    <p:extLst>
      <p:ext uri="{BB962C8B-B14F-4D97-AF65-F5344CB8AC3E}">
        <p14:creationId xmlns:p14="http://schemas.microsoft.com/office/powerpoint/2010/main" val="246866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הבחירות לכנסת">
            <a:extLst>
              <a:ext uri="{FF2B5EF4-FFF2-40B4-BE49-F238E27FC236}">
                <a16:creationId xmlns:a16="http://schemas.microsoft.com/office/drawing/2014/main" id="{0B15463F-E6B7-4E47-9155-219D65297D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40" b="16793"/>
          <a:stretch/>
        </p:blipFill>
        <p:spPr bwMode="auto">
          <a:xfrm>
            <a:off x="20" y="356289"/>
            <a:ext cx="12191980" cy="480186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73" name="Picture 72">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5" name="Rectangle 74">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לבן 3">
            <a:extLst>
              <a:ext uri="{FF2B5EF4-FFF2-40B4-BE49-F238E27FC236}">
                <a16:creationId xmlns:a16="http://schemas.microsoft.com/office/drawing/2014/main" id="{90BA9195-0ED3-4975-966A-7AAD13A81464}"/>
              </a:ext>
            </a:extLst>
          </p:cNvPr>
          <p:cNvSpPr/>
          <p:nvPr/>
        </p:nvSpPr>
        <p:spPr>
          <a:xfrm>
            <a:off x="1090234" y="4873828"/>
            <a:ext cx="10592174" cy="2308022"/>
          </a:xfrm>
          <a:prstGeom prst="rect">
            <a:avLst/>
          </a:prstGeom>
        </p:spPr>
        <p:txBody>
          <a:bodyPr vert="horz" lIns="91440" tIns="45720" rIns="91440" bIns="45720" rtlCol="0" anchor="t">
            <a:normAutofit/>
          </a:bodyPr>
          <a:lstStyle/>
          <a:p>
            <a:pPr algn="ctr" rtl="0">
              <a:lnSpc>
                <a:spcPct val="90000"/>
              </a:lnSpc>
              <a:spcBef>
                <a:spcPct val="0"/>
              </a:spcBef>
              <a:spcAft>
                <a:spcPts val="600"/>
              </a:spcAft>
            </a:pPr>
            <a:r>
              <a:rPr lang="he-IL" sz="4000" dirty="0">
                <a:solidFill>
                  <a:srgbClr val="000000"/>
                </a:solidFill>
                <a:latin typeface="Segoe UI Semibold" panose="020B0702040204020203" pitchFamily="34" charset="0"/>
                <a:ea typeface="+mj-ea"/>
                <a:cs typeface="Segoe UI Semibold" panose="020B0702040204020203" pitchFamily="34" charset="0"/>
              </a:rPr>
              <a:t>בחירות</a:t>
            </a:r>
          </a:p>
          <a:p>
            <a:pPr algn="ctr" rtl="0">
              <a:lnSpc>
                <a:spcPct val="90000"/>
              </a:lnSpc>
              <a:spcBef>
                <a:spcPct val="0"/>
              </a:spcBef>
              <a:spcAft>
                <a:spcPts val="600"/>
              </a:spcAft>
            </a:pPr>
            <a:r>
              <a:rPr lang="he-IL" sz="2000" dirty="0">
                <a:solidFill>
                  <a:srgbClr val="000000"/>
                </a:solidFill>
                <a:latin typeface="Segoe UI Light" panose="020B0502040204020203" pitchFamily="34" charset="0"/>
                <a:ea typeface="+mj-ea"/>
                <a:cs typeface="Segoe UI Light" panose="020B0502040204020203" pitchFamily="34" charset="0"/>
              </a:rPr>
              <a:t>השלטון יודע שהזמן שלו </a:t>
            </a:r>
            <a:r>
              <a:rPr lang="he-IL" sz="2000" u="sng" dirty="0">
                <a:solidFill>
                  <a:srgbClr val="000000"/>
                </a:solidFill>
                <a:latin typeface="Segoe UI Light" panose="020B0502040204020203" pitchFamily="34" charset="0"/>
                <a:ea typeface="+mj-ea"/>
                <a:cs typeface="Segoe UI Light" panose="020B0502040204020203" pitchFamily="34" charset="0"/>
              </a:rPr>
              <a:t>מוגבל</a:t>
            </a:r>
            <a:r>
              <a:rPr lang="he-IL" sz="2000" dirty="0">
                <a:solidFill>
                  <a:srgbClr val="000000"/>
                </a:solidFill>
                <a:latin typeface="Segoe UI Light" panose="020B0502040204020203" pitchFamily="34" charset="0"/>
                <a:ea typeface="+mj-ea"/>
                <a:cs typeface="Segoe UI Light" panose="020B0502040204020203" pitchFamily="34" charset="0"/>
              </a:rPr>
              <a:t> ל-4 שנים ולכן הוא מרגיש שעליו לתת דין וחשבון על מעשיו כדי שיבחרו בו שוב,</a:t>
            </a:r>
          </a:p>
          <a:p>
            <a:pPr algn="ctr" rtl="0">
              <a:lnSpc>
                <a:spcPct val="90000"/>
              </a:lnSpc>
              <a:spcBef>
                <a:spcPct val="0"/>
              </a:spcBef>
              <a:spcAft>
                <a:spcPts val="600"/>
              </a:spcAft>
            </a:pPr>
            <a:r>
              <a:rPr lang="he-IL" sz="2000" dirty="0">
                <a:solidFill>
                  <a:srgbClr val="000000"/>
                </a:solidFill>
                <a:latin typeface="Segoe UI Light" panose="020B0502040204020203" pitchFamily="34" charset="0"/>
                <a:ea typeface="+mj-ea"/>
                <a:cs typeface="Segoe UI Light" panose="020B0502040204020203" pitchFamily="34" charset="0"/>
              </a:rPr>
              <a:t>זה גורם לנציגים לפעול לפי ההתחייבויות שהם נתנו לקהל בוחריהם ולא לפעול רק לאינטרסים האישיים שלהם.</a:t>
            </a:r>
            <a:endParaRPr lang="en-US" sz="2000" dirty="0">
              <a:solidFill>
                <a:srgbClr val="000000"/>
              </a:solidFill>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34323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2592"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7981"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0" name="Picture 2" descr="החוקה שכמעט היתה לישראל - EretzIsrael.co.il">
            <a:extLst>
              <a:ext uri="{FF2B5EF4-FFF2-40B4-BE49-F238E27FC236}">
                <a16:creationId xmlns:a16="http://schemas.microsoft.com/office/drawing/2014/main" id="{95B5BD89-3C52-4C26-897A-B9BB1E3642DA}"/>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t="18077" b="19496"/>
          <a:stretch/>
        </p:blipFill>
        <p:spPr bwMode="auto">
          <a:xfrm>
            <a:off x="4062632" y="-121910"/>
            <a:ext cx="8129366" cy="6857990"/>
          </a:xfrm>
          <a:custGeom>
            <a:avLst/>
            <a:gdLst/>
            <a:ahLst/>
            <a:cxnLst/>
            <a:rect l="l" t="t" r="r" b="b"/>
            <a:pathLst>
              <a:path w="8129366" h="6858000">
                <a:moveTo>
                  <a:pt x="1619628" y="0"/>
                </a:moveTo>
                <a:lnTo>
                  <a:pt x="4520115" y="0"/>
                </a:lnTo>
                <a:lnTo>
                  <a:pt x="6067239" y="0"/>
                </a:lnTo>
                <a:lnTo>
                  <a:pt x="8129366" y="0"/>
                </a:lnTo>
                <a:lnTo>
                  <a:pt x="8129366" y="6858000"/>
                </a:lnTo>
                <a:lnTo>
                  <a:pt x="6067239" y="6858000"/>
                </a:lnTo>
                <a:lnTo>
                  <a:pt x="4520115" y="6858000"/>
                </a:lnTo>
                <a:lnTo>
                  <a:pt x="1619627" y="6858000"/>
                </a:lnTo>
                <a:lnTo>
                  <a:pt x="1615622" y="6854853"/>
                </a:lnTo>
                <a:cubicBezTo>
                  <a:pt x="628921" y="6040555"/>
                  <a:pt x="0" y="4808224"/>
                  <a:pt x="0" y="3429000"/>
                </a:cubicBezTo>
                <a:cubicBezTo>
                  <a:pt x="0" y="2049777"/>
                  <a:pt x="628921" y="817446"/>
                  <a:pt x="1615622" y="3148"/>
                </a:cubicBezTo>
                <a:close/>
              </a:path>
            </a:pathLst>
          </a:cu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id="{AF8A7A37-D2DA-4838-862E-891060866CEF}"/>
              </a:ext>
            </a:extLst>
          </p:cNvPr>
          <p:cNvSpPr/>
          <p:nvPr/>
        </p:nvSpPr>
        <p:spPr>
          <a:xfrm>
            <a:off x="0" y="381477"/>
            <a:ext cx="4254584" cy="6095046"/>
          </a:xfrm>
          <a:prstGeom prst="rect">
            <a:avLst/>
          </a:prstGeom>
        </p:spPr>
        <p:txBody>
          <a:bodyPr vert="horz" lIns="91440" tIns="45720" rIns="91440" bIns="45720" rtlCol="0" anchor="t">
            <a:normAutofit lnSpcReduction="10000"/>
          </a:bodyPr>
          <a:lstStyle/>
          <a:p>
            <a:pPr algn="ctr" rtl="0">
              <a:lnSpc>
                <a:spcPct val="90000"/>
              </a:lnSpc>
              <a:spcBef>
                <a:spcPct val="0"/>
              </a:spcBef>
              <a:spcAft>
                <a:spcPts val="600"/>
              </a:spcAft>
            </a:pPr>
            <a:r>
              <a:rPr lang="he-IL" sz="4000" dirty="0">
                <a:solidFill>
                  <a:srgbClr val="000000"/>
                </a:solidFill>
                <a:latin typeface="Segoe UI Semibold" panose="020B0702040204020203" pitchFamily="34" charset="0"/>
                <a:ea typeface="+mj-ea"/>
                <a:cs typeface="Segoe UI Semibold" panose="020B0702040204020203" pitchFamily="34" charset="0"/>
              </a:rPr>
              <a:t>חוקה</a:t>
            </a:r>
            <a:endParaRPr lang="en-US" sz="2000" dirty="0">
              <a:solidFill>
                <a:srgbClr val="000000"/>
              </a:solidFill>
              <a:latin typeface="Segoe UI Light" panose="020B0502040204020203" pitchFamily="34" charset="0"/>
              <a:ea typeface="+mj-ea"/>
              <a:cs typeface="Segoe UI Light" panose="020B0502040204020203" pitchFamily="34" charset="0"/>
            </a:endParaRPr>
          </a:p>
          <a:p>
            <a:pPr algn="ctr" rtl="0">
              <a:lnSpc>
                <a:spcPct val="90000"/>
              </a:lnSpc>
              <a:spcBef>
                <a:spcPct val="0"/>
              </a:spcBef>
              <a:spcAft>
                <a:spcPts val="600"/>
              </a:spcAft>
            </a:pPr>
            <a:r>
              <a:rPr lang="he-IL" sz="2800" dirty="0">
                <a:solidFill>
                  <a:srgbClr val="000000"/>
                </a:solidFill>
                <a:latin typeface="Segoe UI Light" panose="020B0502040204020203" pitchFamily="34" charset="0"/>
                <a:ea typeface="+mj-ea"/>
                <a:cs typeface="Segoe UI Light" panose="020B0502040204020203" pitchFamily="34" charset="0"/>
              </a:rPr>
              <a:t>מערכת של נורמות וערכי יסוד המנוסחים במסמך מכונן, שיש לו עליונות משפטית על חקיקה רגילה.</a:t>
            </a:r>
            <a:endParaRPr lang="en-US" sz="2800" dirty="0">
              <a:solidFill>
                <a:srgbClr val="000000"/>
              </a:solidFill>
              <a:latin typeface="Segoe UI Light" panose="020B0502040204020203" pitchFamily="34" charset="0"/>
              <a:ea typeface="+mj-ea"/>
              <a:cs typeface="Segoe UI Light" panose="020B0502040204020203" pitchFamily="34" charset="0"/>
            </a:endParaRPr>
          </a:p>
          <a:p>
            <a:pPr algn="ctr" rtl="0">
              <a:lnSpc>
                <a:spcPct val="90000"/>
              </a:lnSpc>
              <a:spcBef>
                <a:spcPct val="0"/>
              </a:spcBef>
              <a:spcAft>
                <a:spcPts val="600"/>
              </a:spcAft>
            </a:pPr>
            <a:r>
              <a:rPr lang="he-IL" sz="2800" dirty="0">
                <a:solidFill>
                  <a:srgbClr val="000000"/>
                </a:solidFill>
                <a:latin typeface="Segoe UI Light" panose="020B0502040204020203" pitchFamily="34" charset="0"/>
                <a:ea typeface="+mj-ea"/>
                <a:cs typeface="Segoe UI Light" panose="020B0502040204020203" pitchFamily="34" charset="0"/>
              </a:rPr>
              <a:t>מסמך זה יכלול את הנושאים הבאים:</a:t>
            </a:r>
            <a:endParaRPr lang="en-US" sz="2800" dirty="0">
              <a:solidFill>
                <a:srgbClr val="000000"/>
              </a:solidFill>
              <a:latin typeface="Segoe UI Light" panose="020B0502040204020203" pitchFamily="34" charset="0"/>
              <a:ea typeface="+mj-ea"/>
              <a:cs typeface="Segoe UI Light" panose="020B0502040204020203" pitchFamily="34" charset="0"/>
            </a:endParaRPr>
          </a:p>
          <a:p>
            <a:pPr algn="ctr" rtl="0">
              <a:lnSpc>
                <a:spcPct val="90000"/>
              </a:lnSpc>
              <a:spcBef>
                <a:spcPct val="0"/>
              </a:spcBef>
              <a:spcAft>
                <a:spcPts val="600"/>
              </a:spcAft>
            </a:pPr>
            <a:endParaRPr lang="en-US" sz="2800" dirty="0">
              <a:solidFill>
                <a:srgbClr val="000000"/>
              </a:solidFill>
              <a:latin typeface="Segoe UI Light" panose="020B0502040204020203" pitchFamily="34" charset="0"/>
              <a:ea typeface="+mj-ea"/>
              <a:cs typeface="Segoe UI Light" panose="020B0502040204020203" pitchFamily="34" charset="0"/>
            </a:endParaRPr>
          </a:p>
          <a:p>
            <a:pPr algn="ctr" rtl="0">
              <a:lnSpc>
                <a:spcPct val="90000"/>
              </a:lnSpc>
              <a:spcBef>
                <a:spcPct val="0"/>
              </a:spcBef>
              <a:spcAft>
                <a:spcPts val="600"/>
              </a:spcAft>
            </a:pPr>
            <a:endParaRPr lang="en-US" sz="2800" dirty="0">
              <a:solidFill>
                <a:srgbClr val="000000"/>
              </a:solidFill>
              <a:latin typeface="Segoe UI Light" panose="020B0502040204020203" pitchFamily="34" charset="0"/>
              <a:ea typeface="+mj-ea"/>
              <a:cs typeface="Segoe UI Light" panose="020B0502040204020203" pitchFamily="34" charset="0"/>
            </a:endParaRPr>
          </a:p>
          <a:p>
            <a:pPr algn="ctr" rtl="0">
              <a:lnSpc>
                <a:spcPct val="90000"/>
              </a:lnSpc>
              <a:spcBef>
                <a:spcPct val="0"/>
              </a:spcBef>
              <a:spcAft>
                <a:spcPts val="600"/>
              </a:spcAft>
            </a:pPr>
            <a:endParaRPr lang="he-IL" sz="2800" dirty="0">
              <a:solidFill>
                <a:srgbClr val="000000"/>
              </a:solidFill>
              <a:latin typeface="Segoe UI Light" panose="020B0502040204020203" pitchFamily="34" charset="0"/>
              <a:ea typeface="+mj-ea"/>
              <a:cs typeface="Segoe UI Light" panose="020B0502040204020203" pitchFamily="34" charset="0"/>
            </a:endParaRPr>
          </a:p>
          <a:p>
            <a:pPr algn="ctr" rtl="0">
              <a:lnSpc>
                <a:spcPct val="90000"/>
              </a:lnSpc>
              <a:spcBef>
                <a:spcPct val="0"/>
              </a:spcBef>
              <a:spcAft>
                <a:spcPts val="600"/>
              </a:spcAft>
            </a:pPr>
            <a:r>
              <a:rPr lang="he-IL" sz="2800" dirty="0">
                <a:solidFill>
                  <a:srgbClr val="000000"/>
                </a:solidFill>
                <a:latin typeface="Segoe UI Light" panose="020B0502040204020203" pitchFamily="34" charset="0"/>
                <a:ea typeface="+mj-ea"/>
                <a:cs typeface="Segoe UI Light" panose="020B0502040204020203" pitchFamily="34" charset="0"/>
              </a:rPr>
              <a:t> א. עקרונות וערכי המדינה </a:t>
            </a:r>
          </a:p>
          <a:p>
            <a:pPr algn="ctr" rtl="0">
              <a:lnSpc>
                <a:spcPct val="90000"/>
              </a:lnSpc>
              <a:spcBef>
                <a:spcPct val="0"/>
              </a:spcBef>
              <a:spcAft>
                <a:spcPts val="600"/>
              </a:spcAft>
            </a:pPr>
            <a:r>
              <a:rPr lang="he-IL" sz="2800" dirty="0">
                <a:solidFill>
                  <a:srgbClr val="000000"/>
                </a:solidFill>
                <a:latin typeface="Segoe UI Light" panose="020B0502040204020203" pitchFamily="34" charset="0"/>
                <a:ea typeface="+mj-ea"/>
                <a:cs typeface="Segoe UI Light" panose="020B0502040204020203" pitchFamily="34" charset="0"/>
              </a:rPr>
              <a:t>ב. מבנה רשויות השלטון וסמכויותיהן</a:t>
            </a:r>
          </a:p>
          <a:p>
            <a:pPr algn="ctr" rtl="0">
              <a:lnSpc>
                <a:spcPct val="90000"/>
              </a:lnSpc>
              <a:spcBef>
                <a:spcPct val="0"/>
              </a:spcBef>
              <a:spcAft>
                <a:spcPts val="600"/>
              </a:spcAft>
            </a:pPr>
            <a:r>
              <a:rPr lang="he-IL" sz="2800" dirty="0">
                <a:solidFill>
                  <a:srgbClr val="000000"/>
                </a:solidFill>
                <a:latin typeface="Segoe UI Light" panose="020B0502040204020203" pitchFamily="34" charset="0"/>
                <a:ea typeface="+mj-ea"/>
                <a:cs typeface="Segoe UI Light" panose="020B0502040204020203" pitchFamily="34" charset="0"/>
              </a:rPr>
              <a:t> ג. עקרונות שמירה על זכויות אדם</a:t>
            </a:r>
            <a:endParaRPr lang="he-IL" sz="4800" dirty="0">
              <a:solidFill>
                <a:srgbClr val="000000"/>
              </a:solidFill>
              <a:latin typeface="Segoe UI Semibold" panose="020B0702040204020203" pitchFamily="34" charset="0"/>
              <a:ea typeface="+mj-ea"/>
              <a:cs typeface="Segoe UI Semibold" panose="020B0702040204020203" pitchFamily="34" charset="0"/>
            </a:endParaRPr>
          </a:p>
        </p:txBody>
      </p:sp>
    </p:spTree>
    <p:extLst>
      <p:ext uri="{BB962C8B-B14F-4D97-AF65-F5344CB8AC3E}">
        <p14:creationId xmlns:p14="http://schemas.microsoft.com/office/powerpoint/2010/main" val="399042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16BDE11D-EAAB-4FF1-9CD1-F65823B8B9CD}"/>
              </a:ext>
            </a:extLst>
          </p:cNvPr>
          <p:cNvSpPr txBox="1"/>
          <p:nvPr/>
        </p:nvSpPr>
        <p:spPr>
          <a:xfrm>
            <a:off x="2562225" y="323367"/>
            <a:ext cx="7067550" cy="646331"/>
          </a:xfrm>
          <a:prstGeom prst="rect">
            <a:avLst/>
          </a:prstGeom>
          <a:noFill/>
        </p:spPr>
        <p:txBody>
          <a:bodyPr wrap="square" rtlCol="1">
            <a:spAutoFit/>
          </a:bodyPr>
          <a:lstStyle/>
          <a:p>
            <a:pPr algn="ctr"/>
            <a:r>
              <a:rPr lang="he-IL" sz="3600" dirty="0">
                <a:latin typeface="Segoe UI Semibold" panose="020B0702040204020203" pitchFamily="34" charset="0"/>
                <a:cs typeface="Segoe UI Semibold" panose="020B0702040204020203" pitchFamily="34" charset="0"/>
              </a:rPr>
              <a:t>עקרון הגבלת השלטון</a:t>
            </a:r>
          </a:p>
        </p:txBody>
      </p:sp>
      <p:sp>
        <p:nvSpPr>
          <p:cNvPr id="5" name="תיבת טקסט 4">
            <a:extLst>
              <a:ext uri="{FF2B5EF4-FFF2-40B4-BE49-F238E27FC236}">
                <a16:creationId xmlns:a16="http://schemas.microsoft.com/office/drawing/2014/main" id="{683709AB-A6C4-4E59-AB07-7ED7E6A77BC5}"/>
              </a:ext>
            </a:extLst>
          </p:cNvPr>
          <p:cNvSpPr txBox="1"/>
          <p:nvPr/>
        </p:nvSpPr>
        <p:spPr>
          <a:xfrm>
            <a:off x="828676" y="1152042"/>
            <a:ext cx="10953750" cy="523220"/>
          </a:xfrm>
          <a:prstGeom prst="rect">
            <a:avLst/>
          </a:prstGeom>
          <a:noFill/>
        </p:spPr>
        <p:txBody>
          <a:bodyPr wrap="square" rtlCol="1">
            <a:spAutoFit/>
          </a:bodyPr>
          <a:lstStyle/>
          <a:p>
            <a:pPr algn="ctr"/>
            <a:r>
              <a:rPr lang="he-IL" sz="2800" dirty="0">
                <a:latin typeface="Segoe UI Light" panose="020B0502040204020203" pitchFamily="34" charset="0"/>
                <a:cs typeface="Segoe UI Light" panose="020B0502040204020203" pitchFamily="34" charset="0"/>
              </a:rPr>
              <a:t>לשלטון (ממשלה) יש כוח ועוצמה רבה שמתבטאת במספר דרכים:</a:t>
            </a:r>
          </a:p>
        </p:txBody>
      </p:sp>
      <p:graphicFrame>
        <p:nvGraphicFramePr>
          <p:cNvPr id="6" name="דיאגרמה 5">
            <a:extLst>
              <a:ext uri="{FF2B5EF4-FFF2-40B4-BE49-F238E27FC236}">
                <a16:creationId xmlns:a16="http://schemas.microsoft.com/office/drawing/2014/main" id="{974FF160-9A6D-4BF6-A025-99C769FD83B8}"/>
              </a:ext>
            </a:extLst>
          </p:cNvPr>
          <p:cNvGraphicFramePr/>
          <p:nvPr>
            <p:extLst>
              <p:ext uri="{D42A27DB-BD31-4B8C-83A1-F6EECF244321}">
                <p14:modId xmlns:p14="http://schemas.microsoft.com/office/powerpoint/2010/main" val="1582124027"/>
              </p:ext>
            </p:extLst>
          </p:nvPr>
        </p:nvGraphicFramePr>
        <p:xfrm>
          <a:off x="2032000" y="128539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16BDE11D-EAAB-4FF1-9CD1-F65823B8B9CD}"/>
              </a:ext>
            </a:extLst>
          </p:cNvPr>
          <p:cNvSpPr txBox="1"/>
          <p:nvPr/>
        </p:nvSpPr>
        <p:spPr>
          <a:xfrm>
            <a:off x="2562225" y="323367"/>
            <a:ext cx="7067550" cy="646331"/>
          </a:xfrm>
          <a:prstGeom prst="rect">
            <a:avLst/>
          </a:prstGeom>
          <a:noFill/>
        </p:spPr>
        <p:txBody>
          <a:bodyPr wrap="square" rtlCol="1">
            <a:spAutoFit/>
          </a:bodyPr>
          <a:lstStyle/>
          <a:p>
            <a:pPr algn="ctr"/>
            <a:r>
              <a:rPr lang="he-IL" sz="3600" dirty="0">
                <a:latin typeface="Segoe UI Semibold" panose="020B0702040204020203" pitchFamily="34" charset="0"/>
                <a:cs typeface="Segoe UI Semibold" panose="020B0702040204020203" pitchFamily="34" charset="0"/>
              </a:rPr>
              <a:t>עקרון הגבלת השלטון</a:t>
            </a:r>
          </a:p>
        </p:txBody>
      </p:sp>
      <p:sp>
        <p:nvSpPr>
          <p:cNvPr id="5" name="תיבת טקסט 4">
            <a:extLst>
              <a:ext uri="{FF2B5EF4-FFF2-40B4-BE49-F238E27FC236}">
                <a16:creationId xmlns:a16="http://schemas.microsoft.com/office/drawing/2014/main" id="{683709AB-A6C4-4E59-AB07-7ED7E6A77BC5}"/>
              </a:ext>
            </a:extLst>
          </p:cNvPr>
          <p:cNvSpPr txBox="1"/>
          <p:nvPr/>
        </p:nvSpPr>
        <p:spPr>
          <a:xfrm>
            <a:off x="847726" y="1285392"/>
            <a:ext cx="10953750" cy="954107"/>
          </a:xfrm>
          <a:prstGeom prst="rect">
            <a:avLst/>
          </a:prstGeom>
          <a:noFill/>
        </p:spPr>
        <p:txBody>
          <a:bodyPr wrap="square" rtlCol="1">
            <a:spAutoFit/>
          </a:bodyPr>
          <a:lstStyle/>
          <a:p>
            <a:pPr algn="ctr"/>
            <a:r>
              <a:rPr lang="he-IL" sz="2800" dirty="0">
                <a:latin typeface="Segoe UI Light" panose="020B0502040204020203" pitchFamily="34" charset="0"/>
                <a:cs typeface="Segoe UI Light" panose="020B0502040204020203" pitchFamily="34" charset="0"/>
              </a:rPr>
              <a:t>לפיכך הוא יכול לפגוע </a:t>
            </a:r>
            <a:r>
              <a:rPr lang="he-IL" sz="2800" b="1" dirty="0">
                <a:solidFill>
                  <a:schemeClr val="accent6">
                    <a:lumMod val="60000"/>
                    <a:lumOff val="40000"/>
                  </a:schemeClr>
                </a:solidFill>
                <a:latin typeface="Segoe UI Light" panose="020B0502040204020203" pitchFamily="34" charset="0"/>
                <a:cs typeface="Segoe UI Light" panose="020B0502040204020203" pitchFamily="34" charset="0"/>
              </a:rPr>
              <a:t>בזכויות אדם </a:t>
            </a:r>
            <a:r>
              <a:rPr lang="he-IL" sz="2800" dirty="0">
                <a:latin typeface="Segoe UI Light" panose="020B0502040204020203" pitchFamily="34" charset="0"/>
                <a:cs typeface="Segoe UI Light" panose="020B0502040204020203" pitchFamily="34" charset="0"/>
              </a:rPr>
              <a:t>ולנצל את הכוח לרעה,</a:t>
            </a:r>
          </a:p>
          <a:p>
            <a:pPr algn="ctr"/>
            <a:r>
              <a:rPr lang="he-IL" sz="2800" dirty="0">
                <a:latin typeface="Segoe UI Light" panose="020B0502040204020203" pitchFamily="34" charset="0"/>
                <a:cs typeface="Segoe UI Light" panose="020B0502040204020203" pitchFamily="34" charset="0"/>
              </a:rPr>
              <a:t>לכן נדרש להגביל אותו ולשם כך יש מספר אמצעים:</a:t>
            </a:r>
          </a:p>
        </p:txBody>
      </p:sp>
      <p:graphicFrame>
        <p:nvGraphicFramePr>
          <p:cNvPr id="2" name="דיאגרמה 1">
            <a:extLst>
              <a:ext uri="{FF2B5EF4-FFF2-40B4-BE49-F238E27FC236}">
                <a16:creationId xmlns:a16="http://schemas.microsoft.com/office/drawing/2014/main" id="{ACF5CCA4-57B7-44C7-AB05-29CBC7399CB4}"/>
              </a:ext>
            </a:extLst>
          </p:cNvPr>
          <p:cNvGraphicFramePr/>
          <p:nvPr>
            <p:extLst>
              <p:ext uri="{D42A27DB-BD31-4B8C-83A1-F6EECF244321}">
                <p14:modId xmlns:p14="http://schemas.microsoft.com/office/powerpoint/2010/main" val="2362382943"/>
              </p:ext>
            </p:extLst>
          </p:nvPr>
        </p:nvGraphicFramePr>
        <p:xfrm>
          <a:off x="295275" y="1962150"/>
          <a:ext cx="11601449"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95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תיבת טקסט 5">
            <a:extLst>
              <a:ext uri="{FF2B5EF4-FFF2-40B4-BE49-F238E27FC236}">
                <a16:creationId xmlns:a16="http://schemas.microsoft.com/office/drawing/2014/main" id="{9508AABA-C2B4-4F15-BD27-C41F6D74F58C}"/>
              </a:ext>
            </a:extLst>
          </p:cNvPr>
          <p:cNvSpPr txBox="1"/>
          <p:nvPr/>
        </p:nvSpPr>
        <p:spPr>
          <a:xfrm>
            <a:off x="6585882" y="4267832"/>
            <a:ext cx="4805996" cy="1401448"/>
          </a:xfrm>
          <a:prstGeom prst="rect">
            <a:avLst/>
          </a:prstGeom>
        </p:spPr>
        <p:txBody>
          <a:bodyPr vert="horz" lIns="91440" tIns="45720" rIns="91440" bIns="45720" rtlCol="0" anchor="t">
            <a:normAutofit/>
          </a:bodyPr>
          <a:lstStyle/>
          <a:p>
            <a:pPr algn="l" rtl="0">
              <a:lnSpc>
                <a:spcPct val="90000"/>
              </a:lnSpc>
              <a:spcBef>
                <a:spcPct val="0"/>
              </a:spcBef>
              <a:spcAft>
                <a:spcPts val="600"/>
              </a:spcAft>
            </a:pPr>
            <a:endParaRPr lang="en-US" sz="3700" dirty="0">
              <a:solidFill>
                <a:srgbClr val="000000"/>
              </a:solidFill>
              <a:latin typeface="+mj-lt"/>
              <a:ea typeface="+mj-ea"/>
              <a:cs typeface="+mj-cs"/>
            </a:endParaRPr>
          </a:p>
        </p:txBody>
      </p:sp>
      <p:sp>
        <p:nvSpPr>
          <p:cNvPr id="13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שירותי פיקוח ובקרה פנסיוניים ללקוחות פרטיים ולחברות במסגרת ייעוץ ...">
            <a:extLst>
              <a:ext uri="{FF2B5EF4-FFF2-40B4-BE49-F238E27FC236}">
                <a16:creationId xmlns:a16="http://schemas.microsoft.com/office/drawing/2014/main" id="{6ADAC05B-180D-4FC4-8F02-328F2702595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017" r="22119" b="1"/>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08CBA75-FAE2-44B0-B714-E183A42F6A5F}"/>
              </a:ext>
            </a:extLst>
          </p:cNvPr>
          <p:cNvSpPr/>
          <p:nvPr/>
        </p:nvSpPr>
        <p:spPr>
          <a:xfrm>
            <a:off x="5787043" y="4950138"/>
            <a:ext cx="6096000" cy="1200329"/>
          </a:xfrm>
          <a:prstGeom prst="rect">
            <a:avLst/>
          </a:prstGeom>
        </p:spPr>
        <p:txBody>
          <a:bodyPr>
            <a:spAutoFit/>
          </a:bodyPr>
          <a:lstStyle/>
          <a:p>
            <a:pPr algn="ctr"/>
            <a:r>
              <a:rPr lang="he-IL" sz="3600" dirty="0">
                <a:latin typeface="Segoe UI Semibold" panose="020B0702040204020203" pitchFamily="34" charset="0"/>
                <a:cs typeface="Segoe UI Semibold" panose="020B0702040204020203" pitchFamily="34" charset="0"/>
              </a:rPr>
              <a:t>מנגנוני פיקוח וביקורת </a:t>
            </a:r>
          </a:p>
          <a:p>
            <a:pPr algn="ctr"/>
            <a:r>
              <a:rPr lang="he-IL" sz="3600" dirty="0">
                <a:latin typeface="Segoe UI Semibold" panose="020B0702040204020203" pitchFamily="34" charset="0"/>
                <a:cs typeface="Segoe UI Semibold" panose="020B0702040204020203" pitchFamily="34" charset="0"/>
              </a:rPr>
              <a:t>בלתי פורמליים ופורמליים</a:t>
            </a:r>
          </a:p>
        </p:txBody>
      </p:sp>
    </p:spTree>
    <p:extLst>
      <p:ext uri="{BB962C8B-B14F-4D97-AF65-F5344CB8AC3E}">
        <p14:creationId xmlns:p14="http://schemas.microsoft.com/office/powerpoint/2010/main" val="36904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אשם תורם - רשלנות תורמת בתביעות | eLawyers">
            <a:extLst>
              <a:ext uri="{FF2B5EF4-FFF2-40B4-BE49-F238E27FC236}">
                <a16:creationId xmlns:a16="http://schemas.microsoft.com/office/drawing/2014/main" id="{6F1961BB-C52C-42DF-B0F1-7343DD1088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16"/>
          <a:stretch/>
        </p:blipFill>
        <p:spPr bwMode="auto">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9326EB32-E360-413D-9C1F-0FC3EC532E1A}"/>
              </a:ext>
            </a:extLst>
          </p:cNvPr>
          <p:cNvSpPr txBox="1"/>
          <p:nvPr/>
        </p:nvSpPr>
        <p:spPr>
          <a:xfrm>
            <a:off x="400050" y="851516"/>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000" dirty="0">
                <a:latin typeface="Segoe UI Semibold" panose="020B0702040204020203" pitchFamily="34" charset="0"/>
                <a:ea typeface="+mj-ea"/>
                <a:cs typeface="Segoe UI Semibold" panose="020B0702040204020203" pitchFamily="34" charset="0"/>
              </a:rPr>
              <a:t>מנגנוני פיקוח וביקורת </a:t>
            </a:r>
          </a:p>
          <a:p>
            <a:pPr algn="ctr" rtl="0">
              <a:lnSpc>
                <a:spcPct val="90000"/>
              </a:lnSpc>
              <a:spcBef>
                <a:spcPct val="0"/>
              </a:spcBef>
              <a:spcAft>
                <a:spcPts val="600"/>
              </a:spcAft>
            </a:pPr>
            <a:r>
              <a:rPr lang="he-IL" sz="4000" dirty="0">
                <a:latin typeface="Segoe UI Semibold" panose="020B0702040204020203" pitchFamily="34" charset="0"/>
                <a:ea typeface="+mj-ea"/>
                <a:cs typeface="Segoe UI Semibold" panose="020B0702040204020203" pitchFamily="34" charset="0"/>
              </a:rPr>
              <a:t>בלתי פורמליים</a:t>
            </a:r>
            <a:endParaRPr lang="en-US" sz="4000" dirty="0">
              <a:latin typeface="Segoe UI Semibold" panose="020B0702040204020203" pitchFamily="34" charset="0"/>
              <a:ea typeface="+mj-ea"/>
              <a:cs typeface="Segoe UI Semibold" panose="020B0702040204020203" pitchFamily="34" charset="0"/>
            </a:endParaRPr>
          </a:p>
        </p:txBody>
      </p:sp>
      <p:sp>
        <p:nvSpPr>
          <p:cNvPr id="2" name="תיבת טקסט 1">
            <a:extLst>
              <a:ext uri="{FF2B5EF4-FFF2-40B4-BE49-F238E27FC236}">
                <a16:creationId xmlns:a16="http://schemas.microsoft.com/office/drawing/2014/main" id="{6CA47144-B2E2-416F-AAF1-E3376CFEFBC7}"/>
              </a:ext>
            </a:extLst>
          </p:cNvPr>
          <p:cNvSpPr txBox="1"/>
          <p:nvPr/>
        </p:nvSpPr>
        <p:spPr>
          <a:xfrm>
            <a:off x="400050" y="2451729"/>
            <a:ext cx="5262719" cy="3416320"/>
          </a:xfrm>
          <a:prstGeom prst="rect">
            <a:avLst/>
          </a:prstGeom>
          <a:noFill/>
        </p:spPr>
        <p:txBody>
          <a:bodyPr wrap="square" rtlCol="1">
            <a:spAutoFit/>
          </a:bodyPr>
          <a:lstStyle/>
          <a:p>
            <a:pPr algn="ctr"/>
            <a:r>
              <a:rPr lang="he-IL" sz="2400" dirty="0">
                <a:latin typeface="Segoe UI Light" panose="020B0502040204020203" pitchFamily="34" charset="0"/>
                <a:cs typeface="Segoe UI Light" panose="020B0502040204020203" pitchFamily="34" charset="0"/>
              </a:rPr>
              <a:t>ביקורת שמקימים גופים, ארגונים או פרטים באמצעות הפגנות/שביתות/אומנות/אמצעי תקשורת ועוד. מתוך יוזמה שלהם</a:t>
            </a:r>
            <a:r>
              <a:rPr lang="he-IL" sz="2400" dirty="0">
                <a:solidFill>
                  <a:schemeClr val="accent6">
                    <a:lumMod val="60000"/>
                    <a:lumOff val="40000"/>
                  </a:schemeClr>
                </a:solidFill>
                <a:latin typeface="Segoe UI Light" panose="020B0502040204020203" pitchFamily="34" charset="0"/>
                <a:cs typeface="Segoe UI Light" panose="020B0502040204020203" pitchFamily="34" charset="0"/>
              </a:rPr>
              <a:t> וללא הסמכה בחוק.</a:t>
            </a:r>
          </a:p>
          <a:p>
            <a:pPr algn="ctr"/>
            <a:r>
              <a:rPr lang="he-IL" sz="2400" dirty="0">
                <a:latin typeface="Segoe UI Light" panose="020B0502040204020203" pitchFamily="34" charset="0"/>
                <a:cs typeface="Segoe UI Light" panose="020B0502040204020203" pitchFamily="34" charset="0"/>
              </a:rPr>
              <a:t>במטרה להגביל את השלטון ולפקח על הפעולות שלו.</a:t>
            </a:r>
          </a:p>
          <a:p>
            <a:pPr algn="ctr"/>
            <a:r>
              <a:rPr lang="he-IL" sz="2400" dirty="0">
                <a:latin typeface="Segoe UI Light" panose="020B0502040204020203" pitchFamily="34" charset="0"/>
                <a:cs typeface="Segoe UI Light" panose="020B0502040204020203" pitchFamily="34" charset="0"/>
              </a:rPr>
              <a:t>כדי ליצור דיון ציבורי וללחוץ על קובע המדיניות ואף להעביר ביקורת.</a:t>
            </a:r>
          </a:p>
        </p:txBody>
      </p:sp>
    </p:spTree>
    <p:extLst>
      <p:ext uri="{BB962C8B-B14F-4D97-AF65-F5344CB8AC3E}">
        <p14:creationId xmlns:p14="http://schemas.microsoft.com/office/powerpoint/2010/main" val="413844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5"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2" descr="בחנו את עצמכם: מי אתם מ&quot;ארץ נהדרת&quot;?">
            <a:extLst>
              <a:ext uri="{FF2B5EF4-FFF2-40B4-BE49-F238E27FC236}">
                <a16:creationId xmlns:a16="http://schemas.microsoft.com/office/drawing/2014/main" id="{AD93AE03-44F0-46DD-A7B6-19B2A26EF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749" r="1" b="5128"/>
          <a:stretch/>
        </p:blipFill>
        <p:spPr bwMode="auto">
          <a:xfrm rot="21480000">
            <a:off x="1137836" y="1334173"/>
            <a:ext cx="9916327" cy="4764396"/>
          </a:xfrm>
          <a:prstGeom prst="rect">
            <a:avLst/>
          </a:prstGeom>
          <a:noFill/>
          <a:extLst>
            <a:ext uri="{909E8E84-426E-40DD-AFC4-6F175D3DCCD1}">
              <a14:hiddenFill xmlns:a14="http://schemas.microsoft.com/office/drawing/2010/main">
                <a:solidFill>
                  <a:srgbClr val="FFFFFF"/>
                </a:solidFill>
              </a14:hiddenFill>
            </a:ext>
          </a:extLst>
        </p:spPr>
      </p:pic>
      <p:sp>
        <p:nvSpPr>
          <p:cNvPr id="11" name="תיבת טקסט 10">
            <a:extLst>
              <a:ext uri="{FF2B5EF4-FFF2-40B4-BE49-F238E27FC236}">
                <a16:creationId xmlns:a16="http://schemas.microsoft.com/office/drawing/2014/main" id="{54F1CE8B-DEB4-4D58-B400-E39820E0136F}"/>
              </a:ext>
            </a:extLst>
          </p:cNvPr>
          <p:cNvSpPr txBox="1"/>
          <p:nvPr/>
        </p:nvSpPr>
        <p:spPr>
          <a:xfrm rot="21421427">
            <a:off x="3343275" y="285750"/>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000" dirty="0">
                <a:latin typeface="Segoe UI Semibold" panose="020B0702040204020203" pitchFamily="34" charset="0"/>
                <a:ea typeface="+mj-ea"/>
                <a:cs typeface="Segoe UI Semibold" panose="020B0702040204020203" pitchFamily="34" charset="0"/>
              </a:rPr>
              <a:t>אומנות</a:t>
            </a:r>
            <a:endParaRPr lang="en-US" sz="4000" dirty="0">
              <a:latin typeface="Segoe UI Semibold" panose="020B0702040204020203" pitchFamily="34" charset="0"/>
              <a:ea typeface="+mj-ea"/>
              <a:cs typeface="Segoe UI Semibold" panose="020B0702040204020203" pitchFamily="34" charset="0"/>
            </a:endParaRPr>
          </a:p>
        </p:txBody>
      </p:sp>
      <p:sp>
        <p:nvSpPr>
          <p:cNvPr id="4" name="מלבן 3">
            <a:extLst>
              <a:ext uri="{FF2B5EF4-FFF2-40B4-BE49-F238E27FC236}">
                <a16:creationId xmlns:a16="http://schemas.microsoft.com/office/drawing/2014/main" id="{BA6A45E3-3647-4551-862C-75A2BA7E955B}"/>
              </a:ext>
            </a:extLst>
          </p:cNvPr>
          <p:cNvSpPr/>
          <p:nvPr/>
        </p:nvSpPr>
        <p:spPr>
          <a:xfrm>
            <a:off x="-1114425" y="6272860"/>
            <a:ext cx="10991234" cy="646331"/>
          </a:xfrm>
          <a:prstGeom prst="rect">
            <a:avLst/>
          </a:prstGeom>
        </p:spPr>
        <p:txBody>
          <a:bodyPr wrap="square">
            <a:spAutoFit/>
          </a:bodyPr>
          <a:lstStyle/>
          <a:p>
            <a:r>
              <a:rPr lang="en-US" dirty="0">
                <a:hlinkClick r:id="rId3"/>
              </a:rPr>
              <a:t>https://www.mako.co.il/mako-vod-keshet/eretz_nehederet-s17/VOD-30a0c654f5ee071026.htm?sCh=19cc03b59965f610&amp;pId=957463908</a:t>
            </a:r>
            <a:r>
              <a:rPr lang="en-US" dirty="0"/>
              <a:t> </a:t>
            </a:r>
            <a:endParaRPr lang="he-IL" dirty="0"/>
          </a:p>
        </p:txBody>
      </p:sp>
      <p:sp>
        <p:nvSpPr>
          <p:cNvPr id="14" name="תיבת טקסט 13">
            <a:extLst>
              <a:ext uri="{FF2B5EF4-FFF2-40B4-BE49-F238E27FC236}">
                <a16:creationId xmlns:a16="http://schemas.microsoft.com/office/drawing/2014/main" id="{50B7DF0C-FAEC-42D6-B4E0-0470A80EB716}"/>
              </a:ext>
            </a:extLst>
          </p:cNvPr>
          <p:cNvSpPr txBox="1"/>
          <p:nvPr/>
        </p:nvSpPr>
        <p:spPr>
          <a:xfrm rot="21440387">
            <a:off x="-314331" y="431697"/>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3200" dirty="0">
                <a:latin typeface="Segoe UI Light" panose="020B0502040204020203" pitchFamily="34" charset="0"/>
                <a:ea typeface="+mj-ea"/>
                <a:cs typeface="Segoe UI Light" panose="020B0502040204020203" pitchFamily="34" charset="0"/>
              </a:rPr>
              <a:t>תוכנית סאטירה</a:t>
            </a:r>
            <a:endParaRPr lang="en-US" sz="3200" dirty="0">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312920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45A3FE6B-93C7-43BC-845F-DBA70A171EBD}"/>
              </a:ext>
            </a:extLst>
          </p:cNvPr>
          <p:cNvSpPr txBox="1"/>
          <p:nvPr/>
        </p:nvSpPr>
        <p:spPr>
          <a:xfrm>
            <a:off x="3546645" y="146612"/>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000" dirty="0">
                <a:latin typeface="Segoe UI Semibold" panose="020B0702040204020203" pitchFamily="34" charset="0"/>
                <a:ea typeface="+mj-ea"/>
                <a:cs typeface="Segoe UI Semibold" panose="020B0702040204020203" pitchFamily="34" charset="0"/>
              </a:rPr>
              <a:t>אומנות</a:t>
            </a:r>
            <a:endParaRPr lang="en-US" sz="4000" dirty="0">
              <a:latin typeface="Segoe UI Semibold" panose="020B0702040204020203" pitchFamily="34" charset="0"/>
              <a:ea typeface="+mj-ea"/>
              <a:cs typeface="Segoe UI Semibold" panose="020B0702040204020203" pitchFamily="34" charset="0"/>
            </a:endParaRPr>
          </a:p>
        </p:txBody>
      </p:sp>
      <p:sp>
        <p:nvSpPr>
          <p:cNvPr id="10" name="תיבת טקסט 9">
            <a:extLst>
              <a:ext uri="{FF2B5EF4-FFF2-40B4-BE49-F238E27FC236}">
                <a16:creationId xmlns:a16="http://schemas.microsoft.com/office/drawing/2014/main" id="{B14A8E7B-3D47-4883-A7DE-D3C62736495B}"/>
              </a:ext>
            </a:extLst>
          </p:cNvPr>
          <p:cNvSpPr txBox="1"/>
          <p:nvPr/>
        </p:nvSpPr>
        <p:spPr>
          <a:xfrm>
            <a:off x="6120972" y="877501"/>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3200" dirty="0">
                <a:latin typeface="Segoe UI Light" panose="020B0502040204020203" pitchFamily="34" charset="0"/>
                <a:ea typeface="+mj-ea"/>
                <a:cs typeface="Segoe UI Light" panose="020B0502040204020203" pitchFamily="34" charset="0"/>
              </a:rPr>
              <a:t>קריקטורה</a:t>
            </a:r>
            <a:endParaRPr lang="en-US" sz="3200" dirty="0">
              <a:latin typeface="Segoe UI Light" panose="020B0502040204020203" pitchFamily="34" charset="0"/>
              <a:ea typeface="+mj-ea"/>
              <a:cs typeface="Segoe UI Light" panose="020B0502040204020203" pitchFamily="34" charset="0"/>
            </a:endParaRPr>
          </a:p>
        </p:txBody>
      </p:sp>
      <p:sp>
        <p:nvSpPr>
          <p:cNvPr id="11" name="תיבת טקסט 10">
            <a:extLst>
              <a:ext uri="{FF2B5EF4-FFF2-40B4-BE49-F238E27FC236}">
                <a16:creationId xmlns:a16="http://schemas.microsoft.com/office/drawing/2014/main" id="{A0E201FB-C436-4D49-87A2-EC230F22ACE6}"/>
              </a:ext>
            </a:extLst>
          </p:cNvPr>
          <p:cNvSpPr txBox="1"/>
          <p:nvPr/>
        </p:nvSpPr>
        <p:spPr>
          <a:xfrm>
            <a:off x="693412" y="877501"/>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3200" dirty="0">
                <a:latin typeface="Segoe UI Light" panose="020B0502040204020203" pitchFamily="34" charset="0"/>
                <a:ea typeface="+mj-ea"/>
                <a:cs typeface="Segoe UI Light" panose="020B0502040204020203" pitchFamily="34" charset="0"/>
              </a:rPr>
              <a:t>שירה</a:t>
            </a:r>
            <a:endParaRPr lang="en-US" sz="4000" dirty="0">
              <a:latin typeface="Segoe UI Light" panose="020B0502040204020203" pitchFamily="34" charset="0"/>
              <a:ea typeface="+mj-ea"/>
              <a:cs typeface="Segoe UI Light" panose="020B0502040204020203" pitchFamily="34" charset="0"/>
            </a:endParaRPr>
          </a:p>
        </p:txBody>
      </p:sp>
      <p:sp>
        <p:nvSpPr>
          <p:cNvPr id="12" name="תיבת טקסט 11">
            <a:extLst>
              <a:ext uri="{FF2B5EF4-FFF2-40B4-BE49-F238E27FC236}">
                <a16:creationId xmlns:a16="http://schemas.microsoft.com/office/drawing/2014/main" id="{A174CE0F-491F-4F67-AFFE-37EA61168894}"/>
              </a:ext>
            </a:extLst>
          </p:cNvPr>
          <p:cNvSpPr txBox="1"/>
          <p:nvPr/>
        </p:nvSpPr>
        <p:spPr>
          <a:xfrm>
            <a:off x="-189900" y="5530334"/>
            <a:ext cx="6096000" cy="369332"/>
          </a:xfrm>
          <a:prstGeom prst="rect">
            <a:avLst/>
          </a:prstGeom>
          <a:noFill/>
        </p:spPr>
        <p:txBody>
          <a:bodyPr wrap="square">
            <a:spAutoFit/>
          </a:bodyPr>
          <a:lstStyle/>
          <a:p>
            <a:r>
              <a:rPr lang="en-US" dirty="0">
                <a:hlinkClick r:id="rId2"/>
              </a:rPr>
              <a:t>https://www.youtube.com/watch?v=ChbulHYMHP0</a:t>
            </a:r>
            <a:endParaRPr lang="he-IL" dirty="0"/>
          </a:p>
        </p:txBody>
      </p:sp>
      <p:pic>
        <p:nvPicPr>
          <p:cNvPr id="3" name="תמונה 2">
            <a:extLst>
              <a:ext uri="{FF2B5EF4-FFF2-40B4-BE49-F238E27FC236}">
                <a16:creationId xmlns:a16="http://schemas.microsoft.com/office/drawing/2014/main" id="{FCD9FB26-62B5-4B22-B6A2-82E6A75DD4BE}"/>
              </a:ext>
            </a:extLst>
          </p:cNvPr>
          <p:cNvPicPr>
            <a:picLocks noChangeAspect="1"/>
          </p:cNvPicPr>
          <p:nvPr/>
        </p:nvPicPr>
        <p:blipFill>
          <a:blip r:embed="rId3"/>
          <a:stretch>
            <a:fillRect/>
          </a:stretch>
        </p:blipFill>
        <p:spPr>
          <a:xfrm>
            <a:off x="677053" y="1954591"/>
            <a:ext cx="5205413" cy="2963545"/>
          </a:xfrm>
          <a:prstGeom prst="rect">
            <a:avLst/>
          </a:prstGeom>
        </p:spPr>
      </p:pic>
      <p:pic>
        <p:nvPicPr>
          <p:cNvPr id="1026" name="Picture 2" descr="קריקטורה יומית | 31 במארס 2020 - קריקטורה יומית - הארץ">
            <a:extLst>
              <a:ext uri="{FF2B5EF4-FFF2-40B4-BE49-F238E27FC236}">
                <a16:creationId xmlns:a16="http://schemas.microsoft.com/office/drawing/2014/main" id="{EA32EC7C-76D5-4CD8-BA45-2B9A94AF8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298" y="1977398"/>
            <a:ext cx="5287114" cy="305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39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Man with flag — Stock Vector © mtmmarek #29250861">
            <a:extLst>
              <a:ext uri="{FF2B5EF4-FFF2-40B4-BE49-F238E27FC236}">
                <a16:creationId xmlns:a16="http://schemas.microsoft.com/office/drawing/2014/main" id="{3A86A581-519D-4203-8EF2-5068CB7B8C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64" b="15064"/>
          <a:stretch/>
        </p:blipFill>
        <p:spPr bwMode="auto">
          <a:xfrm>
            <a:off x="324250" y="274778"/>
            <a:ext cx="4583555" cy="6209006"/>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A18811FF-DD90-4002-BABB-B73D6BEB590D}"/>
              </a:ext>
            </a:extLst>
          </p:cNvPr>
          <p:cNvPicPr>
            <a:picLocks noChangeAspect="1"/>
          </p:cNvPicPr>
          <p:nvPr/>
        </p:nvPicPr>
        <p:blipFill rotWithShape="1">
          <a:blip r:embed="rId3"/>
          <a:srcRect l="10568" r="8869" b="-1"/>
          <a:stretch/>
        </p:blipFill>
        <p:spPr>
          <a:xfrm>
            <a:off x="4980946" y="194450"/>
            <a:ext cx="4542127" cy="4115776"/>
          </a:xfrm>
          <a:prstGeom prst="rect">
            <a:avLst/>
          </a:prstGeom>
        </p:spPr>
      </p:pic>
      <p:pic>
        <p:nvPicPr>
          <p:cNvPr id="4" name="תמונה 3">
            <a:extLst>
              <a:ext uri="{FF2B5EF4-FFF2-40B4-BE49-F238E27FC236}">
                <a16:creationId xmlns:a16="http://schemas.microsoft.com/office/drawing/2014/main" id="{CD8699F4-F77C-4158-B376-0A70F3405D56}"/>
              </a:ext>
            </a:extLst>
          </p:cNvPr>
          <p:cNvPicPr>
            <a:picLocks noChangeAspect="1"/>
          </p:cNvPicPr>
          <p:nvPr/>
        </p:nvPicPr>
        <p:blipFill rotWithShape="1">
          <a:blip r:embed="rId4"/>
          <a:srcRect l="18326" r="14391" b="5"/>
          <a:stretch/>
        </p:blipFill>
        <p:spPr>
          <a:xfrm>
            <a:off x="9630177" y="194450"/>
            <a:ext cx="2237573" cy="2028511"/>
          </a:xfrm>
          <a:prstGeom prst="rect">
            <a:avLst/>
          </a:prstGeom>
        </p:spPr>
      </p:pic>
      <p:pic>
        <p:nvPicPr>
          <p:cNvPr id="2" name="תמונה 1">
            <a:extLst>
              <a:ext uri="{FF2B5EF4-FFF2-40B4-BE49-F238E27FC236}">
                <a16:creationId xmlns:a16="http://schemas.microsoft.com/office/drawing/2014/main" id="{E955C29B-1F72-4E75-B806-1B2D46AA8902}"/>
              </a:ext>
            </a:extLst>
          </p:cNvPr>
          <p:cNvPicPr>
            <a:picLocks noChangeAspect="1"/>
          </p:cNvPicPr>
          <p:nvPr/>
        </p:nvPicPr>
        <p:blipFill rotWithShape="1">
          <a:blip r:embed="rId5"/>
          <a:srcRect r="4658" b="-1"/>
          <a:stretch/>
        </p:blipFill>
        <p:spPr>
          <a:xfrm>
            <a:off x="9660591" y="2313385"/>
            <a:ext cx="2250442" cy="2029968"/>
          </a:xfrm>
          <a:prstGeom prst="rect">
            <a:avLst/>
          </a:prstGeom>
        </p:spPr>
      </p:pic>
      <p:pic>
        <p:nvPicPr>
          <p:cNvPr id="6" name="תמונה 5">
            <a:extLst>
              <a:ext uri="{FF2B5EF4-FFF2-40B4-BE49-F238E27FC236}">
                <a16:creationId xmlns:a16="http://schemas.microsoft.com/office/drawing/2014/main" id="{56A8C0D2-A06F-4CEC-B801-D0E42E47F234}"/>
              </a:ext>
            </a:extLst>
          </p:cNvPr>
          <p:cNvPicPr>
            <a:picLocks noChangeAspect="1"/>
          </p:cNvPicPr>
          <p:nvPr/>
        </p:nvPicPr>
        <p:blipFill rotWithShape="1">
          <a:blip r:embed="rId6"/>
          <a:srcRect r="2" b="42441"/>
          <a:stretch/>
        </p:blipFill>
        <p:spPr>
          <a:xfrm>
            <a:off x="4991493" y="4544615"/>
            <a:ext cx="6876257" cy="1988889"/>
          </a:xfrm>
          <a:prstGeom prst="rect">
            <a:avLst/>
          </a:prstGeom>
        </p:spPr>
      </p:pic>
      <p:sp>
        <p:nvSpPr>
          <p:cNvPr id="13" name="תיבת טקסט 12">
            <a:extLst>
              <a:ext uri="{FF2B5EF4-FFF2-40B4-BE49-F238E27FC236}">
                <a16:creationId xmlns:a16="http://schemas.microsoft.com/office/drawing/2014/main" id="{971E043A-E0C8-47C9-BB5B-336338F860DC}"/>
              </a:ext>
            </a:extLst>
          </p:cNvPr>
          <p:cNvSpPr txBox="1"/>
          <p:nvPr/>
        </p:nvSpPr>
        <p:spPr>
          <a:xfrm>
            <a:off x="999088" y="854396"/>
            <a:ext cx="4937937" cy="1363215"/>
          </a:xfrm>
          <a:prstGeom prst="rect">
            <a:avLst/>
          </a:prstGeom>
        </p:spPr>
        <p:txBody>
          <a:bodyPr vert="horz" lIns="91440" tIns="45720" rIns="91440" bIns="45720" rtlCol="0" anchor="t">
            <a:normAutofit/>
          </a:bodyPr>
          <a:lstStyle/>
          <a:p>
            <a:pPr algn="l" rtl="0">
              <a:lnSpc>
                <a:spcPct val="90000"/>
              </a:lnSpc>
              <a:spcBef>
                <a:spcPct val="0"/>
              </a:spcBef>
              <a:spcAft>
                <a:spcPts val="600"/>
              </a:spcAft>
            </a:pPr>
            <a:r>
              <a:rPr lang="en-US" sz="4400" kern="1200" dirty="0">
                <a:solidFill>
                  <a:schemeClr val="tx1"/>
                </a:solidFill>
                <a:latin typeface="+mj-lt"/>
                <a:ea typeface="+mj-ea"/>
                <a:cs typeface="+mj-cs"/>
              </a:rPr>
              <a:t>דעת קהל</a:t>
            </a:r>
          </a:p>
        </p:txBody>
      </p:sp>
      <p:sp>
        <p:nvSpPr>
          <p:cNvPr id="14" name="תיבת טקסט 13">
            <a:extLst>
              <a:ext uri="{FF2B5EF4-FFF2-40B4-BE49-F238E27FC236}">
                <a16:creationId xmlns:a16="http://schemas.microsoft.com/office/drawing/2014/main" id="{54F34B13-15AE-49BF-BFAB-2A8F7A77F4E2}"/>
              </a:ext>
            </a:extLst>
          </p:cNvPr>
          <p:cNvSpPr txBox="1"/>
          <p:nvPr/>
        </p:nvSpPr>
        <p:spPr>
          <a:xfrm>
            <a:off x="-1662739" y="2648392"/>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000" dirty="0">
                <a:latin typeface="Segoe UI Light" panose="020B0502040204020203" pitchFamily="34" charset="0"/>
                <a:ea typeface="+mj-ea"/>
                <a:cs typeface="Segoe UI Light" panose="020B0502040204020203" pitchFamily="34" charset="0"/>
              </a:rPr>
              <a:t>הפגנות</a:t>
            </a:r>
            <a:endParaRPr lang="en-US" sz="4000" dirty="0">
              <a:latin typeface="Segoe UI Light" panose="020B0502040204020203" pitchFamily="34" charset="0"/>
              <a:ea typeface="+mj-ea"/>
              <a:cs typeface="Segoe UI Light" panose="020B0502040204020203" pitchFamily="34" charset="0"/>
            </a:endParaRPr>
          </a:p>
        </p:txBody>
      </p:sp>
      <p:sp>
        <p:nvSpPr>
          <p:cNvPr id="15" name="תיבת טקסט 14">
            <a:extLst>
              <a:ext uri="{FF2B5EF4-FFF2-40B4-BE49-F238E27FC236}">
                <a16:creationId xmlns:a16="http://schemas.microsoft.com/office/drawing/2014/main" id="{B3BB1980-AA0C-42E7-B919-8B30F7777A58}"/>
              </a:ext>
            </a:extLst>
          </p:cNvPr>
          <p:cNvSpPr txBox="1"/>
          <p:nvPr/>
        </p:nvSpPr>
        <p:spPr>
          <a:xfrm>
            <a:off x="1437083" y="1686839"/>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000" dirty="0">
                <a:latin typeface="Segoe UI Light" panose="020B0502040204020203" pitchFamily="34" charset="0"/>
                <a:ea typeface="+mj-ea"/>
                <a:cs typeface="Segoe UI Light" panose="020B0502040204020203" pitchFamily="34" charset="0"/>
              </a:rPr>
              <a:t>שביתות</a:t>
            </a:r>
            <a:endParaRPr lang="en-US" sz="4000" dirty="0">
              <a:latin typeface="Segoe UI Light" panose="020B0502040204020203" pitchFamily="34" charset="0"/>
              <a:ea typeface="+mj-ea"/>
              <a:cs typeface="Segoe UI Light" panose="020B0502040204020203" pitchFamily="34" charset="0"/>
            </a:endParaRPr>
          </a:p>
        </p:txBody>
      </p:sp>
      <p:sp>
        <p:nvSpPr>
          <p:cNvPr id="16" name="תיבת טקסט 15">
            <a:extLst>
              <a:ext uri="{FF2B5EF4-FFF2-40B4-BE49-F238E27FC236}">
                <a16:creationId xmlns:a16="http://schemas.microsoft.com/office/drawing/2014/main" id="{C0711CEB-FEF3-470B-8382-773F336E6400}"/>
              </a:ext>
            </a:extLst>
          </p:cNvPr>
          <p:cNvSpPr txBox="1"/>
          <p:nvPr/>
        </p:nvSpPr>
        <p:spPr>
          <a:xfrm>
            <a:off x="-1662739" y="4647946"/>
            <a:ext cx="5130795" cy="1461778"/>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he-IL" sz="4000" dirty="0">
                <a:latin typeface="Segoe UI Light" panose="020B0502040204020203" pitchFamily="34" charset="0"/>
                <a:ea typeface="+mj-ea"/>
                <a:cs typeface="Segoe UI Light" panose="020B0502040204020203" pitchFamily="34" charset="0"/>
              </a:rPr>
              <a:t>עצרות</a:t>
            </a:r>
            <a:endParaRPr lang="en-US" sz="4000" dirty="0">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312043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תיבת טקסט 3">
            <a:extLst>
              <a:ext uri="{FF2B5EF4-FFF2-40B4-BE49-F238E27FC236}">
                <a16:creationId xmlns:a16="http://schemas.microsoft.com/office/drawing/2014/main" id="{867716E3-4C72-4CBF-B42D-4082851D3E77}"/>
              </a:ext>
            </a:extLst>
          </p:cNvPr>
          <p:cNvSpPr txBox="1"/>
          <p:nvPr/>
        </p:nvSpPr>
        <p:spPr>
          <a:xfrm>
            <a:off x="742950" y="742951"/>
            <a:ext cx="3476625" cy="4962524"/>
          </a:xfrm>
          <a:prstGeom prst="rect">
            <a:avLst/>
          </a:prstGeom>
        </p:spPr>
        <p:txBody>
          <a:bodyPr vert="horz" lIns="91440" tIns="45720" rIns="91440" bIns="45720" rtlCol="0" anchor="ctr">
            <a:normAutofit/>
          </a:bodyPr>
          <a:lstStyle/>
          <a:p>
            <a:pPr algn="ctr" rtl="0">
              <a:lnSpc>
                <a:spcPct val="90000"/>
              </a:lnSpc>
              <a:spcBef>
                <a:spcPct val="0"/>
              </a:spcBef>
              <a:spcAft>
                <a:spcPts val="600"/>
              </a:spcAft>
            </a:pPr>
            <a:r>
              <a:rPr lang="en-US" sz="4800" kern="1200" dirty="0">
                <a:solidFill>
                  <a:srgbClr val="FFFFFF"/>
                </a:solidFill>
                <a:latin typeface="Segoe UI Light" panose="020B0502040204020203" pitchFamily="34" charset="0"/>
                <a:ea typeface="+mj-ea"/>
                <a:cs typeface="Segoe UI Light" panose="020B0502040204020203" pitchFamily="34" charset="0"/>
              </a:rPr>
              <a:t>תקשורת</a:t>
            </a:r>
          </a:p>
        </p:txBody>
      </p:sp>
      <p:pic>
        <p:nvPicPr>
          <p:cNvPr id="9218" name="Picture 2" descr="ניוז או פייק ניוז: משחק החדשות | חי בלילה">
            <a:extLst>
              <a:ext uri="{FF2B5EF4-FFF2-40B4-BE49-F238E27FC236}">
                <a16:creationId xmlns:a16="http://schemas.microsoft.com/office/drawing/2014/main" id="{EBF00677-05F1-4FEC-8D44-6BE3A1D7D7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67977" y="492573"/>
            <a:ext cx="5925235"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89077"/>
      </p:ext>
    </p:extLst>
  </p:cSld>
  <p:clrMapOvr>
    <a:masterClrMapping/>
  </p:clrMapOvr>
</p:sld>
</file>

<file path=ppt/theme/theme1.xml><?xml version="1.0" encoding="utf-8"?>
<a:theme xmlns:a="http://schemas.openxmlformats.org/drawingml/2006/main" name="ערכת נושא Office">
  <a:themeElements>
    <a:clrScheme name="ירוק כחול">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532</Words>
  <Application>Microsoft Office PowerPoint</Application>
  <PresentationFormat>מסך רחב</PresentationFormat>
  <Paragraphs>69</Paragraphs>
  <Slides>17</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17</vt:i4>
      </vt:variant>
    </vt:vector>
  </HeadingPairs>
  <TitlesOfParts>
    <vt:vector size="25" baseType="lpstr">
      <vt:lpstr>Arial</vt:lpstr>
      <vt:lpstr>Calibri</vt:lpstr>
      <vt:lpstr>Calibri Light</vt:lpstr>
      <vt:lpstr>Impact</vt:lpstr>
      <vt:lpstr>Segoe UI Light</vt:lpstr>
      <vt:lpstr>Segoe UI Semibold</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שאלה לדוגמה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אביה אשואל</dc:creator>
  <cp:lastModifiedBy>אביה אשואל</cp:lastModifiedBy>
  <cp:revision>5</cp:revision>
  <dcterms:created xsi:type="dcterms:W3CDTF">2020-08-02T08:51:07Z</dcterms:created>
  <dcterms:modified xsi:type="dcterms:W3CDTF">2020-08-03T10:22:38Z</dcterms:modified>
</cp:coreProperties>
</file>