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71" r:id="rId3"/>
    <p:sldId id="264" r:id="rId4"/>
    <p:sldId id="257" r:id="rId5"/>
    <p:sldId id="260" r:id="rId6"/>
    <p:sldId id="258" r:id="rId7"/>
    <p:sldId id="259" r:id="rId8"/>
    <p:sldId id="261" r:id="rId9"/>
    <p:sldId id="262" r:id="rId10"/>
    <p:sldId id="263" r:id="rId11"/>
    <p:sldId id="265" r:id="rId12"/>
    <p:sldId id="269" r:id="rId13"/>
    <p:sldId id="266" r:id="rId14"/>
    <p:sldId id="267" r:id="rId15"/>
    <p:sldId id="268" r:id="rId16"/>
    <p:sldId id="270" r:id="rId17"/>
    <p:sldId id="272" r:id="rId18"/>
    <p:sldId id="273" r:id="rId19"/>
    <p:sldId id="274" r:id="rId20"/>
    <p:sldId id="275" r:id="rId21"/>
    <p:sldId id="276" r:id="rId22"/>
    <p:sldId id="277" r:id="rId23"/>
    <p:sldId id="278" r:id="rId24"/>
    <p:sldId id="279" r:id="rId25"/>
    <p:sldId id="281" r:id="rId26"/>
    <p:sldId id="282" r:id="rId27"/>
    <p:sldId id="283" r:id="rId28"/>
    <p:sldId id="284" r:id="rId29"/>
    <p:sldId id="285" r:id="rId30"/>
    <p:sldId id="286" r:id="rId31"/>
    <p:sldId id="287" r:id="rId32"/>
    <p:sldId id="288" r:id="rId33"/>
    <p:sldId id="289" r:id="rId34"/>
    <p:sldId id="290" r:id="rId35"/>
    <p:sldId id="297" r:id="rId36"/>
    <p:sldId id="291" r:id="rId37"/>
    <p:sldId id="292" r:id="rId38"/>
    <p:sldId id="293" r:id="rId39"/>
    <p:sldId id="294" r:id="rId40"/>
    <p:sldId id="295" r:id="rId41"/>
    <p:sldId id="296" r:id="rId42"/>
    <p:sldId id="298" r:id="rId43"/>
    <p:sldId id="301" r:id="rId44"/>
    <p:sldId id="299" r:id="rId45"/>
    <p:sldId id="300" r:id="rId46"/>
    <p:sldId id="302" r:id="rId47"/>
    <p:sldId id="303" r:id="rId48"/>
    <p:sldId id="304" r:id="rId49"/>
    <p:sldId id="305" r:id="rId50"/>
    <p:sldId id="306" r:id="rId5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iagrams/_rels/data6.xml.rels><?xml version="1.0" encoding="UTF-8" standalone="yes"?>
<Relationships xmlns="http://schemas.openxmlformats.org/package/2006/relationships"><Relationship Id="rId3" Type="http://schemas.openxmlformats.org/officeDocument/2006/relationships/image" Target="../media/image26.jpg"/><Relationship Id="rId7" Type="http://schemas.openxmlformats.org/officeDocument/2006/relationships/image" Target="../media/image29.jpg"/><Relationship Id="rId2" Type="http://schemas.openxmlformats.org/officeDocument/2006/relationships/image" Target="../media/image25.jpg"/><Relationship Id="rId1" Type="http://schemas.openxmlformats.org/officeDocument/2006/relationships/image" Target="../media/image24.jpg"/><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hyperlink" Target="http://flickr.com/photos/eldad_/111981636" TargetMode="External"/></Relationships>
</file>

<file path=ppt/diagrams/_rels/drawing6.xml.rels><?xml version="1.0" encoding="UTF-8" standalone="yes"?>
<Relationships xmlns="http://schemas.openxmlformats.org/package/2006/relationships"><Relationship Id="rId3" Type="http://schemas.openxmlformats.org/officeDocument/2006/relationships/image" Target="../media/image26.jpg"/><Relationship Id="rId7" Type="http://schemas.openxmlformats.org/officeDocument/2006/relationships/image" Target="../media/image29.jpg"/><Relationship Id="rId2" Type="http://schemas.openxmlformats.org/officeDocument/2006/relationships/image" Target="../media/image25.jpg"/><Relationship Id="rId1" Type="http://schemas.openxmlformats.org/officeDocument/2006/relationships/image" Target="../media/image24.jpg"/><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hyperlink" Target="http://flickr.com/photos/eldad_/111981636" TargetMode="Externa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4_3">
  <dgm:title val=""/>
  <dgm:desc val=""/>
  <dgm:catLst>
    <dgm:cat type="accent4" pri="11300"/>
  </dgm:catLst>
  <dgm:styleLbl name="node0">
    <dgm:fillClrLst meth="repeat">
      <a:schemeClr val="accent4">
        <a:shade val="80000"/>
      </a:schemeClr>
    </dgm:fillClrLst>
    <dgm:linClrLst meth="repeat">
      <a:schemeClr val="lt1"/>
    </dgm:linClrLst>
    <dgm:effectClrLst/>
    <dgm:txLinClrLst/>
    <dgm:txFillClrLst/>
    <dgm:txEffectClrLst/>
  </dgm:styleLbl>
  <dgm:styleLbl name="node1">
    <dgm:fillClrLst>
      <a:schemeClr val="accent4">
        <a:shade val="80000"/>
      </a:schemeClr>
      <a:schemeClr val="accent4">
        <a:tint val="70000"/>
      </a:schemeClr>
    </dgm:fillClrLst>
    <dgm:linClrLst meth="repeat">
      <a:schemeClr val="lt1"/>
    </dgm:linClrLst>
    <dgm:effectClrLst/>
    <dgm:txLinClrLst/>
    <dgm:txFillClrLst/>
    <dgm:txEffectClrLst/>
  </dgm:styleLbl>
  <dgm:styleLbl name="alignNode1">
    <dgm:fillClrLst>
      <a:schemeClr val="accent4">
        <a:shade val="80000"/>
      </a:schemeClr>
      <a:schemeClr val="accent4">
        <a:tint val="70000"/>
      </a:schemeClr>
    </dgm:fillClrLst>
    <dgm:linClrLst>
      <a:schemeClr val="accent4">
        <a:shade val="80000"/>
      </a:schemeClr>
      <a:schemeClr val="accent4">
        <a:tint val="70000"/>
      </a:schemeClr>
    </dgm:linClrLst>
    <dgm:effectClrLst/>
    <dgm:txLinClrLst/>
    <dgm:txFillClrLst/>
    <dgm:txEffectClrLst/>
  </dgm:styleLbl>
  <dgm:styleLbl name="lnNode1">
    <dgm:fillClrLst>
      <a:schemeClr val="accent4">
        <a:shade val="80000"/>
      </a:schemeClr>
      <a:schemeClr val="accent4">
        <a:tint val="7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tint val="70000"/>
        <a:alpha val="50000"/>
      </a:schemeClr>
    </dgm:fillClrLst>
    <dgm:linClrLst meth="repeat">
      <a:schemeClr val="lt1"/>
    </dgm:linClrLst>
    <dgm:effectClrLst/>
    <dgm:txLinClrLst/>
    <dgm:txFillClrLst/>
    <dgm:txEffectClrLst/>
  </dgm:styleLbl>
  <dgm:styleLbl name="node2">
    <dgm:fillClrLst>
      <a:schemeClr val="accent4">
        <a:tint val="99000"/>
      </a:schemeClr>
    </dgm:fillClrLst>
    <dgm:linClrLst meth="repeat">
      <a:schemeClr val="lt1"/>
    </dgm:linClrLst>
    <dgm:effectClrLst/>
    <dgm:txLinClrLst/>
    <dgm:txFillClrLst/>
    <dgm:txEffectClrLst/>
  </dgm:styleLbl>
  <dgm:styleLbl name="node3">
    <dgm:fillClrLst>
      <a:schemeClr val="accent4">
        <a:tint val="80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dgm:txEffectClrLst/>
  </dgm:styleLbl>
  <dgm:styleLbl name="f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b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sibTrans1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9000"/>
      </a:schemeClr>
    </dgm:fillClrLst>
    <dgm:linClrLst meth="repeat">
      <a:schemeClr val="lt1"/>
    </dgm:linClrLst>
    <dgm:effectClrLst/>
    <dgm:txLinClrLst/>
    <dgm:txFillClrLst/>
    <dgm:txEffectClrLst/>
  </dgm:styleLbl>
  <dgm:styleLbl name="asst3">
    <dgm:fillClrLst>
      <a:schemeClr val="accent4">
        <a:tint val="80000"/>
      </a:schemeClr>
    </dgm:fillClrLst>
    <dgm:linClrLst meth="repeat">
      <a:schemeClr val="lt1"/>
    </dgm:linClrLst>
    <dgm:effectClrLst/>
    <dgm:txLinClrLst/>
    <dgm:txFillClrLst/>
    <dgm:txEffectClrLst/>
  </dgm:styleLbl>
  <dgm:styleLbl name="asst4">
    <dgm:fillClrLst>
      <a:schemeClr val="accent4">
        <a:tint val="7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lt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9000"/>
      </a:schemeClr>
    </dgm:fillClrLst>
    <dgm:linClrLst meth="repeat">
      <a:schemeClr val="accent4">
        <a:tint val="99000"/>
      </a:schemeClr>
    </dgm:linClrLst>
    <dgm:effectClrLst/>
    <dgm:txLinClrLst/>
    <dgm:txFillClrLst meth="repeat">
      <a:schemeClr val="tx1"/>
    </dgm:txFillClrLst>
    <dgm:txEffectClrLst/>
  </dgm:styleLbl>
  <dgm:styleLbl name="parChTrans1D3">
    <dgm:fillClrLst meth="repeat">
      <a:schemeClr val="accent4">
        <a:tint val="80000"/>
      </a:schemeClr>
    </dgm:fillClrLst>
    <dgm:linClrLst meth="repeat">
      <a:schemeClr val="accent4">
        <a:tint val="80000"/>
      </a:schemeClr>
    </dgm:linClrLst>
    <dgm:effectClrLst/>
    <dgm:txLinClrLst/>
    <dgm:txFillClrLst meth="repeat">
      <a:schemeClr val="tx1"/>
    </dgm:txFillClrLst>
    <dgm:txEffectClrLst/>
  </dgm:styleLbl>
  <dgm:styleLbl name="parChTrans1D4">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1D5BC5E-3B25-4D3D-90A9-1BC42CAB5444}" type="doc">
      <dgm:prSet loTypeId="urn:microsoft.com/office/officeart/2005/8/layout/default" loCatId="list" qsTypeId="urn:microsoft.com/office/officeart/2005/8/quickstyle/simple1" qsCatId="simple" csTypeId="urn:microsoft.com/office/officeart/2005/8/colors/colorful4" csCatId="colorful" phldr="1"/>
      <dgm:spPr/>
      <dgm:t>
        <a:bodyPr/>
        <a:lstStyle/>
        <a:p>
          <a:pPr rtl="1"/>
          <a:endParaRPr lang="he-IL"/>
        </a:p>
      </dgm:t>
    </dgm:pt>
    <dgm:pt modelId="{20C69912-1A7A-4BDA-8D2A-5BCAA0E74E2F}">
      <dgm:prSet phldrT="[טקסט]"/>
      <dgm:spPr/>
      <dgm:t>
        <a:bodyPr/>
        <a:lstStyle/>
        <a:p>
          <a:pPr rtl="1"/>
          <a:r>
            <a:rPr lang="he-IL" dirty="0"/>
            <a:t>1941-1945: </a:t>
          </a:r>
          <a:r>
            <a:rPr lang="he-IL" dirty="0" err="1"/>
            <a:t>הפיתרון</a:t>
          </a:r>
          <a:r>
            <a:rPr lang="he-IL" dirty="0"/>
            <a:t> הסופי</a:t>
          </a:r>
        </a:p>
      </dgm:t>
    </dgm:pt>
    <dgm:pt modelId="{D55A8586-BD94-4719-AF18-E7B2B6394269}" type="parTrans" cxnId="{38A51725-4599-41CA-B848-C26BE8C3C531}">
      <dgm:prSet/>
      <dgm:spPr/>
      <dgm:t>
        <a:bodyPr/>
        <a:lstStyle/>
        <a:p>
          <a:pPr rtl="1"/>
          <a:endParaRPr lang="he-IL"/>
        </a:p>
      </dgm:t>
    </dgm:pt>
    <dgm:pt modelId="{ED668B9F-1CCA-4127-9B87-995AECB6EECC}" type="sibTrans" cxnId="{38A51725-4599-41CA-B848-C26BE8C3C531}">
      <dgm:prSet/>
      <dgm:spPr/>
      <dgm:t>
        <a:bodyPr/>
        <a:lstStyle/>
        <a:p>
          <a:pPr rtl="1"/>
          <a:endParaRPr lang="he-IL"/>
        </a:p>
      </dgm:t>
    </dgm:pt>
    <dgm:pt modelId="{CCA4C547-82E2-4E75-878B-0F74A57A33AF}">
      <dgm:prSet phldrT="[טקסט]"/>
      <dgm:spPr/>
      <dgm:t>
        <a:bodyPr/>
        <a:lstStyle/>
        <a:p>
          <a:pPr rtl="1"/>
          <a:r>
            <a:rPr lang="he-IL" dirty="0"/>
            <a:t>הקמת הגטאות</a:t>
          </a:r>
        </a:p>
      </dgm:t>
    </dgm:pt>
    <dgm:pt modelId="{1C033F27-FBE7-4841-A586-2F9675C5C15A}" type="parTrans" cxnId="{DD2D9486-F9D4-4FDA-A8FC-054501956F65}">
      <dgm:prSet/>
      <dgm:spPr/>
      <dgm:t>
        <a:bodyPr/>
        <a:lstStyle/>
        <a:p>
          <a:pPr rtl="1"/>
          <a:endParaRPr lang="he-IL"/>
        </a:p>
      </dgm:t>
    </dgm:pt>
    <dgm:pt modelId="{225E8C04-004C-485E-8CD3-59D4E5F060B1}" type="sibTrans" cxnId="{DD2D9486-F9D4-4FDA-A8FC-054501956F65}">
      <dgm:prSet/>
      <dgm:spPr/>
      <dgm:t>
        <a:bodyPr/>
        <a:lstStyle/>
        <a:p>
          <a:pPr rtl="1"/>
          <a:endParaRPr lang="he-IL"/>
        </a:p>
      </dgm:t>
    </dgm:pt>
    <dgm:pt modelId="{CFAD7E47-A080-471A-96B6-100F65573FB1}">
      <dgm:prSet phldrT="[טקסט]"/>
      <dgm:spPr/>
      <dgm:t>
        <a:bodyPr/>
        <a:lstStyle/>
        <a:p>
          <a:pPr rtl="1"/>
          <a:r>
            <a:rPr lang="he-IL" dirty="0"/>
            <a:t>מדיניות הנאצים עם כיבוש פולין</a:t>
          </a:r>
        </a:p>
      </dgm:t>
    </dgm:pt>
    <dgm:pt modelId="{3B985DF2-E25A-4CE1-A99A-448D5FF31CB2}" type="parTrans" cxnId="{918DC12F-A1BA-483F-951D-9265AC804115}">
      <dgm:prSet/>
      <dgm:spPr/>
      <dgm:t>
        <a:bodyPr/>
        <a:lstStyle/>
        <a:p>
          <a:pPr rtl="1"/>
          <a:endParaRPr lang="he-IL"/>
        </a:p>
      </dgm:t>
    </dgm:pt>
    <dgm:pt modelId="{7F9ABA2E-0BEC-4C3F-B052-BCCEB3D33621}" type="sibTrans" cxnId="{918DC12F-A1BA-483F-951D-9265AC804115}">
      <dgm:prSet/>
      <dgm:spPr/>
      <dgm:t>
        <a:bodyPr/>
        <a:lstStyle/>
        <a:p>
          <a:pPr rtl="1"/>
          <a:endParaRPr lang="he-IL"/>
        </a:p>
      </dgm:t>
    </dgm:pt>
    <dgm:pt modelId="{F3688299-5971-4F51-AB7A-A77A91EEE91F}">
      <dgm:prSet phldrT="[טקסט]"/>
      <dgm:spPr/>
      <dgm:t>
        <a:bodyPr/>
        <a:lstStyle/>
        <a:p>
          <a:pPr rtl="1"/>
          <a:r>
            <a:rPr lang="he-IL" dirty="0"/>
            <a:t>חסידי אומות העולם</a:t>
          </a:r>
        </a:p>
      </dgm:t>
    </dgm:pt>
    <dgm:pt modelId="{013728FB-B397-406C-8FA0-02CF045A4909}" type="parTrans" cxnId="{2EA84AE0-7BF0-45F1-9921-875D24AA6F01}">
      <dgm:prSet/>
      <dgm:spPr/>
      <dgm:t>
        <a:bodyPr/>
        <a:lstStyle/>
        <a:p>
          <a:pPr rtl="1"/>
          <a:endParaRPr lang="he-IL"/>
        </a:p>
      </dgm:t>
    </dgm:pt>
    <dgm:pt modelId="{C23831AC-9F76-4DA1-95C1-73B8CD90A44D}" type="sibTrans" cxnId="{2EA84AE0-7BF0-45F1-9921-875D24AA6F01}">
      <dgm:prSet/>
      <dgm:spPr/>
      <dgm:t>
        <a:bodyPr/>
        <a:lstStyle/>
        <a:p>
          <a:pPr rtl="1"/>
          <a:endParaRPr lang="he-IL"/>
        </a:p>
      </dgm:t>
    </dgm:pt>
    <dgm:pt modelId="{07C241BA-0CB6-42BE-AFAD-9C340F592E18}">
      <dgm:prSet phldrT="[טקסט]"/>
      <dgm:spPr/>
      <dgm:t>
        <a:bodyPr/>
        <a:lstStyle/>
        <a:p>
          <a:pPr rtl="1"/>
          <a:r>
            <a:rPr lang="he-IL" dirty="0"/>
            <a:t>גורל היהודים בצפון אפריקה</a:t>
          </a:r>
        </a:p>
      </dgm:t>
    </dgm:pt>
    <dgm:pt modelId="{EEC8D74E-1D64-4ED9-993F-AE56FA4B5CDC}" type="parTrans" cxnId="{A7C7CA0A-D99B-48F9-BC7A-F11BCAD8D821}">
      <dgm:prSet/>
      <dgm:spPr/>
      <dgm:t>
        <a:bodyPr/>
        <a:lstStyle/>
        <a:p>
          <a:pPr rtl="1"/>
          <a:endParaRPr lang="he-IL"/>
        </a:p>
      </dgm:t>
    </dgm:pt>
    <dgm:pt modelId="{A601586F-F202-4220-8575-AD24E8931A44}" type="sibTrans" cxnId="{A7C7CA0A-D99B-48F9-BC7A-F11BCAD8D821}">
      <dgm:prSet/>
      <dgm:spPr/>
      <dgm:t>
        <a:bodyPr/>
        <a:lstStyle/>
        <a:p>
          <a:pPr rtl="1"/>
          <a:endParaRPr lang="he-IL"/>
        </a:p>
      </dgm:t>
    </dgm:pt>
    <dgm:pt modelId="{D0FF2A4C-E610-4D8C-86FA-410AFD603C02}">
      <dgm:prSet phldrT="[טקסט]"/>
      <dgm:spPr/>
      <dgm:t>
        <a:bodyPr/>
        <a:lstStyle/>
        <a:p>
          <a:pPr rtl="1"/>
          <a:r>
            <a:rPr lang="he-IL" dirty="0"/>
            <a:t>התמודדות היהודים עם מציאות החיים בימי השואה</a:t>
          </a:r>
        </a:p>
      </dgm:t>
    </dgm:pt>
    <dgm:pt modelId="{95157178-297C-4ACC-8683-80315E9C4CE1}" type="parTrans" cxnId="{FA0E5DCF-FB0A-4203-8D29-2CA896642DB0}">
      <dgm:prSet/>
      <dgm:spPr/>
      <dgm:t>
        <a:bodyPr/>
        <a:lstStyle/>
        <a:p>
          <a:pPr rtl="1"/>
          <a:endParaRPr lang="he-IL"/>
        </a:p>
      </dgm:t>
    </dgm:pt>
    <dgm:pt modelId="{D48D358B-4AD9-4D80-A0F6-C5CCD5920C73}" type="sibTrans" cxnId="{FA0E5DCF-FB0A-4203-8D29-2CA896642DB0}">
      <dgm:prSet/>
      <dgm:spPr/>
      <dgm:t>
        <a:bodyPr/>
        <a:lstStyle/>
        <a:p>
          <a:pPr rtl="1"/>
          <a:endParaRPr lang="he-IL"/>
        </a:p>
      </dgm:t>
    </dgm:pt>
    <dgm:pt modelId="{0D68C5EC-4765-444D-B45E-F5ED4FF87B6E}">
      <dgm:prSet phldrT="[טקסט]"/>
      <dgm:spPr/>
      <dgm:t>
        <a:bodyPr/>
        <a:lstStyle/>
        <a:p>
          <a:pPr rtl="1"/>
          <a:r>
            <a:rPr lang="he-IL" dirty="0"/>
            <a:t>שארית הפליטה</a:t>
          </a:r>
        </a:p>
      </dgm:t>
    </dgm:pt>
    <dgm:pt modelId="{077E4AA9-5925-4800-87D6-8F9DE78ECAD1}" type="parTrans" cxnId="{3A7E22CA-E82C-40D3-8F01-3F75F9D840CB}">
      <dgm:prSet/>
      <dgm:spPr/>
      <dgm:t>
        <a:bodyPr/>
        <a:lstStyle/>
        <a:p>
          <a:pPr rtl="1"/>
          <a:endParaRPr lang="he-IL"/>
        </a:p>
      </dgm:t>
    </dgm:pt>
    <dgm:pt modelId="{006A9F83-04A0-4CEB-AD9D-EAA524A698C0}" type="sibTrans" cxnId="{3A7E22CA-E82C-40D3-8F01-3F75F9D840CB}">
      <dgm:prSet/>
      <dgm:spPr/>
      <dgm:t>
        <a:bodyPr/>
        <a:lstStyle/>
        <a:p>
          <a:pPr rtl="1"/>
          <a:endParaRPr lang="he-IL"/>
        </a:p>
      </dgm:t>
    </dgm:pt>
    <dgm:pt modelId="{C14D5F23-A9E3-4D27-BE69-D4C06E32C6C6}" type="pres">
      <dgm:prSet presAssocID="{51D5BC5E-3B25-4D3D-90A9-1BC42CAB5444}" presName="diagram" presStyleCnt="0">
        <dgm:presLayoutVars>
          <dgm:dir/>
          <dgm:resizeHandles val="exact"/>
        </dgm:presLayoutVars>
      </dgm:prSet>
      <dgm:spPr/>
    </dgm:pt>
    <dgm:pt modelId="{F6ACEC4D-898E-412E-B24C-CB1DF26DA277}" type="pres">
      <dgm:prSet presAssocID="{20C69912-1A7A-4BDA-8D2A-5BCAA0E74E2F}" presName="node" presStyleLbl="node1" presStyleIdx="0" presStyleCnt="7" custLinFactX="16412" custLinFactNeighborX="100000" custLinFactNeighborY="-52973">
        <dgm:presLayoutVars>
          <dgm:bulletEnabled val="1"/>
        </dgm:presLayoutVars>
      </dgm:prSet>
      <dgm:spPr/>
    </dgm:pt>
    <dgm:pt modelId="{008D171A-DF21-4EB4-ACF4-C96BD8401F28}" type="pres">
      <dgm:prSet presAssocID="{ED668B9F-1CCA-4127-9B87-995AECB6EECC}" presName="sibTrans" presStyleCnt="0"/>
      <dgm:spPr/>
    </dgm:pt>
    <dgm:pt modelId="{F8CC7419-C906-4D17-86B3-5D87B22F2410}" type="pres">
      <dgm:prSet presAssocID="{CCA4C547-82E2-4E75-878B-0F74A57A33AF}" presName="node" presStyleLbl="node1" presStyleIdx="1" presStyleCnt="7" custLinFactX="13704" custLinFactNeighborX="100000" custLinFactNeighborY="-52973">
        <dgm:presLayoutVars>
          <dgm:bulletEnabled val="1"/>
        </dgm:presLayoutVars>
      </dgm:prSet>
      <dgm:spPr/>
    </dgm:pt>
    <dgm:pt modelId="{DCB826BA-995A-41DE-A114-F6128183B6B2}" type="pres">
      <dgm:prSet presAssocID="{225E8C04-004C-485E-8CD3-59D4E5F060B1}" presName="sibTrans" presStyleCnt="0"/>
      <dgm:spPr/>
    </dgm:pt>
    <dgm:pt modelId="{06784335-8F6F-4B84-A69A-AB44C749CB0C}" type="pres">
      <dgm:prSet presAssocID="{CFAD7E47-A080-471A-96B6-100F65573FB1}" presName="node" presStyleLbl="node1" presStyleIdx="2" presStyleCnt="7" custLinFactX="10126" custLinFactNeighborX="100000" custLinFactNeighborY="-52973">
        <dgm:presLayoutVars>
          <dgm:bulletEnabled val="1"/>
        </dgm:presLayoutVars>
      </dgm:prSet>
      <dgm:spPr/>
    </dgm:pt>
    <dgm:pt modelId="{26E7F351-77F7-4E20-A00F-535012A39C63}" type="pres">
      <dgm:prSet presAssocID="{7F9ABA2E-0BEC-4C3F-B052-BCCEB3D33621}" presName="sibTrans" presStyleCnt="0"/>
      <dgm:spPr/>
    </dgm:pt>
    <dgm:pt modelId="{A0F4F9B7-4637-4795-8EDD-6CABDDDC8C4D}" type="pres">
      <dgm:prSet presAssocID="{0D68C5EC-4765-444D-B45E-F5ED4FF87B6E}" presName="node" presStyleLbl="node1" presStyleIdx="3" presStyleCnt="7" custLinFactX="-100000" custLinFactNeighborX="-177605" custLinFactNeighborY="86632">
        <dgm:presLayoutVars>
          <dgm:bulletEnabled val="1"/>
        </dgm:presLayoutVars>
      </dgm:prSet>
      <dgm:spPr/>
    </dgm:pt>
    <dgm:pt modelId="{3717018B-A39A-4F81-AF40-EC4B32E9A96C}" type="pres">
      <dgm:prSet presAssocID="{006A9F83-04A0-4CEB-AD9D-EAA524A698C0}" presName="sibTrans" presStyleCnt="0"/>
      <dgm:spPr/>
    </dgm:pt>
    <dgm:pt modelId="{173190F0-D6DA-4A26-AFA6-EB15017DDC45}" type="pres">
      <dgm:prSet presAssocID="{D0FF2A4C-E610-4D8C-86FA-410AFD603C02}" presName="node" presStyleLbl="node1" presStyleIdx="4" presStyleCnt="7" custLinFactX="7207" custLinFactNeighborX="100000" custLinFactNeighborY="-29780">
        <dgm:presLayoutVars>
          <dgm:bulletEnabled val="1"/>
        </dgm:presLayoutVars>
      </dgm:prSet>
      <dgm:spPr/>
    </dgm:pt>
    <dgm:pt modelId="{BBF141AF-7288-405F-80D3-0185D777794B}" type="pres">
      <dgm:prSet presAssocID="{D48D358B-4AD9-4D80-A0F6-C5CCD5920C73}" presName="sibTrans" presStyleCnt="0"/>
      <dgm:spPr/>
    </dgm:pt>
    <dgm:pt modelId="{D9BE72DA-6860-4096-BF78-E8CF51934108}" type="pres">
      <dgm:prSet presAssocID="{F3688299-5971-4F51-AB7A-A77A91EEE91F}" presName="node" presStyleLbl="node1" presStyleIdx="5" presStyleCnt="7" custLinFactX="6665" custLinFactNeighborX="100000" custLinFactNeighborY="-28878">
        <dgm:presLayoutVars>
          <dgm:bulletEnabled val="1"/>
        </dgm:presLayoutVars>
      </dgm:prSet>
      <dgm:spPr/>
    </dgm:pt>
    <dgm:pt modelId="{BA3AACC4-D937-4C1F-B93D-B4CDFA8EA92E}" type="pres">
      <dgm:prSet presAssocID="{C23831AC-9F76-4DA1-95C1-73B8CD90A44D}" presName="sibTrans" presStyleCnt="0"/>
      <dgm:spPr/>
    </dgm:pt>
    <dgm:pt modelId="{8EA151EA-266A-4D39-B7EB-7122585397AE}" type="pres">
      <dgm:prSet presAssocID="{07C241BA-0CB6-42BE-AFAD-9C340F592E18}" presName="node" presStyleLbl="node1" presStyleIdx="6" presStyleCnt="7" custLinFactX="-100000" custLinFactY="-69640" custLinFactNeighborX="-168017" custLinFactNeighborY="-100000">
        <dgm:presLayoutVars>
          <dgm:bulletEnabled val="1"/>
        </dgm:presLayoutVars>
      </dgm:prSet>
      <dgm:spPr/>
    </dgm:pt>
  </dgm:ptLst>
  <dgm:cxnLst>
    <dgm:cxn modelId="{C35D430A-D613-4D7B-94B5-8015D2C66126}" type="presOf" srcId="{CCA4C547-82E2-4E75-878B-0F74A57A33AF}" destId="{F8CC7419-C906-4D17-86B3-5D87B22F2410}" srcOrd="0" destOrd="0" presId="urn:microsoft.com/office/officeart/2005/8/layout/default"/>
    <dgm:cxn modelId="{A7C7CA0A-D99B-48F9-BC7A-F11BCAD8D821}" srcId="{51D5BC5E-3B25-4D3D-90A9-1BC42CAB5444}" destId="{07C241BA-0CB6-42BE-AFAD-9C340F592E18}" srcOrd="6" destOrd="0" parTransId="{EEC8D74E-1D64-4ED9-993F-AE56FA4B5CDC}" sibTransId="{A601586F-F202-4220-8575-AD24E8931A44}"/>
    <dgm:cxn modelId="{365B880F-84CE-47CA-8F9F-E6FC21A84A6B}" type="presOf" srcId="{CFAD7E47-A080-471A-96B6-100F65573FB1}" destId="{06784335-8F6F-4B84-A69A-AB44C749CB0C}" srcOrd="0" destOrd="0" presId="urn:microsoft.com/office/officeart/2005/8/layout/default"/>
    <dgm:cxn modelId="{38A51725-4599-41CA-B848-C26BE8C3C531}" srcId="{51D5BC5E-3B25-4D3D-90A9-1BC42CAB5444}" destId="{20C69912-1A7A-4BDA-8D2A-5BCAA0E74E2F}" srcOrd="0" destOrd="0" parTransId="{D55A8586-BD94-4719-AF18-E7B2B6394269}" sibTransId="{ED668B9F-1CCA-4127-9B87-995AECB6EECC}"/>
    <dgm:cxn modelId="{918DC12F-A1BA-483F-951D-9265AC804115}" srcId="{51D5BC5E-3B25-4D3D-90A9-1BC42CAB5444}" destId="{CFAD7E47-A080-471A-96B6-100F65573FB1}" srcOrd="2" destOrd="0" parTransId="{3B985DF2-E25A-4CE1-A99A-448D5FF31CB2}" sibTransId="{7F9ABA2E-0BEC-4C3F-B052-BCCEB3D33621}"/>
    <dgm:cxn modelId="{26CD293A-B993-4BD9-BC43-331EED9C1606}" type="presOf" srcId="{07C241BA-0CB6-42BE-AFAD-9C340F592E18}" destId="{8EA151EA-266A-4D39-B7EB-7122585397AE}" srcOrd="0" destOrd="0" presId="urn:microsoft.com/office/officeart/2005/8/layout/default"/>
    <dgm:cxn modelId="{A92FD16B-9B10-49B6-A45F-3EE869C50D76}" type="presOf" srcId="{20C69912-1A7A-4BDA-8D2A-5BCAA0E74E2F}" destId="{F6ACEC4D-898E-412E-B24C-CB1DF26DA277}" srcOrd="0" destOrd="0" presId="urn:microsoft.com/office/officeart/2005/8/layout/default"/>
    <dgm:cxn modelId="{DD2D9486-F9D4-4FDA-A8FC-054501956F65}" srcId="{51D5BC5E-3B25-4D3D-90A9-1BC42CAB5444}" destId="{CCA4C547-82E2-4E75-878B-0F74A57A33AF}" srcOrd="1" destOrd="0" parTransId="{1C033F27-FBE7-4841-A586-2F9675C5C15A}" sibTransId="{225E8C04-004C-485E-8CD3-59D4E5F060B1}"/>
    <dgm:cxn modelId="{DE761FC0-E347-4F9D-9BC5-9C1ACC363E8C}" type="presOf" srcId="{D0FF2A4C-E610-4D8C-86FA-410AFD603C02}" destId="{173190F0-D6DA-4A26-AFA6-EB15017DDC45}" srcOrd="0" destOrd="0" presId="urn:microsoft.com/office/officeart/2005/8/layout/default"/>
    <dgm:cxn modelId="{E1CF22C3-F130-4BF9-B3C5-92C6E12EFAEB}" type="presOf" srcId="{0D68C5EC-4765-444D-B45E-F5ED4FF87B6E}" destId="{A0F4F9B7-4637-4795-8EDD-6CABDDDC8C4D}" srcOrd="0" destOrd="0" presId="urn:microsoft.com/office/officeart/2005/8/layout/default"/>
    <dgm:cxn modelId="{3A7E22CA-E82C-40D3-8F01-3F75F9D840CB}" srcId="{51D5BC5E-3B25-4D3D-90A9-1BC42CAB5444}" destId="{0D68C5EC-4765-444D-B45E-F5ED4FF87B6E}" srcOrd="3" destOrd="0" parTransId="{077E4AA9-5925-4800-87D6-8F9DE78ECAD1}" sibTransId="{006A9F83-04A0-4CEB-AD9D-EAA524A698C0}"/>
    <dgm:cxn modelId="{4A0A2DCE-CD9F-49D5-9F8A-D9A0562AA100}" type="presOf" srcId="{51D5BC5E-3B25-4D3D-90A9-1BC42CAB5444}" destId="{C14D5F23-A9E3-4D27-BE69-D4C06E32C6C6}" srcOrd="0" destOrd="0" presId="urn:microsoft.com/office/officeart/2005/8/layout/default"/>
    <dgm:cxn modelId="{FA0E5DCF-FB0A-4203-8D29-2CA896642DB0}" srcId="{51D5BC5E-3B25-4D3D-90A9-1BC42CAB5444}" destId="{D0FF2A4C-E610-4D8C-86FA-410AFD603C02}" srcOrd="4" destOrd="0" parTransId="{95157178-297C-4ACC-8683-80315E9C4CE1}" sibTransId="{D48D358B-4AD9-4D80-A0F6-C5CCD5920C73}"/>
    <dgm:cxn modelId="{2EA84AE0-7BF0-45F1-9921-875D24AA6F01}" srcId="{51D5BC5E-3B25-4D3D-90A9-1BC42CAB5444}" destId="{F3688299-5971-4F51-AB7A-A77A91EEE91F}" srcOrd="5" destOrd="0" parTransId="{013728FB-B397-406C-8FA0-02CF045A4909}" sibTransId="{C23831AC-9F76-4DA1-95C1-73B8CD90A44D}"/>
    <dgm:cxn modelId="{06324FFF-217B-48C2-96D1-544C38A4AB35}" type="presOf" srcId="{F3688299-5971-4F51-AB7A-A77A91EEE91F}" destId="{D9BE72DA-6860-4096-BF78-E8CF51934108}" srcOrd="0" destOrd="0" presId="urn:microsoft.com/office/officeart/2005/8/layout/default"/>
    <dgm:cxn modelId="{8E49C7F5-3910-46B5-9328-172319124FEC}" type="presParOf" srcId="{C14D5F23-A9E3-4D27-BE69-D4C06E32C6C6}" destId="{F6ACEC4D-898E-412E-B24C-CB1DF26DA277}" srcOrd="0" destOrd="0" presId="urn:microsoft.com/office/officeart/2005/8/layout/default"/>
    <dgm:cxn modelId="{47FA2C6E-46FA-481F-AE2E-9C9E86345A39}" type="presParOf" srcId="{C14D5F23-A9E3-4D27-BE69-D4C06E32C6C6}" destId="{008D171A-DF21-4EB4-ACF4-C96BD8401F28}" srcOrd="1" destOrd="0" presId="urn:microsoft.com/office/officeart/2005/8/layout/default"/>
    <dgm:cxn modelId="{2DF8BBBD-B66C-4A48-A824-6A047199D376}" type="presParOf" srcId="{C14D5F23-A9E3-4D27-BE69-D4C06E32C6C6}" destId="{F8CC7419-C906-4D17-86B3-5D87B22F2410}" srcOrd="2" destOrd="0" presId="urn:microsoft.com/office/officeart/2005/8/layout/default"/>
    <dgm:cxn modelId="{BF860A92-13FF-4266-A964-4C96F6CA159E}" type="presParOf" srcId="{C14D5F23-A9E3-4D27-BE69-D4C06E32C6C6}" destId="{DCB826BA-995A-41DE-A114-F6128183B6B2}" srcOrd="3" destOrd="0" presId="urn:microsoft.com/office/officeart/2005/8/layout/default"/>
    <dgm:cxn modelId="{9D1221AC-D466-4A41-B7A2-A4FECD76BEFA}" type="presParOf" srcId="{C14D5F23-A9E3-4D27-BE69-D4C06E32C6C6}" destId="{06784335-8F6F-4B84-A69A-AB44C749CB0C}" srcOrd="4" destOrd="0" presId="urn:microsoft.com/office/officeart/2005/8/layout/default"/>
    <dgm:cxn modelId="{D07C4FD4-E24F-45B8-A509-28DEB2A3E0BC}" type="presParOf" srcId="{C14D5F23-A9E3-4D27-BE69-D4C06E32C6C6}" destId="{26E7F351-77F7-4E20-A00F-535012A39C63}" srcOrd="5" destOrd="0" presId="urn:microsoft.com/office/officeart/2005/8/layout/default"/>
    <dgm:cxn modelId="{A2697E66-EB66-40C2-9CAD-D6C9F5F4B516}" type="presParOf" srcId="{C14D5F23-A9E3-4D27-BE69-D4C06E32C6C6}" destId="{A0F4F9B7-4637-4795-8EDD-6CABDDDC8C4D}" srcOrd="6" destOrd="0" presId="urn:microsoft.com/office/officeart/2005/8/layout/default"/>
    <dgm:cxn modelId="{DE556C10-6548-46CD-BC8C-6E7BDA5869F1}" type="presParOf" srcId="{C14D5F23-A9E3-4D27-BE69-D4C06E32C6C6}" destId="{3717018B-A39A-4F81-AF40-EC4B32E9A96C}" srcOrd="7" destOrd="0" presId="urn:microsoft.com/office/officeart/2005/8/layout/default"/>
    <dgm:cxn modelId="{C5526B51-5AF6-437C-A1CE-2836D7B9B1E2}" type="presParOf" srcId="{C14D5F23-A9E3-4D27-BE69-D4C06E32C6C6}" destId="{173190F0-D6DA-4A26-AFA6-EB15017DDC45}" srcOrd="8" destOrd="0" presId="urn:microsoft.com/office/officeart/2005/8/layout/default"/>
    <dgm:cxn modelId="{2BCBA0AF-87CE-4720-9610-2A97B2BA2E41}" type="presParOf" srcId="{C14D5F23-A9E3-4D27-BE69-D4C06E32C6C6}" destId="{BBF141AF-7288-405F-80D3-0185D777794B}" srcOrd="9" destOrd="0" presId="urn:microsoft.com/office/officeart/2005/8/layout/default"/>
    <dgm:cxn modelId="{6A063B46-ACBD-4E87-B700-C9291044344D}" type="presParOf" srcId="{C14D5F23-A9E3-4D27-BE69-D4C06E32C6C6}" destId="{D9BE72DA-6860-4096-BF78-E8CF51934108}" srcOrd="10" destOrd="0" presId="urn:microsoft.com/office/officeart/2005/8/layout/default"/>
    <dgm:cxn modelId="{4C5CDAEB-4900-42C9-8FAD-EC03BA7D0B10}" type="presParOf" srcId="{C14D5F23-A9E3-4D27-BE69-D4C06E32C6C6}" destId="{BA3AACC4-D937-4C1F-B93D-B4CDFA8EA92E}" srcOrd="11" destOrd="0" presId="urn:microsoft.com/office/officeart/2005/8/layout/default"/>
    <dgm:cxn modelId="{7AF9AEE4-2E64-455B-AE2E-B72DB536C11D}" type="presParOf" srcId="{C14D5F23-A9E3-4D27-BE69-D4C06E32C6C6}" destId="{8EA151EA-266A-4D39-B7EB-7122585397AE}" srcOrd="1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34DEDE9-B3CE-4717-B922-D5A0C2443EFA}" type="doc">
      <dgm:prSet loTypeId="urn:microsoft.com/office/officeart/2005/8/layout/hList1" loCatId="list" qsTypeId="urn:microsoft.com/office/officeart/2005/8/quickstyle/simple1" qsCatId="simple" csTypeId="urn:microsoft.com/office/officeart/2005/8/colors/accent1_5" csCatId="accent1" phldr="1"/>
      <dgm:spPr/>
      <dgm:t>
        <a:bodyPr/>
        <a:lstStyle/>
        <a:p>
          <a:pPr rtl="1"/>
          <a:endParaRPr lang="he-IL"/>
        </a:p>
      </dgm:t>
    </dgm:pt>
    <dgm:pt modelId="{873F017A-9507-404A-91A7-17FE79EE6D08}">
      <dgm:prSet phldrT="[טקסט]"/>
      <dgm:spPr/>
      <dgm:t>
        <a:bodyPr/>
        <a:lstStyle/>
        <a:p>
          <a:pPr rtl="1"/>
          <a:r>
            <a:rPr lang="he-IL" dirty="0"/>
            <a:t>גטאות</a:t>
          </a:r>
        </a:p>
      </dgm:t>
    </dgm:pt>
    <dgm:pt modelId="{A2136A30-EAEF-4178-A457-DB1EB1630E4C}" type="parTrans" cxnId="{786218E5-2EDF-4AB9-9872-65C84DABA498}">
      <dgm:prSet/>
      <dgm:spPr/>
      <dgm:t>
        <a:bodyPr/>
        <a:lstStyle/>
        <a:p>
          <a:pPr rtl="1"/>
          <a:endParaRPr lang="he-IL"/>
        </a:p>
      </dgm:t>
    </dgm:pt>
    <dgm:pt modelId="{EB518CA9-0B83-4E88-82F3-666E5A8EB724}" type="sibTrans" cxnId="{786218E5-2EDF-4AB9-9872-65C84DABA498}">
      <dgm:prSet/>
      <dgm:spPr/>
      <dgm:t>
        <a:bodyPr/>
        <a:lstStyle/>
        <a:p>
          <a:pPr rtl="1"/>
          <a:endParaRPr lang="he-IL"/>
        </a:p>
      </dgm:t>
    </dgm:pt>
    <dgm:pt modelId="{A815090B-C0F2-47E2-9012-A9F6C9B457AE}">
      <dgm:prSet phldrT="[טקסט]"/>
      <dgm:spPr/>
      <dgm:t>
        <a:bodyPr/>
        <a:lstStyle/>
        <a:p>
          <a:pPr rtl="1"/>
          <a:r>
            <a:rPr lang="he-IL" dirty="0"/>
            <a:t>ריכוז היהודים בערים הסמוכות למסילת רכבת והקמת גטאות ליהודים בתוך הערים.</a:t>
          </a:r>
        </a:p>
      </dgm:t>
    </dgm:pt>
    <dgm:pt modelId="{5D43B255-84C5-4F02-851C-9ADE6BBB1C4A}" type="parTrans" cxnId="{30EFA4AB-2E4D-4935-997A-13A903E3CBB1}">
      <dgm:prSet/>
      <dgm:spPr/>
      <dgm:t>
        <a:bodyPr/>
        <a:lstStyle/>
        <a:p>
          <a:pPr rtl="1"/>
          <a:endParaRPr lang="he-IL"/>
        </a:p>
      </dgm:t>
    </dgm:pt>
    <dgm:pt modelId="{213EE1F4-5AEA-4784-9312-76F82BC760F1}" type="sibTrans" cxnId="{30EFA4AB-2E4D-4935-997A-13A903E3CBB1}">
      <dgm:prSet/>
      <dgm:spPr/>
      <dgm:t>
        <a:bodyPr/>
        <a:lstStyle/>
        <a:p>
          <a:pPr rtl="1"/>
          <a:endParaRPr lang="he-IL"/>
        </a:p>
      </dgm:t>
    </dgm:pt>
    <dgm:pt modelId="{06079059-34CB-4588-963E-91E997C6A765}">
      <dgm:prSet phldrT="[טקסט]"/>
      <dgm:spPr/>
      <dgm:t>
        <a:bodyPr/>
        <a:lstStyle/>
        <a:p>
          <a:pPr rtl="1"/>
          <a:r>
            <a:rPr lang="he-IL" dirty="0"/>
            <a:t>יודנראט</a:t>
          </a:r>
        </a:p>
      </dgm:t>
    </dgm:pt>
    <dgm:pt modelId="{43F8003E-5CB5-428B-9C4A-37A04B4CDB1D}" type="parTrans" cxnId="{EFAE81CF-EC78-4C51-BA97-1DD358310370}">
      <dgm:prSet/>
      <dgm:spPr/>
      <dgm:t>
        <a:bodyPr/>
        <a:lstStyle/>
        <a:p>
          <a:pPr rtl="1"/>
          <a:endParaRPr lang="he-IL"/>
        </a:p>
      </dgm:t>
    </dgm:pt>
    <dgm:pt modelId="{42FF5AE2-FD1B-406F-A64F-697275792ACB}" type="sibTrans" cxnId="{EFAE81CF-EC78-4C51-BA97-1DD358310370}">
      <dgm:prSet/>
      <dgm:spPr/>
      <dgm:t>
        <a:bodyPr/>
        <a:lstStyle/>
        <a:p>
          <a:pPr rtl="1"/>
          <a:endParaRPr lang="he-IL"/>
        </a:p>
      </dgm:t>
    </dgm:pt>
    <dgm:pt modelId="{30A8366E-E841-4148-A011-F8545E7A0AB9}">
      <dgm:prSet phldrT="[טקסט]"/>
      <dgm:spPr/>
      <dgm:t>
        <a:bodyPr/>
        <a:lstStyle/>
        <a:p>
          <a:pPr rtl="1"/>
          <a:r>
            <a:rPr lang="he-IL" dirty="0"/>
            <a:t>הקמת יודנראט (=מועצת זקנים) שיהוו קבוצת שלטון פנימית לגטו. תפקידם העיקרי היה להוציא לפועל את הוראות הגרמנים.</a:t>
          </a:r>
        </a:p>
      </dgm:t>
    </dgm:pt>
    <dgm:pt modelId="{B439838A-6526-4D04-8F7A-C300389C4E45}" type="parTrans" cxnId="{5767243D-0531-4CD3-8614-45372E86B26F}">
      <dgm:prSet/>
      <dgm:spPr/>
      <dgm:t>
        <a:bodyPr/>
        <a:lstStyle/>
        <a:p>
          <a:pPr rtl="1"/>
          <a:endParaRPr lang="he-IL"/>
        </a:p>
      </dgm:t>
    </dgm:pt>
    <dgm:pt modelId="{49EF67D1-F49F-4318-A61D-591312385928}" type="sibTrans" cxnId="{5767243D-0531-4CD3-8614-45372E86B26F}">
      <dgm:prSet/>
      <dgm:spPr/>
      <dgm:t>
        <a:bodyPr/>
        <a:lstStyle/>
        <a:p>
          <a:pPr rtl="1"/>
          <a:endParaRPr lang="he-IL"/>
        </a:p>
      </dgm:t>
    </dgm:pt>
    <dgm:pt modelId="{438F85F6-6832-44D1-8604-120097047A0D}">
      <dgm:prSet phldrT="[טקסט]"/>
      <dgm:spPr/>
      <dgm:t>
        <a:bodyPr/>
        <a:lstStyle/>
        <a:p>
          <a:pPr rtl="1"/>
          <a:r>
            <a:rPr lang="he-IL" dirty="0"/>
            <a:t>הגבלות </a:t>
          </a:r>
        </a:p>
      </dgm:t>
    </dgm:pt>
    <dgm:pt modelId="{61AA517D-BF8C-4670-A6E3-4EBD21319C15}" type="parTrans" cxnId="{229FFE28-C6F7-4379-9A92-BCD3F7CD132A}">
      <dgm:prSet/>
      <dgm:spPr/>
      <dgm:t>
        <a:bodyPr/>
        <a:lstStyle/>
        <a:p>
          <a:pPr rtl="1"/>
          <a:endParaRPr lang="he-IL"/>
        </a:p>
      </dgm:t>
    </dgm:pt>
    <dgm:pt modelId="{1FAC4970-EEC9-4C75-85D6-A1065903A0A6}" type="sibTrans" cxnId="{229FFE28-C6F7-4379-9A92-BCD3F7CD132A}">
      <dgm:prSet/>
      <dgm:spPr/>
      <dgm:t>
        <a:bodyPr/>
        <a:lstStyle/>
        <a:p>
          <a:pPr rtl="1"/>
          <a:endParaRPr lang="he-IL"/>
        </a:p>
      </dgm:t>
    </dgm:pt>
    <dgm:pt modelId="{974B7D9F-F575-4E38-ACCF-3B19D46A4E96}">
      <dgm:prSet phldrT="[טקסט]"/>
      <dgm:spPr/>
      <dgm:t>
        <a:bodyPr/>
        <a:lstStyle/>
        <a:p>
          <a:pPr rtl="1"/>
          <a:r>
            <a:rPr lang="he-IL" dirty="0"/>
            <a:t>הגדרת אזורים מסוימים כאסורים לכניסת יהודים, הגבלות על החיים בגטאות, החיוב לענוד טלאי צהוב, איסור השימוש </a:t>
          </a:r>
          <a:r>
            <a:rPr lang="he-IL" dirty="0" err="1"/>
            <a:t>בתחב"צ</a:t>
          </a:r>
          <a:r>
            <a:rPr lang="he-IL" dirty="0"/>
            <a:t>.</a:t>
          </a:r>
        </a:p>
      </dgm:t>
    </dgm:pt>
    <dgm:pt modelId="{F71D2D01-3E2D-4187-8136-4F4A045BC701}" type="parTrans" cxnId="{13EF42D3-3F8E-4776-8734-95A1CDAFFE05}">
      <dgm:prSet/>
      <dgm:spPr/>
      <dgm:t>
        <a:bodyPr/>
        <a:lstStyle/>
        <a:p>
          <a:pPr rtl="1"/>
          <a:endParaRPr lang="he-IL"/>
        </a:p>
      </dgm:t>
    </dgm:pt>
    <dgm:pt modelId="{933414B1-0078-41BD-B262-EFDD7CA03A3C}" type="sibTrans" cxnId="{13EF42D3-3F8E-4776-8734-95A1CDAFFE05}">
      <dgm:prSet/>
      <dgm:spPr/>
      <dgm:t>
        <a:bodyPr/>
        <a:lstStyle/>
        <a:p>
          <a:pPr rtl="1"/>
          <a:endParaRPr lang="he-IL"/>
        </a:p>
      </dgm:t>
    </dgm:pt>
    <dgm:pt modelId="{700323BA-D5FC-44A8-8BC9-A2DD85266D1E}" type="pres">
      <dgm:prSet presAssocID="{134DEDE9-B3CE-4717-B922-D5A0C2443EFA}" presName="Name0" presStyleCnt="0">
        <dgm:presLayoutVars>
          <dgm:dir val="rev"/>
          <dgm:animLvl val="lvl"/>
          <dgm:resizeHandles val="exact"/>
        </dgm:presLayoutVars>
      </dgm:prSet>
      <dgm:spPr/>
    </dgm:pt>
    <dgm:pt modelId="{30DCD200-704A-42BA-9A1D-47277B57F1DD}" type="pres">
      <dgm:prSet presAssocID="{873F017A-9507-404A-91A7-17FE79EE6D08}" presName="composite" presStyleCnt="0"/>
      <dgm:spPr/>
    </dgm:pt>
    <dgm:pt modelId="{CD8E956B-3413-4550-A361-B61B21601297}" type="pres">
      <dgm:prSet presAssocID="{873F017A-9507-404A-91A7-17FE79EE6D08}" presName="parTx" presStyleLbl="alignNode1" presStyleIdx="0" presStyleCnt="3">
        <dgm:presLayoutVars>
          <dgm:chMax val="0"/>
          <dgm:chPref val="0"/>
          <dgm:bulletEnabled val="1"/>
        </dgm:presLayoutVars>
      </dgm:prSet>
      <dgm:spPr/>
    </dgm:pt>
    <dgm:pt modelId="{D537CCC3-CEB5-4E7B-9217-20F12B28E770}" type="pres">
      <dgm:prSet presAssocID="{873F017A-9507-404A-91A7-17FE79EE6D08}" presName="desTx" presStyleLbl="alignAccFollowNode1" presStyleIdx="0" presStyleCnt="3">
        <dgm:presLayoutVars>
          <dgm:bulletEnabled val="1"/>
        </dgm:presLayoutVars>
      </dgm:prSet>
      <dgm:spPr/>
    </dgm:pt>
    <dgm:pt modelId="{14552423-F6C3-478B-9296-82201A19DEA9}" type="pres">
      <dgm:prSet presAssocID="{EB518CA9-0B83-4E88-82F3-666E5A8EB724}" presName="space" presStyleCnt="0"/>
      <dgm:spPr/>
    </dgm:pt>
    <dgm:pt modelId="{C9172B5B-9F3F-42E5-AD2E-3A91AE684D18}" type="pres">
      <dgm:prSet presAssocID="{06079059-34CB-4588-963E-91E997C6A765}" presName="composite" presStyleCnt="0"/>
      <dgm:spPr/>
    </dgm:pt>
    <dgm:pt modelId="{97425FDB-5926-45DA-A7A5-118253359483}" type="pres">
      <dgm:prSet presAssocID="{06079059-34CB-4588-963E-91E997C6A765}" presName="parTx" presStyleLbl="alignNode1" presStyleIdx="1" presStyleCnt="3">
        <dgm:presLayoutVars>
          <dgm:chMax val="0"/>
          <dgm:chPref val="0"/>
          <dgm:bulletEnabled val="1"/>
        </dgm:presLayoutVars>
      </dgm:prSet>
      <dgm:spPr/>
    </dgm:pt>
    <dgm:pt modelId="{C748B034-4B17-4682-87E9-CEC465AF3766}" type="pres">
      <dgm:prSet presAssocID="{06079059-34CB-4588-963E-91E997C6A765}" presName="desTx" presStyleLbl="alignAccFollowNode1" presStyleIdx="1" presStyleCnt="3">
        <dgm:presLayoutVars>
          <dgm:bulletEnabled val="1"/>
        </dgm:presLayoutVars>
      </dgm:prSet>
      <dgm:spPr/>
    </dgm:pt>
    <dgm:pt modelId="{9876B445-E68D-4BBE-8947-9605D75FB4E3}" type="pres">
      <dgm:prSet presAssocID="{42FF5AE2-FD1B-406F-A64F-697275792ACB}" presName="space" presStyleCnt="0"/>
      <dgm:spPr/>
    </dgm:pt>
    <dgm:pt modelId="{C39F4546-4AA4-4364-8F85-A3BBC0EC14D9}" type="pres">
      <dgm:prSet presAssocID="{438F85F6-6832-44D1-8604-120097047A0D}" presName="composite" presStyleCnt="0"/>
      <dgm:spPr/>
    </dgm:pt>
    <dgm:pt modelId="{706AD64C-DA2C-48F4-B8A3-C3345D504637}" type="pres">
      <dgm:prSet presAssocID="{438F85F6-6832-44D1-8604-120097047A0D}" presName="parTx" presStyleLbl="alignNode1" presStyleIdx="2" presStyleCnt="3">
        <dgm:presLayoutVars>
          <dgm:chMax val="0"/>
          <dgm:chPref val="0"/>
          <dgm:bulletEnabled val="1"/>
        </dgm:presLayoutVars>
      </dgm:prSet>
      <dgm:spPr/>
    </dgm:pt>
    <dgm:pt modelId="{A586D997-CB88-4877-9DFD-AE30C223448F}" type="pres">
      <dgm:prSet presAssocID="{438F85F6-6832-44D1-8604-120097047A0D}" presName="desTx" presStyleLbl="alignAccFollowNode1" presStyleIdx="2" presStyleCnt="3">
        <dgm:presLayoutVars>
          <dgm:bulletEnabled val="1"/>
        </dgm:presLayoutVars>
      </dgm:prSet>
      <dgm:spPr/>
    </dgm:pt>
  </dgm:ptLst>
  <dgm:cxnLst>
    <dgm:cxn modelId="{72A1FA27-205F-4205-BC78-F77FCE1A2E85}" type="presOf" srcId="{06079059-34CB-4588-963E-91E997C6A765}" destId="{97425FDB-5926-45DA-A7A5-118253359483}" srcOrd="0" destOrd="0" presId="urn:microsoft.com/office/officeart/2005/8/layout/hList1"/>
    <dgm:cxn modelId="{229FFE28-C6F7-4379-9A92-BCD3F7CD132A}" srcId="{134DEDE9-B3CE-4717-B922-D5A0C2443EFA}" destId="{438F85F6-6832-44D1-8604-120097047A0D}" srcOrd="2" destOrd="0" parTransId="{61AA517D-BF8C-4670-A6E3-4EBD21319C15}" sibTransId="{1FAC4970-EEC9-4C75-85D6-A1065903A0A6}"/>
    <dgm:cxn modelId="{5767243D-0531-4CD3-8614-45372E86B26F}" srcId="{06079059-34CB-4588-963E-91E997C6A765}" destId="{30A8366E-E841-4148-A011-F8545E7A0AB9}" srcOrd="0" destOrd="0" parTransId="{B439838A-6526-4D04-8F7A-C300389C4E45}" sibTransId="{49EF67D1-F49F-4318-A61D-591312385928}"/>
    <dgm:cxn modelId="{1E19BF5D-DD27-44D0-AEB9-4D830DE52265}" type="presOf" srcId="{873F017A-9507-404A-91A7-17FE79EE6D08}" destId="{CD8E956B-3413-4550-A361-B61B21601297}" srcOrd="0" destOrd="0" presId="urn:microsoft.com/office/officeart/2005/8/layout/hList1"/>
    <dgm:cxn modelId="{E2944560-F436-4DCA-A89A-B91783BC6570}" type="presOf" srcId="{438F85F6-6832-44D1-8604-120097047A0D}" destId="{706AD64C-DA2C-48F4-B8A3-C3345D504637}" srcOrd="0" destOrd="0" presId="urn:microsoft.com/office/officeart/2005/8/layout/hList1"/>
    <dgm:cxn modelId="{34C8F34F-115B-4A68-9511-226C832854BE}" type="presOf" srcId="{A815090B-C0F2-47E2-9012-A9F6C9B457AE}" destId="{D537CCC3-CEB5-4E7B-9217-20F12B28E770}" srcOrd="0" destOrd="0" presId="urn:microsoft.com/office/officeart/2005/8/layout/hList1"/>
    <dgm:cxn modelId="{50135B55-263D-4C56-809B-89EC97A3A2C3}" type="presOf" srcId="{974B7D9F-F575-4E38-ACCF-3B19D46A4E96}" destId="{A586D997-CB88-4877-9DFD-AE30C223448F}" srcOrd="0" destOrd="0" presId="urn:microsoft.com/office/officeart/2005/8/layout/hList1"/>
    <dgm:cxn modelId="{C705DB87-5A9F-4871-8ED9-111155E28FF8}" type="presOf" srcId="{134DEDE9-B3CE-4717-B922-D5A0C2443EFA}" destId="{700323BA-D5FC-44A8-8BC9-A2DD85266D1E}" srcOrd="0" destOrd="0" presId="urn:microsoft.com/office/officeart/2005/8/layout/hList1"/>
    <dgm:cxn modelId="{30EFA4AB-2E4D-4935-997A-13A903E3CBB1}" srcId="{873F017A-9507-404A-91A7-17FE79EE6D08}" destId="{A815090B-C0F2-47E2-9012-A9F6C9B457AE}" srcOrd="0" destOrd="0" parTransId="{5D43B255-84C5-4F02-851C-9ADE6BBB1C4A}" sibTransId="{213EE1F4-5AEA-4784-9312-76F82BC760F1}"/>
    <dgm:cxn modelId="{E0DFC3AB-4A0F-4380-B06F-F398955742DB}" type="presOf" srcId="{30A8366E-E841-4148-A011-F8545E7A0AB9}" destId="{C748B034-4B17-4682-87E9-CEC465AF3766}" srcOrd="0" destOrd="0" presId="urn:microsoft.com/office/officeart/2005/8/layout/hList1"/>
    <dgm:cxn modelId="{EFAE81CF-EC78-4C51-BA97-1DD358310370}" srcId="{134DEDE9-B3CE-4717-B922-D5A0C2443EFA}" destId="{06079059-34CB-4588-963E-91E997C6A765}" srcOrd="1" destOrd="0" parTransId="{43F8003E-5CB5-428B-9C4A-37A04B4CDB1D}" sibTransId="{42FF5AE2-FD1B-406F-A64F-697275792ACB}"/>
    <dgm:cxn modelId="{13EF42D3-3F8E-4776-8734-95A1CDAFFE05}" srcId="{438F85F6-6832-44D1-8604-120097047A0D}" destId="{974B7D9F-F575-4E38-ACCF-3B19D46A4E96}" srcOrd="0" destOrd="0" parTransId="{F71D2D01-3E2D-4187-8136-4F4A045BC701}" sibTransId="{933414B1-0078-41BD-B262-EFDD7CA03A3C}"/>
    <dgm:cxn modelId="{786218E5-2EDF-4AB9-9872-65C84DABA498}" srcId="{134DEDE9-B3CE-4717-B922-D5A0C2443EFA}" destId="{873F017A-9507-404A-91A7-17FE79EE6D08}" srcOrd="0" destOrd="0" parTransId="{A2136A30-EAEF-4178-A457-DB1EB1630E4C}" sibTransId="{EB518CA9-0B83-4E88-82F3-666E5A8EB724}"/>
    <dgm:cxn modelId="{F5CE5B09-150A-49D9-8AC3-B77DAA429F3B}" type="presParOf" srcId="{700323BA-D5FC-44A8-8BC9-A2DD85266D1E}" destId="{30DCD200-704A-42BA-9A1D-47277B57F1DD}" srcOrd="0" destOrd="0" presId="urn:microsoft.com/office/officeart/2005/8/layout/hList1"/>
    <dgm:cxn modelId="{3AF8E99A-02B2-4CAE-86F9-E4B642C98C2E}" type="presParOf" srcId="{30DCD200-704A-42BA-9A1D-47277B57F1DD}" destId="{CD8E956B-3413-4550-A361-B61B21601297}" srcOrd="0" destOrd="0" presId="urn:microsoft.com/office/officeart/2005/8/layout/hList1"/>
    <dgm:cxn modelId="{9DE7C5FD-8958-4729-B1E5-C3ED404899E3}" type="presParOf" srcId="{30DCD200-704A-42BA-9A1D-47277B57F1DD}" destId="{D537CCC3-CEB5-4E7B-9217-20F12B28E770}" srcOrd="1" destOrd="0" presId="urn:microsoft.com/office/officeart/2005/8/layout/hList1"/>
    <dgm:cxn modelId="{C6199B04-9A0A-4BAD-9742-98EC25E0BB7D}" type="presParOf" srcId="{700323BA-D5FC-44A8-8BC9-A2DD85266D1E}" destId="{14552423-F6C3-478B-9296-82201A19DEA9}" srcOrd="1" destOrd="0" presId="urn:microsoft.com/office/officeart/2005/8/layout/hList1"/>
    <dgm:cxn modelId="{D8757C79-A454-4270-871B-FF917EE40466}" type="presParOf" srcId="{700323BA-D5FC-44A8-8BC9-A2DD85266D1E}" destId="{C9172B5B-9F3F-42E5-AD2E-3A91AE684D18}" srcOrd="2" destOrd="0" presId="urn:microsoft.com/office/officeart/2005/8/layout/hList1"/>
    <dgm:cxn modelId="{64E87206-2C5D-4C4C-84B5-CB5345C48C3A}" type="presParOf" srcId="{C9172B5B-9F3F-42E5-AD2E-3A91AE684D18}" destId="{97425FDB-5926-45DA-A7A5-118253359483}" srcOrd="0" destOrd="0" presId="urn:microsoft.com/office/officeart/2005/8/layout/hList1"/>
    <dgm:cxn modelId="{756415B7-3500-47E3-BFA0-B2A6CD21CBB9}" type="presParOf" srcId="{C9172B5B-9F3F-42E5-AD2E-3A91AE684D18}" destId="{C748B034-4B17-4682-87E9-CEC465AF3766}" srcOrd="1" destOrd="0" presId="urn:microsoft.com/office/officeart/2005/8/layout/hList1"/>
    <dgm:cxn modelId="{9056EB6C-6E37-4850-83FB-9BD145C29CDB}" type="presParOf" srcId="{700323BA-D5FC-44A8-8BC9-A2DD85266D1E}" destId="{9876B445-E68D-4BBE-8947-9605D75FB4E3}" srcOrd="3" destOrd="0" presId="urn:microsoft.com/office/officeart/2005/8/layout/hList1"/>
    <dgm:cxn modelId="{EC2DED30-9B95-4D5C-B4DD-1E870A9F34E1}" type="presParOf" srcId="{700323BA-D5FC-44A8-8BC9-A2DD85266D1E}" destId="{C39F4546-4AA4-4364-8F85-A3BBC0EC14D9}" srcOrd="4" destOrd="0" presId="urn:microsoft.com/office/officeart/2005/8/layout/hList1"/>
    <dgm:cxn modelId="{6320794D-3345-48D8-8CF2-45C3CBA50606}" type="presParOf" srcId="{C39F4546-4AA4-4364-8F85-A3BBC0EC14D9}" destId="{706AD64C-DA2C-48F4-B8A3-C3345D504637}" srcOrd="0" destOrd="0" presId="urn:microsoft.com/office/officeart/2005/8/layout/hList1"/>
    <dgm:cxn modelId="{A5FFA33F-92B7-4143-96A3-FC74901F13C1}" type="presParOf" srcId="{C39F4546-4AA4-4364-8F85-A3BBC0EC14D9}" destId="{A586D997-CB88-4877-9DFD-AE30C223448F}"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DF33D0A-6BC8-4643-9E79-F6A1BE8DB78B}" type="doc">
      <dgm:prSet loTypeId="urn:microsoft.com/office/officeart/2005/8/layout/hList3" loCatId="list" qsTypeId="urn:microsoft.com/office/officeart/2005/8/quickstyle/simple1" qsCatId="simple" csTypeId="urn:microsoft.com/office/officeart/2005/8/colors/colorful5" csCatId="colorful" phldr="1"/>
      <dgm:spPr/>
      <dgm:t>
        <a:bodyPr/>
        <a:lstStyle/>
        <a:p>
          <a:pPr rtl="1"/>
          <a:endParaRPr lang="he-IL"/>
        </a:p>
      </dgm:t>
    </dgm:pt>
    <dgm:pt modelId="{05910410-F573-4AA9-8097-E61E2AADFEEB}">
      <dgm:prSet phldrT="[טקסט]"/>
      <dgm:spPr/>
      <dgm:t>
        <a:bodyPr/>
        <a:lstStyle/>
        <a:p>
          <a:pPr rtl="1"/>
          <a:r>
            <a:rPr lang="he-IL" dirty="0"/>
            <a:t>מטרות הגרמנים בהקמת הגטאות</a:t>
          </a:r>
        </a:p>
      </dgm:t>
    </dgm:pt>
    <dgm:pt modelId="{AEF4ACDF-D91F-430E-888F-641F63C1D042}" type="parTrans" cxnId="{F8FC6E7C-377C-4F17-8E96-91A7172B308C}">
      <dgm:prSet/>
      <dgm:spPr/>
      <dgm:t>
        <a:bodyPr/>
        <a:lstStyle/>
        <a:p>
          <a:pPr rtl="1"/>
          <a:endParaRPr lang="he-IL"/>
        </a:p>
      </dgm:t>
    </dgm:pt>
    <dgm:pt modelId="{C6F98090-D545-48DA-B641-815B8F4A3922}" type="sibTrans" cxnId="{F8FC6E7C-377C-4F17-8E96-91A7172B308C}">
      <dgm:prSet/>
      <dgm:spPr/>
      <dgm:t>
        <a:bodyPr/>
        <a:lstStyle/>
        <a:p>
          <a:pPr rtl="1"/>
          <a:endParaRPr lang="he-IL"/>
        </a:p>
      </dgm:t>
    </dgm:pt>
    <dgm:pt modelId="{72E5E60F-9FA1-4B73-93C7-FA890080A4B3}">
      <dgm:prSet phldrT="[טקסט]"/>
      <dgm:spPr/>
      <dgm:t>
        <a:bodyPr/>
        <a:lstStyle/>
        <a:p>
          <a:pPr rtl="1"/>
          <a:r>
            <a:rPr lang="he-IL" dirty="0"/>
            <a:t>הגברת התמותה היהודית</a:t>
          </a:r>
        </a:p>
      </dgm:t>
    </dgm:pt>
    <dgm:pt modelId="{EDE1FC05-3548-438F-85D0-A5275612517E}" type="parTrans" cxnId="{05C9CD2E-E6C8-4370-AD83-657AD108909A}">
      <dgm:prSet/>
      <dgm:spPr/>
      <dgm:t>
        <a:bodyPr/>
        <a:lstStyle/>
        <a:p>
          <a:pPr rtl="1"/>
          <a:endParaRPr lang="he-IL"/>
        </a:p>
      </dgm:t>
    </dgm:pt>
    <dgm:pt modelId="{FC3FEA8B-79AF-43DB-A143-391624DFC532}" type="sibTrans" cxnId="{05C9CD2E-E6C8-4370-AD83-657AD108909A}">
      <dgm:prSet/>
      <dgm:spPr/>
      <dgm:t>
        <a:bodyPr/>
        <a:lstStyle/>
        <a:p>
          <a:pPr rtl="1"/>
          <a:endParaRPr lang="he-IL"/>
        </a:p>
      </dgm:t>
    </dgm:pt>
    <dgm:pt modelId="{6113F81A-B7D3-4D33-B86B-A79CBFDF7A5A}">
      <dgm:prSet phldrT="[טקסט]"/>
      <dgm:spPr/>
      <dgm:t>
        <a:bodyPr/>
        <a:lstStyle/>
        <a:p>
          <a:pPr rtl="1"/>
          <a:r>
            <a:rPr lang="he-IL" dirty="0"/>
            <a:t>השתלטות והחרמה של הרכוש היהודי</a:t>
          </a:r>
        </a:p>
      </dgm:t>
    </dgm:pt>
    <dgm:pt modelId="{DD0C49ED-B634-40CE-9B2C-1C76251FB33B}" type="parTrans" cxnId="{DF87217C-90F3-4960-ABD3-CA3D7657749C}">
      <dgm:prSet/>
      <dgm:spPr/>
      <dgm:t>
        <a:bodyPr/>
        <a:lstStyle/>
        <a:p>
          <a:pPr rtl="1"/>
          <a:endParaRPr lang="he-IL"/>
        </a:p>
      </dgm:t>
    </dgm:pt>
    <dgm:pt modelId="{5099F70A-351E-421B-9EC9-3C77590E4453}" type="sibTrans" cxnId="{DF87217C-90F3-4960-ABD3-CA3D7657749C}">
      <dgm:prSet/>
      <dgm:spPr/>
      <dgm:t>
        <a:bodyPr/>
        <a:lstStyle/>
        <a:p>
          <a:pPr rtl="1"/>
          <a:endParaRPr lang="he-IL"/>
        </a:p>
      </dgm:t>
    </dgm:pt>
    <dgm:pt modelId="{F0934C7B-8E97-44F3-A925-E0A61F41C95D}">
      <dgm:prSet phldrT="[טקסט]"/>
      <dgm:spPr/>
      <dgm:t>
        <a:bodyPr/>
        <a:lstStyle/>
        <a:p>
          <a:pPr rtl="1"/>
          <a:r>
            <a:rPr lang="he-IL" dirty="0"/>
            <a:t>בידוד היהודים ושליטה בהם</a:t>
          </a:r>
        </a:p>
      </dgm:t>
    </dgm:pt>
    <dgm:pt modelId="{CCFA3B6B-94DF-4252-9B92-6B5A26F988A3}" type="parTrans" cxnId="{4D59C139-8E4C-49DF-A9E1-5B323F652C08}">
      <dgm:prSet/>
      <dgm:spPr/>
      <dgm:t>
        <a:bodyPr/>
        <a:lstStyle/>
        <a:p>
          <a:pPr rtl="1"/>
          <a:endParaRPr lang="he-IL"/>
        </a:p>
      </dgm:t>
    </dgm:pt>
    <dgm:pt modelId="{53219614-1F44-4BC6-A808-1154D6D383D5}" type="sibTrans" cxnId="{4D59C139-8E4C-49DF-A9E1-5B323F652C08}">
      <dgm:prSet/>
      <dgm:spPr/>
      <dgm:t>
        <a:bodyPr/>
        <a:lstStyle/>
        <a:p>
          <a:pPr rtl="1"/>
          <a:endParaRPr lang="he-IL"/>
        </a:p>
      </dgm:t>
    </dgm:pt>
    <dgm:pt modelId="{B5701311-B1F6-4450-95A7-4C7B7FB568DC}">
      <dgm:prSet phldrT="[טקסט]"/>
      <dgm:spPr>
        <a:solidFill>
          <a:schemeClr val="accent6">
            <a:lumMod val="75000"/>
          </a:schemeClr>
        </a:solidFill>
      </dgm:spPr>
      <dgm:t>
        <a:bodyPr/>
        <a:lstStyle/>
        <a:p>
          <a:pPr rtl="1"/>
          <a:r>
            <a:rPr lang="he-IL" dirty="0"/>
            <a:t>הטעיית היהודים</a:t>
          </a:r>
        </a:p>
      </dgm:t>
    </dgm:pt>
    <dgm:pt modelId="{EF5F11DD-0F6E-4BAF-B536-D40A2BC26A2D}" type="parTrans" cxnId="{624511BF-1FBB-4F3B-B870-D654367FBE04}">
      <dgm:prSet/>
      <dgm:spPr/>
    </dgm:pt>
    <dgm:pt modelId="{923B6392-E1DD-40A4-8213-9F41CE408D73}" type="sibTrans" cxnId="{624511BF-1FBB-4F3B-B870-D654367FBE04}">
      <dgm:prSet/>
      <dgm:spPr/>
    </dgm:pt>
    <dgm:pt modelId="{4E8DCE92-C2CE-4A28-A466-C81527120AE3}" type="pres">
      <dgm:prSet presAssocID="{FDF33D0A-6BC8-4643-9E79-F6A1BE8DB78B}" presName="composite" presStyleCnt="0">
        <dgm:presLayoutVars>
          <dgm:chMax val="1"/>
          <dgm:dir/>
          <dgm:resizeHandles val="exact"/>
        </dgm:presLayoutVars>
      </dgm:prSet>
      <dgm:spPr/>
    </dgm:pt>
    <dgm:pt modelId="{A53F0918-C7A7-4576-B106-4EF7D333A652}" type="pres">
      <dgm:prSet presAssocID="{05910410-F573-4AA9-8097-E61E2AADFEEB}" presName="roof" presStyleLbl="dkBgShp" presStyleIdx="0" presStyleCnt="2"/>
      <dgm:spPr/>
    </dgm:pt>
    <dgm:pt modelId="{1DF5845E-75FD-4816-8A2D-AD9876E0AD23}" type="pres">
      <dgm:prSet presAssocID="{05910410-F573-4AA9-8097-E61E2AADFEEB}" presName="pillars" presStyleCnt="0"/>
      <dgm:spPr/>
    </dgm:pt>
    <dgm:pt modelId="{EF23482D-F1B9-42C3-A600-00A648431AE9}" type="pres">
      <dgm:prSet presAssocID="{05910410-F573-4AA9-8097-E61E2AADFEEB}" presName="pillar1" presStyleLbl="node1" presStyleIdx="0" presStyleCnt="4">
        <dgm:presLayoutVars>
          <dgm:bulletEnabled val="1"/>
        </dgm:presLayoutVars>
      </dgm:prSet>
      <dgm:spPr/>
    </dgm:pt>
    <dgm:pt modelId="{26C07196-01CA-4E26-8483-89C559BBF426}" type="pres">
      <dgm:prSet presAssocID="{72E5E60F-9FA1-4B73-93C7-FA890080A4B3}" presName="pillarX" presStyleLbl="node1" presStyleIdx="1" presStyleCnt="4">
        <dgm:presLayoutVars>
          <dgm:bulletEnabled val="1"/>
        </dgm:presLayoutVars>
      </dgm:prSet>
      <dgm:spPr/>
    </dgm:pt>
    <dgm:pt modelId="{D2C68A84-5555-4CE7-AC08-842975FCEA70}" type="pres">
      <dgm:prSet presAssocID="{6113F81A-B7D3-4D33-B86B-A79CBFDF7A5A}" presName="pillarX" presStyleLbl="node1" presStyleIdx="2" presStyleCnt="4">
        <dgm:presLayoutVars>
          <dgm:bulletEnabled val="1"/>
        </dgm:presLayoutVars>
      </dgm:prSet>
      <dgm:spPr/>
    </dgm:pt>
    <dgm:pt modelId="{E9DFCF04-EEA1-48C3-939D-7FC7196BD685}" type="pres">
      <dgm:prSet presAssocID="{F0934C7B-8E97-44F3-A925-E0A61F41C95D}" presName="pillarX" presStyleLbl="node1" presStyleIdx="3" presStyleCnt="4">
        <dgm:presLayoutVars>
          <dgm:bulletEnabled val="1"/>
        </dgm:presLayoutVars>
      </dgm:prSet>
      <dgm:spPr/>
    </dgm:pt>
    <dgm:pt modelId="{57BEFE99-BA7E-44EB-9514-D164F80B0462}" type="pres">
      <dgm:prSet presAssocID="{05910410-F573-4AA9-8097-E61E2AADFEEB}" presName="base" presStyleLbl="dkBgShp" presStyleIdx="1" presStyleCnt="2"/>
      <dgm:spPr/>
    </dgm:pt>
  </dgm:ptLst>
  <dgm:cxnLst>
    <dgm:cxn modelId="{D6C5E809-60D1-45EF-A0B2-5E3B81DCF50D}" type="presOf" srcId="{B5701311-B1F6-4450-95A7-4C7B7FB568DC}" destId="{EF23482D-F1B9-42C3-A600-00A648431AE9}" srcOrd="0" destOrd="0" presId="urn:microsoft.com/office/officeart/2005/8/layout/hList3"/>
    <dgm:cxn modelId="{05C9CD2E-E6C8-4370-AD83-657AD108909A}" srcId="{05910410-F573-4AA9-8097-E61E2AADFEEB}" destId="{72E5E60F-9FA1-4B73-93C7-FA890080A4B3}" srcOrd="1" destOrd="0" parTransId="{EDE1FC05-3548-438F-85D0-A5275612517E}" sibTransId="{FC3FEA8B-79AF-43DB-A143-391624DFC532}"/>
    <dgm:cxn modelId="{4D59C139-8E4C-49DF-A9E1-5B323F652C08}" srcId="{05910410-F573-4AA9-8097-E61E2AADFEEB}" destId="{F0934C7B-8E97-44F3-A925-E0A61F41C95D}" srcOrd="3" destOrd="0" parTransId="{CCFA3B6B-94DF-4252-9B92-6B5A26F988A3}" sibTransId="{53219614-1F44-4BC6-A808-1154D6D383D5}"/>
    <dgm:cxn modelId="{DF87217C-90F3-4960-ABD3-CA3D7657749C}" srcId="{05910410-F573-4AA9-8097-E61E2AADFEEB}" destId="{6113F81A-B7D3-4D33-B86B-A79CBFDF7A5A}" srcOrd="2" destOrd="0" parTransId="{DD0C49ED-B634-40CE-9B2C-1C76251FB33B}" sibTransId="{5099F70A-351E-421B-9EC9-3C77590E4453}"/>
    <dgm:cxn modelId="{F8FC6E7C-377C-4F17-8E96-91A7172B308C}" srcId="{FDF33D0A-6BC8-4643-9E79-F6A1BE8DB78B}" destId="{05910410-F573-4AA9-8097-E61E2AADFEEB}" srcOrd="0" destOrd="0" parTransId="{AEF4ACDF-D91F-430E-888F-641F63C1D042}" sibTransId="{C6F98090-D545-48DA-B641-815B8F4A3922}"/>
    <dgm:cxn modelId="{67E8A77C-22A5-462F-9593-3890BC2D6544}" type="presOf" srcId="{72E5E60F-9FA1-4B73-93C7-FA890080A4B3}" destId="{26C07196-01CA-4E26-8483-89C559BBF426}" srcOrd="0" destOrd="0" presId="urn:microsoft.com/office/officeart/2005/8/layout/hList3"/>
    <dgm:cxn modelId="{956CC782-9E90-4625-B91E-A77E3CFA8BD6}" type="presOf" srcId="{F0934C7B-8E97-44F3-A925-E0A61F41C95D}" destId="{E9DFCF04-EEA1-48C3-939D-7FC7196BD685}" srcOrd="0" destOrd="0" presId="urn:microsoft.com/office/officeart/2005/8/layout/hList3"/>
    <dgm:cxn modelId="{33696792-3A9B-4475-B5A0-987565511B11}" type="presOf" srcId="{05910410-F573-4AA9-8097-E61E2AADFEEB}" destId="{A53F0918-C7A7-4576-B106-4EF7D333A652}" srcOrd="0" destOrd="0" presId="urn:microsoft.com/office/officeart/2005/8/layout/hList3"/>
    <dgm:cxn modelId="{C4D9ACBA-8D08-449F-B619-359B566C4CC3}" type="presOf" srcId="{FDF33D0A-6BC8-4643-9E79-F6A1BE8DB78B}" destId="{4E8DCE92-C2CE-4A28-A466-C81527120AE3}" srcOrd="0" destOrd="0" presId="urn:microsoft.com/office/officeart/2005/8/layout/hList3"/>
    <dgm:cxn modelId="{624511BF-1FBB-4F3B-B870-D654367FBE04}" srcId="{05910410-F573-4AA9-8097-E61E2AADFEEB}" destId="{B5701311-B1F6-4450-95A7-4C7B7FB568DC}" srcOrd="0" destOrd="0" parTransId="{EF5F11DD-0F6E-4BAF-B536-D40A2BC26A2D}" sibTransId="{923B6392-E1DD-40A4-8213-9F41CE408D73}"/>
    <dgm:cxn modelId="{B36991CF-5FA6-4045-8F8A-84063A0D27EF}" type="presOf" srcId="{6113F81A-B7D3-4D33-B86B-A79CBFDF7A5A}" destId="{D2C68A84-5555-4CE7-AC08-842975FCEA70}" srcOrd="0" destOrd="0" presId="urn:microsoft.com/office/officeart/2005/8/layout/hList3"/>
    <dgm:cxn modelId="{37864246-3351-4348-9CBE-E38A021FEA98}" type="presParOf" srcId="{4E8DCE92-C2CE-4A28-A466-C81527120AE3}" destId="{A53F0918-C7A7-4576-B106-4EF7D333A652}" srcOrd="0" destOrd="0" presId="urn:microsoft.com/office/officeart/2005/8/layout/hList3"/>
    <dgm:cxn modelId="{C78CF7E3-5BC8-4D64-BE3B-DB518FFA10F7}" type="presParOf" srcId="{4E8DCE92-C2CE-4A28-A466-C81527120AE3}" destId="{1DF5845E-75FD-4816-8A2D-AD9876E0AD23}" srcOrd="1" destOrd="0" presId="urn:microsoft.com/office/officeart/2005/8/layout/hList3"/>
    <dgm:cxn modelId="{EEEB78B8-3D88-4ED8-B0DA-048878B5EAD9}" type="presParOf" srcId="{1DF5845E-75FD-4816-8A2D-AD9876E0AD23}" destId="{EF23482D-F1B9-42C3-A600-00A648431AE9}" srcOrd="0" destOrd="0" presId="urn:microsoft.com/office/officeart/2005/8/layout/hList3"/>
    <dgm:cxn modelId="{19AF52F1-1E9E-49B5-A7B8-9C6DF4A4842D}" type="presParOf" srcId="{1DF5845E-75FD-4816-8A2D-AD9876E0AD23}" destId="{26C07196-01CA-4E26-8483-89C559BBF426}" srcOrd="1" destOrd="0" presId="urn:microsoft.com/office/officeart/2005/8/layout/hList3"/>
    <dgm:cxn modelId="{8D7622C4-AFE4-4840-8740-5F0C354D4B98}" type="presParOf" srcId="{1DF5845E-75FD-4816-8A2D-AD9876E0AD23}" destId="{D2C68A84-5555-4CE7-AC08-842975FCEA70}" srcOrd="2" destOrd="0" presId="urn:microsoft.com/office/officeart/2005/8/layout/hList3"/>
    <dgm:cxn modelId="{58F36067-4F63-43DF-AE28-86BE0CBAC769}" type="presParOf" srcId="{1DF5845E-75FD-4816-8A2D-AD9876E0AD23}" destId="{E9DFCF04-EEA1-48C3-939D-7FC7196BD685}" srcOrd="3" destOrd="0" presId="urn:microsoft.com/office/officeart/2005/8/layout/hList3"/>
    <dgm:cxn modelId="{E659FD89-FF40-49BE-AC6E-5D920C4318F7}" type="presParOf" srcId="{4E8DCE92-C2CE-4A28-A466-C81527120AE3}" destId="{57BEFE99-BA7E-44EB-9514-D164F80B0462}"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BBBAE09-3B3B-410D-BBD8-36871D2401DC}" type="doc">
      <dgm:prSet loTypeId="urn:microsoft.com/office/officeart/2005/8/layout/orgChart1" loCatId="hierarchy" qsTypeId="urn:microsoft.com/office/officeart/2005/8/quickstyle/simple2" qsCatId="simple" csTypeId="urn:microsoft.com/office/officeart/2005/8/colors/accent4_2" csCatId="accent4" phldr="1"/>
      <dgm:spPr/>
      <dgm:t>
        <a:bodyPr/>
        <a:lstStyle/>
        <a:p>
          <a:endParaRPr lang="en-US"/>
        </a:p>
      </dgm:t>
    </dgm:pt>
    <dgm:pt modelId="{DEA9B50F-0841-4A39-809A-5719DDA3E190}">
      <dgm:prSet custT="1"/>
      <dgm:spPr/>
      <dgm:t>
        <a:bodyPr/>
        <a:lstStyle/>
        <a:p>
          <a:r>
            <a:rPr lang="he-IL" sz="1800" dirty="0"/>
            <a:t>התפיסה הנאצית לא הבדילה בין קומוניסטים לבין יהודים; מבחינתם השמדת היהודים כללה על הדרך את סילוק התפיסה הקומוניסטית מהעולם. פקודת </a:t>
          </a:r>
          <a:r>
            <a:rPr lang="he-IL" sz="1800" dirty="0" err="1"/>
            <a:t>הקומוסרים</a:t>
          </a:r>
          <a:r>
            <a:rPr lang="he-IL" sz="1800" dirty="0"/>
            <a:t> מבחינתם כללה גם קומוניסטים וגם יהודים.</a:t>
          </a:r>
          <a:endParaRPr lang="en-US" sz="1800" dirty="0"/>
        </a:p>
      </dgm:t>
    </dgm:pt>
    <dgm:pt modelId="{B1E1349F-387E-41A6-9056-A4C434D795EE}" type="parTrans" cxnId="{AEB343C1-5C56-41DF-BB0B-FB90EFE796A7}">
      <dgm:prSet/>
      <dgm:spPr/>
      <dgm:t>
        <a:bodyPr/>
        <a:lstStyle/>
        <a:p>
          <a:endParaRPr lang="en-US"/>
        </a:p>
      </dgm:t>
    </dgm:pt>
    <dgm:pt modelId="{C19C2FC0-47F1-463F-BA84-F74C4178E9E0}" type="sibTrans" cxnId="{AEB343C1-5C56-41DF-BB0B-FB90EFE796A7}">
      <dgm:prSet/>
      <dgm:spPr/>
      <dgm:t>
        <a:bodyPr/>
        <a:lstStyle/>
        <a:p>
          <a:endParaRPr lang="en-US"/>
        </a:p>
      </dgm:t>
    </dgm:pt>
    <dgm:pt modelId="{60CF1A8E-4BEA-4096-A692-D978F6A84189}">
      <dgm:prSet custT="1"/>
      <dgm:spPr/>
      <dgm:t>
        <a:bodyPr/>
        <a:lstStyle/>
        <a:p>
          <a:r>
            <a:rPr lang="he-IL" sz="1800" dirty="0"/>
            <a:t>הפלישה לברית המועצות הגדילה את מספר היהודים תחת הכיבוש הנאצי לכדי 5 מיליון. התמודדות עם כמות כה גדולה ובבת אחת דרשה מתן מענה מהיר וסופי. מבחינת היטלר, הוא העדיף להשקיע את רוב המאמצים במלחמה עצמה ולא רק בהשמדת היהודים.</a:t>
          </a:r>
          <a:endParaRPr lang="en-US" sz="1800" dirty="0"/>
        </a:p>
      </dgm:t>
    </dgm:pt>
    <dgm:pt modelId="{80D9BD6D-AAC4-4409-B4F0-4F2F986AA678}" type="parTrans" cxnId="{67D85154-4816-408E-A805-B4A213B54748}">
      <dgm:prSet/>
      <dgm:spPr/>
      <dgm:t>
        <a:bodyPr/>
        <a:lstStyle/>
        <a:p>
          <a:endParaRPr lang="en-US"/>
        </a:p>
      </dgm:t>
    </dgm:pt>
    <dgm:pt modelId="{F0082596-8757-4165-89D9-4B0010B684F2}" type="sibTrans" cxnId="{67D85154-4816-408E-A805-B4A213B54748}">
      <dgm:prSet/>
      <dgm:spPr/>
      <dgm:t>
        <a:bodyPr/>
        <a:lstStyle/>
        <a:p>
          <a:endParaRPr lang="en-US"/>
        </a:p>
      </dgm:t>
    </dgm:pt>
    <dgm:pt modelId="{741A33EC-EBAC-41A9-85D0-295591EAFD44}">
      <dgm:prSet custT="1"/>
      <dgm:spPr/>
      <dgm:t>
        <a:bodyPr/>
        <a:lstStyle/>
        <a:p>
          <a:r>
            <a:rPr lang="he-IL" sz="2000" dirty="0"/>
            <a:t>הניצחונות והכיבושים העסיקו את רוב מדינות העולם, בוודאי יותר מגורל היהודים.</a:t>
          </a:r>
          <a:endParaRPr lang="en-US" sz="2000" dirty="0"/>
        </a:p>
      </dgm:t>
    </dgm:pt>
    <dgm:pt modelId="{0AC4A540-160F-4C25-9F9F-9F86646F480D}" type="parTrans" cxnId="{5EF1B01C-0D06-49E3-B657-27B6CC41B9E6}">
      <dgm:prSet/>
      <dgm:spPr/>
      <dgm:t>
        <a:bodyPr/>
        <a:lstStyle/>
        <a:p>
          <a:endParaRPr lang="en-US"/>
        </a:p>
      </dgm:t>
    </dgm:pt>
    <dgm:pt modelId="{4689F071-4068-4551-8205-CA120F0BB520}" type="sibTrans" cxnId="{5EF1B01C-0D06-49E3-B657-27B6CC41B9E6}">
      <dgm:prSet/>
      <dgm:spPr/>
      <dgm:t>
        <a:bodyPr/>
        <a:lstStyle/>
        <a:p>
          <a:endParaRPr lang="en-US"/>
        </a:p>
      </dgm:t>
    </dgm:pt>
    <dgm:pt modelId="{B6B5A373-8680-4B47-A91B-3D4F77C28B0C}">
      <dgm:prSet custT="1"/>
      <dgm:spPr/>
      <dgm:t>
        <a:bodyPr/>
        <a:lstStyle/>
        <a:p>
          <a:r>
            <a:rPr lang="he-IL" sz="2000" dirty="0"/>
            <a:t>האוכלוסייה המקומית ממילא שנאה את היהודים וניתן היה לגייס את עזרתם לתהליך ההשמדה בקלות רבה.</a:t>
          </a:r>
          <a:endParaRPr lang="en-US" sz="2000" dirty="0"/>
        </a:p>
      </dgm:t>
    </dgm:pt>
    <dgm:pt modelId="{DCE57891-7D91-4096-AF89-D783A10157AF}" type="parTrans" cxnId="{A1A77849-9A6C-4812-8B8D-344327B41B7C}">
      <dgm:prSet/>
      <dgm:spPr/>
      <dgm:t>
        <a:bodyPr/>
        <a:lstStyle/>
        <a:p>
          <a:endParaRPr lang="en-US"/>
        </a:p>
      </dgm:t>
    </dgm:pt>
    <dgm:pt modelId="{77DEFE94-4812-438D-ABB0-729263E5B899}" type="sibTrans" cxnId="{A1A77849-9A6C-4812-8B8D-344327B41B7C}">
      <dgm:prSet/>
      <dgm:spPr/>
      <dgm:t>
        <a:bodyPr/>
        <a:lstStyle/>
        <a:p>
          <a:endParaRPr lang="en-US"/>
        </a:p>
      </dgm:t>
    </dgm:pt>
    <dgm:pt modelId="{124D9830-F58F-44BB-9A54-3CEFFE676E22}" type="pres">
      <dgm:prSet presAssocID="{CBBBAE09-3B3B-410D-BBD8-36871D2401DC}" presName="hierChild1" presStyleCnt="0">
        <dgm:presLayoutVars>
          <dgm:orgChart val="1"/>
          <dgm:chPref val="1"/>
          <dgm:dir val="rev"/>
          <dgm:animOne val="branch"/>
          <dgm:animLvl val="lvl"/>
          <dgm:resizeHandles/>
        </dgm:presLayoutVars>
      </dgm:prSet>
      <dgm:spPr/>
    </dgm:pt>
    <dgm:pt modelId="{9F02C868-FB1C-4196-A8D4-53E92452CC94}" type="pres">
      <dgm:prSet presAssocID="{DEA9B50F-0841-4A39-809A-5719DDA3E190}" presName="hierRoot1" presStyleCnt="0">
        <dgm:presLayoutVars>
          <dgm:hierBranch val="init"/>
        </dgm:presLayoutVars>
      </dgm:prSet>
      <dgm:spPr/>
    </dgm:pt>
    <dgm:pt modelId="{10CE6BF4-A443-4F32-ACF1-45A5FECB32A3}" type="pres">
      <dgm:prSet presAssocID="{DEA9B50F-0841-4A39-809A-5719DDA3E190}" presName="rootComposite1" presStyleCnt="0"/>
      <dgm:spPr/>
    </dgm:pt>
    <dgm:pt modelId="{5727162A-B4B2-4A1E-A111-64364C62783C}" type="pres">
      <dgm:prSet presAssocID="{DEA9B50F-0841-4A39-809A-5719DDA3E190}" presName="rootText1" presStyleLbl="node0" presStyleIdx="0" presStyleCnt="4" custScaleY="317879">
        <dgm:presLayoutVars>
          <dgm:chPref val="3"/>
        </dgm:presLayoutVars>
      </dgm:prSet>
      <dgm:spPr/>
    </dgm:pt>
    <dgm:pt modelId="{17803046-DC30-4978-A728-65911E81F114}" type="pres">
      <dgm:prSet presAssocID="{DEA9B50F-0841-4A39-809A-5719DDA3E190}" presName="rootConnector1" presStyleLbl="node1" presStyleIdx="0" presStyleCnt="0"/>
      <dgm:spPr/>
    </dgm:pt>
    <dgm:pt modelId="{1D8D81D9-1DD9-43DC-98D4-7162C1D1F167}" type="pres">
      <dgm:prSet presAssocID="{DEA9B50F-0841-4A39-809A-5719DDA3E190}" presName="hierChild2" presStyleCnt="0"/>
      <dgm:spPr/>
    </dgm:pt>
    <dgm:pt modelId="{49A9EBF2-DB7F-4285-8980-477927D25F40}" type="pres">
      <dgm:prSet presAssocID="{DEA9B50F-0841-4A39-809A-5719DDA3E190}" presName="hierChild3" presStyleCnt="0"/>
      <dgm:spPr/>
    </dgm:pt>
    <dgm:pt modelId="{069725C7-0D48-4C8C-9762-CFE67C6C2CDB}" type="pres">
      <dgm:prSet presAssocID="{60CF1A8E-4BEA-4096-A692-D978F6A84189}" presName="hierRoot1" presStyleCnt="0">
        <dgm:presLayoutVars>
          <dgm:hierBranch val="init"/>
        </dgm:presLayoutVars>
      </dgm:prSet>
      <dgm:spPr/>
    </dgm:pt>
    <dgm:pt modelId="{0641E538-BD22-4A9B-8D46-820E1696D20A}" type="pres">
      <dgm:prSet presAssocID="{60CF1A8E-4BEA-4096-A692-D978F6A84189}" presName="rootComposite1" presStyleCnt="0"/>
      <dgm:spPr/>
    </dgm:pt>
    <dgm:pt modelId="{D41EE0C8-C463-40B8-A751-A164E8EF71F5}" type="pres">
      <dgm:prSet presAssocID="{60CF1A8E-4BEA-4096-A692-D978F6A84189}" presName="rootText1" presStyleLbl="node0" presStyleIdx="1" presStyleCnt="4" custScaleY="317430">
        <dgm:presLayoutVars>
          <dgm:chPref val="3"/>
        </dgm:presLayoutVars>
      </dgm:prSet>
      <dgm:spPr/>
    </dgm:pt>
    <dgm:pt modelId="{16412853-9D62-44A0-BE59-09C88051637E}" type="pres">
      <dgm:prSet presAssocID="{60CF1A8E-4BEA-4096-A692-D978F6A84189}" presName="rootConnector1" presStyleLbl="node1" presStyleIdx="0" presStyleCnt="0"/>
      <dgm:spPr/>
    </dgm:pt>
    <dgm:pt modelId="{3E9CC999-8B88-41AF-A2C0-D805FDA7C8E1}" type="pres">
      <dgm:prSet presAssocID="{60CF1A8E-4BEA-4096-A692-D978F6A84189}" presName="hierChild2" presStyleCnt="0"/>
      <dgm:spPr/>
    </dgm:pt>
    <dgm:pt modelId="{FE0B6EC8-E508-45AE-8F2A-8DE8745F6FBF}" type="pres">
      <dgm:prSet presAssocID="{60CF1A8E-4BEA-4096-A692-D978F6A84189}" presName="hierChild3" presStyleCnt="0"/>
      <dgm:spPr/>
    </dgm:pt>
    <dgm:pt modelId="{A69D5C7B-466D-4E93-ADD7-F278B3349C28}" type="pres">
      <dgm:prSet presAssocID="{741A33EC-EBAC-41A9-85D0-295591EAFD44}" presName="hierRoot1" presStyleCnt="0">
        <dgm:presLayoutVars>
          <dgm:hierBranch val="init"/>
        </dgm:presLayoutVars>
      </dgm:prSet>
      <dgm:spPr/>
    </dgm:pt>
    <dgm:pt modelId="{389171C8-5896-4938-B423-E800D11E843B}" type="pres">
      <dgm:prSet presAssocID="{741A33EC-EBAC-41A9-85D0-295591EAFD44}" presName="rootComposite1" presStyleCnt="0"/>
      <dgm:spPr/>
    </dgm:pt>
    <dgm:pt modelId="{C4AF37E1-9A2D-4976-92A3-AA8232076B2A}" type="pres">
      <dgm:prSet presAssocID="{741A33EC-EBAC-41A9-85D0-295591EAFD44}" presName="rootText1" presStyleLbl="node0" presStyleIdx="2" presStyleCnt="4" custScaleY="317879">
        <dgm:presLayoutVars>
          <dgm:chPref val="3"/>
        </dgm:presLayoutVars>
      </dgm:prSet>
      <dgm:spPr/>
    </dgm:pt>
    <dgm:pt modelId="{084AB28D-3AD5-42FE-A377-AF0F3CC2704E}" type="pres">
      <dgm:prSet presAssocID="{741A33EC-EBAC-41A9-85D0-295591EAFD44}" presName="rootConnector1" presStyleLbl="node1" presStyleIdx="0" presStyleCnt="0"/>
      <dgm:spPr/>
    </dgm:pt>
    <dgm:pt modelId="{60F55134-130F-473A-97F1-036DC3422D56}" type="pres">
      <dgm:prSet presAssocID="{741A33EC-EBAC-41A9-85D0-295591EAFD44}" presName="hierChild2" presStyleCnt="0"/>
      <dgm:spPr/>
    </dgm:pt>
    <dgm:pt modelId="{C77F81F2-8260-46A2-A818-DA604B61F158}" type="pres">
      <dgm:prSet presAssocID="{741A33EC-EBAC-41A9-85D0-295591EAFD44}" presName="hierChild3" presStyleCnt="0"/>
      <dgm:spPr/>
    </dgm:pt>
    <dgm:pt modelId="{8663843C-015F-4439-8242-C0B997DC5ADF}" type="pres">
      <dgm:prSet presAssocID="{B6B5A373-8680-4B47-A91B-3D4F77C28B0C}" presName="hierRoot1" presStyleCnt="0">
        <dgm:presLayoutVars>
          <dgm:hierBranch val="init"/>
        </dgm:presLayoutVars>
      </dgm:prSet>
      <dgm:spPr/>
    </dgm:pt>
    <dgm:pt modelId="{2B3D3028-35DC-4FC9-9E11-72F477714FF8}" type="pres">
      <dgm:prSet presAssocID="{B6B5A373-8680-4B47-A91B-3D4F77C28B0C}" presName="rootComposite1" presStyleCnt="0"/>
      <dgm:spPr/>
    </dgm:pt>
    <dgm:pt modelId="{E896E15A-E444-4057-8524-7E03BD4A0747}" type="pres">
      <dgm:prSet presAssocID="{B6B5A373-8680-4B47-A91B-3D4F77C28B0C}" presName="rootText1" presStyleLbl="node0" presStyleIdx="3" presStyleCnt="4" custScaleY="317879">
        <dgm:presLayoutVars>
          <dgm:chPref val="3"/>
        </dgm:presLayoutVars>
      </dgm:prSet>
      <dgm:spPr/>
    </dgm:pt>
    <dgm:pt modelId="{3C695B0E-B7E4-47E3-9344-B3B131B0C258}" type="pres">
      <dgm:prSet presAssocID="{B6B5A373-8680-4B47-A91B-3D4F77C28B0C}" presName="rootConnector1" presStyleLbl="node1" presStyleIdx="0" presStyleCnt="0"/>
      <dgm:spPr/>
    </dgm:pt>
    <dgm:pt modelId="{317FDC57-D5F0-4F7F-8BC6-61A135BF1030}" type="pres">
      <dgm:prSet presAssocID="{B6B5A373-8680-4B47-A91B-3D4F77C28B0C}" presName="hierChild2" presStyleCnt="0"/>
      <dgm:spPr/>
    </dgm:pt>
    <dgm:pt modelId="{88F19095-787A-407A-B361-C4E1179C95F6}" type="pres">
      <dgm:prSet presAssocID="{B6B5A373-8680-4B47-A91B-3D4F77C28B0C}" presName="hierChild3" presStyleCnt="0"/>
      <dgm:spPr/>
    </dgm:pt>
  </dgm:ptLst>
  <dgm:cxnLst>
    <dgm:cxn modelId="{72D18C1A-D5D6-4F37-8C4A-79F91158F95E}" type="presOf" srcId="{B6B5A373-8680-4B47-A91B-3D4F77C28B0C}" destId="{3C695B0E-B7E4-47E3-9344-B3B131B0C258}" srcOrd="1" destOrd="0" presId="urn:microsoft.com/office/officeart/2005/8/layout/orgChart1"/>
    <dgm:cxn modelId="{5EF1B01C-0D06-49E3-B657-27B6CC41B9E6}" srcId="{CBBBAE09-3B3B-410D-BBD8-36871D2401DC}" destId="{741A33EC-EBAC-41A9-85D0-295591EAFD44}" srcOrd="2" destOrd="0" parTransId="{0AC4A540-160F-4C25-9F9F-9F86646F480D}" sibTransId="{4689F071-4068-4551-8205-CA120F0BB520}"/>
    <dgm:cxn modelId="{96560429-0A5D-487B-B2D3-50F0777DD8B4}" type="presOf" srcId="{741A33EC-EBAC-41A9-85D0-295591EAFD44}" destId="{C4AF37E1-9A2D-4976-92A3-AA8232076B2A}" srcOrd="0" destOrd="0" presId="urn:microsoft.com/office/officeart/2005/8/layout/orgChart1"/>
    <dgm:cxn modelId="{C8E53C40-58E4-4F8A-9396-097557D2C084}" type="presOf" srcId="{CBBBAE09-3B3B-410D-BBD8-36871D2401DC}" destId="{124D9830-F58F-44BB-9A54-3CEFFE676E22}" srcOrd="0" destOrd="0" presId="urn:microsoft.com/office/officeart/2005/8/layout/orgChart1"/>
    <dgm:cxn modelId="{5EEF0568-6AAF-4D02-B12C-EA6700FE2742}" type="presOf" srcId="{741A33EC-EBAC-41A9-85D0-295591EAFD44}" destId="{084AB28D-3AD5-42FE-A377-AF0F3CC2704E}" srcOrd="1" destOrd="0" presId="urn:microsoft.com/office/officeart/2005/8/layout/orgChart1"/>
    <dgm:cxn modelId="{A1A77849-9A6C-4812-8B8D-344327B41B7C}" srcId="{CBBBAE09-3B3B-410D-BBD8-36871D2401DC}" destId="{B6B5A373-8680-4B47-A91B-3D4F77C28B0C}" srcOrd="3" destOrd="0" parTransId="{DCE57891-7D91-4096-AF89-D783A10157AF}" sibTransId="{77DEFE94-4812-438D-ABB0-729263E5B899}"/>
    <dgm:cxn modelId="{E4B4F56E-11B4-4BAE-A13D-B697B6F55AB0}" type="presOf" srcId="{DEA9B50F-0841-4A39-809A-5719DDA3E190}" destId="{17803046-DC30-4978-A728-65911E81F114}" srcOrd="1" destOrd="0" presId="urn:microsoft.com/office/officeart/2005/8/layout/orgChart1"/>
    <dgm:cxn modelId="{67D85154-4816-408E-A805-B4A213B54748}" srcId="{CBBBAE09-3B3B-410D-BBD8-36871D2401DC}" destId="{60CF1A8E-4BEA-4096-A692-D978F6A84189}" srcOrd="1" destOrd="0" parTransId="{80D9BD6D-AAC4-4409-B4F0-4F2F986AA678}" sibTransId="{F0082596-8757-4165-89D9-4B0010B684F2}"/>
    <dgm:cxn modelId="{F5FC287F-E308-4411-A7C6-76EA1C7A3EBC}" type="presOf" srcId="{DEA9B50F-0841-4A39-809A-5719DDA3E190}" destId="{5727162A-B4B2-4A1E-A111-64364C62783C}" srcOrd="0" destOrd="0" presId="urn:microsoft.com/office/officeart/2005/8/layout/orgChart1"/>
    <dgm:cxn modelId="{10EFFDAA-EDCA-4217-8CFD-E1DCAFB73ED6}" type="presOf" srcId="{60CF1A8E-4BEA-4096-A692-D978F6A84189}" destId="{16412853-9D62-44A0-BE59-09C88051637E}" srcOrd="1" destOrd="0" presId="urn:microsoft.com/office/officeart/2005/8/layout/orgChart1"/>
    <dgm:cxn modelId="{ED96F1B1-A990-4C24-8792-2DFEE0729BD1}" type="presOf" srcId="{60CF1A8E-4BEA-4096-A692-D978F6A84189}" destId="{D41EE0C8-C463-40B8-A751-A164E8EF71F5}" srcOrd="0" destOrd="0" presId="urn:microsoft.com/office/officeart/2005/8/layout/orgChart1"/>
    <dgm:cxn modelId="{AEB343C1-5C56-41DF-BB0B-FB90EFE796A7}" srcId="{CBBBAE09-3B3B-410D-BBD8-36871D2401DC}" destId="{DEA9B50F-0841-4A39-809A-5719DDA3E190}" srcOrd="0" destOrd="0" parTransId="{B1E1349F-387E-41A6-9056-A4C434D795EE}" sibTransId="{C19C2FC0-47F1-463F-BA84-F74C4178E9E0}"/>
    <dgm:cxn modelId="{0CC5CEF2-24DE-41E9-806E-14C5FF5F668E}" type="presOf" srcId="{B6B5A373-8680-4B47-A91B-3D4F77C28B0C}" destId="{E896E15A-E444-4057-8524-7E03BD4A0747}" srcOrd="0" destOrd="0" presId="urn:microsoft.com/office/officeart/2005/8/layout/orgChart1"/>
    <dgm:cxn modelId="{8C20C1F2-408E-4D14-BC25-6A54A3AC3033}" type="presParOf" srcId="{124D9830-F58F-44BB-9A54-3CEFFE676E22}" destId="{9F02C868-FB1C-4196-A8D4-53E92452CC94}" srcOrd="0" destOrd="0" presId="urn:microsoft.com/office/officeart/2005/8/layout/orgChart1"/>
    <dgm:cxn modelId="{26E46094-D486-428E-8891-0910DEC38B5B}" type="presParOf" srcId="{9F02C868-FB1C-4196-A8D4-53E92452CC94}" destId="{10CE6BF4-A443-4F32-ACF1-45A5FECB32A3}" srcOrd="0" destOrd="0" presId="urn:microsoft.com/office/officeart/2005/8/layout/orgChart1"/>
    <dgm:cxn modelId="{46C9B1D0-6BA1-4688-9C5C-2ED54A6DEC5C}" type="presParOf" srcId="{10CE6BF4-A443-4F32-ACF1-45A5FECB32A3}" destId="{5727162A-B4B2-4A1E-A111-64364C62783C}" srcOrd="0" destOrd="0" presId="urn:microsoft.com/office/officeart/2005/8/layout/orgChart1"/>
    <dgm:cxn modelId="{965D5AFC-253A-4C71-9774-E680CE968B71}" type="presParOf" srcId="{10CE6BF4-A443-4F32-ACF1-45A5FECB32A3}" destId="{17803046-DC30-4978-A728-65911E81F114}" srcOrd="1" destOrd="0" presId="urn:microsoft.com/office/officeart/2005/8/layout/orgChart1"/>
    <dgm:cxn modelId="{F15318AC-36FD-4AF1-8CD3-B50C6A8C4FCE}" type="presParOf" srcId="{9F02C868-FB1C-4196-A8D4-53E92452CC94}" destId="{1D8D81D9-1DD9-43DC-98D4-7162C1D1F167}" srcOrd="1" destOrd="0" presId="urn:microsoft.com/office/officeart/2005/8/layout/orgChart1"/>
    <dgm:cxn modelId="{DDCEEDFB-D1D6-487D-B78F-C35CB02E9BBF}" type="presParOf" srcId="{9F02C868-FB1C-4196-A8D4-53E92452CC94}" destId="{49A9EBF2-DB7F-4285-8980-477927D25F40}" srcOrd="2" destOrd="0" presId="urn:microsoft.com/office/officeart/2005/8/layout/orgChart1"/>
    <dgm:cxn modelId="{43CF010C-8602-46A1-829D-CAF3775FECD2}" type="presParOf" srcId="{124D9830-F58F-44BB-9A54-3CEFFE676E22}" destId="{069725C7-0D48-4C8C-9762-CFE67C6C2CDB}" srcOrd="1" destOrd="0" presId="urn:microsoft.com/office/officeart/2005/8/layout/orgChart1"/>
    <dgm:cxn modelId="{7A11E7A7-1D3B-4EA9-A11D-B81379FC1357}" type="presParOf" srcId="{069725C7-0D48-4C8C-9762-CFE67C6C2CDB}" destId="{0641E538-BD22-4A9B-8D46-820E1696D20A}" srcOrd="0" destOrd="0" presId="urn:microsoft.com/office/officeart/2005/8/layout/orgChart1"/>
    <dgm:cxn modelId="{BBA4B5A1-EA15-42EE-A307-121751742BEF}" type="presParOf" srcId="{0641E538-BD22-4A9B-8D46-820E1696D20A}" destId="{D41EE0C8-C463-40B8-A751-A164E8EF71F5}" srcOrd="0" destOrd="0" presId="urn:microsoft.com/office/officeart/2005/8/layout/orgChart1"/>
    <dgm:cxn modelId="{E9C61BCD-CE6F-4235-AC4E-35B43F19B3B8}" type="presParOf" srcId="{0641E538-BD22-4A9B-8D46-820E1696D20A}" destId="{16412853-9D62-44A0-BE59-09C88051637E}" srcOrd="1" destOrd="0" presId="urn:microsoft.com/office/officeart/2005/8/layout/orgChart1"/>
    <dgm:cxn modelId="{7D304933-FB7F-404E-98A7-A6D99CFDE02A}" type="presParOf" srcId="{069725C7-0D48-4C8C-9762-CFE67C6C2CDB}" destId="{3E9CC999-8B88-41AF-A2C0-D805FDA7C8E1}" srcOrd="1" destOrd="0" presId="urn:microsoft.com/office/officeart/2005/8/layout/orgChart1"/>
    <dgm:cxn modelId="{7168AA08-BCB5-4A30-AE63-0D2BBC66A790}" type="presParOf" srcId="{069725C7-0D48-4C8C-9762-CFE67C6C2CDB}" destId="{FE0B6EC8-E508-45AE-8F2A-8DE8745F6FBF}" srcOrd="2" destOrd="0" presId="urn:microsoft.com/office/officeart/2005/8/layout/orgChart1"/>
    <dgm:cxn modelId="{95B918FB-9907-4EB5-B1F2-BC965C247F17}" type="presParOf" srcId="{124D9830-F58F-44BB-9A54-3CEFFE676E22}" destId="{A69D5C7B-466D-4E93-ADD7-F278B3349C28}" srcOrd="2" destOrd="0" presId="urn:microsoft.com/office/officeart/2005/8/layout/orgChart1"/>
    <dgm:cxn modelId="{5791EF8B-5D65-4C9F-90CF-042A7D5EC25C}" type="presParOf" srcId="{A69D5C7B-466D-4E93-ADD7-F278B3349C28}" destId="{389171C8-5896-4938-B423-E800D11E843B}" srcOrd="0" destOrd="0" presId="urn:microsoft.com/office/officeart/2005/8/layout/orgChart1"/>
    <dgm:cxn modelId="{072AF153-857C-4877-8C9F-5992F9582462}" type="presParOf" srcId="{389171C8-5896-4938-B423-E800D11E843B}" destId="{C4AF37E1-9A2D-4976-92A3-AA8232076B2A}" srcOrd="0" destOrd="0" presId="urn:microsoft.com/office/officeart/2005/8/layout/orgChart1"/>
    <dgm:cxn modelId="{1989A7B5-227A-4A3B-BA2E-10FF52CB0CE7}" type="presParOf" srcId="{389171C8-5896-4938-B423-E800D11E843B}" destId="{084AB28D-3AD5-42FE-A377-AF0F3CC2704E}" srcOrd="1" destOrd="0" presId="urn:microsoft.com/office/officeart/2005/8/layout/orgChart1"/>
    <dgm:cxn modelId="{316D6275-8F57-474E-ADEF-7AC8EC62F619}" type="presParOf" srcId="{A69D5C7B-466D-4E93-ADD7-F278B3349C28}" destId="{60F55134-130F-473A-97F1-036DC3422D56}" srcOrd="1" destOrd="0" presId="urn:microsoft.com/office/officeart/2005/8/layout/orgChart1"/>
    <dgm:cxn modelId="{738DD71F-91F4-47CC-9E79-B4465C317838}" type="presParOf" srcId="{A69D5C7B-466D-4E93-ADD7-F278B3349C28}" destId="{C77F81F2-8260-46A2-A818-DA604B61F158}" srcOrd="2" destOrd="0" presId="urn:microsoft.com/office/officeart/2005/8/layout/orgChart1"/>
    <dgm:cxn modelId="{7851472E-9CC1-458E-A4F9-7F46479EAE1B}" type="presParOf" srcId="{124D9830-F58F-44BB-9A54-3CEFFE676E22}" destId="{8663843C-015F-4439-8242-C0B997DC5ADF}" srcOrd="3" destOrd="0" presId="urn:microsoft.com/office/officeart/2005/8/layout/orgChart1"/>
    <dgm:cxn modelId="{6D760792-8746-41F6-B3FB-2308F22FBAE0}" type="presParOf" srcId="{8663843C-015F-4439-8242-C0B997DC5ADF}" destId="{2B3D3028-35DC-4FC9-9E11-72F477714FF8}" srcOrd="0" destOrd="0" presId="urn:microsoft.com/office/officeart/2005/8/layout/orgChart1"/>
    <dgm:cxn modelId="{98524978-996E-42D7-A19B-ED1E6D9EBDA1}" type="presParOf" srcId="{2B3D3028-35DC-4FC9-9E11-72F477714FF8}" destId="{E896E15A-E444-4057-8524-7E03BD4A0747}" srcOrd="0" destOrd="0" presId="urn:microsoft.com/office/officeart/2005/8/layout/orgChart1"/>
    <dgm:cxn modelId="{F98BD225-25FA-4492-9834-FE979281ADFA}" type="presParOf" srcId="{2B3D3028-35DC-4FC9-9E11-72F477714FF8}" destId="{3C695B0E-B7E4-47E3-9344-B3B131B0C258}" srcOrd="1" destOrd="0" presId="urn:microsoft.com/office/officeart/2005/8/layout/orgChart1"/>
    <dgm:cxn modelId="{4DE9879F-6B3F-45CC-97B3-709B86CB3492}" type="presParOf" srcId="{8663843C-015F-4439-8242-C0B997DC5ADF}" destId="{317FDC57-D5F0-4F7F-8BC6-61A135BF1030}" srcOrd="1" destOrd="0" presId="urn:microsoft.com/office/officeart/2005/8/layout/orgChart1"/>
    <dgm:cxn modelId="{65F8B4BF-00C9-417D-B80A-B3734743E9A8}" type="presParOf" srcId="{8663843C-015F-4439-8242-C0B997DC5ADF}" destId="{88F19095-787A-407A-B361-C4E1179C95F6}"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553312C-1DEC-4A55-A843-A024435D9660}" type="doc">
      <dgm:prSet loTypeId="urn:microsoft.com/office/officeart/2005/8/layout/process5" loCatId="process" qsTypeId="urn:microsoft.com/office/officeart/2005/8/quickstyle/simple2" qsCatId="simple" csTypeId="urn:microsoft.com/office/officeart/2005/8/colors/colorful1" csCatId="colorful" phldr="1"/>
      <dgm:spPr/>
      <dgm:t>
        <a:bodyPr/>
        <a:lstStyle/>
        <a:p>
          <a:endParaRPr lang="en-US"/>
        </a:p>
      </dgm:t>
    </dgm:pt>
    <dgm:pt modelId="{E301D945-7112-417B-BE17-E182097F5411}">
      <dgm:prSet custT="1"/>
      <dgm:spPr/>
      <dgm:t>
        <a:bodyPr/>
        <a:lstStyle/>
        <a:p>
          <a:r>
            <a:rPr lang="he-IL" sz="2000"/>
            <a:t>ריינהרד היידריך, מפקד הגסטאפו, חוסל באביב 1942 והמבצע נקרא על שמו.</a:t>
          </a:r>
          <a:endParaRPr lang="en-US" sz="2000"/>
        </a:p>
      </dgm:t>
    </dgm:pt>
    <dgm:pt modelId="{445E8E8A-7F23-46C5-B118-467A0656E378}" type="parTrans" cxnId="{EC5EEB37-D1E1-4D5E-A269-EDA5279B36DE}">
      <dgm:prSet/>
      <dgm:spPr/>
      <dgm:t>
        <a:bodyPr/>
        <a:lstStyle/>
        <a:p>
          <a:endParaRPr lang="en-US"/>
        </a:p>
      </dgm:t>
    </dgm:pt>
    <dgm:pt modelId="{E957A891-302F-4A8F-85FB-E903B1AA5CB8}" type="sibTrans" cxnId="{EC5EEB37-D1E1-4D5E-A269-EDA5279B36DE}">
      <dgm:prSet custT="1"/>
      <dgm:spPr/>
      <dgm:t>
        <a:bodyPr/>
        <a:lstStyle/>
        <a:p>
          <a:endParaRPr lang="en-US" sz="2000"/>
        </a:p>
      </dgm:t>
    </dgm:pt>
    <dgm:pt modelId="{92A3D813-4D4F-4A46-BECE-06B479878839}">
      <dgm:prSet custT="1"/>
      <dgm:spPr/>
      <dgm:t>
        <a:bodyPr/>
        <a:lstStyle/>
        <a:p>
          <a:r>
            <a:rPr lang="he-IL" sz="2000"/>
            <a:t>מטרת המבצע: השמדת יהודי מזרח אירופה.</a:t>
          </a:r>
          <a:endParaRPr lang="en-US" sz="2000"/>
        </a:p>
      </dgm:t>
    </dgm:pt>
    <dgm:pt modelId="{54136758-404A-4B84-8C9A-E2C786B526E5}" type="parTrans" cxnId="{AE38E36E-1F08-44CF-9E8A-B2B426DA353B}">
      <dgm:prSet/>
      <dgm:spPr/>
      <dgm:t>
        <a:bodyPr/>
        <a:lstStyle/>
        <a:p>
          <a:endParaRPr lang="en-US"/>
        </a:p>
      </dgm:t>
    </dgm:pt>
    <dgm:pt modelId="{0DD07661-A220-4035-84A5-A8EE29D5D4D2}" type="sibTrans" cxnId="{AE38E36E-1F08-44CF-9E8A-B2B426DA353B}">
      <dgm:prSet custT="1"/>
      <dgm:spPr/>
      <dgm:t>
        <a:bodyPr/>
        <a:lstStyle/>
        <a:p>
          <a:endParaRPr lang="en-US" sz="2000"/>
        </a:p>
      </dgm:t>
    </dgm:pt>
    <dgm:pt modelId="{1AB8C946-6C43-4BE5-BF6E-F90748CDE9DE}">
      <dgm:prSet custT="1"/>
      <dgm:spPr/>
      <dgm:t>
        <a:bodyPr/>
        <a:lstStyle/>
        <a:p>
          <a:r>
            <a:rPr lang="he-IL" sz="2000"/>
            <a:t>האמצעים להשגת המטרה: הקמת 3 מחנות השמדה- בלז'ץ, סוביבור, וטרבלינקה. </a:t>
          </a:r>
          <a:endParaRPr lang="en-US" sz="2000"/>
        </a:p>
      </dgm:t>
    </dgm:pt>
    <dgm:pt modelId="{4A820BDD-D6DA-412F-83C9-1767835EFB79}" type="parTrans" cxnId="{353E4204-9959-4E4A-9270-861CC13C4BF8}">
      <dgm:prSet/>
      <dgm:spPr/>
      <dgm:t>
        <a:bodyPr/>
        <a:lstStyle/>
        <a:p>
          <a:endParaRPr lang="en-US"/>
        </a:p>
      </dgm:t>
    </dgm:pt>
    <dgm:pt modelId="{A3BF160F-E177-4634-9A98-44CCF7E3CF8B}" type="sibTrans" cxnId="{353E4204-9959-4E4A-9270-861CC13C4BF8}">
      <dgm:prSet custT="1"/>
      <dgm:spPr/>
      <dgm:t>
        <a:bodyPr/>
        <a:lstStyle/>
        <a:p>
          <a:endParaRPr lang="en-US" sz="2000"/>
        </a:p>
      </dgm:t>
    </dgm:pt>
    <dgm:pt modelId="{CF8E3B97-A5E3-4E4F-8872-7FA7E95C69CC}">
      <dgm:prSet custT="1"/>
      <dgm:spPr/>
      <dgm:t>
        <a:bodyPr/>
        <a:lstStyle/>
        <a:p>
          <a:r>
            <a:rPr lang="he-IL" sz="2000"/>
            <a:t>מיקום המחנות: אתרים מוסתרים הסמוכים למסילות רכבת.</a:t>
          </a:r>
          <a:endParaRPr lang="en-US" sz="2000"/>
        </a:p>
      </dgm:t>
    </dgm:pt>
    <dgm:pt modelId="{26D73F9A-B870-4D59-8FAD-C77700320803}" type="parTrans" cxnId="{2B10C4EA-48E1-4749-92C9-9326A96FC587}">
      <dgm:prSet/>
      <dgm:spPr/>
      <dgm:t>
        <a:bodyPr/>
        <a:lstStyle/>
        <a:p>
          <a:endParaRPr lang="en-US"/>
        </a:p>
      </dgm:t>
    </dgm:pt>
    <dgm:pt modelId="{14A91F01-6FE8-4E4A-AAC8-D2F28D8027A1}" type="sibTrans" cxnId="{2B10C4EA-48E1-4749-92C9-9326A96FC587}">
      <dgm:prSet custT="1"/>
      <dgm:spPr/>
      <dgm:t>
        <a:bodyPr/>
        <a:lstStyle/>
        <a:p>
          <a:endParaRPr lang="en-US" sz="2000"/>
        </a:p>
      </dgm:t>
    </dgm:pt>
    <dgm:pt modelId="{9575B11A-82AD-4F6A-8731-F4D0563FBED9}">
      <dgm:prSet custT="1"/>
      <dgm:spPr/>
      <dgm:t>
        <a:bodyPr/>
        <a:lstStyle/>
        <a:p>
          <a:r>
            <a:rPr lang="he-IL" sz="2000" dirty="0"/>
            <a:t>ההסוואה וההטעיה: בכניסה למחנה נוצר רושם כאילו מדובר במחנה עבודה. בפועל, היו אלה מחנות השמדה בלבד. לא נערף מיון בין אלו הכשירים לעבודה ובין אילו שלא. זמן קצר לאחר הגעת המשלוח, הושמדו כולם.</a:t>
          </a:r>
          <a:endParaRPr lang="en-US" sz="2000" dirty="0"/>
        </a:p>
      </dgm:t>
    </dgm:pt>
    <dgm:pt modelId="{08C17D29-1187-4B7E-9F07-9A007AD54C36}" type="parTrans" cxnId="{0C63C903-34EB-468C-B7B1-923BBFC2230C}">
      <dgm:prSet/>
      <dgm:spPr/>
      <dgm:t>
        <a:bodyPr/>
        <a:lstStyle/>
        <a:p>
          <a:endParaRPr lang="en-US"/>
        </a:p>
      </dgm:t>
    </dgm:pt>
    <dgm:pt modelId="{A4B318C7-77EF-45DD-9943-77C066349492}" type="sibTrans" cxnId="{0C63C903-34EB-468C-B7B1-923BBFC2230C}">
      <dgm:prSet/>
      <dgm:spPr/>
      <dgm:t>
        <a:bodyPr/>
        <a:lstStyle/>
        <a:p>
          <a:endParaRPr lang="en-US"/>
        </a:p>
      </dgm:t>
    </dgm:pt>
    <dgm:pt modelId="{47C990A9-58AE-459F-A94E-C21FE3DEF9D9}" type="pres">
      <dgm:prSet presAssocID="{1553312C-1DEC-4A55-A843-A024435D9660}" presName="diagram" presStyleCnt="0">
        <dgm:presLayoutVars>
          <dgm:dir val="rev"/>
          <dgm:resizeHandles val="exact"/>
        </dgm:presLayoutVars>
      </dgm:prSet>
      <dgm:spPr/>
    </dgm:pt>
    <dgm:pt modelId="{4B4E1232-0407-431B-B61F-0F3250BDDB69}" type="pres">
      <dgm:prSet presAssocID="{E301D945-7112-417B-BE17-E182097F5411}" presName="node" presStyleLbl="node1" presStyleIdx="0" presStyleCnt="5">
        <dgm:presLayoutVars>
          <dgm:bulletEnabled val="1"/>
        </dgm:presLayoutVars>
      </dgm:prSet>
      <dgm:spPr/>
    </dgm:pt>
    <dgm:pt modelId="{B7304167-327B-4DD1-B794-79DEEA9C123B}" type="pres">
      <dgm:prSet presAssocID="{E957A891-302F-4A8F-85FB-E903B1AA5CB8}" presName="sibTrans" presStyleLbl="sibTrans2D1" presStyleIdx="0" presStyleCnt="4"/>
      <dgm:spPr/>
    </dgm:pt>
    <dgm:pt modelId="{68A955AF-4EE0-4C03-BA1D-5F79DFC7486D}" type="pres">
      <dgm:prSet presAssocID="{E957A891-302F-4A8F-85FB-E903B1AA5CB8}" presName="connectorText" presStyleLbl="sibTrans2D1" presStyleIdx="0" presStyleCnt="4"/>
      <dgm:spPr/>
    </dgm:pt>
    <dgm:pt modelId="{6F68B26D-63E3-418F-8AE9-CBD775DC506A}" type="pres">
      <dgm:prSet presAssocID="{92A3D813-4D4F-4A46-BECE-06B479878839}" presName="node" presStyleLbl="node1" presStyleIdx="1" presStyleCnt="5">
        <dgm:presLayoutVars>
          <dgm:bulletEnabled val="1"/>
        </dgm:presLayoutVars>
      </dgm:prSet>
      <dgm:spPr/>
    </dgm:pt>
    <dgm:pt modelId="{4AE58FC6-D33F-4CA9-A910-4C5CA460B517}" type="pres">
      <dgm:prSet presAssocID="{0DD07661-A220-4035-84A5-A8EE29D5D4D2}" presName="sibTrans" presStyleLbl="sibTrans2D1" presStyleIdx="1" presStyleCnt="4"/>
      <dgm:spPr/>
    </dgm:pt>
    <dgm:pt modelId="{39669429-BA78-4A16-8813-9AF1D5395350}" type="pres">
      <dgm:prSet presAssocID="{0DD07661-A220-4035-84A5-A8EE29D5D4D2}" presName="connectorText" presStyleLbl="sibTrans2D1" presStyleIdx="1" presStyleCnt="4"/>
      <dgm:spPr/>
    </dgm:pt>
    <dgm:pt modelId="{987FF8DB-15D4-46AC-8DBF-51CD5AB6F0D9}" type="pres">
      <dgm:prSet presAssocID="{1AB8C946-6C43-4BE5-BF6E-F90748CDE9DE}" presName="node" presStyleLbl="node1" presStyleIdx="2" presStyleCnt="5">
        <dgm:presLayoutVars>
          <dgm:bulletEnabled val="1"/>
        </dgm:presLayoutVars>
      </dgm:prSet>
      <dgm:spPr/>
    </dgm:pt>
    <dgm:pt modelId="{BEEF35B5-D544-446C-97BD-F31247F45911}" type="pres">
      <dgm:prSet presAssocID="{A3BF160F-E177-4634-9A98-44CCF7E3CF8B}" presName="sibTrans" presStyleLbl="sibTrans2D1" presStyleIdx="2" presStyleCnt="4"/>
      <dgm:spPr/>
    </dgm:pt>
    <dgm:pt modelId="{1D476A0D-8566-4B7C-9964-6BFD8301DD03}" type="pres">
      <dgm:prSet presAssocID="{A3BF160F-E177-4634-9A98-44CCF7E3CF8B}" presName="connectorText" presStyleLbl="sibTrans2D1" presStyleIdx="2" presStyleCnt="4"/>
      <dgm:spPr/>
    </dgm:pt>
    <dgm:pt modelId="{0F9B6EFB-98E8-4216-895F-AD0C3787E264}" type="pres">
      <dgm:prSet presAssocID="{CF8E3B97-A5E3-4E4F-8872-7FA7E95C69CC}" presName="node" presStyleLbl="node1" presStyleIdx="3" presStyleCnt="5">
        <dgm:presLayoutVars>
          <dgm:bulletEnabled val="1"/>
        </dgm:presLayoutVars>
      </dgm:prSet>
      <dgm:spPr/>
    </dgm:pt>
    <dgm:pt modelId="{1463F433-A0A4-4972-9317-88E309353AAD}" type="pres">
      <dgm:prSet presAssocID="{14A91F01-6FE8-4E4A-AAC8-D2F28D8027A1}" presName="sibTrans" presStyleLbl="sibTrans2D1" presStyleIdx="3" presStyleCnt="4"/>
      <dgm:spPr/>
    </dgm:pt>
    <dgm:pt modelId="{E1410714-4D9D-4304-B692-F78A53CA8961}" type="pres">
      <dgm:prSet presAssocID="{14A91F01-6FE8-4E4A-AAC8-D2F28D8027A1}" presName="connectorText" presStyleLbl="sibTrans2D1" presStyleIdx="3" presStyleCnt="4"/>
      <dgm:spPr/>
    </dgm:pt>
    <dgm:pt modelId="{3532367D-1BF5-44CC-8162-302AC1636270}" type="pres">
      <dgm:prSet presAssocID="{9575B11A-82AD-4F6A-8731-F4D0563FBED9}" presName="node" presStyleLbl="node1" presStyleIdx="4" presStyleCnt="5" custScaleX="165797">
        <dgm:presLayoutVars>
          <dgm:bulletEnabled val="1"/>
        </dgm:presLayoutVars>
      </dgm:prSet>
      <dgm:spPr/>
    </dgm:pt>
  </dgm:ptLst>
  <dgm:cxnLst>
    <dgm:cxn modelId="{0C63C903-34EB-468C-B7B1-923BBFC2230C}" srcId="{1553312C-1DEC-4A55-A843-A024435D9660}" destId="{9575B11A-82AD-4F6A-8731-F4D0563FBED9}" srcOrd="4" destOrd="0" parTransId="{08C17D29-1187-4B7E-9F07-9A007AD54C36}" sibTransId="{A4B318C7-77EF-45DD-9943-77C066349492}"/>
    <dgm:cxn modelId="{353E4204-9959-4E4A-9270-861CC13C4BF8}" srcId="{1553312C-1DEC-4A55-A843-A024435D9660}" destId="{1AB8C946-6C43-4BE5-BF6E-F90748CDE9DE}" srcOrd="2" destOrd="0" parTransId="{4A820BDD-D6DA-412F-83C9-1767835EFB79}" sibTransId="{A3BF160F-E177-4634-9A98-44CCF7E3CF8B}"/>
    <dgm:cxn modelId="{A85E040A-0E70-46CB-8522-93111A4D519F}" type="presOf" srcId="{E957A891-302F-4A8F-85FB-E903B1AA5CB8}" destId="{68A955AF-4EE0-4C03-BA1D-5F79DFC7486D}" srcOrd="1" destOrd="0" presId="urn:microsoft.com/office/officeart/2005/8/layout/process5"/>
    <dgm:cxn modelId="{84FC510F-5138-4376-A211-7872E56DD61E}" type="presOf" srcId="{A3BF160F-E177-4634-9A98-44CCF7E3CF8B}" destId="{1D476A0D-8566-4B7C-9964-6BFD8301DD03}" srcOrd="1" destOrd="0" presId="urn:microsoft.com/office/officeart/2005/8/layout/process5"/>
    <dgm:cxn modelId="{F75AE011-3228-4448-91F8-7F237C52DDC2}" type="presOf" srcId="{1553312C-1DEC-4A55-A843-A024435D9660}" destId="{47C990A9-58AE-459F-A94E-C21FE3DEF9D9}" srcOrd="0" destOrd="0" presId="urn:microsoft.com/office/officeart/2005/8/layout/process5"/>
    <dgm:cxn modelId="{19881A29-BDF8-43CB-9179-C2B90659E2FE}" type="presOf" srcId="{CF8E3B97-A5E3-4E4F-8872-7FA7E95C69CC}" destId="{0F9B6EFB-98E8-4216-895F-AD0C3787E264}" srcOrd="0" destOrd="0" presId="urn:microsoft.com/office/officeart/2005/8/layout/process5"/>
    <dgm:cxn modelId="{25063B32-0B0D-4EFD-82C7-A689E65D9595}" type="presOf" srcId="{0DD07661-A220-4035-84A5-A8EE29D5D4D2}" destId="{39669429-BA78-4A16-8813-9AF1D5395350}" srcOrd="1" destOrd="0" presId="urn:microsoft.com/office/officeart/2005/8/layout/process5"/>
    <dgm:cxn modelId="{DF578435-D7E1-4154-AAFC-6FDE2A14390D}" type="presOf" srcId="{9575B11A-82AD-4F6A-8731-F4D0563FBED9}" destId="{3532367D-1BF5-44CC-8162-302AC1636270}" srcOrd="0" destOrd="0" presId="urn:microsoft.com/office/officeart/2005/8/layout/process5"/>
    <dgm:cxn modelId="{EBD65836-34A2-4FBA-9B4B-F8378FED359C}" type="presOf" srcId="{14A91F01-6FE8-4E4A-AAC8-D2F28D8027A1}" destId="{E1410714-4D9D-4304-B692-F78A53CA8961}" srcOrd="1" destOrd="0" presId="urn:microsoft.com/office/officeart/2005/8/layout/process5"/>
    <dgm:cxn modelId="{EC5EEB37-D1E1-4D5E-A269-EDA5279B36DE}" srcId="{1553312C-1DEC-4A55-A843-A024435D9660}" destId="{E301D945-7112-417B-BE17-E182097F5411}" srcOrd="0" destOrd="0" parTransId="{445E8E8A-7F23-46C5-B118-467A0656E378}" sibTransId="{E957A891-302F-4A8F-85FB-E903B1AA5CB8}"/>
    <dgm:cxn modelId="{A0D1D444-7D93-4357-9C1E-243D7E6F8999}" type="presOf" srcId="{A3BF160F-E177-4634-9A98-44CCF7E3CF8B}" destId="{BEEF35B5-D544-446C-97BD-F31247F45911}" srcOrd="0" destOrd="0" presId="urn:microsoft.com/office/officeart/2005/8/layout/process5"/>
    <dgm:cxn modelId="{AE38E36E-1F08-44CF-9E8A-B2B426DA353B}" srcId="{1553312C-1DEC-4A55-A843-A024435D9660}" destId="{92A3D813-4D4F-4A46-BECE-06B479878839}" srcOrd="1" destOrd="0" parTransId="{54136758-404A-4B84-8C9A-E2C786B526E5}" sibTransId="{0DD07661-A220-4035-84A5-A8EE29D5D4D2}"/>
    <dgm:cxn modelId="{2BA39B72-21D4-446F-8647-1AF352E0E682}" type="presOf" srcId="{14A91F01-6FE8-4E4A-AAC8-D2F28D8027A1}" destId="{1463F433-A0A4-4972-9317-88E309353AAD}" srcOrd="0" destOrd="0" presId="urn:microsoft.com/office/officeart/2005/8/layout/process5"/>
    <dgm:cxn modelId="{349B8F93-170C-4657-A72A-E66865A42F6F}" type="presOf" srcId="{E957A891-302F-4A8F-85FB-E903B1AA5CB8}" destId="{B7304167-327B-4DD1-B794-79DEEA9C123B}" srcOrd="0" destOrd="0" presId="urn:microsoft.com/office/officeart/2005/8/layout/process5"/>
    <dgm:cxn modelId="{AEC211A7-21A1-415C-9AC1-52FFBA23C263}" type="presOf" srcId="{92A3D813-4D4F-4A46-BECE-06B479878839}" destId="{6F68B26D-63E3-418F-8AE9-CBD775DC506A}" srcOrd="0" destOrd="0" presId="urn:microsoft.com/office/officeart/2005/8/layout/process5"/>
    <dgm:cxn modelId="{72E0C1C7-C6DB-4595-89DE-73906014BD2B}" type="presOf" srcId="{1AB8C946-6C43-4BE5-BF6E-F90748CDE9DE}" destId="{987FF8DB-15D4-46AC-8DBF-51CD5AB6F0D9}" srcOrd="0" destOrd="0" presId="urn:microsoft.com/office/officeart/2005/8/layout/process5"/>
    <dgm:cxn modelId="{2B10C4EA-48E1-4749-92C9-9326A96FC587}" srcId="{1553312C-1DEC-4A55-A843-A024435D9660}" destId="{CF8E3B97-A5E3-4E4F-8872-7FA7E95C69CC}" srcOrd="3" destOrd="0" parTransId="{26D73F9A-B870-4D59-8FAD-C77700320803}" sibTransId="{14A91F01-6FE8-4E4A-AAC8-D2F28D8027A1}"/>
    <dgm:cxn modelId="{4600D7EC-9C08-4B07-A196-17875995AE60}" type="presOf" srcId="{E301D945-7112-417B-BE17-E182097F5411}" destId="{4B4E1232-0407-431B-B61F-0F3250BDDB69}" srcOrd="0" destOrd="0" presId="urn:microsoft.com/office/officeart/2005/8/layout/process5"/>
    <dgm:cxn modelId="{3B4478FC-539E-42C8-991C-3ECA54736C02}" type="presOf" srcId="{0DD07661-A220-4035-84A5-A8EE29D5D4D2}" destId="{4AE58FC6-D33F-4CA9-A910-4C5CA460B517}" srcOrd="0" destOrd="0" presId="urn:microsoft.com/office/officeart/2005/8/layout/process5"/>
    <dgm:cxn modelId="{BCED4934-CF52-4938-BEEE-D04C6B73D51A}" type="presParOf" srcId="{47C990A9-58AE-459F-A94E-C21FE3DEF9D9}" destId="{4B4E1232-0407-431B-B61F-0F3250BDDB69}" srcOrd="0" destOrd="0" presId="urn:microsoft.com/office/officeart/2005/8/layout/process5"/>
    <dgm:cxn modelId="{D4E7EF7F-E315-4D31-95F8-5EDF968C5C94}" type="presParOf" srcId="{47C990A9-58AE-459F-A94E-C21FE3DEF9D9}" destId="{B7304167-327B-4DD1-B794-79DEEA9C123B}" srcOrd="1" destOrd="0" presId="urn:microsoft.com/office/officeart/2005/8/layout/process5"/>
    <dgm:cxn modelId="{A152CC46-AF86-4C3B-9944-2F6841A26C9F}" type="presParOf" srcId="{B7304167-327B-4DD1-B794-79DEEA9C123B}" destId="{68A955AF-4EE0-4C03-BA1D-5F79DFC7486D}" srcOrd="0" destOrd="0" presId="urn:microsoft.com/office/officeart/2005/8/layout/process5"/>
    <dgm:cxn modelId="{D2934B16-E95A-4598-B76F-103300C97E6D}" type="presParOf" srcId="{47C990A9-58AE-459F-A94E-C21FE3DEF9D9}" destId="{6F68B26D-63E3-418F-8AE9-CBD775DC506A}" srcOrd="2" destOrd="0" presId="urn:microsoft.com/office/officeart/2005/8/layout/process5"/>
    <dgm:cxn modelId="{FA2136C3-7A41-4476-8B1A-1CA8DD5A6550}" type="presParOf" srcId="{47C990A9-58AE-459F-A94E-C21FE3DEF9D9}" destId="{4AE58FC6-D33F-4CA9-A910-4C5CA460B517}" srcOrd="3" destOrd="0" presId="urn:microsoft.com/office/officeart/2005/8/layout/process5"/>
    <dgm:cxn modelId="{E8DE25D3-160D-4DAE-B102-8BF70D4566CC}" type="presParOf" srcId="{4AE58FC6-D33F-4CA9-A910-4C5CA460B517}" destId="{39669429-BA78-4A16-8813-9AF1D5395350}" srcOrd="0" destOrd="0" presId="urn:microsoft.com/office/officeart/2005/8/layout/process5"/>
    <dgm:cxn modelId="{666620E9-7210-45DD-B845-37B6BDF49739}" type="presParOf" srcId="{47C990A9-58AE-459F-A94E-C21FE3DEF9D9}" destId="{987FF8DB-15D4-46AC-8DBF-51CD5AB6F0D9}" srcOrd="4" destOrd="0" presId="urn:microsoft.com/office/officeart/2005/8/layout/process5"/>
    <dgm:cxn modelId="{7C7FE8E4-75E4-4964-A08E-98B0300E9623}" type="presParOf" srcId="{47C990A9-58AE-459F-A94E-C21FE3DEF9D9}" destId="{BEEF35B5-D544-446C-97BD-F31247F45911}" srcOrd="5" destOrd="0" presId="urn:microsoft.com/office/officeart/2005/8/layout/process5"/>
    <dgm:cxn modelId="{4F342548-50A3-49C0-BBD5-3E8E5FF027B1}" type="presParOf" srcId="{BEEF35B5-D544-446C-97BD-F31247F45911}" destId="{1D476A0D-8566-4B7C-9964-6BFD8301DD03}" srcOrd="0" destOrd="0" presId="urn:microsoft.com/office/officeart/2005/8/layout/process5"/>
    <dgm:cxn modelId="{4155F2FA-CCF6-4FED-8A29-6B1B9FFBB7DE}" type="presParOf" srcId="{47C990A9-58AE-459F-A94E-C21FE3DEF9D9}" destId="{0F9B6EFB-98E8-4216-895F-AD0C3787E264}" srcOrd="6" destOrd="0" presId="urn:microsoft.com/office/officeart/2005/8/layout/process5"/>
    <dgm:cxn modelId="{658F6AEF-F4DD-45C3-8D36-04F1F3089804}" type="presParOf" srcId="{47C990A9-58AE-459F-A94E-C21FE3DEF9D9}" destId="{1463F433-A0A4-4972-9317-88E309353AAD}" srcOrd="7" destOrd="0" presId="urn:microsoft.com/office/officeart/2005/8/layout/process5"/>
    <dgm:cxn modelId="{9EBD3EB7-1DA3-41F3-B464-FB0C5DCA398C}" type="presParOf" srcId="{1463F433-A0A4-4972-9317-88E309353AAD}" destId="{E1410714-4D9D-4304-B692-F78A53CA8961}" srcOrd="0" destOrd="0" presId="urn:microsoft.com/office/officeart/2005/8/layout/process5"/>
    <dgm:cxn modelId="{B9AA2709-15C9-4E77-B772-31B7A47A1747}" type="presParOf" srcId="{47C990A9-58AE-459F-A94E-C21FE3DEF9D9}" destId="{3532367D-1BF5-44CC-8162-302AC1636270}" srcOrd="8" destOrd="0" presId="urn:microsoft.com/office/officeart/2005/8/layout/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8AC2167-0D10-47D2-AA60-03F9A70D6C45}" type="doc">
      <dgm:prSet loTypeId="urn:microsoft.com/office/officeart/2005/8/layout/pList1" loCatId="list" qsTypeId="urn:microsoft.com/office/officeart/2005/8/quickstyle/simple1" qsCatId="simple" csTypeId="urn:microsoft.com/office/officeart/2005/8/colors/accent1_2" csCatId="accent1" phldr="1"/>
      <dgm:spPr/>
      <dgm:t>
        <a:bodyPr/>
        <a:lstStyle/>
        <a:p>
          <a:pPr rtl="1"/>
          <a:endParaRPr lang="he-IL"/>
        </a:p>
      </dgm:t>
    </dgm:pt>
    <dgm:pt modelId="{B1A5DB91-D13C-41F9-B68A-FF9B5C822EC0}">
      <dgm:prSet phldrT="[טקסט]"/>
      <dgm:spPr/>
      <dgm:t>
        <a:bodyPr/>
        <a:lstStyle/>
        <a:p>
          <a:pPr rtl="1"/>
          <a:r>
            <a:rPr lang="he-IL" dirty="0"/>
            <a:t>סוביבור</a:t>
          </a:r>
        </a:p>
      </dgm:t>
    </dgm:pt>
    <dgm:pt modelId="{012B0C67-344B-4759-B3B8-4FA77DC806DE}" type="parTrans" cxnId="{8E5F3C70-E313-45AD-A00B-9A309562103C}">
      <dgm:prSet/>
      <dgm:spPr/>
      <dgm:t>
        <a:bodyPr/>
        <a:lstStyle/>
        <a:p>
          <a:pPr rtl="1"/>
          <a:endParaRPr lang="he-IL"/>
        </a:p>
      </dgm:t>
    </dgm:pt>
    <dgm:pt modelId="{A3040033-8D5A-427A-922F-427CA9FE50FD}" type="sibTrans" cxnId="{8E5F3C70-E313-45AD-A00B-9A309562103C}">
      <dgm:prSet/>
      <dgm:spPr/>
      <dgm:t>
        <a:bodyPr/>
        <a:lstStyle/>
        <a:p>
          <a:pPr rtl="1"/>
          <a:endParaRPr lang="he-IL"/>
        </a:p>
      </dgm:t>
    </dgm:pt>
    <dgm:pt modelId="{CD3AAECE-7E53-418C-A208-3918769B821C}">
      <dgm:prSet phldrT="[טקסט]"/>
      <dgm:spPr/>
      <dgm:t>
        <a:bodyPr/>
        <a:lstStyle/>
        <a:p>
          <a:pPr rtl="1"/>
          <a:r>
            <a:rPr lang="he-IL" dirty="0" err="1"/>
            <a:t>בלז'ץ</a:t>
          </a:r>
          <a:endParaRPr lang="he-IL" dirty="0"/>
        </a:p>
      </dgm:t>
    </dgm:pt>
    <dgm:pt modelId="{A3B55411-7D04-4AAF-98D7-A7D6F010446C}" type="parTrans" cxnId="{DD531A8A-82B1-4421-8B56-9D6E18F4BFCD}">
      <dgm:prSet/>
      <dgm:spPr/>
      <dgm:t>
        <a:bodyPr/>
        <a:lstStyle/>
        <a:p>
          <a:pPr rtl="1"/>
          <a:endParaRPr lang="he-IL"/>
        </a:p>
      </dgm:t>
    </dgm:pt>
    <dgm:pt modelId="{B379978D-E885-4F99-8254-1B3DE456D9AB}" type="sibTrans" cxnId="{DD531A8A-82B1-4421-8B56-9D6E18F4BFCD}">
      <dgm:prSet/>
      <dgm:spPr/>
      <dgm:t>
        <a:bodyPr/>
        <a:lstStyle/>
        <a:p>
          <a:pPr rtl="1"/>
          <a:endParaRPr lang="he-IL"/>
        </a:p>
      </dgm:t>
    </dgm:pt>
    <dgm:pt modelId="{4C25A3F9-4170-4E46-A482-63C0DD132241}">
      <dgm:prSet phldrT="[טקסט]"/>
      <dgm:spPr/>
      <dgm:t>
        <a:bodyPr/>
        <a:lstStyle/>
        <a:p>
          <a:pPr rtl="1"/>
          <a:r>
            <a:rPr lang="he-IL" dirty="0"/>
            <a:t>אשוויץ בירקנאו</a:t>
          </a:r>
        </a:p>
      </dgm:t>
    </dgm:pt>
    <dgm:pt modelId="{EA661D70-F24A-487E-8D7C-7C8ADC8AD55B}" type="parTrans" cxnId="{A34EAE93-5E9E-47E4-AB9B-07745F62743A}">
      <dgm:prSet/>
      <dgm:spPr/>
      <dgm:t>
        <a:bodyPr/>
        <a:lstStyle/>
        <a:p>
          <a:pPr rtl="1"/>
          <a:endParaRPr lang="he-IL"/>
        </a:p>
      </dgm:t>
    </dgm:pt>
    <dgm:pt modelId="{E94FDBF7-63CD-42B4-93CD-8F51B86032BA}" type="sibTrans" cxnId="{A34EAE93-5E9E-47E4-AB9B-07745F62743A}">
      <dgm:prSet/>
      <dgm:spPr/>
      <dgm:t>
        <a:bodyPr/>
        <a:lstStyle/>
        <a:p>
          <a:pPr rtl="1"/>
          <a:endParaRPr lang="he-IL"/>
        </a:p>
      </dgm:t>
    </dgm:pt>
    <dgm:pt modelId="{A58F9247-7C7A-4202-951A-EB6DFD554BE2}">
      <dgm:prSet phldrT="[טקסט]"/>
      <dgm:spPr/>
      <dgm:t>
        <a:bodyPr/>
        <a:lstStyle/>
        <a:p>
          <a:pPr rtl="1"/>
          <a:r>
            <a:rPr lang="he-IL" dirty="0"/>
            <a:t>חלמנו</a:t>
          </a:r>
        </a:p>
      </dgm:t>
    </dgm:pt>
    <dgm:pt modelId="{764DD669-4395-4E4A-BF67-1E1A8E756193}" type="parTrans" cxnId="{5333A6A2-DA20-4392-996B-F0B2C8713CF3}">
      <dgm:prSet/>
      <dgm:spPr/>
      <dgm:t>
        <a:bodyPr/>
        <a:lstStyle/>
        <a:p>
          <a:pPr rtl="1"/>
          <a:endParaRPr lang="he-IL"/>
        </a:p>
      </dgm:t>
    </dgm:pt>
    <dgm:pt modelId="{38A70762-22F3-4491-AD77-5CF35D970AFC}" type="sibTrans" cxnId="{5333A6A2-DA20-4392-996B-F0B2C8713CF3}">
      <dgm:prSet/>
      <dgm:spPr/>
      <dgm:t>
        <a:bodyPr/>
        <a:lstStyle/>
        <a:p>
          <a:pPr rtl="1"/>
          <a:endParaRPr lang="he-IL"/>
        </a:p>
      </dgm:t>
    </dgm:pt>
    <dgm:pt modelId="{067B9701-A479-419F-953F-132050FBC7E1}">
      <dgm:prSet/>
      <dgm:spPr/>
      <dgm:t>
        <a:bodyPr/>
        <a:lstStyle/>
        <a:p>
          <a:pPr rtl="1"/>
          <a:endParaRPr lang="he-IL"/>
        </a:p>
      </dgm:t>
    </dgm:pt>
    <dgm:pt modelId="{FB34361B-6B8E-44D4-B67E-E7893041A36F}" type="parTrans" cxnId="{C1F7E528-65F3-43F4-93A9-5F2C7B71056D}">
      <dgm:prSet/>
      <dgm:spPr/>
      <dgm:t>
        <a:bodyPr/>
        <a:lstStyle/>
        <a:p>
          <a:pPr rtl="1"/>
          <a:endParaRPr lang="he-IL"/>
        </a:p>
      </dgm:t>
    </dgm:pt>
    <dgm:pt modelId="{0BB2EC9F-6082-4F67-8484-386F10188123}" type="sibTrans" cxnId="{C1F7E528-65F3-43F4-93A9-5F2C7B71056D}">
      <dgm:prSet/>
      <dgm:spPr/>
      <dgm:t>
        <a:bodyPr/>
        <a:lstStyle/>
        <a:p>
          <a:pPr rtl="1"/>
          <a:endParaRPr lang="he-IL"/>
        </a:p>
      </dgm:t>
    </dgm:pt>
    <dgm:pt modelId="{22DFF831-F1C0-4227-9165-76F5D0C79725}">
      <dgm:prSet/>
      <dgm:spPr/>
      <dgm:t>
        <a:bodyPr/>
        <a:lstStyle/>
        <a:p>
          <a:pPr rtl="1"/>
          <a:endParaRPr lang="he-IL"/>
        </a:p>
      </dgm:t>
    </dgm:pt>
    <dgm:pt modelId="{A34C8110-B3F2-408D-9852-FD9C2FCDC178}" type="parTrans" cxnId="{9661BE0D-2C7A-4596-934A-C773D0FFA402}">
      <dgm:prSet/>
      <dgm:spPr/>
      <dgm:t>
        <a:bodyPr/>
        <a:lstStyle/>
        <a:p>
          <a:pPr rtl="1"/>
          <a:endParaRPr lang="he-IL"/>
        </a:p>
      </dgm:t>
    </dgm:pt>
    <dgm:pt modelId="{8A733FC1-49D6-4B25-B97B-003E20AE26B6}" type="sibTrans" cxnId="{9661BE0D-2C7A-4596-934A-C773D0FFA402}">
      <dgm:prSet/>
      <dgm:spPr/>
      <dgm:t>
        <a:bodyPr/>
        <a:lstStyle/>
        <a:p>
          <a:pPr rtl="1"/>
          <a:endParaRPr lang="he-IL"/>
        </a:p>
      </dgm:t>
    </dgm:pt>
    <dgm:pt modelId="{A7D68F55-4EBB-4FC2-B516-C8CBBAA7B264}" type="pres">
      <dgm:prSet presAssocID="{98AC2167-0D10-47D2-AA60-03F9A70D6C45}" presName="Name0" presStyleCnt="0">
        <dgm:presLayoutVars>
          <dgm:dir/>
          <dgm:resizeHandles val="exact"/>
        </dgm:presLayoutVars>
      </dgm:prSet>
      <dgm:spPr/>
    </dgm:pt>
    <dgm:pt modelId="{48A1E829-7984-40FD-8BB7-4A7D255EE847}" type="pres">
      <dgm:prSet presAssocID="{B1A5DB91-D13C-41F9-B68A-FF9B5C822EC0}" presName="compNode" presStyleCnt="0"/>
      <dgm:spPr/>
    </dgm:pt>
    <dgm:pt modelId="{0D680616-DC8A-4FDE-99B3-8EBE922A3542}" type="pres">
      <dgm:prSet presAssocID="{B1A5DB91-D13C-41F9-B68A-FF9B5C822EC0}" presName="pictRect" presStyleLbl="node1" presStyleIdx="0" presStyleCnt="6" custScaleX="100422"/>
      <dgm:spPr>
        <a:blipFill>
          <a:blip xmlns:r="http://schemas.openxmlformats.org/officeDocument/2006/relationships" r:embed="rId1">
            <a:extLst>
              <a:ext uri="{28A0092B-C50C-407E-A947-70E740481C1C}">
                <a14:useLocalDpi xmlns:a14="http://schemas.microsoft.com/office/drawing/2010/main" val="0"/>
              </a:ext>
            </a:extLst>
          </a:blip>
          <a:srcRect/>
          <a:stretch>
            <a:fillRect l="-6000" r="-6000"/>
          </a:stretch>
        </a:blipFill>
      </dgm:spPr>
    </dgm:pt>
    <dgm:pt modelId="{2C268181-791E-4D12-A87C-05793E574D1F}" type="pres">
      <dgm:prSet presAssocID="{B1A5DB91-D13C-41F9-B68A-FF9B5C822EC0}" presName="textRect" presStyleLbl="revTx" presStyleIdx="0" presStyleCnt="6">
        <dgm:presLayoutVars>
          <dgm:bulletEnabled val="1"/>
        </dgm:presLayoutVars>
      </dgm:prSet>
      <dgm:spPr/>
    </dgm:pt>
    <dgm:pt modelId="{5BE1BDD2-94F9-4154-97DE-7D3EA01B7917}" type="pres">
      <dgm:prSet presAssocID="{A3040033-8D5A-427A-922F-427CA9FE50FD}" presName="sibTrans" presStyleLbl="sibTrans2D1" presStyleIdx="0" presStyleCnt="0"/>
      <dgm:spPr/>
    </dgm:pt>
    <dgm:pt modelId="{6F020D55-F315-4D68-BA08-A6400C40AEBD}" type="pres">
      <dgm:prSet presAssocID="{CD3AAECE-7E53-418C-A208-3918769B821C}" presName="compNode" presStyleCnt="0"/>
      <dgm:spPr/>
    </dgm:pt>
    <dgm:pt modelId="{2A71A110-6469-4A0E-8C3D-EFC1BC277843}" type="pres">
      <dgm:prSet presAssocID="{CD3AAECE-7E53-418C-A208-3918769B821C}" presName="pictRect" presStyleLbl="node1" presStyleIdx="1" presStyleCnt="6"/>
      <dgm:spPr>
        <a:blipFill>
          <a:blip xmlns:r="http://schemas.openxmlformats.org/officeDocument/2006/relationships" r:embed="rId2">
            <a:extLst>
              <a:ext uri="{28A0092B-C50C-407E-A947-70E740481C1C}">
                <a14:useLocalDpi xmlns:a14="http://schemas.microsoft.com/office/drawing/2010/main" val="0"/>
              </a:ext>
            </a:extLst>
          </a:blip>
          <a:srcRect/>
          <a:stretch>
            <a:fillRect t="-18000" b="-18000"/>
          </a:stretch>
        </a:blipFill>
      </dgm:spPr>
    </dgm:pt>
    <dgm:pt modelId="{B1A6AFC3-E0BB-4534-A496-D4E8572A598C}" type="pres">
      <dgm:prSet presAssocID="{CD3AAECE-7E53-418C-A208-3918769B821C}" presName="textRect" presStyleLbl="revTx" presStyleIdx="1" presStyleCnt="6">
        <dgm:presLayoutVars>
          <dgm:bulletEnabled val="1"/>
        </dgm:presLayoutVars>
      </dgm:prSet>
      <dgm:spPr/>
    </dgm:pt>
    <dgm:pt modelId="{6DED1B0A-30DD-467A-839B-305A315E6E53}" type="pres">
      <dgm:prSet presAssocID="{B379978D-E885-4F99-8254-1B3DE456D9AB}" presName="sibTrans" presStyleLbl="sibTrans2D1" presStyleIdx="0" presStyleCnt="0"/>
      <dgm:spPr/>
    </dgm:pt>
    <dgm:pt modelId="{3132B5AB-0775-4E89-8471-2938AEE24732}" type="pres">
      <dgm:prSet presAssocID="{4C25A3F9-4170-4E46-A482-63C0DD132241}" presName="compNode" presStyleCnt="0"/>
      <dgm:spPr/>
    </dgm:pt>
    <dgm:pt modelId="{DF544BAE-8203-45EB-9B2D-0DEE14989D99}" type="pres">
      <dgm:prSet presAssocID="{4C25A3F9-4170-4E46-A482-63C0DD132241}" presName="pictRect" presStyleLbl="node1" presStyleIdx="2" presStyleCnt="6"/>
      <dgm:spPr>
        <a:blipFill>
          <a:blip xmlns:r="http://schemas.openxmlformats.org/officeDocument/2006/relationships"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a:stretch>
            <a:fillRect t="-14000" b="-14000"/>
          </a:stretch>
        </a:blipFill>
      </dgm:spPr>
    </dgm:pt>
    <dgm:pt modelId="{6F97A65F-4FF4-4A0D-B621-3F3EAE4076EF}" type="pres">
      <dgm:prSet presAssocID="{4C25A3F9-4170-4E46-A482-63C0DD132241}" presName="textRect" presStyleLbl="revTx" presStyleIdx="2" presStyleCnt="6">
        <dgm:presLayoutVars>
          <dgm:bulletEnabled val="1"/>
        </dgm:presLayoutVars>
      </dgm:prSet>
      <dgm:spPr/>
    </dgm:pt>
    <dgm:pt modelId="{DA89C8D1-2AEB-4AB2-BF56-AFAC7F641CBC}" type="pres">
      <dgm:prSet presAssocID="{E94FDBF7-63CD-42B4-93CD-8F51B86032BA}" presName="sibTrans" presStyleLbl="sibTrans2D1" presStyleIdx="0" presStyleCnt="0"/>
      <dgm:spPr/>
    </dgm:pt>
    <dgm:pt modelId="{EEE5D14A-D320-42F1-A4E3-E65F1BD69077}" type="pres">
      <dgm:prSet presAssocID="{A58F9247-7C7A-4202-951A-EB6DFD554BE2}" presName="compNode" presStyleCnt="0"/>
      <dgm:spPr/>
    </dgm:pt>
    <dgm:pt modelId="{FBA2C53E-0013-4A16-9685-11BB25A6F1C3}" type="pres">
      <dgm:prSet presAssocID="{A58F9247-7C7A-4202-951A-EB6DFD554BE2}" presName="pictRect" presStyleLbl="node1" presStyleIdx="3" presStyleCnt="6"/>
      <dgm:spPr>
        <a:blipFill>
          <a:blip xmlns:r="http://schemas.openxmlformats.org/officeDocument/2006/relationships" r:embed="rId5">
            <a:extLst>
              <a:ext uri="{28A0092B-C50C-407E-A947-70E740481C1C}">
                <a14:useLocalDpi xmlns:a14="http://schemas.microsoft.com/office/drawing/2010/main" val="0"/>
              </a:ext>
            </a:extLst>
          </a:blip>
          <a:srcRect/>
          <a:stretch>
            <a:fillRect t="-4000" b="-4000"/>
          </a:stretch>
        </a:blipFill>
      </dgm:spPr>
    </dgm:pt>
    <dgm:pt modelId="{BABECB06-4084-4DB1-877B-CFEF93F31E39}" type="pres">
      <dgm:prSet presAssocID="{A58F9247-7C7A-4202-951A-EB6DFD554BE2}" presName="textRect" presStyleLbl="revTx" presStyleIdx="3" presStyleCnt="6">
        <dgm:presLayoutVars>
          <dgm:bulletEnabled val="1"/>
        </dgm:presLayoutVars>
      </dgm:prSet>
      <dgm:spPr/>
    </dgm:pt>
    <dgm:pt modelId="{086A6587-06A3-42AA-AA6A-CF0BBE95E240}" type="pres">
      <dgm:prSet presAssocID="{38A70762-22F3-4491-AD77-5CF35D970AFC}" presName="sibTrans" presStyleLbl="sibTrans2D1" presStyleIdx="0" presStyleCnt="0"/>
      <dgm:spPr/>
    </dgm:pt>
    <dgm:pt modelId="{C41614C8-17F1-4207-BB6E-C8782AC23BB3}" type="pres">
      <dgm:prSet presAssocID="{22DFF831-F1C0-4227-9165-76F5D0C79725}" presName="compNode" presStyleCnt="0"/>
      <dgm:spPr/>
    </dgm:pt>
    <dgm:pt modelId="{B6D2C3A9-4EBB-4F8F-A19E-371E6DFBD944}" type="pres">
      <dgm:prSet presAssocID="{22DFF831-F1C0-4227-9165-76F5D0C79725}" presName="pictRect" presStyleLbl="node1" presStyleIdx="4" presStyleCnt="6"/>
      <dgm:spPr>
        <a:blipFill>
          <a:blip xmlns:r="http://schemas.openxmlformats.org/officeDocument/2006/relationships" r:embed="rId6">
            <a:extLst>
              <a:ext uri="{28A0092B-C50C-407E-A947-70E740481C1C}">
                <a14:useLocalDpi xmlns:a14="http://schemas.microsoft.com/office/drawing/2010/main" val="0"/>
              </a:ext>
            </a:extLst>
          </a:blip>
          <a:srcRect/>
          <a:stretch>
            <a:fillRect t="-4000" b="-4000"/>
          </a:stretch>
        </a:blipFill>
      </dgm:spPr>
    </dgm:pt>
    <dgm:pt modelId="{5C116748-3732-4AA1-B1FF-8C777F108D32}" type="pres">
      <dgm:prSet presAssocID="{22DFF831-F1C0-4227-9165-76F5D0C79725}" presName="textRect" presStyleLbl="revTx" presStyleIdx="4" presStyleCnt="6">
        <dgm:presLayoutVars>
          <dgm:bulletEnabled val="1"/>
        </dgm:presLayoutVars>
      </dgm:prSet>
      <dgm:spPr/>
    </dgm:pt>
    <dgm:pt modelId="{C6D8C558-1AE3-4053-8416-D77C1A95BC6C}" type="pres">
      <dgm:prSet presAssocID="{8A733FC1-49D6-4B25-B97B-003E20AE26B6}" presName="sibTrans" presStyleLbl="sibTrans2D1" presStyleIdx="0" presStyleCnt="0"/>
      <dgm:spPr/>
    </dgm:pt>
    <dgm:pt modelId="{7A6C79F4-62CB-4A3F-B8ED-A25BB895625A}" type="pres">
      <dgm:prSet presAssocID="{067B9701-A479-419F-953F-132050FBC7E1}" presName="compNode" presStyleCnt="0"/>
      <dgm:spPr/>
    </dgm:pt>
    <dgm:pt modelId="{5A2DEC6F-DF8B-49D0-A105-5AB9F197F931}" type="pres">
      <dgm:prSet presAssocID="{067B9701-A479-419F-953F-132050FBC7E1}" presName="pictRect" presStyleLbl="node1" presStyleIdx="5" presStyleCnt="6"/>
      <dgm:spPr>
        <a:blipFill>
          <a:blip xmlns:r="http://schemas.openxmlformats.org/officeDocument/2006/relationships" r:embed="rId7">
            <a:extLst>
              <a:ext uri="{28A0092B-C50C-407E-A947-70E740481C1C}">
                <a14:useLocalDpi xmlns:a14="http://schemas.microsoft.com/office/drawing/2010/main" val="0"/>
              </a:ext>
            </a:extLst>
          </a:blip>
          <a:srcRect/>
          <a:stretch>
            <a:fillRect t="-4000" b="-4000"/>
          </a:stretch>
        </a:blipFill>
      </dgm:spPr>
    </dgm:pt>
    <dgm:pt modelId="{EC69385F-030E-4BAF-A2FF-51392C5DDB34}" type="pres">
      <dgm:prSet presAssocID="{067B9701-A479-419F-953F-132050FBC7E1}" presName="textRect" presStyleLbl="revTx" presStyleIdx="5" presStyleCnt="6">
        <dgm:presLayoutVars>
          <dgm:bulletEnabled val="1"/>
        </dgm:presLayoutVars>
      </dgm:prSet>
      <dgm:spPr/>
    </dgm:pt>
  </dgm:ptLst>
  <dgm:cxnLst>
    <dgm:cxn modelId="{9661BE0D-2C7A-4596-934A-C773D0FFA402}" srcId="{98AC2167-0D10-47D2-AA60-03F9A70D6C45}" destId="{22DFF831-F1C0-4227-9165-76F5D0C79725}" srcOrd="4" destOrd="0" parTransId="{A34C8110-B3F2-408D-9852-FD9C2FCDC178}" sibTransId="{8A733FC1-49D6-4B25-B97B-003E20AE26B6}"/>
    <dgm:cxn modelId="{217B030E-8CC2-44D2-A440-3A117FA71629}" type="presOf" srcId="{B1A5DB91-D13C-41F9-B68A-FF9B5C822EC0}" destId="{2C268181-791E-4D12-A87C-05793E574D1F}" srcOrd="0" destOrd="0" presId="urn:microsoft.com/office/officeart/2005/8/layout/pList1"/>
    <dgm:cxn modelId="{98E37C13-E267-4EB5-A5C1-B1994F866AD6}" type="presOf" srcId="{22DFF831-F1C0-4227-9165-76F5D0C79725}" destId="{5C116748-3732-4AA1-B1FF-8C777F108D32}" srcOrd="0" destOrd="0" presId="urn:microsoft.com/office/officeart/2005/8/layout/pList1"/>
    <dgm:cxn modelId="{1F0C931D-FC07-4509-A3D3-78EC6B74B3E4}" type="presOf" srcId="{A58F9247-7C7A-4202-951A-EB6DFD554BE2}" destId="{BABECB06-4084-4DB1-877B-CFEF93F31E39}" srcOrd="0" destOrd="0" presId="urn:microsoft.com/office/officeart/2005/8/layout/pList1"/>
    <dgm:cxn modelId="{C1F7E528-65F3-43F4-93A9-5F2C7B71056D}" srcId="{98AC2167-0D10-47D2-AA60-03F9A70D6C45}" destId="{067B9701-A479-419F-953F-132050FBC7E1}" srcOrd="5" destOrd="0" parTransId="{FB34361B-6B8E-44D4-B67E-E7893041A36F}" sibTransId="{0BB2EC9F-6082-4F67-8484-386F10188123}"/>
    <dgm:cxn modelId="{B9FA2A63-3546-4DFA-8211-BE150D0B1048}" type="presOf" srcId="{A3040033-8D5A-427A-922F-427CA9FE50FD}" destId="{5BE1BDD2-94F9-4154-97DE-7D3EA01B7917}" srcOrd="0" destOrd="0" presId="urn:microsoft.com/office/officeart/2005/8/layout/pList1"/>
    <dgm:cxn modelId="{A9645645-9CC2-4110-94F1-40D5E635AF4B}" type="presOf" srcId="{CD3AAECE-7E53-418C-A208-3918769B821C}" destId="{B1A6AFC3-E0BB-4534-A496-D4E8572A598C}" srcOrd="0" destOrd="0" presId="urn:microsoft.com/office/officeart/2005/8/layout/pList1"/>
    <dgm:cxn modelId="{8E5F3C70-E313-45AD-A00B-9A309562103C}" srcId="{98AC2167-0D10-47D2-AA60-03F9A70D6C45}" destId="{B1A5DB91-D13C-41F9-B68A-FF9B5C822EC0}" srcOrd="0" destOrd="0" parTransId="{012B0C67-344B-4759-B3B8-4FA77DC806DE}" sibTransId="{A3040033-8D5A-427A-922F-427CA9FE50FD}"/>
    <dgm:cxn modelId="{621D3853-5FEF-4FF4-847E-EE8210631B31}" type="presOf" srcId="{E94FDBF7-63CD-42B4-93CD-8F51B86032BA}" destId="{DA89C8D1-2AEB-4AB2-BF56-AFAC7F641CBC}" srcOrd="0" destOrd="0" presId="urn:microsoft.com/office/officeart/2005/8/layout/pList1"/>
    <dgm:cxn modelId="{FC204F57-A635-45CA-8AEA-9DD0E632A028}" type="presOf" srcId="{067B9701-A479-419F-953F-132050FBC7E1}" destId="{EC69385F-030E-4BAF-A2FF-51392C5DDB34}" srcOrd="0" destOrd="0" presId="urn:microsoft.com/office/officeart/2005/8/layout/pList1"/>
    <dgm:cxn modelId="{3D96597E-70E6-45DC-A31C-41360B348352}" type="presOf" srcId="{98AC2167-0D10-47D2-AA60-03F9A70D6C45}" destId="{A7D68F55-4EBB-4FC2-B516-C8CBBAA7B264}" srcOrd="0" destOrd="0" presId="urn:microsoft.com/office/officeart/2005/8/layout/pList1"/>
    <dgm:cxn modelId="{DD531A8A-82B1-4421-8B56-9D6E18F4BFCD}" srcId="{98AC2167-0D10-47D2-AA60-03F9A70D6C45}" destId="{CD3AAECE-7E53-418C-A208-3918769B821C}" srcOrd="1" destOrd="0" parTransId="{A3B55411-7D04-4AAF-98D7-A7D6F010446C}" sibTransId="{B379978D-E885-4F99-8254-1B3DE456D9AB}"/>
    <dgm:cxn modelId="{A34EAE93-5E9E-47E4-AB9B-07745F62743A}" srcId="{98AC2167-0D10-47D2-AA60-03F9A70D6C45}" destId="{4C25A3F9-4170-4E46-A482-63C0DD132241}" srcOrd="2" destOrd="0" parTransId="{EA661D70-F24A-487E-8D7C-7C8ADC8AD55B}" sibTransId="{E94FDBF7-63CD-42B4-93CD-8F51B86032BA}"/>
    <dgm:cxn modelId="{F8188E94-FCA7-41A8-B53B-24EA9251DDAD}" type="presOf" srcId="{4C25A3F9-4170-4E46-A482-63C0DD132241}" destId="{6F97A65F-4FF4-4A0D-B621-3F3EAE4076EF}" srcOrd="0" destOrd="0" presId="urn:microsoft.com/office/officeart/2005/8/layout/pList1"/>
    <dgm:cxn modelId="{5333A6A2-DA20-4392-996B-F0B2C8713CF3}" srcId="{98AC2167-0D10-47D2-AA60-03F9A70D6C45}" destId="{A58F9247-7C7A-4202-951A-EB6DFD554BE2}" srcOrd="3" destOrd="0" parTransId="{764DD669-4395-4E4A-BF67-1E1A8E756193}" sibTransId="{38A70762-22F3-4491-AD77-5CF35D970AFC}"/>
    <dgm:cxn modelId="{99AAC2A4-F6C8-4D28-A93C-F1C350F7EA43}" type="presOf" srcId="{B379978D-E885-4F99-8254-1B3DE456D9AB}" destId="{6DED1B0A-30DD-467A-839B-305A315E6E53}" srcOrd="0" destOrd="0" presId="urn:microsoft.com/office/officeart/2005/8/layout/pList1"/>
    <dgm:cxn modelId="{BB9E57CB-6DB6-4874-AFEB-D597DB3722E6}" type="presOf" srcId="{8A733FC1-49D6-4B25-B97B-003E20AE26B6}" destId="{C6D8C558-1AE3-4053-8416-D77C1A95BC6C}" srcOrd="0" destOrd="0" presId="urn:microsoft.com/office/officeart/2005/8/layout/pList1"/>
    <dgm:cxn modelId="{016204EF-6CE0-43FD-9483-DED70AA4EA94}" type="presOf" srcId="{38A70762-22F3-4491-AD77-5CF35D970AFC}" destId="{086A6587-06A3-42AA-AA6A-CF0BBE95E240}" srcOrd="0" destOrd="0" presId="urn:microsoft.com/office/officeart/2005/8/layout/pList1"/>
    <dgm:cxn modelId="{F16C4FF6-2826-4637-A784-33B816116DBF}" type="presParOf" srcId="{A7D68F55-4EBB-4FC2-B516-C8CBBAA7B264}" destId="{48A1E829-7984-40FD-8BB7-4A7D255EE847}" srcOrd="0" destOrd="0" presId="urn:microsoft.com/office/officeart/2005/8/layout/pList1"/>
    <dgm:cxn modelId="{1C8F850D-BC39-4505-87D3-4B7392873F41}" type="presParOf" srcId="{48A1E829-7984-40FD-8BB7-4A7D255EE847}" destId="{0D680616-DC8A-4FDE-99B3-8EBE922A3542}" srcOrd="0" destOrd="0" presId="urn:microsoft.com/office/officeart/2005/8/layout/pList1"/>
    <dgm:cxn modelId="{BD63222B-1273-4BBE-ACFA-C57526254228}" type="presParOf" srcId="{48A1E829-7984-40FD-8BB7-4A7D255EE847}" destId="{2C268181-791E-4D12-A87C-05793E574D1F}" srcOrd="1" destOrd="0" presId="urn:microsoft.com/office/officeart/2005/8/layout/pList1"/>
    <dgm:cxn modelId="{15AA8D2B-6E6F-44C0-A192-EAA8788375BC}" type="presParOf" srcId="{A7D68F55-4EBB-4FC2-B516-C8CBBAA7B264}" destId="{5BE1BDD2-94F9-4154-97DE-7D3EA01B7917}" srcOrd="1" destOrd="0" presId="urn:microsoft.com/office/officeart/2005/8/layout/pList1"/>
    <dgm:cxn modelId="{1E8CE8F5-D2B1-448D-BE82-45531097D1D2}" type="presParOf" srcId="{A7D68F55-4EBB-4FC2-B516-C8CBBAA7B264}" destId="{6F020D55-F315-4D68-BA08-A6400C40AEBD}" srcOrd="2" destOrd="0" presId="urn:microsoft.com/office/officeart/2005/8/layout/pList1"/>
    <dgm:cxn modelId="{9C7D99C2-6B68-47B8-BA05-0F8667C904C9}" type="presParOf" srcId="{6F020D55-F315-4D68-BA08-A6400C40AEBD}" destId="{2A71A110-6469-4A0E-8C3D-EFC1BC277843}" srcOrd="0" destOrd="0" presId="urn:microsoft.com/office/officeart/2005/8/layout/pList1"/>
    <dgm:cxn modelId="{3AADE1BC-5546-424B-B46F-040819CE544E}" type="presParOf" srcId="{6F020D55-F315-4D68-BA08-A6400C40AEBD}" destId="{B1A6AFC3-E0BB-4534-A496-D4E8572A598C}" srcOrd="1" destOrd="0" presId="urn:microsoft.com/office/officeart/2005/8/layout/pList1"/>
    <dgm:cxn modelId="{66581D7F-791C-4672-A2CE-3CC648163FEB}" type="presParOf" srcId="{A7D68F55-4EBB-4FC2-B516-C8CBBAA7B264}" destId="{6DED1B0A-30DD-467A-839B-305A315E6E53}" srcOrd="3" destOrd="0" presId="urn:microsoft.com/office/officeart/2005/8/layout/pList1"/>
    <dgm:cxn modelId="{B8607361-BDE7-47CA-A4FE-3F85FE317351}" type="presParOf" srcId="{A7D68F55-4EBB-4FC2-B516-C8CBBAA7B264}" destId="{3132B5AB-0775-4E89-8471-2938AEE24732}" srcOrd="4" destOrd="0" presId="urn:microsoft.com/office/officeart/2005/8/layout/pList1"/>
    <dgm:cxn modelId="{C6D92DBD-051B-4FBE-8976-4FB3981A9FF7}" type="presParOf" srcId="{3132B5AB-0775-4E89-8471-2938AEE24732}" destId="{DF544BAE-8203-45EB-9B2D-0DEE14989D99}" srcOrd="0" destOrd="0" presId="urn:microsoft.com/office/officeart/2005/8/layout/pList1"/>
    <dgm:cxn modelId="{9B407087-02FB-49A0-AD82-F7314D7975A6}" type="presParOf" srcId="{3132B5AB-0775-4E89-8471-2938AEE24732}" destId="{6F97A65F-4FF4-4A0D-B621-3F3EAE4076EF}" srcOrd="1" destOrd="0" presId="urn:microsoft.com/office/officeart/2005/8/layout/pList1"/>
    <dgm:cxn modelId="{7AA39CAB-73CB-404D-852B-CCA0EE2CAB0E}" type="presParOf" srcId="{A7D68F55-4EBB-4FC2-B516-C8CBBAA7B264}" destId="{DA89C8D1-2AEB-4AB2-BF56-AFAC7F641CBC}" srcOrd="5" destOrd="0" presId="urn:microsoft.com/office/officeart/2005/8/layout/pList1"/>
    <dgm:cxn modelId="{79EB37A9-F3C2-44AF-8C32-8EF0B4DB6B3E}" type="presParOf" srcId="{A7D68F55-4EBB-4FC2-B516-C8CBBAA7B264}" destId="{EEE5D14A-D320-42F1-A4E3-E65F1BD69077}" srcOrd="6" destOrd="0" presId="urn:microsoft.com/office/officeart/2005/8/layout/pList1"/>
    <dgm:cxn modelId="{27309FE1-FCCA-49F8-A5D7-10032322A300}" type="presParOf" srcId="{EEE5D14A-D320-42F1-A4E3-E65F1BD69077}" destId="{FBA2C53E-0013-4A16-9685-11BB25A6F1C3}" srcOrd="0" destOrd="0" presId="urn:microsoft.com/office/officeart/2005/8/layout/pList1"/>
    <dgm:cxn modelId="{AFE7633E-8771-4713-8AE7-37EE0981963C}" type="presParOf" srcId="{EEE5D14A-D320-42F1-A4E3-E65F1BD69077}" destId="{BABECB06-4084-4DB1-877B-CFEF93F31E39}" srcOrd="1" destOrd="0" presId="urn:microsoft.com/office/officeart/2005/8/layout/pList1"/>
    <dgm:cxn modelId="{B840BE34-EB53-4389-B4D4-6C24ECC2E4F2}" type="presParOf" srcId="{A7D68F55-4EBB-4FC2-B516-C8CBBAA7B264}" destId="{086A6587-06A3-42AA-AA6A-CF0BBE95E240}" srcOrd="7" destOrd="0" presId="urn:microsoft.com/office/officeart/2005/8/layout/pList1"/>
    <dgm:cxn modelId="{C9B7038E-BC4C-487F-98A1-D750B8083C2C}" type="presParOf" srcId="{A7D68F55-4EBB-4FC2-B516-C8CBBAA7B264}" destId="{C41614C8-17F1-4207-BB6E-C8782AC23BB3}" srcOrd="8" destOrd="0" presId="urn:microsoft.com/office/officeart/2005/8/layout/pList1"/>
    <dgm:cxn modelId="{7CD402A8-8F0C-4EA2-892E-3C447B9C886C}" type="presParOf" srcId="{C41614C8-17F1-4207-BB6E-C8782AC23BB3}" destId="{B6D2C3A9-4EBB-4F8F-A19E-371E6DFBD944}" srcOrd="0" destOrd="0" presId="urn:microsoft.com/office/officeart/2005/8/layout/pList1"/>
    <dgm:cxn modelId="{CDC31A83-7C29-4EDF-8E88-F81EAD93BC85}" type="presParOf" srcId="{C41614C8-17F1-4207-BB6E-C8782AC23BB3}" destId="{5C116748-3732-4AA1-B1FF-8C777F108D32}" srcOrd="1" destOrd="0" presId="urn:microsoft.com/office/officeart/2005/8/layout/pList1"/>
    <dgm:cxn modelId="{3913DA17-DC5B-4A3A-B249-7D6087614FF1}" type="presParOf" srcId="{A7D68F55-4EBB-4FC2-B516-C8CBBAA7B264}" destId="{C6D8C558-1AE3-4053-8416-D77C1A95BC6C}" srcOrd="9" destOrd="0" presId="urn:microsoft.com/office/officeart/2005/8/layout/pList1"/>
    <dgm:cxn modelId="{9C690C2F-7A7C-43CE-BC01-FE2B3BF15D2F}" type="presParOf" srcId="{A7D68F55-4EBB-4FC2-B516-C8CBBAA7B264}" destId="{7A6C79F4-62CB-4A3F-B8ED-A25BB895625A}" srcOrd="10" destOrd="0" presId="urn:microsoft.com/office/officeart/2005/8/layout/pList1"/>
    <dgm:cxn modelId="{3861DFD4-5FC4-4C35-82D5-D9C0790084F1}" type="presParOf" srcId="{7A6C79F4-62CB-4A3F-B8ED-A25BB895625A}" destId="{5A2DEC6F-DF8B-49D0-A105-5AB9F197F931}" srcOrd="0" destOrd="0" presId="urn:microsoft.com/office/officeart/2005/8/layout/pList1"/>
    <dgm:cxn modelId="{FCB4CA42-B96F-40CA-9440-3E802F1AA059}" type="presParOf" srcId="{7A6C79F4-62CB-4A3F-B8ED-A25BB895625A}" destId="{EC69385F-030E-4BAF-A2FF-51392C5DDB34}" srcOrd="1" destOrd="0" presId="urn:microsoft.com/office/officeart/2005/8/layout/p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7E619B4-6C65-4351-BE9A-FEF1DD3D1B71}" type="doc">
      <dgm:prSet loTypeId="urn:microsoft.com/office/officeart/2005/8/layout/hProcess9" loCatId="process" qsTypeId="urn:microsoft.com/office/officeart/2005/8/quickstyle/simple5" qsCatId="simple" csTypeId="urn:microsoft.com/office/officeart/2005/8/colors/accent4_3" csCatId="accent4" phldr="1"/>
      <dgm:spPr/>
      <dgm:t>
        <a:bodyPr/>
        <a:lstStyle/>
        <a:p>
          <a:endParaRPr lang="en-US"/>
        </a:p>
      </dgm:t>
    </dgm:pt>
    <dgm:pt modelId="{1C487A81-45BD-4952-B16B-4666868CFFBC}">
      <dgm:prSet custT="1"/>
      <dgm:spPr/>
      <dgm:t>
        <a:bodyPr/>
        <a:lstStyle/>
        <a:p>
          <a:r>
            <a:rPr lang="he-IL" sz="2000" dirty="0"/>
            <a:t>ניצול כוח העבודה היהודים לתעשייה והקמת ביצורים בגרמניה </a:t>
          </a:r>
          <a:br>
            <a:rPr lang="en-US" sz="2000" dirty="0"/>
          </a:br>
          <a:r>
            <a:rPr lang="he-IL" sz="2000" dirty="0"/>
            <a:t>(סיבה כלכלית)</a:t>
          </a:r>
          <a:endParaRPr lang="en-US" sz="2000" dirty="0"/>
        </a:p>
      </dgm:t>
    </dgm:pt>
    <dgm:pt modelId="{5A6AAE9F-2AA2-41A0-883E-0F67BF75CDD9}" type="parTrans" cxnId="{25536699-B7E8-4080-8139-9E3404A1264B}">
      <dgm:prSet/>
      <dgm:spPr/>
      <dgm:t>
        <a:bodyPr/>
        <a:lstStyle/>
        <a:p>
          <a:endParaRPr lang="en-US"/>
        </a:p>
      </dgm:t>
    </dgm:pt>
    <dgm:pt modelId="{5748EC10-5FDF-483A-84C9-ECA64B1E7A20}" type="sibTrans" cxnId="{25536699-B7E8-4080-8139-9E3404A1264B}">
      <dgm:prSet/>
      <dgm:spPr/>
      <dgm:t>
        <a:bodyPr/>
        <a:lstStyle/>
        <a:p>
          <a:endParaRPr lang="en-US"/>
        </a:p>
      </dgm:t>
    </dgm:pt>
    <dgm:pt modelId="{F84BD84A-6599-49E6-864F-56AB39E52C81}">
      <dgm:prSet custT="1"/>
      <dgm:spPr/>
      <dgm:t>
        <a:bodyPr/>
        <a:lstStyle/>
        <a:p>
          <a:r>
            <a:rPr lang="he-IL" sz="1900" dirty="0"/>
            <a:t>שימוש באסירים כמגן אנושי בקרב על גרמניה או קלף מיקוח מול בעלות הברית </a:t>
          </a:r>
          <a:br>
            <a:rPr lang="en-US" sz="1900" dirty="0"/>
          </a:br>
          <a:r>
            <a:rPr lang="he-IL" sz="1900" dirty="0"/>
            <a:t>(סיבה צבאית/ פוליטית)</a:t>
          </a:r>
          <a:endParaRPr lang="en-US" sz="1900" dirty="0"/>
        </a:p>
      </dgm:t>
    </dgm:pt>
    <dgm:pt modelId="{19218CBF-625C-40A8-B541-ECF6C1FE0794}" type="parTrans" cxnId="{9435B8AF-03A1-45C3-AE29-7FAE4B0F4E75}">
      <dgm:prSet/>
      <dgm:spPr/>
      <dgm:t>
        <a:bodyPr/>
        <a:lstStyle/>
        <a:p>
          <a:endParaRPr lang="en-US"/>
        </a:p>
      </dgm:t>
    </dgm:pt>
    <dgm:pt modelId="{0C7FAF37-42BE-4CA6-9328-9A9E11E4F1C1}" type="sibTrans" cxnId="{9435B8AF-03A1-45C3-AE29-7FAE4B0F4E75}">
      <dgm:prSet/>
      <dgm:spPr/>
      <dgm:t>
        <a:bodyPr/>
        <a:lstStyle/>
        <a:p>
          <a:endParaRPr lang="en-US"/>
        </a:p>
      </dgm:t>
    </dgm:pt>
    <dgm:pt modelId="{082A5C36-DCE4-4EA4-A2B9-942D33DA3B78}">
      <dgm:prSet custT="1"/>
      <dgm:spPr/>
      <dgm:t>
        <a:bodyPr/>
        <a:lstStyle/>
        <a:p>
          <a:r>
            <a:rPr lang="he-IL" sz="2200" dirty="0"/>
            <a:t>המשך השמדת היהודים </a:t>
          </a:r>
          <a:br>
            <a:rPr lang="en-US" sz="2200" dirty="0"/>
          </a:br>
          <a:r>
            <a:rPr lang="he-IL" sz="2200" dirty="0"/>
            <a:t>(סיבה אידיאולוגית)</a:t>
          </a:r>
          <a:endParaRPr lang="en-US" sz="2200" dirty="0"/>
        </a:p>
      </dgm:t>
    </dgm:pt>
    <dgm:pt modelId="{934EA80B-6C82-48B9-98C2-CD2765F69F6F}" type="parTrans" cxnId="{EF0764E1-87D2-4DEA-9201-C4DCC528D63D}">
      <dgm:prSet/>
      <dgm:spPr/>
      <dgm:t>
        <a:bodyPr/>
        <a:lstStyle/>
        <a:p>
          <a:endParaRPr lang="en-US"/>
        </a:p>
      </dgm:t>
    </dgm:pt>
    <dgm:pt modelId="{D358AE52-1DDE-4877-8EBB-38EB9AA0101A}" type="sibTrans" cxnId="{EF0764E1-87D2-4DEA-9201-C4DCC528D63D}">
      <dgm:prSet/>
      <dgm:spPr/>
      <dgm:t>
        <a:bodyPr/>
        <a:lstStyle/>
        <a:p>
          <a:endParaRPr lang="en-US"/>
        </a:p>
      </dgm:t>
    </dgm:pt>
    <dgm:pt modelId="{FF51B84A-3273-4632-BDEF-871B7FBD29D7}">
      <dgm:prSet custT="1"/>
      <dgm:spPr/>
      <dgm:t>
        <a:bodyPr/>
        <a:lstStyle/>
        <a:p>
          <a:r>
            <a:rPr lang="he-IL" sz="2200"/>
            <a:t>מניעת סיפור ההשמדה ושימוש כעד ראייה אודות זוועות ההשמדה</a:t>
          </a:r>
          <a:endParaRPr lang="en-US" sz="2200"/>
        </a:p>
      </dgm:t>
    </dgm:pt>
    <dgm:pt modelId="{82C52E33-B4A4-4932-8F3D-43481CDE1240}" type="parTrans" cxnId="{B86774A3-BEB5-430D-A4A4-3B732E56C630}">
      <dgm:prSet/>
      <dgm:spPr/>
      <dgm:t>
        <a:bodyPr/>
        <a:lstStyle/>
        <a:p>
          <a:endParaRPr lang="en-US"/>
        </a:p>
      </dgm:t>
    </dgm:pt>
    <dgm:pt modelId="{D98684D1-8A40-4137-9CF0-F9BA50B8CF63}" type="sibTrans" cxnId="{B86774A3-BEB5-430D-A4A4-3B732E56C630}">
      <dgm:prSet/>
      <dgm:spPr/>
      <dgm:t>
        <a:bodyPr/>
        <a:lstStyle/>
        <a:p>
          <a:endParaRPr lang="en-US"/>
        </a:p>
      </dgm:t>
    </dgm:pt>
    <dgm:pt modelId="{B5F66A03-EADA-46D0-8B35-BCA817758C52}">
      <dgm:prSet custT="1"/>
      <dgm:spPr/>
      <dgm:t>
        <a:bodyPr/>
        <a:lstStyle/>
        <a:p>
          <a:r>
            <a:rPr lang="he-IL" sz="2200"/>
            <a:t>חשש שמא האסירים יתמרדו לקראת סוף המלחמה </a:t>
          </a:r>
          <a:endParaRPr lang="en-US" sz="2200"/>
        </a:p>
      </dgm:t>
    </dgm:pt>
    <dgm:pt modelId="{DD6CFE58-408A-4A9D-91C4-2E4C3CAF3B22}" type="parTrans" cxnId="{8BD3E26C-C649-414E-B9A0-C4F049E23DCC}">
      <dgm:prSet/>
      <dgm:spPr/>
      <dgm:t>
        <a:bodyPr/>
        <a:lstStyle/>
        <a:p>
          <a:endParaRPr lang="en-US"/>
        </a:p>
      </dgm:t>
    </dgm:pt>
    <dgm:pt modelId="{B0698B1B-DC6A-43A2-9C9A-20D2D02711AE}" type="sibTrans" cxnId="{8BD3E26C-C649-414E-B9A0-C4F049E23DCC}">
      <dgm:prSet/>
      <dgm:spPr/>
      <dgm:t>
        <a:bodyPr/>
        <a:lstStyle/>
        <a:p>
          <a:endParaRPr lang="en-US"/>
        </a:p>
      </dgm:t>
    </dgm:pt>
    <dgm:pt modelId="{F1084962-A8E4-4A75-8B61-C9CDBEFFD590}" type="pres">
      <dgm:prSet presAssocID="{47E619B4-6C65-4351-BE9A-FEF1DD3D1B71}" presName="CompostProcess" presStyleCnt="0">
        <dgm:presLayoutVars>
          <dgm:dir val="rev"/>
          <dgm:resizeHandles val="exact"/>
        </dgm:presLayoutVars>
      </dgm:prSet>
      <dgm:spPr/>
    </dgm:pt>
    <dgm:pt modelId="{9D1A5355-A877-4797-AA17-8502F54A97FD}" type="pres">
      <dgm:prSet presAssocID="{47E619B4-6C65-4351-BE9A-FEF1DD3D1B71}" presName="arrow" presStyleLbl="bgShp" presStyleIdx="0" presStyleCnt="1"/>
      <dgm:spPr/>
    </dgm:pt>
    <dgm:pt modelId="{7EE02804-AD3D-48B7-A5CD-17B21A48B834}" type="pres">
      <dgm:prSet presAssocID="{47E619B4-6C65-4351-BE9A-FEF1DD3D1B71}" presName="linearProcess" presStyleCnt="0"/>
      <dgm:spPr/>
    </dgm:pt>
    <dgm:pt modelId="{EE33D3CA-1C5E-494E-8BCE-C0BAAE243783}" type="pres">
      <dgm:prSet presAssocID="{1C487A81-45BD-4952-B16B-4666868CFFBC}" presName="textNode" presStyleLbl="node1" presStyleIdx="0" presStyleCnt="5">
        <dgm:presLayoutVars>
          <dgm:bulletEnabled val="1"/>
        </dgm:presLayoutVars>
      </dgm:prSet>
      <dgm:spPr/>
    </dgm:pt>
    <dgm:pt modelId="{CF6017FF-AB2E-47A9-8D30-90AA7BC9E61E}" type="pres">
      <dgm:prSet presAssocID="{5748EC10-5FDF-483A-84C9-ECA64B1E7A20}" presName="sibTrans" presStyleCnt="0"/>
      <dgm:spPr/>
    </dgm:pt>
    <dgm:pt modelId="{1621A5CF-0EF7-4AC9-AD2B-EF5A1223BABC}" type="pres">
      <dgm:prSet presAssocID="{F84BD84A-6599-49E6-864F-56AB39E52C81}" presName="textNode" presStyleLbl="node1" presStyleIdx="1" presStyleCnt="5">
        <dgm:presLayoutVars>
          <dgm:bulletEnabled val="1"/>
        </dgm:presLayoutVars>
      </dgm:prSet>
      <dgm:spPr/>
    </dgm:pt>
    <dgm:pt modelId="{B45BD943-5B62-4FB7-92DC-79B822E37C7A}" type="pres">
      <dgm:prSet presAssocID="{0C7FAF37-42BE-4CA6-9328-9A9E11E4F1C1}" presName="sibTrans" presStyleCnt="0"/>
      <dgm:spPr/>
    </dgm:pt>
    <dgm:pt modelId="{18692FCC-ED14-4D71-820E-360D577089AC}" type="pres">
      <dgm:prSet presAssocID="{082A5C36-DCE4-4EA4-A2B9-942D33DA3B78}" presName="textNode" presStyleLbl="node1" presStyleIdx="2" presStyleCnt="5">
        <dgm:presLayoutVars>
          <dgm:bulletEnabled val="1"/>
        </dgm:presLayoutVars>
      </dgm:prSet>
      <dgm:spPr/>
    </dgm:pt>
    <dgm:pt modelId="{9CE62526-640D-4B7B-99D4-C72C9E661D4D}" type="pres">
      <dgm:prSet presAssocID="{D358AE52-1DDE-4877-8EBB-38EB9AA0101A}" presName="sibTrans" presStyleCnt="0"/>
      <dgm:spPr/>
    </dgm:pt>
    <dgm:pt modelId="{05E4C712-DFD9-4B56-B501-52A5FD87ABFF}" type="pres">
      <dgm:prSet presAssocID="{FF51B84A-3273-4632-BDEF-871B7FBD29D7}" presName="textNode" presStyleLbl="node1" presStyleIdx="3" presStyleCnt="5">
        <dgm:presLayoutVars>
          <dgm:bulletEnabled val="1"/>
        </dgm:presLayoutVars>
      </dgm:prSet>
      <dgm:spPr/>
    </dgm:pt>
    <dgm:pt modelId="{46025937-8FDD-493F-BFD4-0FD6DA99B029}" type="pres">
      <dgm:prSet presAssocID="{D98684D1-8A40-4137-9CF0-F9BA50B8CF63}" presName="sibTrans" presStyleCnt="0"/>
      <dgm:spPr/>
    </dgm:pt>
    <dgm:pt modelId="{590EB2AA-B6F3-43B4-A436-7ABD2829921D}" type="pres">
      <dgm:prSet presAssocID="{B5F66A03-EADA-46D0-8B35-BCA817758C52}" presName="textNode" presStyleLbl="node1" presStyleIdx="4" presStyleCnt="5">
        <dgm:presLayoutVars>
          <dgm:bulletEnabled val="1"/>
        </dgm:presLayoutVars>
      </dgm:prSet>
      <dgm:spPr/>
    </dgm:pt>
  </dgm:ptLst>
  <dgm:cxnLst>
    <dgm:cxn modelId="{ACC22106-9398-4AB9-89E3-B4A2658C10E7}" type="presOf" srcId="{1C487A81-45BD-4952-B16B-4666868CFFBC}" destId="{EE33D3CA-1C5E-494E-8BCE-C0BAAE243783}" srcOrd="0" destOrd="0" presId="urn:microsoft.com/office/officeart/2005/8/layout/hProcess9"/>
    <dgm:cxn modelId="{8BD3E26C-C649-414E-B9A0-C4F049E23DCC}" srcId="{47E619B4-6C65-4351-BE9A-FEF1DD3D1B71}" destId="{B5F66A03-EADA-46D0-8B35-BCA817758C52}" srcOrd="4" destOrd="0" parTransId="{DD6CFE58-408A-4A9D-91C4-2E4C3CAF3B22}" sibTransId="{B0698B1B-DC6A-43A2-9C9A-20D2D02711AE}"/>
    <dgm:cxn modelId="{25536699-B7E8-4080-8139-9E3404A1264B}" srcId="{47E619B4-6C65-4351-BE9A-FEF1DD3D1B71}" destId="{1C487A81-45BD-4952-B16B-4666868CFFBC}" srcOrd="0" destOrd="0" parTransId="{5A6AAE9F-2AA2-41A0-883E-0F67BF75CDD9}" sibTransId="{5748EC10-5FDF-483A-84C9-ECA64B1E7A20}"/>
    <dgm:cxn modelId="{B86774A3-BEB5-430D-A4A4-3B732E56C630}" srcId="{47E619B4-6C65-4351-BE9A-FEF1DD3D1B71}" destId="{FF51B84A-3273-4632-BDEF-871B7FBD29D7}" srcOrd="3" destOrd="0" parTransId="{82C52E33-B4A4-4932-8F3D-43481CDE1240}" sibTransId="{D98684D1-8A40-4137-9CF0-F9BA50B8CF63}"/>
    <dgm:cxn modelId="{9435B8AF-03A1-45C3-AE29-7FAE4B0F4E75}" srcId="{47E619B4-6C65-4351-BE9A-FEF1DD3D1B71}" destId="{F84BD84A-6599-49E6-864F-56AB39E52C81}" srcOrd="1" destOrd="0" parTransId="{19218CBF-625C-40A8-B541-ECF6C1FE0794}" sibTransId="{0C7FAF37-42BE-4CA6-9328-9A9E11E4F1C1}"/>
    <dgm:cxn modelId="{013351C1-72E0-46F6-8567-6FAC75857B15}" type="presOf" srcId="{47E619B4-6C65-4351-BE9A-FEF1DD3D1B71}" destId="{F1084962-A8E4-4A75-8B61-C9CDBEFFD590}" srcOrd="0" destOrd="0" presId="urn:microsoft.com/office/officeart/2005/8/layout/hProcess9"/>
    <dgm:cxn modelId="{FE835CC9-F6F3-48BA-9D79-E7DC2D687504}" type="presOf" srcId="{FF51B84A-3273-4632-BDEF-871B7FBD29D7}" destId="{05E4C712-DFD9-4B56-B501-52A5FD87ABFF}" srcOrd="0" destOrd="0" presId="urn:microsoft.com/office/officeart/2005/8/layout/hProcess9"/>
    <dgm:cxn modelId="{EF0764E1-87D2-4DEA-9201-C4DCC528D63D}" srcId="{47E619B4-6C65-4351-BE9A-FEF1DD3D1B71}" destId="{082A5C36-DCE4-4EA4-A2B9-942D33DA3B78}" srcOrd="2" destOrd="0" parTransId="{934EA80B-6C82-48B9-98C2-CD2765F69F6F}" sibTransId="{D358AE52-1DDE-4877-8EBB-38EB9AA0101A}"/>
    <dgm:cxn modelId="{FFBA7CE7-F820-454E-BB2B-26772815B48D}" type="presOf" srcId="{B5F66A03-EADA-46D0-8B35-BCA817758C52}" destId="{590EB2AA-B6F3-43B4-A436-7ABD2829921D}" srcOrd="0" destOrd="0" presId="urn:microsoft.com/office/officeart/2005/8/layout/hProcess9"/>
    <dgm:cxn modelId="{1EC03DEE-A651-46D0-85F6-6537E5CDEBF3}" type="presOf" srcId="{082A5C36-DCE4-4EA4-A2B9-942D33DA3B78}" destId="{18692FCC-ED14-4D71-820E-360D577089AC}" srcOrd="0" destOrd="0" presId="urn:microsoft.com/office/officeart/2005/8/layout/hProcess9"/>
    <dgm:cxn modelId="{0E7267FB-47F5-4DBE-976C-1EBA9EDC4178}" type="presOf" srcId="{F84BD84A-6599-49E6-864F-56AB39E52C81}" destId="{1621A5CF-0EF7-4AC9-AD2B-EF5A1223BABC}" srcOrd="0" destOrd="0" presId="urn:microsoft.com/office/officeart/2005/8/layout/hProcess9"/>
    <dgm:cxn modelId="{F745F538-FD4D-48B9-841F-F29627260602}" type="presParOf" srcId="{F1084962-A8E4-4A75-8B61-C9CDBEFFD590}" destId="{9D1A5355-A877-4797-AA17-8502F54A97FD}" srcOrd="0" destOrd="0" presId="urn:microsoft.com/office/officeart/2005/8/layout/hProcess9"/>
    <dgm:cxn modelId="{63BB57FE-B93B-488A-8045-B43C42548FFE}" type="presParOf" srcId="{F1084962-A8E4-4A75-8B61-C9CDBEFFD590}" destId="{7EE02804-AD3D-48B7-A5CD-17B21A48B834}" srcOrd="1" destOrd="0" presId="urn:microsoft.com/office/officeart/2005/8/layout/hProcess9"/>
    <dgm:cxn modelId="{67D45D43-40B4-4062-9791-CF0228E5833C}" type="presParOf" srcId="{7EE02804-AD3D-48B7-A5CD-17B21A48B834}" destId="{EE33D3CA-1C5E-494E-8BCE-C0BAAE243783}" srcOrd="0" destOrd="0" presId="urn:microsoft.com/office/officeart/2005/8/layout/hProcess9"/>
    <dgm:cxn modelId="{C02DDE72-360C-4F1D-8037-5F323FBB3574}" type="presParOf" srcId="{7EE02804-AD3D-48B7-A5CD-17B21A48B834}" destId="{CF6017FF-AB2E-47A9-8D30-90AA7BC9E61E}" srcOrd="1" destOrd="0" presId="urn:microsoft.com/office/officeart/2005/8/layout/hProcess9"/>
    <dgm:cxn modelId="{D9FE6D78-1C23-4C4C-9E97-76099883B7AA}" type="presParOf" srcId="{7EE02804-AD3D-48B7-A5CD-17B21A48B834}" destId="{1621A5CF-0EF7-4AC9-AD2B-EF5A1223BABC}" srcOrd="2" destOrd="0" presId="urn:microsoft.com/office/officeart/2005/8/layout/hProcess9"/>
    <dgm:cxn modelId="{FCEC3B69-60BC-4F0F-9CBE-55123F1BA272}" type="presParOf" srcId="{7EE02804-AD3D-48B7-A5CD-17B21A48B834}" destId="{B45BD943-5B62-4FB7-92DC-79B822E37C7A}" srcOrd="3" destOrd="0" presId="urn:microsoft.com/office/officeart/2005/8/layout/hProcess9"/>
    <dgm:cxn modelId="{05F8503D-AD52-44CF-8C0C-CC5CEF5155D5}" type="presParOf" srcId="{7EE02804-AD3D-48B7-A5CD-17B21A48B834}" destId="{18692FCC-ED14-4D71-820E-360D577089AC}" srcOrd="4" destOrd="0" presId="urn:microsoft.com/office/officeart/2005/8/layout/hProcess9"/>
    <dgm:cxn modelId="{0EEBB438-D18B-4A55-A9B5-BE194FA1BCE8}" type="presParOf" srcId="{7EE02804-AD3D-48B7-A5CD-17B21A48B834}" destId="{9CE62526-640D-4B7B-99D4-C72C9E661D4D}" srcOrd="5" destOrd="0" presId="urn:microsoft.com/office/officeart/2005/8/layout/hProcess9"/>
    <dgm:cxn modelId="{55988C43-D2BC-4232-947D-53E207E3979F}" type="presParOf" srcId="{7EE02804-AD3D-48B7-A5CD-17B21A48B834}" destId="{05E4C712-DFD9-4B56-B501-52A5FD87ABFF}" srcOrd="6" destOrd="0" presId="urn:microsoft.com/office/officeart/2005/8/layout/hProcess9"/>
    <dgm:cxn modelId="{38C734C2-0A08-474B-A214-7B3A18EA5440}" type="presParOf" srcId="{7EE02804-AD3D-48B7-A5CD-17B21A48B834}" destId="{46025937-8FDD-493F-BFD4-0FD6DA99B029}" srcOrd="7" destOrd="0" presId="urn:microsoft.com/office/officeart/2005/8/layout/hProcess9"/>
    <dgm:cxn modelId="{32905DD1-5DB8-4855-AC6B-FCD141CA87AF}" type="presParOf" srcId="{7EE02804-AD3D-48B7-A5CD-17B21A48B834}" destId="{590EB2AA-B6F3-43B4-A436-7ABD2829921D}" srcOrd="8"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ACEC4D-898E-412E-B24C-CB1DF26DA277}">
      <dsp:nvSpPr>
        <dsp:cNvPr id="0" name=""/>
        <dsp:cNvSpPr/>
      </dsp:nvSpPr>
      <dsp:spPr>
        <a:xfrm>
          <a:off x="2852311" y="6"/>
          <a:ext cx="2447536" cy="1468522"/>
        </a:xfrm>
        <a:prstGeom prst="rect">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rtl="1">
            <a:lnSpc>
              <a:spcPct val="90000"/>
            </a:lnSpc>
            <a:spcBef>
              <a:spcPct val="0"/>
            </a:spcBef>
            <a:spcAft>
              <a:spcPct val="35000"/>
            </a:spcAft>
            <a:buNone/>
          </a:pPr>
          <a:r>
            <a:rPr lang="he-IL" sz="2300" kern="1200" dirty="0"/>
            <a:t>1941-1945: </a:t>
          </a:r>
          <a:r>
            <a:rPr lang="he-IL" sz="2300" kern="1200" dirty="0" err="1"/>
            <a:t>הפיתרון</a:t>
          </a:r>
          <a:r>
            <a:rPr lang="he-IL" sz="2300" kern="1200" dirty="0"/>
            <a:t> הסופי</a:t>
          </a:r>
        </a:p>
      </dsp:txBody>
      <dsp:txXfrm>
        <a:off x="2852311" y="6"/>
        <a:ext cx="2447536" cy="1468522"/>
      </dsp:txXfrm>
    </dsp:sp>
    <dsp:sp modelId="{F8CC7419-C906-4D17-86B3-5D87B22F2410}">
      <dsp:nvSpPr>
        <dsp:cNvPr id="0" name=""/>
        <dsp:cNvSpPr/>
      </dsp:nvSpPr>
      <dsp:spPr>
        <a:xfrm>
          <a:off x="5478322" y="6"/>
          <a:ext cx="2447536" cy="1468522"/>
        </a:xfrm>
        <a:prstGeom prst="rect">
          <a:avLst/>
        </a:prstGeom>
        <a:solidFill>
          <a:schemeClr val="accent4">
            <a:hueOff val="669899"/>
            <a:satOff val="1392"/>
            <a:lumOff val="1405"/>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rtl="1">
            <a:lnSpc>
              <a:spcPct val="90000"/>
            </a:lnSpc>
            <a:spcBef>
              <a:spcPct val="0"/>
            </a:spcBef>
            <a:spcAft>
              <a:spcPct val="35000"/>
            </a:spcAft>
            <a:buNone/>
          </a:pPr>
          <a:r>
            <a:rPr lang="he-IL" sz="2300" kern="1200" dirty="0"/>
            <a:t>הקמת הגטאות</a:t>
          </a:r>
        </a:p>
      </dsp:txBody>
      <dsp:txXfrm>
        <a:off x="5478322" y="6"/>
        <a:ext cx="2447536" cy="1468522"/>
      </dsp:txXfrm>
    </dsp:sp>
    <dsp:sp modelId="{06784335-8F6F-4B84-A69A-AB44C749CB0C}">
      <dsp:nvSpPr>
        <dsp:cNvPr id="0" name=""/>
        <dsp:cNvSpPr/>
      </dsp:nvSpPr>
      <dsp:spPr>
        <a:xfrm>
          <a:off x="8083040" y="6"/>
          <a:ext cx="2447536" cy="1468522"/>
        </a:xfrm>
        <a:prstGeom prst="rect">
          <a:avLst/>
        </a:prstGeom>
        <a:solidFill>
          <a:schemeClr val="accent4">
            <a:hueOff val="1339799"/>
            <a:satOff val="2783"/>
            <a:lumOff val="2811"/>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rtl="1">
            <a:lnSpc>
              <a:spcPct val="90000"/>
            </a:lnSpc>
            <a:spcBef>
              <a:spcPct val="0"/>
            </a:spcBef>
            <a:spcAft>
              <a:spcPct val="35000"/>
            </a:spcAft>
            <a:buNone/>
          </a:pPr>
          <a:r>
            <a:rPr lang="he-IL" sz="2300" kern="1200" dirty="0"/>
            <a:t>מדיניות הנאצים עם כיבוש פולין</a:t>
          </a:r>
        </a:p>
      </dsp:txBody>
      <dsp:txXfrm>
        <a:off x="8083040" y="6"/>
        <a:ext cx="2447536" cy="1468522"/>
      </dsp:txXfrm>
    </dsp:sp>
    <dsp:sp modelId="{A0F4F9B7-4637-4795-8EDD-6CABDDDC8C4D}">
      <dsp:nvSpPr>
        <dsp:cNvPr id="0" name=""/>
        <dsp:cNvSpPr/>
      </dsp:nvSpPr>
      <dsp:spPr>
        <a:xfrm>
          <a:off x="1285471" y="2050137"/>
          <a:ext cx="2447536" cy="1468522"/>
        </a:xfrm>
        <a:prstGeom prst="rect">
          <a:avLst/>
        </a:prstGeom>
        <a:solidFill>
          <a:schemeClr val="accent4">
            <a:hueOff val="2009698"/>
            <a:satOff val="4175"/>
            <a:lumOff val="4216"/>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rtl="1">
            <a:lnSpc>
              <a:spcPct val="90000"/>
            </a:lnSpc>
            <a:spcBef>
              <a:spcPct val="0"/>
            </a:spcBef>
            <a:spcAft>
              <a:spcPct val="35000"/>
            </a:spcAft>
            <a:buNone/>
          </a:pPr>
          <a:r>
            <a:rPr lang="he-IL" sz="2300" kern="1200" dirty="0"/>
            <a:t>שארית הפליטה</a:t>
          </a:r>
        </a:p>
      </dsp:txBody>
      <dsp:txXfrm>
        <a:off x="1285471" y="2050137"/>
        <a:ext cx="2447536" cy="1468522"/>
      </dsp:txXfrm>
    </dsp:sp>
    <dsp:sp modelId="{173190F0-D6DA-4A26-AFA6-EB15017DDC45}">
      <dsp:nvSpPr>
        <dsp:cNvPr id="0" name=""/>
        <dsp:cNvSpPr/>
      </dsp:nvSpPr>
      <dsp:spPr>
        <a:xfrm>
          <a:off x="3973160" y="2053876"/>
          <a:ext cx="2447536" cy="1468522"/>
        </a:xfrm>
        <a:prstGeom prst="rect">
          <a:avLst/>
        </a:prstGeom>
        <a:solidFill>
          <a:schemeClr val="accent4">
            <a:hueOff val="2679597"/>
            <a:satOff val="5567"/>
            <a:lumOff val="5621"/>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rtl="1">
            <a:lnSpc>
              <a:spcPct val="90000"/>
            </a:lnSpc>
            <a:spcBef>
              <a:spcPct val="0"/>
            </a:spcBef>
            <a:spcAft>
              <a:spcPct val="35000"/>
            </a:spcAft>
            <a:buNone/>
          </a:pPr>
          <a:r>
            <a:rPr lang="he-IL" sz="2300" kern="1200" dirty="0"/>
            <a:t>התמודדות היהודים עם מציאות החיים בימי השואה</a:t>
          </a:r>
        </a:p>
      </dsp:txBody>
      <dsp:txXfrm>
        <a:off x="3973160" y="2053876"/>
        <a:ext cx="2447536" cy="1468522"/>
      </dsp:txXfrm>
    </dsp:sp>
    <dsp:sp modelId="{D9BE72DA-6860-4096-BF78-E8CF51934108}">
      <dsp:nvSpPr>
        <dsp:cNvPr id="0" name=""/>
        <dsp:cNvSpPr/>
      </dsp:nvSpPr>
      <dsp:spPr>
        <a:xfrm>
          <a:off x="6652185" y="2067123"/>
          <a:ext cx="2447536" cy="1468522"/>
        </a:xfrm>
        <a:prstGeom prst="rect">
          <a:avLst/>
        </a:prstGeom>
        <a:solidFill>
          <a:schemeClr val="accent4">
            <a:hueOff val="3349496"/>
            <a:satOff val="6958"/>
            <a:lumOff val="7027"/>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rtl="1">
            <a:lnSpc>
              <a:spcPct val="90000"/>
            </a:lnSpc>
            <a:spcBef>
              <a:spcPct val="0"/>
            </a:spcBef>
            <a:spcAft>
              <a:spcPct val="35000"/>
            </a:spcAft>
            <a:buNone/>
          </a:pPr>
          <a:r>
            <a:rPr lang="he-IL" sz="2300" kern="1200" dirty="0"/>
            <a:t>חסידי אומות העולם</a:t>
          </a:r>
        </a:p>
      </dsp:txBody>
      <dsp:txXfrm>
        <a:off x="6652185" y="2067123"/>
        <a:ext cx="2447536" cy="1468522"/>
      </dsp:txXfrm>
    </dsp:sp>
    <dsp:sp modelId="{8EA151EA-266A-4D39-B7EB-7122585397AE}">
      <dsp:nvSpPr>
        <dsp:cNvPr id="0" name=""/>
        <dsp:cNvSpPr/>
      </dsp:nvSpPr>
      <dsp:spPr>
        <a:xfrm>
          <a:off x="173996" y="2"/>
          <a:ext cx="2447536" cy="1468522"/>
        </a:xfrm>
        <a:prstGeom prst="rect">
          <a:avLst/>
        </a:prstGeom>
        <a:solidFill>
          <a:schemeClr val="accent4">
            <a:hueOff val="4019396"/>
            <a:satOff val="8350"/>
            <a:lumOff val="8432"/>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rtl="1">
            <a:lnSpc>
              <a:spcPct val="90000"/>
            </a:lnSpc>
            <a:spcBef>
              <a:spcPct val="0"/>
            </a:spcBef>
            <a:spcAft>
              <a:spcPct val="35000"/>
            </a:spcAft>
            <a:buNone/>
          </a:pPr>
          <a:r>
            <a:rPr lang="he-IL" sz="2300" kern="1200" dirty="0"/>
            <a:t>גורל היהודים בצפון אפריקה</a:t>
          </a:r>
        </a:p>
      </dsp:txBody>
      <dsp:txXfrm>
        <a:off x="173996" y="2"/>
        <a:ext cx="2447536" cy="146852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8E956B-3413-4550-A361-B61B21601297}">
      <dsp:nvSpPr>
        <dsp:cNvPr id="0" name=""/>
        <dsp:cNvSpPr/>
      </dsp:nvSpPr>
      <dsp:spPr>
        <a:xfrm>
          <a:off x="6884670" y="79041"/>
          <a:ext cx="3018234" cy="806400"/>
        </a:xfrm>
        <a:prstGeom prst="rect">
          <a:avLst/>
        </a:prstGeom>
        <a:solidFill>
          <a:schemeClr val="accent1">
            <a:alpha val="90000"/>
            <a:hueOff val="0"/>
            <a:satOff val="0"/>
            <a:lumOff val="0"/>
            <a:alphaOff val="0"/>
          </a:schemeClr>
        </a:solidFill>
        <a:ln w="19050" cap="rnd" cmpd="sng" algn="ctr">
          <a:solidFill>
            <a:schemeClr val="accent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marL="0" lvl="0" indent="0" algn="ctr" defTabSz="1244600" rtl="1">
            <a:lnSpc>
              <a:spcPct val="90000"/>
            </a:lnSpc>
            <a:spcBef>
              <a:spcPct val="0"/>
            </a:spcBef>
            <a:spcAft>
              <a:spcPct val="35000"/>
            </a:spcAft>
            <a:buNone/>
          </a:pPr>
          <a:r>
            <a:rPr lang="he-IL" sz="2800" kern="1200" dirty="0"/>
            <a:t>גטאות</a:t>
          </a:r>
        </a:p>
      </dsp:txBody>
      <dsp:txXfrm>
        <a:off x="6884670" y="79041"/>
        <a:ext cx="3018234" cy="806400"/>
      </dsp:txXfrm>
    </dsp:sp>
    <dsp:sp modelId="{D537CCC3-CEB5-4E7B-9217-20F12B28E770}">
      <dsp:nvSpPr>
        <dsp:cNvPr id="0" name=""/>
        <dsp:cNvSpPr/>
      </dsp:nvSpPr>
      <dsp:spPr>
        <a:xfrm>
          <a:off x="6884670" y="885441"/>
          <a:ext cx="3018234" cy="4137604"/>
        </a:xfrm>
        <a:prstGeom prst="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9352" tIns="149352" rIns="199136" bIns="224028" numCol="1" spcCol="1270" anchor="t" anchorCtr="0">
          <a:noAutofit/>
        </a:bodyPr>
        <a:lstStyle/>
        <a:p>
          <a:pPr marL="285750" lvl="1" indent="-285750" algn="r" defTabSz="1244600" rtl="1">
            <a:lnSpc>
              <a:spcPct val="90000"/>
            </a:lnSpc>
            <a:spcBef>
              <a:spcPct val="0"/>
            </a:spcBef>
            <a:spcAft>
              <a:spcPct val="15000"/>
            </a:spcAft>
            <a:buChar char="•"/>
          </a:pPr>
          <a:r>
            <a:rPr lang="he-IL" sz="2800" kern="1200" dirty="0"/>
            <a:t>ריכוז היהודים בערים הסמוכות למסילת רכבת והקמת גטאות ליהודים בתוך הערים.</a:t>
          </a:r>
        </a:p>
      </dsp:txBody>
      <dsp:txXfrm>
        <a:off x="6884670" y="885441"/>
        <a:ext cx="3018234" cy="4137604"/>
      </dsp:txXfrm>
    </dsp:sp>
    <dsp:sp modelId="{97425FDB-5926-45DA-A7A5-118253359483}">
      <dsp:nvSpPr>
        <dsp:cNvPr id="0" name=""/>
        <dsp:cNvSpPr/>
      </dsp:nvSpPr>
      <dsp:spPr>
        <a:xfrm>
          <a:off x="3443882" y="79041"/>
          <a:ext cx="3018234" cy="806400"/>
        </a:xfrm>
        <a:prstGeom prst="rect">
          <a:avLst/>
        </a:prstGeom>
        <a:solidFill>
          <a:schemeClr val="accent1">
            <a:alpha val="90000"/>
            <a:hueOff val="0"/>
            <a:satOff val="0"/>
            <a:lumOff val="0"/>
            <a:alphaOff val="-20000"/>
          </a:schemeClr>
        </a:solidFill>
        <a:ln w="19050" cap="rnd" cmpd="sng" algn="ctr">
          <a:solidFill>
            <a:schemeClr val="accent1">
              <a:alpha val="90000"/>
              <a:hueOff val="0"/>
              <a:satOff val="0"/>
              <a:lumOff val="0"/>
              <a:alphaOff val="-2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marL="0" lvl="0" indent="0" algn="ctr" defTabSz="1244600" rtl="1">
            <a:lnSpc>
              <a:spcPct val="90000"/>
            </a:lnSpc>
            <a:spcBef>
              <a:spcPct val="0"/>
            </a:spcBef>
            <a:spcAft>
              <a:spcPct val="35000"/>
            </a:spcAft>
            <a:buNone/>
          </a:pPr>
          <a:r>
            <a:rPr lang="he-IL" sz="2800" kern="1200" dirty="0"/>
            <a:t>יודנראט</a:t>
          </a:r>
        </a:p>
      </dsp:txBody>
      <dsp:txXfrm>
        <a:off x="3443882" y="79041"/>
        <a:ext cx="3018234" cy="806400"/>
      </dsp:txXfrm>
    </dsp:sp>
    <dsp:sp modelId="{C748B034-4B17-4682-87E9-CEC465AF3766}">
      <dsp:nvSpPr>
        <dsp:cNvPr id="0" name=""/>
        <dsp:cNvSpPr/>
      </dsp:nvSpPr>
      <dsp:spPr>
        <a:xfrm>
          <a:off x="3443882" y="885441"/>
          <a:ext cx="3018234" cy="4137604"/>
        </a:xfrm>
        <a:prstGeom prst="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9352" tIns="149352" rIns="199136" bIns="224028" numCol="1" spcCol="1270" anchor="t" anchorCtr="0">
          <a:noAutofit/>
        </a:bodyPr>
        <a:lstStyle/>
        <a:p>
          <a:pPr marL="285750" lvl="1" indent="-285750" algn="r" defTabSz="1244600" rtl="1">
            <a:lnSpc>
              <a:spcPct val="90000"/>
            </a:lnSpc>
            <a:spcBef>
              <a:spcPct val="0"/>
            </a:spcBef>
            <a:spcAft>
              <a:spcPct val="15000"/>
            </a:spcAft>
            <a:buChar char="•"/>
          </a:pPr>
          <a:r>
            <a:rPr lang="he-IL" sz="2800" kern="1200" dirty="0"/>
            <a:t>הקמת יודנראט (=מועצת זקנים) שיהוו קבוצת שלטון פנימית לגטו. תפקידם העיקרי היה להוציא לפועל את הוראות הגרמנים.</a:t>
          </a:r>
        </a:p>
      </dsp:txBody>
      <dsp:txXfrm>
        <a:off x="3443882" y="885441"/>
        <a:ext cx="3018234" cy="4137604"/>
      </dsp:txXfrm>
    </dsp:sp>
    <dsp:sp modelId="{706AD64C-DA2C-48F4-B8A3-C3345D504637}">
      <dsp:nvSpPr>
        <dsp:cNvPr id="0" name=""/>
        <dsp:cNvSpPr/>
      </dsp:nvSpPr>
      <dsp:spPr>
        <a:xfrm>
          <a:off x="3095" y="79041"/>
          <a:ext cx="3018234" cy="806400"/>
        </a:xfrm>
        <a:prstGeom prst="rect">
          <a:avLst/>
        </a:prstGeom>
        <a:solidFill>
          <a:schemeClr val="accent1">
            <a:alpha val="90000"/>
            <a:hueOff val="0"/>
            <a:satOff val="0"/>
            <a:lumOff val="0"/>
            <a:alphaOff val="-40000"/>
          </a:schemeClr>
        </a:solidFill>
        <a:ln w="19050" cap="rnd" cmpd="sng" algn="ctr">
          <a:solidFill>
            <a:schemeClr val="accent1">
              <a:alpha val="90000"/>
              <a:hueOff val="0"/>
              <a:satOff val="0"/>
              <a:lumOff val="0"/>
              <a:alphaOff val="-4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marL="0" lvl="0" indent="0" algn="ctr" defTabSz="1244600" rtl="1">
            <a:lnSpc>
              <a:spcPct val="90000"/>
            </a:lnSpc>
            <a:spcBef>
              <a:spcPct val="0"/>
            </a:spcBef>
            <a:spcAft>
              <a:spcPct val="35000"/>
            </a:spcAft>
            <a:buNone/>
          </a:pPr>
          <a:r>
            <a:rPr lang="he-IL" sz="2800" kern="1200" dirty="0"/>
            <a:t>הגבלות </a:t>
          </a:r>
        </a:p>
      </dsp:txBody>
      <dsp:txXfrm>
        <a:off x="3095" y="79041"/>
        <a:ext cx="3018234" cy="806400"/>
      </dsp:txXfrm>
    </dsp:sp>
    <dsp:sp modelId="{A586D997-CB88-4877-9DFD-AE30C223448F}">
      <dsp:nvSpPr>
        <dsp:cNvPr id="0" name=""/>
        <dsp:cNvSpPr/>
      </dsp:nvSpPr>
      <dsp:spPr>
        <a:xfrm>
          <a:off x="3095" y="885441"/>
          <a:ext cx="3018234" cy="4137604"/>
        </a:xfrm>
        <a:prstGeom prst="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9352" tIns="149352" rIns="199136" bIns="224028" numCol="1" spcCol="1270" anchor="t" anchorCtr="0">
          <a:noAutofit/>
        </a:bodyPr>
        <a:lstStyle/>
        <a:p>
          <a:pPr marL="285750" lvl="1" indent="-285750" algn="r" defTabSz="1244600" rtl="1">
            <a:lnSpc>
              <a:spcPct val="90000"/>
            </a:lnSpc>
            <a:spcBef>
              <a:spcPct val="0"/>
            </a:spcBef>
            <a:spcAft>
              <a:spcPct val="15000"/>
            </a:spcAft>
            <a:buChar char="•"/>
          </a:pPr>
          <a:r>
            <a:rPr lang="he-IL" sz="2800" kern="1200" dirty="0"/>
            <a:t>הגדרת אזורים מסוימים כאסורים לכניסת יהודים, הגבלות על החיים בגטאות, החיוב לענוד טלאי צהוב, איסור השימוש </a:t>
          </a:r>
          <a:r>
            <a:rPr lang="he-IL" sz="2800" kern="1200" dirty="0" err="1"/>
            <a:t>בתחב"צ</a:t>
          </a:r>
          <a:r>
            <a:rPr lang="he-IL" sz="2800" kern="1200" dirty="0"/>
            <a:t>.</a:t>
          </a:r>
        </a:p>
      </dsp:txBody>
      <dsp:txXfrm>
        <a:off x="3095" y="885441"/>
        <a:ext cx="3018234" cy="413760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3F0918-C7A7-4576-B106-4EF7D333A652}">
      <dsp:nvSpPr>
        <dsp:cNvPr id="0" name=""/>
        <dsp:cNvSpPr/>
      </dsp:nvSpPr>
      <dsp:spPr>
        <a:xfrm>
          <a:off x="0" y="0"/>
          <a:ext cx="9906000" cy="1606163"/>
        </a:xfrm>
        <a:prstGeom prst="rect">
          <a:avLst/>
        </a:prstGeom>
        <a:solidFill>
          <a:schemeClr val="accent5">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217170" tIns="217170" rIns="217170" bIns="217170" numCol="1" spcCol="1270" anchor="ctr" anchorCtr="0">
          <a:noAutofit/>
        </a:bodyPr>
        <a:lstStyle/>
        <a:p>
          <a:pPr marL="0" lvl="0" indent="0" algn="ctr" defTabSz="2533650" rtl="1">
            <a:lnSpc>
              <a:spcPct val="90000"/>
            </a:lnSpc>
            <a:spcBef>
              <a:spcPct val="0"/>
            </a:spcBef>
            <a:spcAft>
              <a:spcPct val="35000"/>
            </a:spcAft>
            <a:buNone/>
          </a:pPr>
          <a:r>
            <a:rPr lang="he-IL" sz="5700" kern="1200" dirty="0"/>
            <a:t>מטרות הגרמנים בהקמת הגטאות</a:t>
          </a:r>
        </a:p>
      </dsp:txBody>
      <dsp:txXfrm>
        <a:off x="0" y="0"/>
        <a:ext cx="9906000" cy="1606163"/>
      </dsp:txXfrm>
    </dsp:sp>
    <dsp:sp modelId="{EF23482D-F1B9-42C3-A600-00A648431AE9}">
      <dsp:nvSpPr>
        <dsp:cNvPr id="0" name=""/>
        <dsp:cNvSpPr/>
      </dsp:nvSpPr>
      <dsp:spPr>
        <a:xfrm>
          <a:off x="0" y="1606163"/>
          <a:ext cx="2476499" cy="3372943"/>
        </a:xfrm>
        <a:prstGeom prst="rect">
          <a:avLst/>
        </a:prstGeom>
        <a:solidFill>
          <a:schemeClr val="accent6">
            <a:lumMod val="75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marL="0" lvl="0" indent="0" algn="ctr" defTabSz="1866900" rtl="1">
            <a:lnSpc>
              <a:spcPct val="90000"/>
            </a:lnSpc>
            <a:spcBef>
              <a:spcPct val="0"/>
            </a:spcBef>
            <a:spcAft>
              <a:spcPct val="35000"/>
            </a:spcAft>
            <a:buNone/>
          </a:pPr>
          <a:r>
            <a:rPr lang="he-IL" sz="4200" kern="1200" dirty="0"/>
            <a:t>הטעיית היהודים</a:t>
          </a:r>
        </a:p>
      </dsp:txBody>
      <dsp:txXfrm>
        <a:off x="0" y="1606163"/>
        <a:ext cx="2476499" cy="3372943"/>
      </dsp:txXfrm>
    </dsp:sp>
    <dsp:sp modelId="{26C07196-01CA-4E26-8483-89C559BBF426}">
      <dsp:nvSpPr>
        <dsp:cNvPr id="0" name=""/>
        <dsp:cNvSpPr/>
      </dsp:nvSpPr>
      <dsp:spPr>
        <a:xfrm>
          <a:off x="2476500" y="1606163"/>
          <a:ext cx="2476499" cy="3372943"/>
        </a:xfrm>
        <a:prstGeom prst="rect">
          <a:avLst/>
        </a:prstGeom>
        <a:solidFill>
          <a:schemeClr val="accent5">
            <a:hueOff val="1701873"/>
            <a:satOff val="338"/>
            <a:lumOff val="-1699"/>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marL="0" lvl="0" indent="0" algn="ctr" defTabSz="1866900" rtl="1">
            <a:lnSpc>
              <a:spcPct val="90000"/>
            </a:lnSpc>
            <a:spcBef>
              <a:spcPct val="0"/>
            </a:spcBef>
            <a:spcAft>
              <a:spcPct val="35000"/>
            </a:spcAft>
            <a:buNone/>
          </a:pPr>
          <a:r>
            <a:rPr lang="he-IL" sz="4200" kern="1200" dirty="0"/>
            <a:t>הגברת התמותה היהודית</a:t>
          </a:r>
        </a:p>
      </dsp:txBody>
      <dsp:txXfrm>
        <a:off x="2476500" y="1606163"/>
        <a:ext cx="2476499" cy="3372943"/>
      </dsp:txXfrm>
    </dsp:sp>
    <dsp:sp modelId="{D2C68A84-5555-4CE7-AC08-842975FCEA70}">
      <dsp:nvSpPr>
        <dsp:cNvPr id="0" name=""/>
        <dsp:cNvSpPr/>
      </dsp:nvSpPr>
      <dsp:spPr>
        <a:xfrm>
          <a:off x="4953000" y="1606163"/>
          <a:ext cx="2476499" cy="3372943"/>
        </a:xfrm>
        <a:prstGeom prst="rect">
          <a:avLst/>
        </a:prstGeom>
        <a:solidFill>
          <a:schemeClr val="accent5">
            <a:hueOff val="3403745"/>
            <a:satOff val="675"/>
            <a:lumOff val="-3399"/>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marL="0" lvl="0" indent="0" algn="ctr" defTabSz="1866900" rtl="1">
            <a:lnSpc>
              <a:spcPct val="90000"/>
            </a:lnSpc>
            <a:spcBef>
              <a:spcPct val="0"/>
            </a:spcBef>
            <a:spcAft>
              <a:spcPct val="35000"/>
            </a:spcAft>
            <a:buNone/>
          </a:pPr>
          <a:r>
            <a:rPr lang="he-IL" sz="4200" kern="1200" dirty="0"/>
            <a:t>השתלטות והחרמה של הרכוש היהודי</a:t>
          </a:r>
        </a:p>
      </dsp:txBody>
      <dsp:txXfrm>
        <a:off x="4953000" y="1606163"/>
        <a:ext cx="2476499" cy="3372943"/>
      </dsp:txXfrm>
    </dsp:sp>
    <dsp:sp modelId="{E9DFCF04-EEA1-48C3-939D-7FC7196BD685}">
      <dsp:nvSpPr>
        <dsp:cNvPr id="0" name=""/>
        <dsp:cNvSpPr/>
      </dsp:nvSpPr>
      <dsp:spPr>
        <a:xfrm>
          <a:off x="7429500" y="1606163"/>
          <a:ext cx="2476499" cy="3372943"/>
        </a:xfrm>
        <a:prstGeom prst="rect">
          <a:avLst/>
        </a:prstGeom>
        <a:solidFill>
          <a:schemeClr val="accent5">
            <a:hueOff val="5105618"/>
            <a:satOff val="1013"/>
            <a:lumOff val="-5098"/>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marL="0" lvl="0" indent="0" algn="ctr" defTabSz="1866900" rtl="1">
            <a:lnSpc>
              <a:spcPct val="90000"/>
            </a:lnSpc>
            <a:spcBef>
              <a:spcPct val="0"/>
            </a:spcBef>
            <a:spcAft>
              <a:spcPct val="35000"/>
            </a:spcAft>
            <a:buNone/>
          </a:pPr>
          <a:r>
            <a:rPr lang="he-IL" sz="4200" kern="1200" dirty="0"/>
            <a:t>בידוד היהודים ושליטה בהם</a:t>
          </a:r>
        </a:p>
      </dsp:txBody>
      <dsp:txXfrm>
        <a:off x="7429500" y="1606163"/>
        <a:ext cx="2476499" cy="3372943"/>
      </dsp:txXfrm>
    </dsp:sp>
    <dsp:sp modelId="{57BEFE99-BA7E-44EB-9514-D164F80B0462}">
      <dsp:nvSpPr>
        <dsp:cNvPr id="0" name=""/>
        <dsp:cNvSpPr/>
      </dsp:nvSpPr>
      <dsp:spPr>
        <a:xfrm>
          <a:off x="0" y="4979106"/>
          <a:ext cx="9906000" cy="374771"/>
        </a:xfrm>
        <a:prstGeom prst="rect">
          <a:avLst/>
        </a:prstGeom>
        <a:solidFill>
          <a:schemeClr val="accent5">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27162A-B4B2-4A1E-A111-64364C62783C}">
      <dsp:nvSpPr>
        <dsp:cNvPr id="0" name=""/>
        <dsp:cNvSpPr/>
      </dsp:nvSpPr>
      <dsp:spPr>
        <a:xfrm>
          <a:off x="8288340" y="294"/>
          <a:ext cx="2210535" cy="3513413"/>
        </a:xfrm>
        <a:prstGeom prst="rect">
          <a:avLst/>
        </a:prstGeom>
        <a:solidFill>
          <a:schemeClr val="accent4">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he-IL" sz="1800" kern="1200" dirty="0"/>
            <a:t>התפיסה הנאצית לא הבדילה בין קומוניסטים לבין יהודים; מבחינתם השמדת היהודים כללה על הדרך את סילוק התפיסה הקומוניסטית מהעולם. פקודת </a:t>
          </a:r>
          <a:r>
            <a:rPr lang="he-IL" sz="1800" kern="1200" dirty="0" err="1"/>
            <a:t>הקומוסרים</a:t>
          </a:r>
          <a:r>
            <a:rPr lang="he-IL" sz="1800" kern="1200" dirty="0"/>
            <a:t> מבחינתם כללה גם קומוניסטים וגם יהודים.</a:t>
          </a:r>
          <a:endParaRPr lang="en-US" sz="1800" kern="1200" dirty="0"/>
        </a:p>
      </dsp:txBody>
      <dsp:txXfrm>
        <a:off x="8288340" y="294"/>
        <a:ext cx="2210535" cy="3513413"/>
      </dsp:txXfrm>
    </dsp:sp>
    <dsp:sp modelId="{D41EE0C8-C463-40B8-A751-A164E8EF71F5}">
      <dsp:nvSpPr>
        <dsp:cNvPr id="0" name=""/>
        <dsp:cNvSpPr/>
      </dsp:nvSpPr>
      <dsp:spPr>
        <a:xfrm>
          <a:off x="5613593" y="294"/>
          <a:ext cx="2210535" cy="3508450"/>
        </a:xfrm>
        <a:prstGeom prst="rect">
          <a:avLst/>
        </a:prstGeom>
        <a:solidFill>
          <a:schemeClr val="accent4">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he-IL" sz="1800" kern="1200" dirty="0"/>
            <a:t>הפלישה לברית המועצות הגדילה את מספר היהודים תחת הכיבוש הנאצי לכדי 5 מיליון. התמודדות עם כמות כה גדולה ובבת אחת דרשה מתן מענה מהיר וסופי. מבחינת היטלר, הוא העדיף להשקיע את רוב המאמצים במלחמה עצמה ולא רק בהשמדת היהודים.</a:t>
          </a:r>
          <a:endParaRPr lang="en-US" sz="1800" kern="1200" dirty="0"/>
        </a:p>
      </dsp:txBody>
      <dsp:txXfrm>
        <a:off x="5613593" y="294"/>
        <a:ext cx="2210535" cy="3508450"/>
      </dsp:txXfrm>
    </dsp:sp>
    <dsp:sp modelId="{C4AF37E1-9A2D-4976-92A3-AA8232076B2A}">
      <dsp:nvSpPr>
        <dsp:cNvPr id="0" name=""/>
        <dsp:cNvSpPr/>
      </dsp:nvSpPr>
      <dsp:spPr>
        <a:xfrm>
          <a:off x="2938845" y="294"/>
          <a:ext cx="2210535" cy="3513413"/>
        </a:xfrm>
        <a:prstGeom prst="rect">
          <a:avLst/>
        </a:prstGeom>
        <a:solidFill>
          <a:schemeClr val="accent4">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he-IL" sz="2000" kern="1200" dirty="0"/>
            <a:t>הניצחונות והכיבושים העסיקו את רוב מדינות העולם, בוודאי יותר מגורל היהודים.</a:t>
          </a:r>
          <a:endParaRPr lang="en-US" sz="2000" kern="1200" dirty="0"/>
        </a:p>
      </dsp:txBody>
      <dsp:txXfrm>
        <a:off x="2938845" y="294"/>
        <a:ext cx="2210535" cy="3513413"/>
      </dsp:txXfrm>
    </dsp:sp>
    <dsp:sp modelId="{E896E15A-E444-4057-8524-7E03BD4A0747}">
      <dsp:nvSpPr>
        <dsp:cNvPr id="0" name=""/>
        <dsp:cNvSpPr/>
      </dsp:nvSpPr>
      <dsp:spPr>
        <a:xfrm>
          <a:off x="264098" y="294"/>
          <a:ext cx="2210535" cy="3513413"/>
        </a:xfrm>
        <a:prstGeom prst="rect">
          <a:avLst/>
        </a:prstGeom>
        <a:solidFill>
          <a:schemeClr val="accent4">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he-IL" sz="2000" kern="1200" dirty="0"/>
            <a:t>האוכלוסייה המקומית ממילא שנאה את היהודים וניתן היה לגייס את עזרתם לתהליך ההשמדה בקלות רבה.</a:t>
          </a:r>
          <a:endParaRPr lang="en-US" sz="2000" kern="1200" dirty="0"/>
        </a:p>
      </dsp:txBody>
      <dsp:txXfrm>
        <a:off x="264098" y="294"/>
        <a:ext cx="2210535" cy="351341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4E1232-0407-431B-B61F-0F3250BDDB69}">
      <dsp:nvSpPr>
        <dsp:cNvPr id="0" name=""/>
        <dsp:cNvSpPr/>
      </dsp:nvSpPr>
      <dsp:spPr>
        <a:xfrm>
          <a:off x="7940414" y="888787"/>
          <a:ext cx="2832477" cy="1699486"/>
        </a:xfrm>
        <a:prstGeom prst="roundRect">
          <a:avLst>
            <a:gd name="adj" fmla="val 10000"/>
          </a:avLst>
        </a:prstGeom>
        <a:solidFill>
          <a:schemeClr val="accent2">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he-IL" sz="2000" kern="1200"/>
            <a:t>ריינהרד היידריך, מפקד הגסטאפו, חוסל באביב 1942 והמבצע נקרא על שמו.</a:t>
          </a:r>
          <a:endParaRPr lang="en-US" sz="2000" kern="1200"/>
        </a:p>
      </dsp:txBody>
      <dsp:txXfrm>
        <a:off x="7990190" y="938563"/>
        <a:ext cx="2732925" cy="1599934"/>
      </dsp:txXfrm>
    </dsp:sp>
    <dsp:sp modelId="{B7304167-327B-4DD1-B794-79DEEA9C123B}">
      <dsp:nvSpPr>
        <dsp:cNvPr id="0" name=""/>
        <dsp:cNvSpPr/>
      </dsp:nvSpPr>
      <dsp:spPr>
        <a:xfrm rot="10800000">
          <a:off x="7090671" y="1387303"/>
          <a:ext cx="600485" cy="702454"/>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rot="10800000">
        <a:off x="7270816" y="1527794"/>
        <a:ext cx="420340" cy="421472"/>
      </dsp:txXfrm>
    </dsp:sp>
    <dsp:sp modelId="{6F68B26D-63E3-418F-8AE9-CBD775DC506A}">
      <dsp:nvSpPr>
        <dsp:cNvPr id="0" name=""/>
        <dsp:cNvSpPr/>
      </dsp:nvSpPr>
      <dsp:spPr>
        <a:xfrm>
          <a:off x="3974945" y="888787"/>
          <a:ext cx="2832477" cy="1699486"/>
        </a:xfrm>
        <a:prstGeom prst="roundRect">
          <a:avLst>
            <a:gd name="adj" fmla="val 10000"/>
          </a:avLst>
        </a:prstGeom>
        <a:solidFill>
          <a:schemeClr val="accent3">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he-IL" sz="2000" kern="1200"/>
            <a:t>מטרת המבצע: השמדת יהודי מזרח אירופה.</a:t>
          </a:r>
          <a:endParaRPr lang="en-US" sz="2000" kern="1200"/>
        </a:p>
      </dsp:txBody>
      <dsp:txXfrm>
        <a:off x="4024721" y="938563"/>
        <a:ext cx="2732925" cy="1599934"/>
      </dsp:txXfrm>
    </dsp:sp>
    <dsp:sp modelId="{4AE58FC6-D33F-4CA9-A910-4C5CA460B517}">
      <dsp:nvSpPr>
        <dsp:cNvPr id="0" name=""/>
        <dsp:cNvSpPr/>
      </dsp:nvSpPr>
      <dsp:spPr>
        <a:xfrm rot="10800000">
          <a:off x="3125202" y="1387303"/>
          <a:ext cx="600485" cy="702454"/>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rot="10800000">
        <a:off x="3305347" y="1527794"/>
        <a:ext cx="420340" cy="421472"/>
      </dsp:txXfrm>
    </dsp:sp>
    <dsp:sp modelId="{987FF8DB-15D4-46AC-8DBF-51CD5AB6F0D9}">
      <dsp:nvSpPr>
        <dsp:cNvPr id="0" name=""/>
        <dsp:cNvSpPr/>
      </dsp:nvSpPr>
      <dsp:spPr>
        <a:xfrm>
          <a:off x="9476" y="888787"/>
          <a:ext cx="2832477" cy="1699486"/>
        </a:xfrm>
        <a:prstGeom prst="roundRect">
          <a:avLst>
            <a:gd name="adj" fmla="val 10000"/>
          </a:avLst>
        </a:prstGeom>
        <a:solidFill>
          <a:schemeClr val="accent4">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he-IL" sz="2000" kern="1200"/>
            <a:t>האמצעים להשגת המטרה: הקמת 3 מחנות השמדה- בלז'ץ, סוביבור, וטרבלינקה. </a:t>
          </a:r>
          <a:endParaRPr lang="en-US" sz="2000" kern="1200"/>
        </a:p>
      </dsp:txBody>
      <dsp:txXfrm>
        <a:off x="59252" y="938563"/>
        <a:ext cx="2732925" cy="1599934"/>
      </dsp:txXfrm>
    </dsp:sp>
    <dsp:sp modelId="{BEEF35B5-D544-446C-97BD-F31247F45911}">
      <dsp:nvSpPr>
        <dsp:cNvPr id="0" name=""/>
        <dsp:cNvSpPr/>
      </dsp:nvSpPr>
      <dsp:spPr>
        <a:xfrm rot="5400000">
          <a:off x="1125472" y="2786547"/>
          <a:ext cx="600485" cy="702454"/>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rot="-5400000">
        <a:off x="1214979" y="2837532"/>
        <a:ext cx="421472" cy="420340"/>
      </dsp:txXfrm>
    </dsp:sp>
    <dsp:sp modelId="{0F9B6EFB-98E8-4216-895F-AD0C3787E264}">
      <dsp:nvSpPr>
        <dsp:cNvPr id="0" name=""/>
        <dsp:cNvSpPr/>
      </dsp:nvSpPr>
      <dsp:spPr>
        <a:xfrm>
          <a:off x="9476" y="3721265"/>
          <a:ext cx="2832477" cy="1699486"/>
        </a:xfrm>
        <a:prstGeom prst="roundRect">
          <a:avLst>
            <a:gd name="adj" fmla="val 10000"/>
          </a:avLst>
        </a:prstGeom>
        <a:solidFill>
          <a:schemeClr val="accent5">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he-IL" sz="2000" kern="1200"/>
            <a:t>מיקום המחנות: אתרים מוסתרים הסמוכים למסילות רכבת.</a:t>
          </a:r>
          <a:endParaRPr lang="en-US" sz="2000" kern="1200"/>
        </a:p>
      </dsp:txBody>
      <dsp:txXfrm>
        <a:off x="59252" y="3771041"/>
        <a:ext cx="2732925" cy="1599934"/>
      </dsp:txXfrm>
    </dsp:sp>
    <dsp:sp modelId="{1463F433-A0A4-4972-9317-88E309353AAD}">
      <dsp:nvSpPr>
        <dsp:cNvPr id="0" name=""/>
        <dsp:cNvSpPr/>
      </dsp:nvSpPr>
      <dsp:spPr>
        <a:xfrm>
          <a:off x="3091212" y="4219781"/>
          <a:ext cx="600485" cy="702454"/>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a:off x="3091212" y="4360272"/>
        <a:ext cx="420340" cy="421472"/>
      </dsp:txXfrm>
    </dsp:sp>
    <dsp:sp modelId="{3532367D-1BF5-44CC-8162-302AC1636270}">
      <dsp:nvSpPr>
        <dsp:cNvPr id="0" name=""/>
        <dsp:cNvSpPr/>
      </dsp:nvSpPr>
      <dsp:spPr>
        <a:xfrm>
          <a:off x="3974945" y="3721265"/>
          <a:ext cx="4696163" cy="1699486"/>
        </a:xfrm>
        <a:prstGeom prst="roundRect">
          <a:avLst>
            <a:gd name="adj" fmla="val 10000"/>
          </a:avLst>
        </a:prstGeom>
        <a:solidFill>
          <a:schemeClr val="accent6">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he-IL" sz="2000" kern="1200" dirty="0"/>
            <a:t>ההסוואה וההטעיה: בכניסה למחנה נוצר רושם כאילו מדובר במחנה עבודה. בפועל, היו אלה מחנות השמדה בלבד. לא נערף מיון בין אלו הכשירים לעבודה ובין אילו שלא. זמן קצר לאחר הגעת המשלוח, הושמדו כולם.</a:t>
          </a:r>
          <a:endParaRPr lang="en-US" sz="2000" kern="1200" dirty="0"/>
        </a:p>
      </dsp:txBody>
      <dsp:txXfrm>
        <a:off x="4024721" y="3771041"/>
        <a:ext cx="4596611" cy="159993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680616-DC8A-4FDE-99B3-8EBE922A3542}">
      <dsp:nvSpPr>
        <dsp:cNvPr id="0" name=""/>
        <dsp:cNvSpPr/>
      </dsp:nvSpPr>
      <dsp:spPr>
        <a:xfrm>
          <a:off x="155139" y="1204"/>
          <a:ext cx="2450051" cy="1680991"/>
        </a:xfrm>
        <a:prstGeom prst="round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6000" r="-6000"/>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C268181-791E-4D12-A87C-05793E574D1F}">
      <dsp:nvSpPr>
        <dsp:cNvPr id="0" name=""/>
        <dsp:cNvSpPr/>
      </dsp:nvSpPr>
      <dsp:spPr>
        <a:xfrm>
          <a:off x="160287" y="1682196"/>
          <a:ext cx="2439756" cy="9051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2024" tIns="192024" rIns="192024" bIns="0" numCol="1" spcCol="1270" anchor="t" anchorCtr="0">
          <a:noAutofit/>
        </a:bodyPr>
        <a:lstStyle/>
        <a:p>
          <a:pPr marL="0" lvl="0" indent="0" algn="ctr" defTabSz="1200150" rtl="1">
            <a:lnSpc>
              <a:spcPct val="90000"/>
            </a:lnSpc>
            <a:spcBef>
              <a:spcPct val="0"/>
            </a:spcBef>
            <a:spcAft>
              <a:spcPct val="35000"/>
            </a:spcAft>
            <a:buNone/>
          </a:pPr>
          <a:r>
            <a:rPr lang="he-IL" sz="2700" kern="1200" dirty="0"/>
            <a:t>סוביבור</a:t>
          </a:r>
        </a:p>
      </dsp:txBody>
      <dsp:txXfrm>
        <a:off x="160287" y="1682196"/>
        <a:ext cx="2439756" cy="905149"/>
      </dsp:txXfrm>
    </dsp:sp>
    <dsp:sp modelId="{2A71A110-6469-4A0E-8C3D-EFC1BC277843}">
      <dsp:nvSpPr>
        <dsp:cNvPr id="0" name=""/>
        <dsp:cNvSpPr/>
      </dsp:nvSpPr>
      <dsp:spPr>
        <a:xfrm>
          <a:off x="2849269" y="1204"/>
          <a:ext cx="2439756" cy="1680991"/>
        </a:xfrm>
        <a:prstGeom prst="round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18000" b="-18000"/>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1A6AFC3-E0BB-4534-A496-D4E8572A598C}">
      <dsp:nvSpPr>
        <dsp:cNvPr id="0" name=""/>
        <dsp:cNvSpPr/>
      </dsp:nvSpPr>
      <dsp:spPr>
        <a:xfrm>
          <a:off x="2849269" y="1682196"/>
          <a:ext cx="2439756" cy="9051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2024" tIns="192024" rIns="192024" bIns="0" numCol="1" spcCol="1270" anchor="t" anchorCtr="0">
          <a:noAutofit/>
        </a:bodyPr>
        <a:lstStyle/>
        <a:p>
          <a:pPr marL="0" lvl="0" indent="0" algn="ctr" defTabSz="1200150" rtl="1">
            <a:lnSpc>
              <a:spcPct val="90000"/>
            </a:lnSpc>
            <a:spcBef>
              <a:spcPct val="0"/>
            </a:spcBef>
            <a:spcAft>
              <a:spcPct val="35000"/>
            </a:spcAft>
            <a:buNone/>
          </a:pPr>
          <a:r>
            <a:rPr lang="he-IL" sz="2700" kern="1200" dirty="0" err="1"/>
            <a:t>בלז'ץ</a:t>
          </a:r>
          <a:endParaRPr lang="he-IL" sz="2700" kern="1200" dirty="0"/>
        </a:p>
      </dsp:txBody>
      <dsp:txXfrm>
        <a:off x="2849269" y="1682196"/>
        <a:ext cx="2439756" cy="905149"/>
      </dsp:txXfrm>
    </dsp:sp>
    <dsp:sp modelId="{DF544BAE-8203-45EB-9B2D-0DEE14989D99}">
      <dsp:nvSpPr>
        <dsp:cNvPr id="0" name=""/>
        <dsp:cNvSpPr/>
      </dsp:nvSpPr>
      <dsp:spPr>
        <a:xfrm>
          <a:off x="5533104" y="1204"/>
          <a:ext cx="2439756" cy="1680991"/>
        </a:xfrm>
        <a:prstGeom prst="roundRect">
          <a:avLst/>
        </a:prstGeom>
        <a:blipFill>
          <a:blip xmlns:r="http://schemas.openxmlformats.org/officeDocument/2006/relationships"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a:stretch>
            <a:fillRect t="-14000" b="-14000"/>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F97A65F-4FF4-4A0D-B621-3F3EAE4076EF}">
      <dsp:nvSpPr>
        <dsp:cNvPr id="0" name=""/>
        <dsp:cNvSpPr/>
      </dsp:nvSpPr>
      <dsp:spPr>
        <a:xfrm>
          <a:off x="5533104" y="1682196"/>
          <a:ext cx="2439756" cy="9051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2024" tIns="192024" rIns="192024" bIns="0" numCol="1" spcCol="1270" anchor="t" anchorCtr="0">
          <a:noAutofit/>
        </a:bodyPr>
        <a:lstStyle/>
        <a:p>
          <a:pPr marL="0" lvl="0" indent="0" algn="ctr" defTabSz="1200150" rtl="1">
            <a:lnSpc>
              <a:spcPct val="90000"/>
            </a:lnSpc>
            <a:spcBef>
              <a:spcPct val="0"/>
            </a:spcBef>
            <a:spcAft>
              <a:spcPct val="35000"/>
            </a:spcAft>
            <a:buNone/>
          </a:pPr>
          <a:r>
            <a:rPr lang="he-IL" sz="2700" kern="1200" dirty="0"/>
            <a:t>אשוויץ בירקנאו</a:t>
          </a:r>
        </a:p>
      </dsp:txBody>
      <dsp:txXfrm>
        <a:off x="5533104" y="1682196"/>
        <a:ext cx="2439756" cy="905149"/>
      </dsp:txXfrm>
    </dsp:sp>
    <dsp:sp modelId="{FBA2C53E-0013-4A16-9685-11BB25A6F1C3}">
      <dsp:nvSpPr>
        <dsp:cNvPr id="0" name=""/>
        <dsp:cNvSpPr/>
      </dsp:nvSpPr>
      <dsp:spPr>
        <a:xfrm>
          <a:off x="160287" y="2831321"/>
          <a:ext cx="2439756" cy="1680991"/>
        </a:xfrm>
        <a:prstGeom prst="roundRect">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t="-4000" b="-4000"/>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ABECB06-4084-4DB1-877B-CFEF93F31E39}">
      <dsp:nvSpPr>
        <dsp:cNvPr id="0" name=""/>
        <dsp:cNvSpPr/>
      </dsp:nvSpPr>
      <dsp:spPr>
        <a:xfrm>
          <a:off x="160287" y="4512313"/>
          <a:ext cx="2439756" cy="9051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2024" tIns="192024" rIns="192024" bIns="0" numCol="1" spcCol="1270" anchor="t" anchorCtr="0">
          <a:noAutofit/>
        </a:bodyPr>
        <a:lstStyle/>
        <a:p>
          <a:pPr marL="0" lvl="0" indent="0" algn="ctr" defTabSz="1200150" rtl="1">
            <a:lnSpc>
              <a:spcPct val="90000"/>
            </a:lnSpc>
            <a:spcBef>
              <a:spcPct val="0"/>
            </a:spcBef>
            <a:spcAft>
              <a:spcPct val="35000"/>
            </a:spcAft>
            <a:buNone/>
          </a:pPr>
          <a:r>
            <a:rPr lang="he-IL" sz="2700" kern="1200" dirty="0"/>
            <a:t>חלמנו</a:t>
          </a:r>
        </a:p>
      </dsp:txBody>
      <dsp:txXfrm>
        <a:off x="160287" y="4512313"/>
        <a:ext cx="2439756" cy="905149"/>
      </dsp:txXfrm>
    </dsp:sp>
    <dsp:sp modelId="{B6D2C3A9-4EBB-4F8F-A19E-371E6DFBD944}">
      <dsp:nvSpPr>
        <dsp:cNvPr id="0" name=""/>
        <dsp:cNvSpPr/>
      </dsp:nvSpPr>
      <dsp:spPr>
        <a:xfrm>
          <a:off x="2844121" y="2831321"/>
          <a:ext cx="2439756" cy="1680991"/>
        </a:xfrm>
        <a:prstGeom prst="roundRect">
          <a:avLst/>
        </a:prstGeom>
        <a:blipFill>
          <a:blip xmlns:r="http://schemas.openxmlformats.org/officeDocument/2006/relationships" r:embed="rId6">
            <a:extLst>
              <a:ext uri="{28A0092B-C50C-407E-A947-70E740481C1C}">
                <a14:useLocalDpi xmlns:a14="http://schemas.microsoft.com/office/drawing/2010/main" val="0"/>
              </a:ext>
            </a:extLst>
          </a:blip>
          <a:srcRect/>
          <a:stretch>
            <a:fillRect t="-4000" b="-4000"/>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C116748-3732-4AA1-B1FF-8C777F108D32}">
      <dsp:nvSpPr>
        <dsp:cNvPr id="0" name=""/>
        <dsp:cNvSpPr/>
      </dsp:nvSpPr>
      <dsp:spPr>
        <a:xfrm>
          <a:off x="2844121" y="4512313"/>
          <a:ext cx="2439756" cy="9051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2024" tIns="192024" rIns="192024" bIns="0" numCol="1" spcCol="1270" anchor="t" anchorCtr="0">
          <a:noAutofit/>
        </a:bodyPr>
        <a:lstStyle/>
        <a:p>
          <a:pPr marL="0" lvl="0" indent="0" algn="ctr" defTabSz="1200150" rtl="1">
            <a:lnSpc>
              <a:spcPct val="90000"/>
            </a:lnSpc>
            <a:spcBef>
              <a:spcPct val="0"/>
            </a:spcBef>
            <a:spcAft>
              <a:spcPct val="35000"/>
            </a:spcAft>
            <a:buNone/>
          </a:pPr>
          <a:endParaRPr lang="he-IL" sz="2700" kern="1200"/>
        </a:p>
      </dsp:txBody>
      <dsp:txXfrm>
        <a:off x="2844121" y="4512313"/>
        <a:ext cx="2439756" cy="905149"/>
      </dsp:txXfrm>
    </dsp:sp>
    <dsp:sp modelId="{5A2DEC6F-DF8B-49D0-A105-5AB9F197F931}">
      <dsp:nvSpPr>
        <dsp:cNvPr id="0" name=""/>
        <dsp:cNvSpPr/>
      </dsp:nvSpPr>
      <dsp:spPr>
        <a:xfrm>
          <a:off x="5527956" y="2831321"/>
          <a:ext cx="2439756" cy="1680991"/>
        </a:xfrm>
        <a:prstGeom prst="roundRect">
          <a:avLst/>
        </a:prstGeom>
        <a:blipFill>
          <a:blip xmlns:r="http://schemas.openxmlformats.org/officeDocument/2006/relationships" r:embed="rId7">
            <a:extLst>
              <a:ext uri="{28A0092B-C50C-407E-A947-70E740481C1C}">
                <a14:useLocalDpi xmlns:a14="http://schemas.microsoft.com/office/drawing/2010/main" val="0"/>
              </a:ext>
            </a:extLst>
          </a:blip>
          <a:srcRect/>
          <a:stretch>
            <a:fillRect t="-4000" b="-4000"/>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C69385F-030E-4BAF-A2FF-51392C5DDB34}">
      <dsp:nvSpPr>
        <dsp:cNvPr id="0" name=""/>
        <dsp:cNvSpPr/>
      </dsp:nvSpPr>
      <dsp:spPr>
        <a:xfrm>
          <a:off x="5527956" y="4512313"/>
          <a:ext cx="2439756" cy="9051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2024" tIns="192024" rIns="192024" bIns="0" numCol="1" spcCol="1270" anchor="t" anchorCtr="0">
          <a:noAutofit/>
        </a:bodyPr>
        <a:lstStyle/>
        <a:p>
          <a:pPr marL="0" lvl="0" indent="0" algn="ctr" defTabSz="1200150" rtl="1">
            <a:lnSpc>
              <a:spcPct val="90000"/>
            </a:lnSpc>
            <a:spcBef>
              <a:spcPct val="0"/>
            </a:spcBef>
            <a:spcAft>
              <a:spcPct val="35000"/>
            </a:spcAft>
            <a:buNone/>
          </a:pPr>
          <a:endParaRPr lang="he-IL" sz="2700" kern="1200"/>
        </a:p>
      </dsp:txBody>
      <dsp:txXfrm>
        <a:off x="5527956" y="4512313"/>
        <a:ext cx="2439756" cy="90514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1A5355-A877-4797-AA17-8502F54A97FD}">
      <dsp:nvSpPr>
        <dsp:cNvPr id="0" name=""/>
        <dsp:cNvSpPr/>
      </dsp:nvSpPr>
      <dsp:spPr>
        <a:xfrm>
          <a:off x="864336" y="0"/>
          <a:ext cx="9795818" cy="5103591"/>
        </a:xfrm>
        <a:prstGeom prst="leftArrow">
          <a:avLst/>
        </a:prstGeom>
        <a:solidFill>
          <a:schemeClr val="accent4">
            <a:tint val="40000"/>
            <a:hueOff val="0"/>
            <a:satOff val="0"/>
            <a:lumOff val="0"/>
            <a:alphaOff val="0"/>
          </a:schemeClr>
        </a:solidFill>
        <a:ln>
          <a:noFill/>
        </a:ln>
        <a:effectLst>
          <a:innerShdw blurRad="50800" dist="25400" dir="13500000">
            <a:srgbClr val="000000">
              <a:alpha val="55000"/>
            </a:srgbClr>
          </a:innerShdw>
        </a:effectLst>
      </dsp:spPr>
      <dsp:style>
        <a:lnRef idx="0">
          <a:scrgbClr r="0" g="0" b="0"/>
        </a:lnRef>
        <a:fillRef idx="1">
          <a:scrgbClr r="0" g="0" b="0"/>
        </a:fillRef>
        <a:effectRef idx="2">
          <a:scrgbClr r="0" g="0" b="0"/>
        </a:effectRef>
        <a:fontRef idx="minor"/>
      </dsp:style>
    </dsp:sp>
    <dsp:sp modelId="{EE33D3CA-1C5E-494E-8BCE-C0BAAE243783}">
      <dsp:nvSpPr>
        <dsp:cNvPr id="0" name=""/>
        <dsp:cNvSpPr/>
      </dsp:nvSpPr>
      <dsp:spPr>
        <a:xfrm>
          <a:off x="9488573" y="1531077"/>
          <a:ext cx="2032542" cy="2041436"/>
        </a:xfrm>
        <a:prstGeom prst="roundRect">
          <a:avLst/>
        </a:prstGeom>
        <a:gradFill rotWithShape="0">
          <a:gsLst>
            <a:gs pos="0">
              <a:schemeClr val="accent4">
                <a:shade val="80000"/>
                <a:hueOff val="0"/>
                <a:satOff val="0"/>
                <a:lumOff val="0"/>
                <a:alphaOff val="0"/>
                <a:tint val="96000"/>
                <a:lumMod val="104000"/>
              </a:schemeClr>
            </a:gs>
            <a:gs pos="100000">
              <a:schemeClr val="accent4">
                <a:shade val="80000"/>
                <a:hueOff val="0"/>
                <a:satOff val="0"/>
                <a:lumOff val="0"/>
                <a:alphaOff val="0"/>
                <a:shade val="84000"/>
                <a:lumMod val="84000"/>
              </a:schemeClr>
            </a:gs>
          </a:gsLst>
          <a:lin ang="5400000" scaled="0"/>
        </a:gradFill>
        <a:ln>
          <a:noFill/>
        </a:ln>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he-IL" sz="2000" kern="1200" dirty="0"/>
            <a:t>ניצול כוח העבודה היהודים לתעשייה והקמת ביצורים בגרמניה </a:t>
          </a:r>
          <a:br>
            <a:rPr lang="en-US" sz="2000" kern="1200" dirty="0"/>
          </a:br>
          <a:r>
            <a:rPr lang="he-IL" sz="2000" kern="1200" dirty="0"/>
            <a:t>(סיבה כלכלית)</a:t>
          </a:r>
          <a:endParaRPr lang="en-US" sz="2000" kern="1200" dirty="0"/>
        </a:p>
      </dsp:txBody>
      <dsp:txXfrm>
        <a:off x="9587794" y="1630298"/>
        <a:ext cx="1834100" cy="1842994"/>
      </dsp:txXfrm>
    </dsp:sp>
    <dsp:sp modelId="{1621A5CF-0EF7-4AC9-AD2B-EF5A1223BABC}">
      <dsp:nvSpPr>
        <dsp:cNvPr id="0" name=""/>
        <dsp:cNvSpPr/>
      </dsp:nvSpPr>
      <dsp:spPr>
        <a:xfrm>
          <a:off x="7117274" y="1531077"/>
          <a:ext cx="2032542" cy="2041436"/>
        </a:xfrm>
        <a:prstGeom prst="roundRect">
          <a:avLst/>
        </a:prstGeom>
        <a:gradFill rotWithShape="0">
          <a:gsLst>
            <a:gs pos="0">
              <a:schemeClr val="accent4">
                <a:shade val="80000"/>
                <a:hueOff val="53490"/>
                <a:satOff val="888"/>
                <a:lumOff val="6185"/>
                <a:alphaOff val="0"/>
                <a:tint val="96000"/>
                <a:lumMod val="104000"/>
              </a:schemeClr>
            </a:gs>
            <a:gs pos="100000">
              <a:schemeClr val="accent4">
                <a:shade val="80000"/>
                <a:hueOff val="53490"/>
                <a:satOff val="888"/>
                <a:lumOff val="6185"/>
                <a:alphaOff val="0"/>
                <a:shade val="84000"/>
                <a:lumMod val="84000"/>
              </a:schemeClr>
            </a:gs>
          </a:gsLst>
          <a:lin ang="5400000" scaled="0"/>
        </a:gradFill>
        <a:ln>
          <a:noFill/>
        </a:ln>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he-IL" sz="1900" kern="1200" dirty="0"/>
            <a:t>שימוש באסירים כמגן אנושי בקרב על גרמניה או קלף מיקוח מול בעלות הברית </a:t>
          </a:r>
          <a:br>
            <a:rPr lang="en-US" sz="1900" kern="1200" dirty="0"/>
          </a:br>
          <a:r>
            <a:rPr lang="he-IL" sz="1900" kern="1200" dirty="0"/>
            <a:t>(סיבה צבאית/ פוליטית)</a:t>
          </a:r>
          <a:endParaRPr lang="en-US" sz="1900" kern="1200" dirty="0"/>
        </a:p>
      </dsp:txBody>
      <dsp:txXfrm>
        <a:off x="7216495" y="1630298"/>
        <a:ext cx="1834100" cy="1842994"/>
      </dsp:txXfrm>
    </dsp:sp>
    <dsp:sp modelId="{18692FCC-ED14-4D71-820E-360D577089AC}">
      <dsp:nvSpPr>
        <dsp:cNvPr id="0" name=""/>
        <dsp:cNvSpPr/>
      </dsp:nvSpPr>
      <dsp:spPr>
        <a:xfrm>
          <a:off x="4745974" y="1531077"/>
          <a:ext cx="2032542" cy="2041436"/>
        </a:xfrm>
        <a:prstGeom prst="roundRect">
          <a:avLst/>
        </a:prstGeom>
        <a:gradFill rotWithShape="0">
          <a:gsLst>
            <a:gs pos="0">
              <a:schemeClr val="accent4">
                <a:shade val="80000"/>
                <a:hueOff val="106980"/>
                <a:satOff val="1775"/>
                <a:lumOff val="12370"/>
                <a:alphaOff val="0"/>
                <a:tint val="96000"/>
                <a:lumMod val="104000"/>
              </a:schemeClr>
            </a:gs>
            <a:gs pos="100000">
              <a:schemeClr val="accent4">
                <a:shade val="80000"/>
                <a:hueOff val="106980"/>
                <a:satOff val="1775"/>
                <a:lumOff val="12370"/>
                <a:alphaOff val="0"/>
                <a:shade val="84000"/>
                <a:lumMod val="84000"/>
              </a:schemeClr>
            </a:gs>
          </a:gsLst>
          <a:lin ang="5400000" scaled="0"/>
        </a:gradFill>
        <a:ln>
          <a:noFill/>
        </a:ln>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he-IL" sz="2200" kern="1200" dirty="0"/>
            <a:t>המשך השמדת היהודים </a:t>
          </a:r>
          <a:br>
            <a:rPr lang="en-US" sz="2200" kern="1200" dirty="0"/>
          </a:br>
          <a:r>
            <a:rPr lang="he-IL" sz="2200" kern="1200" dirty="0"/>
            <a:t>(סיבה אידיאולוגית)</a:t>
          </a:r>
          <a:endParaRPr lang="en-US" sz="2200" kern="1200" dirty="0"/>
        </a:p>
      </dsp:txBody>
      <dsp:txXfrm>
        <a:off x="4845195" y="1630298"/>
        <a:ext cx="1834100" cy="1842994"/>
      </dsp:txXfrm>
    </dsp:sp>
    <dsp:sp modelId="{05E4C712-DFD9-4B56-B501-52A5FD87ABFF}">
      <dsp:nvSpPr>
        <dsp:cNvPr id="0" name=""/>
        <dsp:cNvSpPr/>
      </dsp:nvSpPr>
      <dsp:spPr>
        <a:xfrm>
          <a:off x="2374675" y="1531077"/>
          <a:ext cx="2032542" cy="2041436"/>
        </a:xfrm>
        <a:prstGeom prst="roundRect">
          <a:avLst/>
        </a:prstGeom>
        <a:gradFill rotWithShape="0">
          <a:gsLst>
            <a:gs pos="0">
              <a:schemeClr val="accent4">
                <a:shade val="80000"/>
                <a:hueOff val="160470"/>
                <a:satOff val="2663"/>
                <a:lumOff val="18556"/>
                <a:alphaOff val="0"/>
                <a:tint val="96000"/>
                <a:lumMod val="104000"/>
              </a:schemeClr>
            </a:gs>
            <a:gs pos="100000">
              <a:schemeClr val="accent4">
                <a:shade val="80000"/>
                <a:hueOff val="160470"/>
                <a:satOff val="2663"/>
                <a:lumOff val="18556"/>
                <a:alphaOff val="0"/>
                <a:shade val="84000"/>
                <a:lumMod val="84000"/>
              </a:schemeClr>
            </a:gs>
          </a:gsLst>
          <a:lin ang="5400000" scaled="0"/>
        </a:gradFill>
        <a:ln>
          <a:noFill/>
        </a:ln>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he-IL" sz="2200" kern="1200"/>
            <a:t>מניעת סיפור ההשמדה ושימוש כעד ראייה אודות זוועות ההשמדה</a:t>
          </a:r>
          <a:endParaRPr lang="en-US" sz="2200" kern="1200"/>
        </a:p>
      </dsp:txBody>
      <dsp:txXfrm>
        <a:off x="2473896" y="1630298"/>
        <a:ext cx="1834100" cy="1842994"/>
      </dsp:txXfrm>
    </dsp:sp>
    <dsp:sp modelId="{590EB2AA-B6F3-43B4-A436-7ABD2829921D}">
      <dsp:nvSpPr>
        <dsp:cNvPr id="0" name=""/>
        <dsp:cNvSpPr/>
      </dsp:nvSpPr>
      <dsp:spPr>
        <a:xfrm>
          <a:off x="3376" y="1531077"/>
          <a:ext cx="2032542" cy="2041436"/>
        </a:xfrm>
        <a:prstGeom prst="roundRect">
          <a:avLst/>
        </a:prstGeom>
        <a:gradFill rotWithShape="0">
          <a:gsLst>
            <a:gs pos="0">
              <a:schemeClr val="accent4">
                <a:shade val="80000"/>
                <a:hueOff val="213961"/>
                <a:satOff val="3550"/>
                <a:lumOff val="24741"/>
                <a:alphaOff val="0"/>
                <a:tint val="96000"/>
                <a:lumMod val="104000"/>
              </a:schemeClr>
            </a:gs>
            <a:gs pos="100000">
              <a:schemeClr val="accent4">
                <a:shade val="80000"/>
                <a:hueOff val="213961"/>
                <a:satOff val="3550"/>
                <a:lumOff val="24741"/>
                <a:alphaOff val="0"/>
                <a:shade val="84000"/>
                <a:lumMod val="84000"/>
              </a:schemeClr>
            </a:gs>
          </a:gsLst>
          <a:lin ang="5400000" scaled="0"/>
        </a:gradFill>
        <a:ln>
          <a:noFill/>
        </a:ln>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he-IL" sz="2200" kern="1200"/>
            <a:t>חשש שמא האסירים יתמרדו לקראת סוף המלחמה </a:t>
          </a:r>
          <a:endParaRPr lang="en-US" sz="2200" kern="1200"/>
        </a:p>
      </dsp:txBody>
      <dsp:txXfrm>
        <a:off x="102597" y="1630298"/>
        <a:ext cx="1834100" cy="1842994"/>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he-IL"/>
              <a:t>לחץ כדי לערוך סגנון כותרת של תבנית בסיס</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e-IL"/>
              <a:t>לחץ כדי לערוך סגנון כותרת משנה של תבנית בסיס</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תמונה פנורמית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he-IL"/>
              <a:t>לחץ כדי לערוך סגנון כותרת של תבנית בסיס</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e-IL"/>
              <a:t>לחץ על הסמל כדי להוסיף תמונה</a:t>
            </a:r>
            <a:endParaRPr lang="en-US" dirty="0"/>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ערוך סגנונות טקסט של תבנית בסיס</a:t>
            </a:r>
          </a:p>
        </p:txBody>
      </p:sp>
      <p:sp>
        <p:nvSpPr>
          <p:cNvPr id="5" name="Date Placeholder 4"/>
          <p:cNvSpPr>
            <a:spLocks noGrp="1"/>
          </p:cNvSpPr>
          <p:nvPr>
            <p:ph type="dt" sz="half" idx="10"/>
          </p:nvPr>
        </p:nvSpPr>
        <p:spPr/>
        <p:txBody>
          <a:bodyPr/>
          <a:lstStyle/>
          <a:p>
            <a:fld id="{B61BEF0D-F0BB-DE4B-95CE-6DB70DBA9567}" type="datetimeFigureOut">
              <a:rPr lang="en-US" dirty="0"/>
              <a:pPr/>
              <a:t>11/23/2018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כותרת וכיתוב">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a:t>ערוך סגנונות טקסט של תבנית בסיס</a:t>
            </a:r>
          </a:p>
        </p:txBody>
      </p:sp>
      <p:sp>
        <p:nvSpPr>
          <p:cNvPr id="4" name="Date Placeholder 3"/>
          <p:cNvSpPr>
            <a:spLocks noGrp="1"/>
          </p:cNvSpPr>
          <p:nvPr>
            <p:ph type="dt" sz="half" idx="10"/>
          </p:nvPr>
        </p:nvSpPr>
        <p:spPr/>
        <p:txBody>
          <a:bodyPr/>
          <a:lstStyle/>
          <a:p>
            <a:fld id="{B61BEF0D-F0BB-DE4B-95CE-6DB70DBA9567}" type="datetimeFigureOut">
              <a:rPr lang="en-US" dirty="0"/>
              <a:pPr/>
              <a:t>11/23/2018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ציטוט עם כיתוב">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he-IL"/>
              <a:t>לחץ כדי לערוך סגנון כותרת של תבנית בסיס</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he-IL"/>
              <a:t>ערוך סגנונות טקסט של תבנית בסיס</a:t>
            </a:r>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a:t>ערוך סגנונות טקסט של תבנית בסיס</a:t>
            </a:r>
          </a:p>
        </p:txBody>
      </p:sp>
      <p:sp>
        <p:nvSpPr>
          <p:cNvPr id="4" name="Date Placeholder 3"/>
          <p:cNvSpPr>
            <a:spLocks noGrp="1"/>
          </p:cNvSpPr>
          <p:nvPr>
            <p:ph type="dt" sz="half" idx="10"/>
          </p:nvPr>
        </p:nvSpPr>
        <p:spPr/>
        <p:txBody>
          <a:bodyPr/>
          <a:lstStyle/>
          <a:p>
            <a:fld id="{B61BEF0D-F0BB-DE4B-95CE-6DB70DBA9567}" type="datetimeFigureOut">
              <a:rPr lang="en-US" dirty="0"/>
              <a:pPr/>
              <a:t>11/23/2018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כרטיס שם">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1141410" y="4777381"/>
            <a:ext cx="9906001"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a:t>ערוך סגנונות טקסט של תבנית בסיס</a:t>
            </a:r>
          </a:p>
        </p:txBody>
      </p:sp>
      <p:sp>
        <p:nvSpPr>
          <p:cNvPr id="4" name="Date Placeholder 3"/>
          <p:cNvSpPr>
            <a:spLocks noGrp="1"/>
          </p:cNvSpPr>
          <p:nvPr>
            <p:ph type="dt" sz="half" idx="10"/>
          </p:nvPr>
        </p:nvSpPr>
        <p:spPr/>
        <p:txBody>
          <a:bodyPr/>
          <a:lstStyle/>
          <a:p>
            <a:fld id="{B61BEF0D-F0BB-DE4B-95CE-6DB70DBA9567}" type="datetimeFigureOut">
              <a:rPr lang="en-US" dirty="0"/>
              <a:pPr/>
              <a:t>11/23/2018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כרטיס שם עם ציטוט">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he-IL"/>
              <a:t>לחץ כדי לערוך סגנון כותרת של תבנית בסיס</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solidFill>
                  <a:schemeClr val="accent1"/>
                </a:soli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he-IL"/>
              <a:t>ערוך סגנונות טקסט של תבנית בסיס</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a:t>ערוך סגנונות טקסט של תבנית בסיס</a:t>
            </a:r>
          </a:p>
        </p:txBody>
      </p:sp>
      <p:sp>
        <p:nvSpPr>
          <p:cNvPr id="4" name="Date Placeholder 3"/>
          <p:cNvSpPr>
            <a:spLocks noGrp="1"/>
          </p:cNvSpPr>
          <p:nvPr>
            <p:ph type="dt" sz="half" idx="10"/>
          </p:nvPr>
        </p:nvSpPr>
        <p:spPr/>
        <p:txBody>
          <a:bodyPr/>
          <a:lstStyle/>
          <a:p>
            <a:fld id="{B61BEF0D-F0BB-DE4B-95CE-6DB70DBA9567}" type="datetimeFigureOut">
              <a:rPr lang="en-US" dirty="0"/>
              <a:pPr/>
              <a:t>11/23/2018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נכון או לא נכון">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he-IL"/>
              <a:t>לחץ כדי לערוך סגנון כותרת של תבנית בסיס</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solidFill>
                  <a:schemeClr val="tx1"/>
                </a:soli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he-IL"/>
              <a:t>ערוך סגנונות טקסט של תבנית בסיס</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a:t>ערוך סגנונות טקסט של תבנית בסיס</a:t>
            </a:r>
          </a:p>
        </p:txBody>
      </p:sp>
      <p:sp>
        <p:nvSpPr>
          <p:cNvPr id="4" name="Date Placeholder 3"/>
          <p:cNvSpPr>
            <a:spLocks noGrp="1"/>
          </p:cNvSpPr>
          <p:nvPr>
            <p:ph type="dt" sz="half" idx="10"/>
          </p:nvPr>
        </p:nvSpPr>
        <p:spPr/>
        <p:txBody>
          <a:bodyPr/>
          <a:lstStyle/>
          <a:p>
            <a:fld id="{B61BEF0D-F0BB-DE4B-95CE-6DB70DBA9567}" type="datetimeFigureOut">
              <a:rPr lang="en-US" dirty="0"/>
              <a:pPr/>
              <a:t>11/23/2018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he-IL"/>
              <a:t>לחץ כדי לערוך סגנון כותרת של תבנית בסיס</a:t>
            </a:r>
            <a:endParaRPr lang="en-US" dirty="0"/>
          </a:p>
        </p:txBody>
      </p:sp>
      <p:sp>
        <p:nvSpPr>
          <p:cNvPr id="3" name="Vertical Text Placeholder 2"/>
          <p:cNvSpPr>
            <a:spLocks noGrp="1"/>
          </p:cNvSpPr>
          <p:nvPr>
            <p:ph type="body" orient="vert" idx="1"/>
          </p:nvPr>
        </p:nvSpPr>
        <p:spPr/>
        <p:txBody>
          <a:bodyPr vert="eaVert" anchor="t"/>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he-IL"/>
              <a:t>לחץ כדי לערוך סגנון כותרת של תבנית בסיס</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Content Placeholder 2"/>
          <p:cNvSpPr>
            <a:spLocks noGrp="1"/>
          </p:cNvSpPr>
          <p:nvPr>
            <p:ph idx="1"/>
          </p:nvPr>
        </p:nvSpPr>
        <p:spPr/>
        <p:txBody>
          <a:bodyPr anchor="ct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a:t>ערוך סגנונות טקסט של תבנית בסיס</a:t>
            </a:r>
          </a:p>
        </p:txBody>
      </p:sp>
      <p:sp>
        <p:nvSpPr>
          <p:cNvPr id="4" name="Date Placeholder 3"/>
          <p:cNvSpPr>
            <a:spLocks noGrp="1"/>
          </p:cNvSpPr>
          <p:nvPr>
            <p:ph type="dt" sz="half" idx="10"/>
          </p:nvPr>
        </p:nvSpPr>
        <p:spPr/>
        <p:txBody>
          <a:bodyPr/>
          <a:lstStyle/>
          <a:p>
            <a:fld id="{B61BEF0D-F0BB-DE4B-95CE-6DB70DBA9567}" type="datetimeFigureOut">
              <a:rPr lang="en-US" dirty="0"/>
              <a:pPr/>
              <a:t>11/23/2018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11/23/2018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ערוך סגנונות טקסט של תבנית בסיס</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ערוך סגנונות טקסט של תבנית בסיס</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11/23/2018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11/23/2018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11/23/2018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he-IL"/>
              <a:t>לחץ כדי לערוך סגנון כותרת של תבנית בסיס</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ערוך סגנונות טקסט של תבנית בסיס</a:t>
            </a:r>
          </a:p>
        </p:txBody>
      </p:sp>
      <p:sp>
        <p:nvSpPr>
          <p:cNvPr id="5" name="Date Placeholder 4"/>
          <p:cNvSpPr>
            <a:spLocks noGrp="1"/>
          </p:cNvSpPr>
          <p:nvPr>
            <p:ph type="dt" sz="half" idx="10"/>
          </p:nvPr>
        </p:nvSpPr>
        <p:spPr/>
        <p:txBody>
          <a:bodyPr/>
          <a:lstStyle/>
          <a:p>
            <a:fld id="{B61BEF0D-F0BB-DE4B-95CE-6DB70DBA9567}" type="datetimeFigureOut">
              <a:rPr lang="en-US" dirty="0"/>
              <a:pPr/>
              <a:t>11/23/2018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he-IL"/>
              <a:t>לחץ כדי לערוך סגנון כותרת של תבנית בסיס</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e-IL"/>
              <a:t>לחץ על הסמל כדי להוסיף תמונה</a:t>
            </a:r>
            <a:endParaRPr lang="en-US" dirty="0"/>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ערוך סגנונות טקסט של תבנית בסיס</a:t>
            </a:r>
          </a:p>
        </p:txBody>
      </p:sp>
      <p:sp>
        <p:nvSpPr>
          <p:cNvPr id="5" name="Date Placeholder 4"/>
          <p:cNvSpPr>
            <a:spLocks noGrp="1"/>
          </p:cNvSpPr>
          <p:nvPr>
            <p:ph type="dt" sz="half" idx="10"/>
          </p:nvPr>
        </p:nvSpPr>
        <p:spPr>
          <a:xfrm>
            <a:off x="6399212" y="5883275"/>
            <a:ext cx="914400" cy="365125"/>
          </a:xfrm>
        </p:spPr>
        <p:txBody>
          <a:bodyPr/>
          <a:lstStyle/>
          <a:p>
            <a:fld id="{B61BEF0D-F0BB-DE4B-95CE-6DB70DBA9567}" type="datetimeFigureOut">
              <a:rPr lang="en-US" dirty="0"/>
              <a:pPr/>
              <a:t>11/23/2018</a:t>
            </a:fld>
            <a:endParaRPr lang="en-US" dirty="0"/>
          </a:p>
        </p:txBody>
      </p:sp>
      <p:sp>
        <p:nvSpPr>
          <p:cNvPr id="6" name="Footer Placeholder 5"/>
          <p:cNvSpPr>
            <a:spLocks noGrp="1"/>
          </p:cNvSpPr>
          <p:nvPr>
            <p:ph type="ftr" sz="quarter" idx="11"/>
          </p:nvPr>
        </p:nvSpPr>
        <p:spPr>
          <a:xfrm>
            <a:off x="1141412" y="5883275"/>
            <a:ext cx="5105400" cy="365125"/>
          </a:xfrm>
        </p:spPr>
        <p:txBody>
          <a:bodyPr/>
          <a:lstStyle/>
          <a:p>
            <a:endParaRPr lang="en-US" dirty="0"/>
          </a:p>
        </p:txBody>
      </p:sp>
      <p:sp>
        <p:nvSpPr>
          <p:cNvPr id="7" name="Slide Number Placeholder 6"/>
          <p:cNvSpPr>
            <a:spLocks noGrp="1"/>
          </p:cNvSpPr>
          <p:nvPr>
            <p:ph type="sldNum" sz="quarter" idx="12"/>
          </p:nvPr>
        </p:nvSpPr>
        <p:spPr>
          <a:xfrm>
            <a:off x="10742612" y="5883275"/>
            <a:ext cx="3225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B61BEF0D-F0BB-DE4B-95CE-6DB70DBA9567}" type="datetimeFigureOut">
              <a:rPr lang="en-US" dirty="0"/>
              <a:pPr/>
              <a:t>11/23/2018</a:t>
            </a:fld>
            <a:endParaRPr lang="en-US" dirty="0"/>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dirty="0"/>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1"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1" eaLnBrk="1" latinLnBrk="0" hangingPunct="1">
        <a:spcBef>
          <a:spcPct val="0"/>
        </a:spcBef>
        <a:buNone/>
        <a:defRPr sz="3200" kern="1200" cap="all">
          <a:ln w="3175" cmpd="sng">
            <a:noFill/>
          </a:ln>
          <a:solidFill>
            <a:schemeClr val="accent1"/>
          </a:soli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85750" indent="-285750" algn="r" defTabSz="457200" rtl="1" eaLnBrk="1" latinLnBrk="0" hangingPunct="1">
        <a:spcBef>
          <a:spcPct val="20000"/>
        </a:spcBef>
        <a:spcAft>
          <a:spcPts val="600"/>
        </a:spcAft>
        <a:buClr>
          <a:schemeClr val="accent1"/>
        </a:buClr>
        <a:buSzPct val="100000"/>
        <a:buFont typeface="Arial"/>
        <a:buChar char="•"/>
        <a:defRPr sz="20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r" defTabSz="457200" rtl="1" eaLnBrk="1" latinLnBrk="0" hangingPunct="1">
        <a:spcBef>
          <a:spcPct val="20000"/>
        </a:spcBef>
        <a:spcAft>
          <a:spcPts val="600"/>
        </a:spcAft>
        <a:buClr>
          <a:schemeClr val="accent1"/>
        </a:buClr>
        <a:buSzPct val="100000"/>
        <a:buFont typeface="Arial"/>
        <a:buChar char="•"/>
        <a:defRPr sz="18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r" defTabSz="457200" rtl="1" eaLnBrk="1" latinLnBrk="0" hangingPunct="1">
        <a:spcBef>
          <a:spcPct val="20000"/>
        </a:spcBef>
        <a:spcAft>
          <a:spcPts val="600"/>
        </a:spcAft>
        <a:buClr>
          <a:schemeClr val="accent1"/>
        </a:buClr>
        <a:buSzPct val="100000"/>
        <a:buFont typeface="Arial"/>
        <a:buChar char="•"/>
        <a:defRPr sz="16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r" defTabSz="457200" rtl="1" eaLnBrk="1" latinLnBrk="0" hangingPunct="1">
        <a:spcBef>
          <a:spcPct val="20000"/>
        </a:spcBef>
        <a:spcAft>
          <a:spcPts val="600"/>
        </a:spcAft>
        <a:buClr>
          <a:schemeClr val="accent1"/>
        </a:buClr>
        <a:buSzPct val="100000"/>
        <a:buFont typeface="Arial"/>
        <a:buChar char="•"/>
        <a:defRPr sz="14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r" defTabSz="457200" rtl="1" eaLnBrk="1" latinLnBrk="0" hangingPunct="1">
        <a:spcBef>
          <a:spcPct val="20000"/>
        </a:spcBef>
        <a:spcAft>
          <a:spcPts val="600"/>
        </a:spcAft>
        <a:buClr>
          <a:schemeClr val="accent1"/>
        </a:buClr>
        <a:buSzPct val="100000"/>
        <a:buFont typeface="Arial"/>
        <a:buChar char="•"/>
        <a:defRPr sz="14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r" defTabSz="457200" rtl="1"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r" defTabSz="457200" rtl="1"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r" defTabSz="457200" rtl="1"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r" defTabSz="457200" rtl="1"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hyperlink" Target="https://www.youtube.com/watch?v=P6QXvPD98JM" TargetMode="External"/><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2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6.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image" Target="../media/image32.jpeg"/><Relationship Id="rId7" Type="http://schemas.openxmlformats.org/officeDocument/2006/relationships/image" Target="../media/image36.jpeg"/><Relationship Id="rId2" Type="http://schemas.openxmlformats.org/officeDocument/2006/relationships/image" Target="../media/image31.jpeg"/><Relationship Id="rId1" Type="http://schemas.openxmlformats.org/officeDocument/2006/relationships/slideLayout" Target="../slideLayouts/slideLayout2.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 Id="rId9" Type="http://schemas.openxmlformats.org/officeDocument/2006/relationships/image" Target="../media/image38.jpe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40.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2.xml"/><Relationship Id="rId4" Type="http://schemas.openxmlformats.org/officeDocument/2006/relationships/image" Target="../media/image43.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hyperlink" Target="https://www.youtube.com/watch?v=wVzKflI18D4" TargetMode="Externa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45.jpeg"/></Relationships>
</file>

<file path=ppt/slides/_rels/slide49.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he.wikipedia.org/wiki/%D7%A8%D7%99%D7%99%D7%A0%D7%94%D7%A8%D7%93_%D7%94%D7%99%D7%99%D7%93%D7%A8%D7%99%D7%9A" TargetMode="External"/><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extLst/>
          </a:blip>
          <a:stretch/>
        </a:blipFill>
        <a:effectLst/>
      </p:bgPr>
    </p:bg>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0D361271-5975-459A-88AB-C199467DED12}"/>
              </a:ext>
            </a:extLst>
          </p:cNvPr>
          <p:cNvSpPr>
            <a:spLocks noGrp="1"/>
          </p:cNvSpPr>
          <p:nvPr>
            <p:ph type="ctrTitle"/>
          </p:nvPr>
        </p:nvSpPr>
        <p:spPr>
          <a:xfrm>
            <a:off x="5309418" y="609600"/>
            <a:ext cx="6223821" cy="3642851"/>
          </a:xfrm>
        </p:spPr>
        <p:txBody>
          <a:bodyPr>
            <a:normAutofit/>
          </a:bodyPr>
          <a:lstStyle/>
          <a:p>
            <a:r>
              <a:rPr lang="he-IL" dirty="0"/>
              <a:t>השואה- גורל היהודים במלחמת העולם השנייה.</a:t>
            </a:r>
          </a:p>
        </p:txBody>
      </p:sp>
      <p:sp>
        <p:nvSpPr>
          <p:cNvPr id="3" name="כותרת משנה 2">
            <a:extLst>
              <a:ext uri="{FF2B5EF4-FFF2-40B4-BE49-F238E27FC236}">
                <a16:creationId xmlns:a16="http://schemas.microsoft.com/office/drawing/2014/main" id="{DCF7E303-B306-40B1-ABCE-BDF6272670AD}"/>
              </a:ext>
            </a:extLst>
          </p:cNvPr>
          <p:cNvSpPr>
            <a:spLocks noGrp="1"/>
          </p:cNvSpPr>
          <p:nvPr>
            <p:ph type="subTitle" idx="1"/>
          </p:nvPr>
        </p:nvSpPr>
        <p:spPr>
          <a:xfrm>
            <a:off x="5309417" y="5781822"/>
            <a:ext cx="6223821" cy="376754"/>
          </a:xfrm>
        </p:spPr>
        <p:txBody>
          <a:bodyPr>
            <a:normAutofit fontScale="92500" lnSpcReduction="10000"/>
          </a:bodyPr>
          <a:lstStyle/>
          <a:p>
            <a:r>
              <a:rPr lang="he-IL" dirty="0"/>
              <a:t>©עליזה קרני ראם</a:t>
            </a:r>
          </a:p>
        </p:txBody>
      </p:sp>
      <p:pic>
        <p:nvPicPr>
          <p:cNvPr id="3074" name="Picture 2" descr="××§×× ×¨××©××: ×××¨××× ×¨×××¨ ×××¤×¨××">
            <a:extLst>
              <a:ext uri="{FF2B5EF4-FFF2-40B4-BE49-F238E27FC236}">
                <a16:creationId xmlns:a16="http://schemas.microsoft.com/office/drawing/2014/main" id="{DE6B0098-5AD3-45C3-A6F6-B6EDF9EB79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6999" y="620720"/>
            <a:ext cx="3995315" cy="5607461"/>
          </a:xfrm>
          <a:prstGeom prst="roundRect">
            <a:avLst>
              <a:gd name="adj" fmla="val 3517"/>
            </a:avLst>
          </a:prstGeom>
          <a:noFill/>
          <a:ln w="38100">
            <a:gradFill flip="none" rotWithShape="1">
              <a:gsLst>
                <a:gs pos="0">
                  <a:srgbClr val="363D46"/>
                </a:gs>
                <a:gs pos="100000">
                  <a:srgbClr val="363D46">
                    <a:lumMod val="75000"/>
                  </a:srgbClr>
                </a:gs>
              </a:gsLst>
              <a:lin ang="5400000" scaled="0"/>
              <a:tileRect/>
            </a:gradFill>
          </a:ln>
          <a:effectLst>
            <a:innerShdw blurRad="57150" dist="38100" dir="14460000">
              <a:srgbClr val="000000">
                <a:alpha val="70000"/>
              </a:srgbClr>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95708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83BD92C0-1C50-497A-8FA7-F73ECC5065CF}"/>
              </a:ext>
            </a:extLst>
          </p:cNvPr>
          <p:cNvSpPr>
            <a:spLocks noGrp="1"/>
          </p:cNvSpPr>
          <p:nvPr>
            <p:ph type="title"/>
          </p:nvPr>
        </p:nvSpPr>
        <p:spPr>
          <a:xfrm>
            <a:off x="1141413" y="265043"/>
            <a:ext cx="9905998" cy="993913"/>
          </a:xfrm>
        </p:spPr>
        <p:txBody>
          <a:bodyPr>
            <a:normAutofit/>
          </a:bodyPr>
          <a:lstStyle/>
          <a:p>
            <a:pPr algn="r"/>
            <a:r>
              <a:rPr lang="he-IL" sz="4500" b="1" dirty="0"/>
              <a:t>ההנחיות </a:t>
            </a:r>
            <a:r>
              <a:rPr lang="he-IL" sz="4500" b="1" dirty="0" err="1"/>
              <a:t>לאייזנצגרופן</a:t>
            </a:r>
            <a:r>
              <a:rPr lang="he-IL" sz="4500" b="1" dirty="0"/>
              <a:t> באגרת הבזק</a:t>
            </a:r>
          </a:p>
        </p:txBody>
      </p:sp>
      <p:graphicFrame>
        <p:nvGraphicFramePr>
          <p:cNvPr id="4" name="מציין מיקום תוכן 3">
            <a:extLst>
              <a:ext uri="{FF2B5EF4-FFF2-40B4-BE49-F238E27FC236}">
                <a16:creationId xmlns:a16="http://schemas.microsoft.com/office/drawing/2014/main" id="{841892CB-5540-4F62-B6F3-80B75989F706}"/>
              </a:ext>
            </a:extLst>
          </p:cNvPr>
          <p:cNvGraphicFramePr>
            <a:graphicFrameLocks noGrp="1"/>
          </p:cNvGraphicFramePr>
          <p:nvPr>
            <p:ph idx="1"/>
            <p:extLst>
              <p:ext uri="{D42A27DB-BD31-4B8C-83A1-F6EECF244321}">
                <p14:modId xmlns:p14="http://schemas.microsoft.com/office/powerpoint/2010/main" val="66455485"/>
              </p:ext>
            </p:extLst>
          </p:nvPr>
        </p:nvGraphicFramePr>
        <p:xfrm>
          <a:off x="1141413" y="1378225"/>
          <a:ext cx="9906000" cy="51020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163869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extLst/>
          </a:blip>
          <a:stretch/>
        </a:blipFill>
        <a:effectLst/>
      </p:bgPr>
    </p:bg>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C643F573-8F7D-4206-B976-2F349AFE0EAC}"/>
              </a:ext>
            </a:extLst>
          </p:cNvPr>
          <p:cNvSpPr>
            <a:spLocks noGrp="1"/>
          </p:cNvSpPr>
          <p:nvPr>
            <p:ph type="title"/>
          </p:nvPr>
        </p:nvSpPr>
        <p:spPr>
          <a:xfrm>
            <a:off x="4679348" y="465551"/>
            <a:ext cx="6393115" cy="1828800"/>
          </a:xfrm>
        </p:spPr>
        <p:txBody>
          <a:bodyPr>
            <a:normAutofit/>
          </a:bodyPr>
          <a:lstStyle/>
          <a:p>
            <a:pPr algn="r"/>
            <a:r>
              <a:rPr lang="he-IL" dirty="0"/>
              <a:t>הקמת הגטאות</a:t>
            </a:r>
          </a:p>
        </p:txBody>
      </p:sp>
      <p:pic>
        <p:nvPicPr>
          <p:cNvPr id="4098" name="Picture 2" descr="×ª××¦××ª ×ª××× × ×¢×××¨ ×××">
            <a:extLst>
              <a:ext uri="{FF2B5EF4-FFF2-40B4-BE49-F238E27FC236}">
                <a16:creationId xmlns:a16="http://schemas.microsoft.com/office/drawing/2014/main" id="{549A5ADC-02AF-4357-8EF3-F2B2FD24A15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6836" r="8532" b="-2"/>
          <a:stretch/>
        </p:blipFill>
        <p:spPr bwMode="auto">
          <a:xfrm>
            <a:off x="1073567" y="628836"/>
            <a:ext cx="2991801" cy="2677887"/>
          </a:xfrm>
          <a:prstGeom prst="roundRect">
            <a:avLst>
              <a:gd name="adj" fmla="val 4380"/>
            </a:avLst>
          </a:prstGeom>
          <a:noFill/>
          <a:ln w="38100">
            <a:gradFill flip="none" rotWithShape="1">
              <a:gsLst>
                <a:gs pos="0">
                  <a:srgbClr val="363D46"/>
                </a:gs>
                <a:gs pos="100000">
                  <a:srgbClr val="363D46">
                    <a:lumMod val="75000"/>
                  </a:srgbClr>
                </a:gs>
              </a:gsLst>
              <a:lin ang="5400000" scaled="0"/>
              <a:tileRect/>
            </a:gradFill>
          </a:ln>
          <a:effectLst>
            <a:innerShdw blurRad="57150" dist="38100" dir="14460000">
              <a:srgbClr val="000000">
                <a:alpha val="70000"/>
              </a:srgbClr>
            </a:innerShdw>
          </a:effectLst>
          <a:extLst>
            <a:ext uri="{909E8E84-426E-40DD-AFC4-6F175D3DCCD1}">
              <a14:hiddenFill xmlns:a14="http://schemas.microsoft.com/office/drawing/2010/main">
                <a:solidFill>
                  <a:srgbClr val="FFFFFF"/>
                </a:solidFill>
              </a14:hiddenFill>
            </a:ext>
          </a:extLst>
        </p:spPr>
      </p:pic>
      <p:pic>
        <p:nvPicPr>
          <p:cNvPr id="4100" name="Picture 4" descr="×ª××¦××ª ×ª××× × ×¢×××¨ ×××">
            <a:extLst>
              <a:ext uri="{FF2B5EF4-FFF2-40B4-BE49-F238E27FC236}">
                <a16:creationId xmlns:a16="http://schemas.microsoft.com/office/drawing/2014/main" id="{2AF405CD-3642-4F04-B4AF-ECAB2798F18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7898" r="14449" b="-1"/>
          <a:stretch/>
        </p:blipFill>
        <p:spPr bwMode="auto">
          <a:xfrm>
            <a:off x="1070561" y="3486334"/>
            <a:ext cx="2991801" cy="2677887"/>
          </a:xfrm>
          <a:prstGeom prst="roundRect">
            <a:avLst>
              <a:gd name="adj" fmla="val 4380"/>
            </a:avLst>
          </a:prstGeom>
          <a:noFill/>
          <a:ln w="38100">
            <a:gradFill flip="none" rotWithShape="1">
              <a:gsLst>
                <a:gs pos="0">
                  <a:srgbClr val="363D46"/>
                </a:gs>
                <a:gs pos="100000">
                  <a:srgbClr val="363D46">
                    <a:lumMod val="75000"/>
                  </a:srgbClr>
                </a:gs>
              </a:gsLst>
              <a:lin ang="5400000" scaled="0"/>
              <a:tileRect/>
            </a:gradFill>
          </a:ln>
          <a:effectLst>
            <a:innerShdw blurRad="57150" dist="38100" dir="14460000">
              <a:srgbClr val="000000">
                <a:alpha val="70000"/>
              </a:srgbClr>
            </a:innerShdw>
          </a:effectLst>
          <a:extLst>
            <a:ext uri="{909E8E84-426E-40DD-AFC4-6F175D3DCCD1}">
              <a14:hiddenFill xmlns:a14="http://schemas.microsoft.com/office/drawing/2010/main">
                <a:solidFill>
                  <a:srgbClr val="FFFFFF"/>
                </a:solidFill>
              </a14:hiddenFill>
            </a:ext>
          </a:extLst>
        </p:spPr>
      </p:pic>
      <p:sp>
        <p:nvSpPr>
          <p:cNvPr id="3" name="מציין מיקום תוכן 2">
            <a:extLst>
              <a:ext uri="{FF2B5EF4-FFF2-40B4-BE49-F238E27FC236}">
                <a16:creationId xmlns:a16="http://schemas.microsoft.com/office/drawing/2014/main" id="{8CA8299D-D08A-41F8-A982-7CE452692C1C}"/>
              </a:ext>
            </a:extLst>
          </p:cNvPr>
          <p:cNvSpPr>
            <a:spLocks noGrp="1"/>
          </p:cNvSpPr>
          <p:nvPr>
            <p:ph idx="1"/>
          </p:nvPr>
        </p:nvSpPr>
        <p:spPr>
          <a:xfrm>
            <a:off x="4679348" y="2294351"/>
            <a:ext cx="6393116" cy="3978727"/>
          </a:xfrm>
        </p:spPr>
        <p:txBody>
          <a:bodyPr>
            <a:normAutofit/>
          </a:bodyPr>
          <a:lstStyle/>
          <a:p>
            <a:r>
              <a:rPr lang="en-US" dirty="0">
                <a:hlinkClick r:id="rId5"/>
              </a:rPr>
              <a:t>https://www.youtube.com/watch?v=P6QXvPD98JM</a:t>
            </a:r>
            <a:endParaRPr lang="he-IL" dirty="0"/>
          </a:p>
          <a:p>
            <a:r>
              <a:rPr lang="he-IL" dirty="0"/>
              <a:t>רואים היסטוריה- הגטאות בפולין</a:t>
            </a:r>
          </a:p>
        </p:txBody>
      </p:sp>
    </p:spTree>
    <p:extLst>
      <p:ext uri="{BB962C8B-B14F-4D97-AF65-F5344CB8AC3E}">
        <p14:creationId xmlns:p14="http://schemas.microsoft.com/office/powerpoint/2010/main" val="40338383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8DA0D49D-AE59-4C0A-8FAA-D65D8BC068CA}"/>
              </a:ext>
            </a:extLst>
          </p:cNvPr>
          <p:cNvSpPr>
            <a:spLocks noGrp="1"/>
          </p:cNvSpPr>
          <p:nvPr>
            <p:ph type="title"/>
          </p:nvPr>
        </p:nvSpPr>
        <p:spPr/>
        <p:txBody>
          <a:bodyPr/>
          <a:lstStyle/>
          <a:p>
            <a:pPr algn="r"/>
            <a:r>
              <a:rPr lang="he-IL" dirty="0"/>
              <a:t>המעבר לגטו- מתוך "רשימת שינדלר"</a:t>
            </a:r>
          </a:p>
        </p:txBody>
      </p:sp>
      <p:sp>
        <p:nvSpPr>
          <p:cNvPr id="3" name="מציין מיקום תוכן 2">
            <a:extLst>
              <a:ext uri="{FF2B5EF4-FFF2-40B4-BE49-F238E27FC236}">
                <a16:creationId xmlns:a16="http://schemas.microsoft.com/office/drawing/2014/main" id="{D5AE4122-9BBB-45DA-9422-1F04378819DD}"/>
              </a:ext>
            </a:extLst>
          </p:cNvPr>
          <p:cNvSpPr>
            <a:spLocks noGrp="1"/>
          </p:cNvSpPr>
          <p:nvPr>
            <p:ph idx="1"/>
          </p:nvPr>
        </p:nvSpPr>
        <p:spPr/>
        <p:txBody>
          <a:bodyPr/>
          <a:lstStyle/>
          <a:p>
            <a:r>
              <a:rPr lang="en-US" dirty="0"/>
              <a:t>https://www.youtube.com/watch?v=-Htok6y6k54</a:t>
            </a:r>
            <a:endParaRPr lang="he-IL" dirty="0"/>
          </a:p>
        </p:txBody>
      </p:sp>
    </p:spTree>
    <p:extLst>
      <p:ext uri="{BB962C8B-B14F-4D97-AF65-F5344CB8AC3E}">
        <p14:creationId xmlns:p14="http://schemas.microsoft.com/office/powerpoint/2010/main" val="34819616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661A210C-F560-4BD8-8708-06D92079D684}"/>
              </a:ext>
            </a:extLst>
          </p:cNvPr>
          <p:cNvSpPr>
            <a:spLocks noGrp="1"/>
          </p:cNvSpPr>
          <p:nvPr>
            <p:ph type="title"/>
          </p:nvPr>
        </p:nvSpPr>
        <p:spPr/>
        <p:txBody>
          <a:bodyPr/>
          <a:lstStyle/>
          <a:p>
            <a:pPr algn="r"/>
            <a:r>
              <a:rPr lang="he-IL" dirty="0"/>
              <a:t>מעדותה של </a:t>
            </a:r>
            <a:r>
              <a:rPr lang="he-IL" dirty="0" err="1"/>
              <a:t>גיטה</a:t>
            </a:r>
            <a:r>
              <a:rPr lang="he-IL" dirty="0"/>
              <a:t> </a:t>
            </a:r>
            <a:r>
              <a:rPr lang="he-IL" dirty="0" err="1"/>
              <a:t>יודילביץ</a:t>
            </a:r>
            <a:r>
              <a:rPr lang="he-IL" dirty="0"/>
              <a:t>'- המעבר לגטו </a:t>
            </a:r>
            <a:r>
              <a:rPr lang="he-IL" dirty="0" err="1"/>
              <a:t>סלובוטקה</a:t>
            </a:r>
            <a:endParaRPr lang="he-IL" dirty="0"/>
          </a:p>
        </p:txBody>
      </p:sp>
      <p:sp>
        <p:nvSpPr>
          <p:cNvPr id="3" name="מציין מיקום תוכן 2">
            <a:extLst>
              <a:ext uri="{FF2B5EF4-FFF2-40B4-BE49-F238E27FC236}">
                <a16:creationId xmlns:a16="http://schemas.microsoft.com/office/drawing/2014/main" id="{21B54566-202A-4B4A-844B-E58AEF14C940}"/>
              </a:ext>
            </a:extLst>
          </p:cNvPr>
          <p:cNvSpPr>
            <a:spLocks noGrp="1"/>
          </p:cNvSpPr>
          <p:nvPr>
            <p:ph idx="1"/>
          </p:nvPr>
        </p:nvSpPr>
        <p:spPr/>
        <p:txBody>
          <a:bodyPr/>
          <a:lstStyle/>
          <a:p>
            <a:r>
              <a:rPr lang="pt-BR" dirty="0"/>
              <a:t>file:///E:/%D7%A0%D7%90%D7%A6%D7%99%D7%96%D7%9D%20%D7%95%D7%A9%D7%95%D7%90%D7%94%20%D7%99%D7%90/%D7%A2%D7%93%D7%95%D7%AA%20%D7%A9%D7%9C%20%D7%92%D7%99%D7%98%D7%94%20%D7%99%D7%95%D7%93%D7%99%D7%9C%D7%91%D7%99%D7%A5.pdf</a:t>
            </a:r>
            <a:endParaRPr lang="he-IL" dirty="0"/>
          </a:p>
        </p:txBody>
      </p:sp>
      <p:sp>
        <p:nvSpPr>
          <p:cNvPr id="4" name="אליפסה 3">
            <a:extLst>
              <a:ext uri="{FF2B5EF4-FFF2-40B4-BE49-F238E27FC236}">
                <a16:creationId xmlns:a16="http://schemas.microsoft.com/office/drawing/2014/main" id="{4A01E9C0-9C52-4151-BF7C-9110C92BAEEB}"/>
              </a:ext>
            </a:extLst>
          </p:cNvPr>
          <p:cNvSpPr/>
          <p:nvPr/>
        </p:nvSpPr>
        <p:spPr>
          <a:xfrm rot="20076656">
            <a:off x="689114" y="351692"/>
            <a:ext cx="1449175" cy="8440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500" dirty="0">
                <a:solidFill>
                  <a:schemeClr val="bg1"/>
                </a:solidFill>
              </a:rPr>
              <a:t>עדות</a:t>
            </a:r>
          </a:p>
        </p:txBody>
      </p:sp>
    </p:spTree>
    <p:extLst>
      <p:ext uri="{BB962C8B-B14F-4D97-AF65-F5344CB8AC3E}">
        <p14:creationId xmlns:p14="http://schemas.microsoft.com/office/powerpoint/2010/main" val="5269635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4C1D776E-0BAC-496D-BCE3-7D4606EE2E20}"/>
              </a:ext>
            </a:extLst>
          </p:cNvPr>
          <p:cNvSpPr>
            <a:spLocks noGrp="1"/>
          </p:cNvSpPr>
          <p:nvPr>
            <p:ph type="title"/>
          </p:nvPr>
        </p:nvSpPr>
        <p:spPr/>
        <p:txBody>
          <a:bodyPr/>
          <a:lstStyle/>
          <a:p>
            <a:pPr algn="r"/>
            <a:r>
              <a:rPr lang="he-IL" dirty="0">
                <a:effectLst/>
              </a:rPr>
              <a:t>זיכרונות של נער על הכניסה לגטו מוסר מרטין </a:t>
            </a:r>
            <a:r>
              <a:rPr lang="he-IL" dirty="0" err="1">
                <a:effectLst/>
              </a:rPr>
              <a:t>גילברט</a:t>
            </a:r>
            <a:r>
              <a:rPr lang="he-IL" dirty="0">
                <a:effectLst/>
              </a:rPr>
              <a:t>, </a:t>
            </a:r>
            <a:br>
              <a:rPr lang="en-US" dirty="0">
                <a:effectLst/>
              </a:rPr>
            </a:br>
            <a:r>
              <a:rPr lang="he-IL" dirty="0">
                <a:effectLst/>
              </a:rPr>
              <a:t>(מסע אחרון, 86)</a:t>
            </a:r>
            <a:endParaRPr lang="he-IL" dirty="0"/>
          </a:p>
        </p:txBody>
      </p:sp>
      <p:sp>
        <p:nvSpPr>
          <p:cNvPr id="3" name="מציין מיקום תוכן 2">
            <a:extLst>
              <a:ext uri="{FF2B5EF4-FFF2-40B4-BE49-F238E27FC236}">
                <a16:creationId xmlns:a16="http://schemas.microsoft.com/office/drawing/2014/main" id="{9920F0A2-B4A9-4E93-AF20-3257CFD35F99}"/>
              </a:ext>
            </a:extLst>
          </p:cNvPr>
          <p:cNvSpPr>
            <a:spLocks noGrp="1"/>
          </p:cNvSpPr>
          <p:nvPr>
            <p:ph idx="1"/>
          </p:nvPr>
        </p:nvSpPr>
        <p:spPr>
          <a:xfrm>
            <a:off x="1141413" y="1974575"/>
            <a:ext cx="9905998" cy="3816626"/>
          </a:xfrm>
        </p:spPr>
        <p:txBody>
          <a:bodyPr>
            <a:normAutofit/>
          </a:bodyPr>
          <a:lstStyle/>
          <a:p>
            <a:r>
              <a:rPr lang="he-IL" sz="2400" dirty="0">
                <a:effectLst/>
              </a:rPr>
              <a:t>אני ואבי הרכבנו עגלת-יד והתחלנו לנוע 70 . אלפים, אלפים, רבבות בני-אדם הלכו, נושאים את מיטלטליהם; אלה נושאים על ראשם; אלה על גבם, ואלה על כתפיהם. היו שם ילדים, זקנים, פעוטות - הכול היו שם, כמו בנדידת העמים, כמו ביציאת מצרים. </a:t>
            </a:r>
            <a:br>
              <a:rPr lang="en-US" sz="2400" dirty="0">
                <a:effectLst/>
              </a:rPr>
            </a:br>
            <a:r>
              <a:rPr lang="he-IL" sz="2400" dirty="0">
                <a:effectLst/>
              </a:rPr>
              <a:t>אבל היה עניין לראות גם את הצד הארי, את הפולנים, את הנוצרים, כיצד הסתכלו בנו; מקצתם, ואפילו רבים, מחאו כף, היו מאושרים. ועכשיו נקנה את הדירות שלהם: הכול יעבור אלינו; עתה ייטב לנו, כל הריהוט שהיה ליהודים - הכול יהיה לנו.</a:t>
            </a:r>
            <a:endParaRPr lang="he-IL" sz="2400" dirty="0"/>
          </a:p>
        </p:txBody>
      </p:sp>
      <p:sp>
        <p:nvSpPr>
          <p:cNvPr id="4" name="אליפסה 3">
            <a:extLst>
              <a:ext uri="{FF2B5EF4-FFF2-40B4-BE49-F238E27FC236}">
                <a16:creationId xmlns:a16="http://schemas.microsoft.com/office/drawing/2014/main" id="{3553D58F-5135-4065-A765-84D77C3F7B0C}"/>
              </a:ext>
            </a:extLst>
          </p:cNvPr>
          <p:cNvSpPr/>
          <p:nvPr/>
        </p:nvSpPr>
        <p:spPr>
          <a:xfrm rot="20076656">
            <a:off x="689114" y="351692"/>
            <a:ext cx="1449175" cy="8440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500" dirty="0">
                <a:solidFill>
                  <a:schemeClr val="bg1"/>
                </a:solidFill>
              </a:rPr>
              <a:t>עדות</a:t>
            </a:r>
          </a:p>
        </p:txBody>
      </p:sp>
    </p:spTree>
    <p:extLst>
      <p:ext uri="{BB962C8B-B14F-4D97-AF65-F5344CB8AC3E}">
        <p14:creationId xmlns:p14="http://schemas.microsoft.com/office/powerpoint/2010/main" val="36528749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009DD417-41F4-43BC-B9DE-9A2266541A46}"/>
              </a:ext>
            </a:extLst>
          </p:cNvPr>
          <p:cNvSpPr>
            <a:spLocks noGrp="1"/>
          </p:cNvSpPr>
          <p:nvPr>
            <p:ph type="title"/>
          </p:nvPr>
        </p:nvSpPr>
        <p:spPr/>
        <p:txBody>
          <a:bodyPr/>
          <a:lstStyle/>
          <a:p>
            <a:pPr algn="r"/>
            <a:r>
              <a:rPr lang="he-IL" dirty="0"/>
              <a:t>המעבר לגטו- יד ושם</a:t>
            </a:r>
          </a:p>
        </p:txBody>
      </p:sp>
      <p:sp>
        <p:nvSpPr>
          <p:cNvPr id="3" name="מציין מיקום תוכן 2">
            <a:extLst>
              <a:ext uri="{FF2B5EF4-FFF2-40B4-BE49-F238E27FC236}">
                <a16:creationId xmlns:a16="http://schemas.microsoft.com/office/drawing/2014/main" id="{AFE81363-1F6F-4A51-9564-E71408E4923B}"/>
              </a:ext>
            </a:extLst>
          </p:cNvPr>
          <p:cNvSpPr>
            <a:spLocks noGrp="1"/>
          </p:cNvSpPr>
          <p:nvPr>
            <p:ph idx="1"/>
          </p:nvPr>
        </p:nvSpPr>
        <p:spPr/>
        <p:txBody>
          <a:bodyPr/>
          <a:lstStyle/>
          <a:p>
            <a:r>
              <a:rPr lang="en-US" dirty="0"/>
              <a:t>https://www.yadvashem.org/yv/he/education/learning_environment/bagrut/ghettos_life.asp</a:t>
            </a:r>
            <a:endParaRPr lang="he-IL" dirty="0"/>
          </a:p>
        </p:txBody>
      </p:sp>
    </p:spTree>
    <p:extLst>
      <p:ext uri="{BB962C8B-B14F-4D97-AF65-F5344CB8AC3E}">
        <p14:creationId xmlns:p14="http://schemas.microsoft.com/office/powerpoint/2010/main" val="28803748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מציין מיקום תוכן 3">
            <a:extLst>
              <a:ext uri="{FF2B5EF4-FFF2-40B4-BE49-F238E27FC236}">
                <a16:creationId xmlns:a16="http://schemas.microsoft.com/office/drawing/2014/main" id="{FE636E1F-8290-42F3-9A02-368F738BEEFF}"/>
              </a:ext>
            </a:extLst>
          </p:cNvPr>
          <p:cNvGraphicFramePr>
            <a:graphicFrameLocks noGrp="1"/>
          </p:cNvGraphicFramePr>
          <p:nvPr>
            <p:ph idx="1"/>
            <p:extLst>
              <p:ext uri="{D42A27DB-BD31-4B8C-83A1-F6EECF244321}">
                <p14:modId xmlns:p14="http://schemas.microsoft.com/office/powerpoint/2010/main" val="1233781776"/>
              </p:ext>
            </p:extLst>
          </p:nvPr>
        </p:nvGraphicFramePr>
        <p:xfrm>
          <a:off x="1141413" y="437322"/>
          <a:ext cx="9906000" cy="53538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582781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extLst/>
          </a:blip>
          <a:stretch/>
        </a:blipFill>
        <a:effectLst/>
      </p:bgPr>
    </p:bg>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F4D4EA33-BF4E-4B4A-8DB8-CE27717B516B}"/>
              </a:ext>
            </a:extLst>
          </p:cNvPr>
          <p:cNvSpPr>
            <a:spLocks noGrp="1"/>
          </p:cNvSpPr>
          <p:nvPr>
            <p:ph type="title"/>
          </p:nvPr>
        </p:nvSpPr>
        <p:spPr>
          <a:xfrm>
            <a:off x="643192" y="609600"/>
            <a:ext cx="3643674" cy="1905000"/>
          </a:xfrm>
        </p:spPr>
        <p:txBody>
          <a:bodyPr>
            <a:normAutofit/>
          </a:bodyPr>
          <a:lstStyle/>
          <a:p>
            <a:pPr algn="r"/>
            <a:r>
              <a:rPr lang="he-IL" sz="4000" dirty="0"/>
              <a:t>בידוד היהודים</a:t>
            </a:r>
          </a:p>
        </p:txBody>
      </p:sp>
      <p:sp>
        <p:nvSpPr>
          <p:cNvPr id="3" name="מציין מיקום תוכן 2">
            <a:extLst>
              <a:ext uri="{FF2B5EF4-FFF2-40B4-BE49-F238E27FC236}">
                <a16:creationId xmlns:a16="http://schemas.microsoft.com/office/drawing/2014/main" id="{1D92612C-8E24-4277-960C-509657E5C517}"/>
              </a:ext>
            </a:extLst>
          </p:cNvPr>
          <p:cNvSpPr>
            <a:spLocks noGrp="1"/>
          </p:cNvSpPr>
          <p:nvPr>
            <p:ph idx="1"/>
          </p:nvPr>
        </p:nvSpPr>
        <p:spPr>
          <a:xfrm>
            <a:off x="643192" y="2433430"/>
            <a:ext cx="3643674" cy="3216276"/>
          </a:xfrm>
        </p:spPr>
        <p:txBody>
          <a:bodyPr>
            <a:noAutofit/>
          </a:bodyPr>
          <a:lstStyle/>
          <a:p>
            <a:r>
              <a:rPr lang="he-IL" sz="3000" dirty="0"/>
              <a:t>היהודים היו מבודדים לגמרי מהחברה שמסביב. היהודים היו תלויים לגמרי בגרמנים שעשו בהם כרצונם, ללא יכולת ליצור קשר עם גורמים שבחוץ.</a:t>
            </a:r>
          </a:p>
        </p:txBody>
      </p:sp>
      <p:pic>
        <p:nvPicPr>
          <p:cNvPr id="1026" name="Picture 2" descr="×ª××¦××ª ×ª××× × ×¢×××¨ âªsign on the ghettoâ¬â">
            <a:extLst>
              <a:ext uri="{FF2B5EF4-FFF2-40B4-BE49-F238E27FC236}">
                <a16:creationId xmlns:a16="http://schemas.microsoft.com/office/drawing/2014/main" id="{CE95C6EE-C8D8-4018-B3E6-44A1929B83C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155" r="10137" b="-1"/>
          <a:stretch/>
        </p:blipFill>
        <p:spPr bwMode="auto">
          <a:xfrm>
            <a:off x="4630994" y="645106"/>
            <a:ext cx="6916633" cy="5247747"/>
          </a:xfrm>
          <a:prstGeom prst="roundRect">
            <a:avLst>
              <a:gd name="adj" fmla="val 3517"/>
            </a:avLst>
          </a:prstGeom>
          <a:noFill/>
          <a:ln w="38100">
            <a:gradFill flip="none" rotWithShape="1">
              <a:gsLst>
                <a:gs pos="0">
                  <a:srgbClr val="363D46"/>
                </a:gs>
                <a:gs pos="100000">
                  <a:srgbClr val="363D46">
                    <a:lumMod val="75000"/>
                  </a:srgbClr>
                </a:gs>
              </a:gsLst>
              <a:lin ang="5400000" scaled="0"/>
              <a:tileRect/>
            </a:gradFill>
          </a:ln>
          <a:effectLst>
            <a:innerShdw blurRad="57150" dist="38100" dir="14460000">
              <a:srgbClr val="000000">
                <a:alpha val="70000"/>
              </a:srgbClr>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8829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extLst/>
          </a:blip>
          <a:stretch/>
        </a:blipFill>
        <a:effectLst/>
      </p:bgPr>
    </p:bg>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8A83B589-3B1B-4C7F-8D0E-C8F18D972A1E}"/>
              </a:ext>
            </a:extLst>
          </p:cNvPr>
          <p:cNvSpPr>
            <a:spLocks noGrp="1"/>
          </p:cNvSpPr>
          <p:nvPr>
            <p:ph type="title"/>
          </p:nvPr>
        </p:nvSpPr>
        <p:spPr>
          <a:xfrm>
            <a:off x="291548" y="609600"/>
            <a:ext cx="3995318" cy="1905000"/>
          </a:xfrm>
        </p:spPr>
        <p:txBody>
          <a:bodyPr>
            <a:noAutofit/>
          </a:bodyPr>
          <a:lstStyle/>
          <a:p>
            <a:pPr algn="r"/>
            <a:r>
              <a:rPr lang="he-IL" sz="4000" dirty="0"/>
              <a:t>השתלטות והחרמה של רכוש יהודי</a:t>
            </a:r>
          </a:p>
        </p:txBody>
      </p:sp>
      <p:sp>
        <p:nvSpPr>
          <p:cNvPr id="3" name="מציין מיקום תוכן 2">
            <a:extLst>
              <a:ext uri="{FF2B5EF4-FFF2-40B4-BE49-F238E27FC236}">
                <a16:creationId xmlns:a16="http://schemas.microsoft.com/office/drawing/2014/main" id="{D9A24908-2BC8-4EBE-98D5-AF46E93AF356}"/>
              </a:ext>
            </a:extLst>
          </p:cNvPr>
          <p:cNvSpPr>
            <a:spLocks noGrp="1"/>
          </p:cNvSpPr>
          <p:nvPr>
            <p:ph idx="1"/>
          </p:nvPr>
        </p:nvSpPr>
        <p:spPr>
          <a:xfrm>
            <a:off x="291548" y="3032124"/>
            <a:ext cx="4333460" cy="3216276"/>
          </a:xfrm>
        </p:spPr>
        <p:txBody>
          <a:bodyPr>
            <a:noAutofit/>
          </a:bodyPr>
          <a:lstStyle/>
          <a:p>
            <a:r>
              <a:rPr lang="he-IL" sz="2500" dirty="0"/>
              <a:t>בתמונה: </a:t>
            </a:r>
            <a:r>
              <a:rPr lang="he-IL" sz="2500" dirty="0">
                <a:effectLst/>
              </a:rPr>
              <a:t>תכשיטים שהוחרמו מיהודי הגטו מאוכסנים בקופסאות בדרכם לגרמניה, </a:t>
            </a:r>
            <a:r>
              <a:rPr lang="he-IL" sz="2500" dirty="0" err="1">
                <a:effectLst/>
              </a:rPr>
              <a:t>לודז</a:t>
            </a:r>
            <a:r>
              <a:rPr lang="he-IL" sz="2500" dirty="0">
                <a:effectLst/>
              </a:rPr>
              <a:t>', פולין, 1940-1943 </a:t>
            </a:r>
          </a:p>
          <a:p>
            <a:endParaRPr lang="he-IL" sz="2500" dirty="0">
              <a:effectLst/>
            </a:endParaRPr>
          </a:p>
          <a:p>
            <a:r>
              <a:rPr lang="he-IL" sz="2500" dirty="0">
                <a:effectLst/>
              </a:rPr>
              <a:t>הגרמנים לא אפשרו ליהודים למכור את רכושם שנשאר מחוץ לגטו. הם החרימו את הכספים שהיו ליהודים בחשבונות הבנק.</a:t>
            </a:r>
            <a:endParaRPr lang="he-IL" sz="2500" dirty="0"/>
          </a:p>
        </p:txBody>
      </p:sp>
      <p:pic>
        <p:nvPicPr>
          <p:cNvPr id="2050" name="Picture 2" descr="×ª××¦××ª ×ª××× × ×¢×××¨ ××¨×××¦××">
            <a:extLst>
              <a:ext uri="{FF2B5EF4-FFF2-40B4-BE49-F238E27FC236}">
                <a16:creationId xmlns:a16="http://schemas.microsoft.com/office/drawing/2014/main" id="{B7F690FE-109E-445C-B005-2808C3C2A8B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059" r="6020"/>
          <a:stretch/>
        </p:blipFill>
        <p:spPr bwMode="auto">
          <a:xfrm>
            <a:off x="4630994" y="645106"/>
            <a:ext cx="6916633" cy="5247747"/>
          </a:xfrm>
          <a:prstGeom prst="roundRect">
            <a:avLst>
              <a:gd name="adj" fmla="val 3517"/>
            </a:avLst>
          </a:prstGeom>
          <a:noFill/>
          <a:ln w="38100">
            <a:gradFill flip="none" rotWithShape="1">
              <a:gsLst>
                <a:gs pos="0">
                  <a:srgbClr val="363D46"/>
                </a:gs>
                <a:gs pos="100000">
                  <a:srgbClr val="363D46">
                    <a:lumMod val="75000"/>
                  </a:srgbClr>
                </a:gs>
              </a:gsLst>
              <a:lin ang="5400000" scaled="0"/>
              <a:tileRect/>
            </a:gradFill>
          </a:ln>
          <a:effectLst>
            <a:innerShdw blurRad="57150" dist="38100" dir="14460000">
              <a:srgbClr val="000000">
                <a:alpha val="70000"/>
              </a:srgbClr>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72846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extLst/>
          </a:blip>
          <a:stretch/>
        </a:blipFill>
        <a:effectLst/>
      </p:bgPr>
    </p:bg>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0BEBFABF-53A3-4B36-8D47-E3AE3836A258}"/>
              </a:ext>
            </a:extLst>
          </p:cNvPr>
          <p:cNvSpPr>
            <a:spLocks noGrp="1"/>
          </p:cNvSpPr>
          <p:nvPr>
            <p:ph type="title"/>
          </p:nvPr>
        </p:nvSpPr>
        <p:spPr>
          <a:xfrm>
            <a:off x="6420465" y="609600"/>
            <a:ext cx="5122606" cy="1905000"/>
          </a:xfrm>
        </p:spPr>
        <p:txBody>
          <a:bodyPr>
            <a:normAutofit/>
          </a:bodyPr>
          <a:lstStyle/>
          <a:p>
            <a:pPr algn="r"/>
            <a:r>
              <a:rPr lang="he-IL" sz="4500" dirty="0"/>
              <a:t>הגברת התמותה היהודית</a:t>
            </a:r>
          </a:p>
        </p:txBody>
      </p:sp>
      <p:sp>
        <p:nvSpPr>
          <p:cNvPr id="3" name="מציין מיקום תוכן 2">
            <a:extLst>
              <a:ext uri="{FF2B5EF4-FFF2-40B4-BE49-F238E27FC236}">
                <a16:creationId xmlns:a16="http://schemas.microsoft.com/office/drawing/2014/main" id="{1ACD718B-F8B1-46F1-B194-4C673ACD1F52}"/>
              </a:ext>
            </a:extLst>
          </p:cNvPr>
          <p:cNvSpPr>
            <a:spLocks noGrp="1"/>
          </p:cNvSpPr>
          <p:nvPr>
            <p:ph idx="1"/>
          </p:nvPr>
        </p:nvSpPr>
        <p:spPr>
          <a:xfrm>
            <a:off x="6420465" y="2666999"/>
            <a:ext cx="5122606" cy="3216276"/>
          </a:xfrm>
        </p:spPr>
        <p:txBody>
          <a:bodyPr>
            <a:noAutofit/>
          </a:bodyPr>
          <a:lstStyle/>
          <a:p>
            <a:r>
              <a:rPr lang="he-IL" sz="3500" dirty="0"/>
              <a:t>הרעב והמחלות בגטו גרמו למותם של 20% מתושבי הגטו. בכך זרזו הגרמנים את ביצוע המטרה העיקרית- השמדת היהודים.</a:t>
            </a:r>
          </a:p>
        </p:txBody>
      </p:sp>
      <p:pic>
        <p:nvPicPr>
          <p:cNvPr id="3074" name="Picture 2" descr="×ª××¦××ª ×ª××× × ×¢×××¨ ×ª×××ª× ××××">
            <a:extLst>
              <a:ext uri="{FF2B5EF4-FFF2-40B4-BE49-F238E27FC236}">
                <a16:creationId xmlns:a16="http://schemas.microsoft.com/office/drawing/2014/main" id="{C50AC4C0-27D6-4688-8569-96353BCEC9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7609" y="645106"/>
            <a:ext cx="5142792" cy="5247747"/>
          </a:xfrm>
          <a:prstGeom prst="roundRect">
            <a:avLst>
              <a:gd name="adj" fmla="val 3517"/>
            </a:avLst>
          </a:prstGeom>
          <a:noFill/>
          <a:ln w="38100">
            <a:gradFill flip="none" rotWithShape="1">
              <a:gsLst>
                <a:gs pos="0">
                  <a:srgbClr val="363D46"/>
                </a:gs>
                <a:gs pos="100000">
                  <a:srgbClr val="363D46">
                    <a:lumMod val="75000"/>
                  </a:srgbClr>
                </a:gs>
              </a:gsLst>
              <a:lin ang="5400000" scaled="0"/>
              <a:tileRect/>
            </a:gradFill>
          </a:ln>
          <a:effectLst>
            <a:innerShdw blurRad="57150" dist="38100" dir="14460000">
              <a:srgbClr val="000000">
                <a:alpha val="70000"/>
              </a:srgbClr>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30767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DC5D2289-5D56-4D55-93A4-68B96DED1845}"/>
              </a:ext>
            </a:extLst>
          </p:cNvPr>
          <p:cNvSpPr>
            <a:spLocks noGrp="1"/>
          </p:cNvSpPr>
          <p:nvPr>
            <p:ph type="title"/>
          </p:nvPr>
        </p:nvSpPr>
        <p:spPr>
          <a:xfrm>
            <a:off x="1141413" y="609600"/>
            <a:ext cx="9905998" cy="901148"/>
          </a:xfrm>
        </p:spPr>
        <p:txBody>
          <a:bodyPr/>
          <a:lstStyle/>
          <a:p>
            <a:pPr algn="r"/>
            <a:r>
              <a:rPr lang="he-IL" dirty="0"/>
              <a:t>מה נלמד בחטיבת הלימוד?</a:t>
            </a:r>
          </a:p>
        </p:txBody>
      </p:sp>
      <p:graphicFrame>
        <p:nvGraphicFramePr>
          <p:cNvPr id="4" name="מציין מיקום תוכן 3">
            <a:extLst>
              <a:ext uri="{FF2B5EF4-FFF2-40B4-BE49-F238E27FC236}">
                <a16:creationId xmlns:a16="http://schemas.microsoft.com/office/drawing/2014/main" id="{18705AC9-2D62-4741-A648-DA5402AB67A7}"/>
              </a:ext>
            </a:extLst>
          </p:cNvPr>
          <p:cNvGraphicFramePr>
            <a:graphicFrameLocks noGrp="1"/>
          </p:cNvGraphicFramePr>
          <p:nvPr>
            <p:ph idx="1"/>
            <p:extLst>
              <p:ext uri="{D42A27DB-BD31-4B8C-83A1-F6EECF244321}">
                <p14:modId xmlns:p14="http://schemas.microsoft.com/office/powerpoint/2010/main" val="4139197761"/>
              </p:ext>
            </p:extLst>
          </p:nvPr>
        </p:nvGraphicFramePr>
        <p:xfrm>
          <a:off x="516835" y="1510748"/>
          <a:ext cx="10530578" cy="47376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968269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extLst/>
          </a:blip>
          <a:stretch/>
        </a:blipFill>
        <a:effectLst/>
      </p:bgPr>
    </p:bg>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125E7864-B77A-44C9-8495-40D3827ABC2E}"/>
              </a:ext>
            </a:extLst>
          </p:cNvPr>
          <p:cNvSpPr>
            <a:spLocks noGrp="1"/>
          </p:cNvSpPr>
          <p:nvPr>
            <p:ph type="title"/>
          </p:nvPr>
        </p:nvSpPr>
        <p:spPr>
          <a:xfrm>
            <a:off x="6950552" y="183491"/>
            <a:ext cx="5122606" cy="1178169"/>
          </a:xfrm>
        </p:spPr>
        <p:txBody>
          <a:bodyPr>
            <a:normAutofit/>
          </a:bodyPr>
          <a:lstStyle/>
          <a:p>
            <a:pPr algn="r"/>
            <a:r>
              <a:rPr lang="he-IL" sz="4000" dirty="0"/>
              <a:t>הטעיית היהודים</a:t>
            </a:r>
          </a:p>
        </p:txBody>
      </p:sp>
      <p:sp>
        <p:nvSpPr>
          <p:cNvPr id="3" name="מציין מיקום תוכן 2">
            <a:extLst>
              <a:ext uri="{FF2B5EF4-FFF2-40B4-BE49-F238E27FC236}">
                <a16:creationId xmlns:a16="http://schemas.microsoft.com/office/drawing/2014/main" id="{241FB26E-147B-4097-8151-75EEF5B01C2E}"/>
              </a:ext>
            </a:extLst>
          </p:cNvPr>
          <p:cNvSpPr>
            <a:spLocks noGrp="1"/>
          </p:cNvSpPr>
          <p:nvPr>
            <p:ph idx="1"/>
          </p:nvPr>
        </p:nvSpPr>
        <p:spPr>
          <a:xfrm>
            <a:off x="5894362" y="1603513"/>
            <a:ext cx="6178795" cy="4279762"/>
          </a:xfrm>
        </p:spPr>
        <p:txBody>
          <a:bodyPr>
            <a:noAutofit/>
          </a:bodyPr>
          <a:lstStyle/>
          <a:p>
            <a:r>
              <a:rPr lang="he-IL" sz="2700" dirty="0"/>
              <a:t>הגרמנים רצו שהיהודים יחשבו שהמטרה הגרמנית היא לבודד אותם ולהחרים את רכושם. יהודים רבים אכן האמינו כך ולא תיארו לעצמם שהגטו הוא רק שלב בדרך לביצוע </a:t>
            </a:r>
            <a:r>
              <a:rPr lang="he-IL" sz="2700" dirty="0" err="1"/>
              <a:t>הפיתרון</a:t>
            </a:r>
            <a:r>
              <a:rPr lang="he-IL" sz="2700" dirty="0"/>
              <a:t> הסופי. הטעייה זו מנעה מיהודים להתארגן למרד (לפחות בשנים הראשונות). לשם כך הגרמנים יצרו אצל היהודים את הרושם שהם מנהלים את חייהם באופן עצמאי- הם הקימו יודנראט (מעין גוף שלטון פנימי). </a:t>
            </a:r>
          </a:p>
          <a:p>
            <a:r>
              <a:rPr lang="he-IL" sz="2700" dirty="0"/>
              <a:t>בתמונה: חברי היודנראט </a:t>
            </a:r>
            <a:r>
              <a:rPr lang="he-IL" sz="2700" dirty="0" err="1"/>
              <a:t>בקרקוב</a:t>
            </a:r>
            <a:endParaRPr lang="he-IL" sz="2700" dirty="0"/>
          </a:p>
        </p:txBody>
      </p:sp>
      <p:pic>
        <p:nvPicPr>
          <p:cNvPr id="4100" name="Picture 4" descr="×ª××¦××ª ×ª××× × ×¢×××¨ ×××× ×¨××">
            <a:extLst>
              <a:ext uri="{FF2B5EF4-FFF2-40B4-BE49-F238E27FC236}">
                <a16:creationId xmlns:a16="http://schemas.microsoft.com/office/drawing/2014/main" id="{6A64FD50-BE80-4E81-BC3C-FA48824D83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3192" y="1500620"/>
            <a:ext cx="5451627" cy="3536718"/>
          </a:xfrm>
          <a:prstGeom prst="roundRect">
            <a:avLst>
              <a:gd name="adj" fmla="val 3517"/>
            </a:avLst>
          </a:prstGeom>
          <a:noFill/>
          <a:ln w="38100">
            <a:gradFill flip="none" rotWithShape="1">
              <a:gsLst>
                <a:gs pos="0">
                  <a:srgbClr val="363D46"/>
                </a:gs>
                <a:gs pos="100000">
                  <a:srgbClr val="363D46">
                    <a:lumMod val="75000"/>
                  </a:srgbClr>
                </a:gs>
              </a:gsLst>
              <a:lin ang="5400000" scaled="0"/>
              <a:tileRect/>
            </a:gradFill>
          </a:ln>
          <a:effectLst>
            <a:innerShdw blurRad="57150" dist="38100" dir="14460000">
              <a:srgbClr val="000000">
                <a:alpha val="70000"/>
              </a:srgbClr>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51860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92B789A8-F5C5-4A2B-AA2E-711DFD22CD97}"/>
              </a:ext>
            </a:extLst>
          </p:cNvPr>
          <p:cNvSpPr>
            <a:spLocks noGrp="1"/>
          </p:cNvSpPr>
          <p:nvPr>
            <p:ph type="title"/>
          </p:nvPr>
        </p:nvSpPr>
        <p:spPr>
          <a:xfrm>
            <a:off x="8216348" y="278295"/>
            <a:ext cx="3493672" cy="675861"/>
          </a:xfrm>
        </p:spPr>
        <p:txBody>
          <a:bodyPr/>
          <a:lstStyle/>
          <a:p>
            <a:pPr algn="r"/>
            <a:r>
              <a:rPr lang="he-IL" dirty="0"/>
              <a:t>עדות מהחיים בגטו</a:t>
            </a:r>
          </a:p>
        </p:txBody>
      </p:sp>
      <p:sp>
        <p:nvSpPr>
          <p:cNvPr id="3" name="מציין מיקום תוכן 2">
            <a:extLst>
              <a:ext uri="{FF2B5EF4-FFF2-40B4-BE49-F238E27FC236}">
                <a16:creationId xmlns:a16="http://schemas.microsoft.com/office/drawing/2014/main" id="{C1BD4B6C-413A-41C2-B6AC-C7C8BB53AFD5}"/>
              </a:ext>
            </a:extLst>
          </p:cNvPr>
          <p:cNvSpPr>
            <a:spLocks noGrp="1"/>
          </p:cNvSpPr>
          <p:nvPr>
            <p:ph idx="1"/>
          </p:nvPr>
        </p:nvSpPr>
        <p:spPr>
          <a:xfrm>
            <a:off x="92765" y="1060174"/>
            <a:ext cx="11900452" cy="5658677"/>
          </a:xfrm>
        </p:spPr>
        <p:txBody>
          <a:bodyPr>
            <a:noAutofit/>
          </a:bodyPr>
          <a:lstStyle/>
          <a:p>
            <a:pPr marL="0" indent="0">
              <a:buNone/>
            </a:pPr>
            <a:r>
              <a:rPr lang="he-IL" sz="2300" b="1" dirty="0">
                <a:effectLst/>
              </a:rPr>
              <a:t>"</a:t>
            </a:r>
            <a:r>
              <a:rPr lang="he-IL" sz="2300" b="1" dirty="0" err="1">
                <a:effectLst/>
              </a:rPr>
              <a:t>ביולעטין</a:t>
            </a:r>
            <a:r>
              <a:rPr lang="he-IL" sz="2300" b="1" dirty="0">
                <a:effectLst/>
              </a:rPr>
              <a:t>", גיליון 6 (16), מאי 1941,מתוך: עיתונות המחתרת, כרך ב', עמ' 260-259 </a:t>
            </a:r>
            <a:br>
              <a:rPr lang="he-IL" sz="2300" dirty="0"/>
            </a:br>
            <a:r>
              <a:rPr lang="he-IL" sz="2300" dirty="0">
                <a:effectLst/>
              </a:rPr>
              <a:t>היוקר משתולל, ואין לתאר את המחסור. התמותה עלתה בצורה מחרידה. אנשים נופלים ברחובות. הבריות מוכרות את הכותנות שלעורן ואת הכר שלמראשותיהן. ליד כל שער סוחרים בסוכריות ב- 5 וב- 10 גרוש. כאשר הלחם היה לדבר שבמותרות, מרמים את הרעב בסוכרייה. אין מספר לפושטי היד. </a:t>
            </a:r>
            <a:br>
              <a:rPr lang="he-IL" sz="2300" dirty="0"/>
            </a:br>
            <a:r>
              <a:rPr lang="he-IL" sz="2300" dirty="0">
                <a:effectLst/>
              </a:rPr>
              <a:t>הרעב הוליד מקצוע חדש: "חוטפים". בסחבות בלויות ומזוהמות, בלתי מסופרים ובלתי מגולחים, הפנים שטופי דם ומלאי חבורות, אורבים ה"חוטפים" לחבילה, לתרמיל, לכיכר לחם, ללחמנייה ולראש סלק מתוך סל המוכר. </a:t>
            </a:r>
            <a:br>
              <a:rPr lang="he-IL" sz="2300" dirty="0"/>
            </a:br>
            <a:r>
              <a:rPr lang="he-IL" sz="2300" dirty="0">
                <a:effectLst/>
              </a:rPr>
              <a:t>החולים בבתי החולים היהודיים סובלים חרפת רעב. אין לתאר את סבל הילדים. לעוללים אין חלב. גדל קציר השחפת. מחסור נורא ואכזרי שורר בקרב המון היהודים. מוסדות הסעד היהודיים מנסים לרוקן את התהום העמוקה של ייסורים ושל רעב בכפית. </a:t>
            </a:r>
            <a:br>
              <a:rPr lang="he-IL" sz="2300" dirty="0"/>
            </a:br>
            <a:r>
              <a:rPr lang="he-IL" sz="2300" dirty="0">
                <a:effectLst/>
              </a:rPr>
              <a:t>הספסרים הקשוחים, שאבד להם צלם אדם, פושטים את עורם של השלדים. הרעב והמחסור שמביא </a:t>
            </a:r>
            <a:r>
              <a:rPr lang="he-IL" sz="2300" dirty="0" err="1">
                <a:effectLst/>
              </a:rPr>
              <a:t>ההיטלריזם</a:t>
            </a:r>
            <a:r>
              <a:rPr lang="he-IL" sz="2300" dirty="0">
                <a:effectLst/>
              </a:rPr>
              <a:t> העקוב מדם על ראשיהם של מיליוני עבדים באירופה מלווים אותנו 24 שעות ביממה. </a:t>
            </a:r>
            <a:br>
              <a:rPr lang="he-IL" sz="2300" dirty="0"/>
            </a:br>
            <a:r>
              <a:rPr lang="he-IL" sz="2300" dirty="0">
                <a:effectLst/>
              </a:rPr>
              <a:t>על הרעב נוספה מכת החטיפה לעבודה. השוחד משגשג. בני העשירים פודים את נפשם, והמשטרה היהודית סוחרת באנשים תמורת כמה זלוטי. </a:t>
            </a:r>
            <a:br>
              <a:rPr lang="he-IL" sz="2300" dirty="0"/>
            </a:br>
            <a:r>
              <a:rPr lang="he-IL" sz="2300" dirty="0">
                <a:effectLst/>
              </a:rPr>
              <a:t>ואף על פי כן לא יחניק אותנו הרפש </a:t>
            </a:r>
            <a:r>
              <a:rPr lang="he-IL" sz="2300" dirty="0" err="1">
                <a:effectLst/>
              </a:rPr>
              <a:t>ההיטלריסטי</a:t>
            </a:r>
            <a:r>
              <a:rPr lang="he-IL" sz="2300" dirty="0">
                <a:effectLst/>
              </a:rPr>
              <a:t> המנוול והבזוי של "המשטר החדש", על משרתי "הגטו" היהודים שלו. אנו מאמינים, כי יום הדין אינו רחוק. </a:t>
            </a:r>
            <a:endParaRPr lang="he-IL" sz="2300" dirty="0"/>
          </a:p>
        </p:txBody>
      </p:sp>
      <p:sp>
        <p:nvSpPr>
          <p:cNvPr id="4" name="אליפסה 3">
            <a:extLst>
              <a:ext uri="{FF2B5EF4-FFF2-40B4-BE49-F238E27FC236}">
                <a16:creationId xmlns:a16="http://schemas.microsoft.com/office/drawing/2014/main" id="{A09B3EC4-3D8D-43C8-A46A-24BA7057B1B2}"/>
              </a:ext>
            </a:extLst>
          </p:cNvPr>
          <p:cNvSpPr/>
          <p:nvPr/>
        </p:nvSpPr>
        <p:spPr>
          <a:xfrm rot="20076656">
            <a:off x="309751" y="194194"/>
            <a:ext cx="1449175" cy="8440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500" dirty="0">
                <a:solidFill>
                  <a:schemeClr val="bg1"/>
                </a:solidFill>
              </a:rPr>
              <a:t>עדות</a:t>
            </a:r>
          </a:p>
        </p:txBody>
      </p:sp>
    </p:spTree>
    <p:extLst>
      <p:ext uri="{BB962C8B-B14F-4D97-AF65-F5344CB8AC3E}">
        <p14:creationId xmlns:p14="http://schemas.microsoft.com/office/powerpoint/2010/main" val="24268246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829FFDBA-806C-432B-9CC3-6D902EBB9A3C}"/>
              </a:ext>
            </a:extLst>
          </p:cNvPr>
          <p:cNvSpPr>
            <a:spLocks noGrp="1"/>
          </p:cNvSpPr>
          <p:nvPr>
            <p:ph type="title"/>
          </p:nvPr>
        </p:nvSpPr>
        <p:spPr/>
        <p:txBody>
          <a:bodyPr/>
          <a:lstStyle/>
          <a:p>
            <a:pPr algn="r"/>
            <a:r>
              <a:rPr lang="he-IL" dirty="0"/>
              <a:t>אנסין- חיי היהודים בגטו</a:t>
            </a:r>
          </a:p>
        </p:txBody>
      </p:sp>
      <p:sp>
        <p:nvSpPr>
          <p:cNvPr id="3" name="מציין מיקום תוכן 2">
            <a:extLst>
              <a:ext uri="{FF2B5EF4-FFF2-40B4-BE49-F238E27FC236}">
                <a16:creationId xmlns:a16="http://schemas.microsoft.com/office/drawing/2014/main" id="{DEE00761-F482-4DC4-B875-BF476AD82B3E}"/>
              </a:ext>
            </a:extLst>
          </p:cNvPr>
          <p:cNvSpPr>
            <a:spLocks noGrp="1"/>
          </p:cNvSpPr>
          <p:nvPr>
            <p:ph idx="1"/>
          </p:nvPr>
        </p:nvSpPr>
        <p:spPr/>
        <p:txBody>
          <a:bodyPr/>
          <a:lstStyle/>
          <a:p>
            <a:endParaRPr lang="he-IL"/>
          </a:p>
        </p:txBody>
      </p:sp>
    </p:spTree>
    <p:extLst>
      <p:ext uri="{BB962C8B-B14F-4D97-AF65-F5344CB8AC3E}">
        <p14:creationId xmlns:p14="http://schemas.microsoft.com/office/powerpoint/2010/main" val="32549618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extLst/>
          </a:blip>
          <a:stretch/>
        </a:blipFill>
        <a:effectLst/>
      </p:bgPr>
    </p:bg>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B8A8D7AB-A885-4EC9-926A-443CD00D74E9}"/>
              </a:ext>
            </a:extLst>
          </p:cNvPr>
          <p:cNvSpPr>
            <a:spLocks noGrp="1"/>
          </p:cNvSpPr>
          <p:nvPr>
            <p:ph type="title"/>
          </p:nvPr>
        </p:nvSpPr>
        <p:spPr>
          <a:xfrm>
            <a:off x="1751012" y="4363271"/>
            <a:ext cx="8676222" cy="1066801"/>
          </a:xfrm>
        </p:spPr>
        <p:txBody>
          <a:bodyPr vert="horz" lIns="91440" tIns="45720" rIns="91440" bIns="45720" rtlCol="0" anchor="b">
            <a:normAutofit/>
          </a:bodyPr>
          <a:lstStyle/>
          <a:p>
            <a:pPr algn="ctr" rtl="0">
              <a:lnSpc>
                <a:spcPct val="90000"/>
              </a:lnSpc>
            </a:pPr>
            <a:r>
              <a:rPr lang="he-IL" sz="3000" b="1" u="sng" dirty="0" err="1">
                <a:effectLst>
                  <a:glow rad="38100">
                    <a:schemeClr val="bg1">
                      <a:lumMod val="65000"/>
                      <a:lumOff val="35000"/>
                      <a:alpha val="50000"/>
                    </a:schemeClr>
                  </a:glow>
                  <a:outerShdw blurRad="28575" dist="31750" dir="13200000" algn="tl" rotWithShape="0">
                    <a:srgbClr val="000000">
                      <a:alpha val="25000"/>
                    </a:srgbClr>
                  </a:outerShdw>
                </a:effectLst>
              </a:rPr>
              <a:t>הפיתרון</a:t>
            </a:r>
            <a:r>
              <a:rPr lang="he-IL" sz="3000" b="1" u="sng" dirty="0">
                <a:effectLst>
                  <a:glow rad="38100">
                    <a:schemeClr val="bg1">
                      <a:lumMod val="65000"/>
                      <a:lumOff val="35000"/>
                      <a:alpha val="50000"/>
                    </a:schemeClr>
                  </a:glow>
                  <a:outerShdw blurRad="28575" dist="31750" dir="13200000" algn="tl" rotWithShape="0">
                    <a:srgbClr val="000000">
                      <a:alpha val="25000"/>
                    </a:srgbClr>
                  </a:outerShdw>
                </a:effectLst>
              </a:rPr>
              <a:t> הסופי-</a:t>
            </a:r>
            <a:br>
              <a:rPr lang="en-US" sz="3000" b="1" u="sng" dirty="0">
                <a:effectLst>
                  <a:glow rad="38100">
                    <a:schemeClr val="bg1">
                      <a:lumMod val="65000"/>
                      <a:lumOff val="35000"/>
                      <a:alpha val="50000"/>
                    </a:schemeClr>
                  </a:glow>
                  <a:outerShdw blurRad="28575" dist="31750" dir="13200000" algn="tl" rotWithShape="0">
                    <a:srgbClr val="000000">
                      <a:alpha val="25000"/>
                    </a:srgbClr>
                  </a:outerShdw>
                </a:effectLst>
              </a:rPr>
            </a:br>
            <a:r>
              <a:rPr lang="en-US" sz="3000" dirty="0" err="1">
                <a:effectLst>
                  <a:glow rad="38100">
                    <a:schemeClr val="bg1">
                      <a:lumMod val="65000"/>
                      <a:lumOff val="35000"/>
                      <a:alpha val="50000"/>
                    </a:schemeClr>
                  </a:glow>
                  <a:outerShdw blurRad="28575" dist="31750" dir="13200000" algn="tl" rotWithShape="0">
                    <a:srgbClr val="000000">
                      <a:alpha val="25000"/>
                    </a:srgbClr>
                  </a:outerShdw>
                </a:effectLst>
              </a:rPr>
              <a:t>מדיניות</a:t>
            </a:r>
            <a:r>
              <a:rPr lang="en-US" sz="3000" dirty="0">
                <a:effectLst>
                  <a:glow rad="38100">
                    <a:schemeClr val="bg1">
                      <a:lumMod val="65000"/>
                      <a:lumOff val="35000"/>
                      <a:alpha val="50000"/>
                    </a:schemeClr>
                  </a:glow>
                  <a:outerShdw blurRad="28575" dist="31750" dir="13200000" algn="tl" rotWithShape="0">
                    <a:srgbClr val="000000">
                      <a:alpha val="25000"/>
                    </a:srgbClr>
                  </a:outerShdw>
                </a:effectLst>
              </a:rPr>
              <a:t> </a:t>
            </a:r>
            <a:r>
              <a:rPr lang="en-US" sz="3000" dirty="0" err="1">
                <a:effectLst>
                  <a:glow rad="38100">
                    <a:schemeClr val="bg1">
                      <a:lumMod val="65000"/>
                      <a:lumOff val="35000"/>
                      <a:alpha val="50000"/>
                    </a:schemeClr>
                  </a:glow>
                  <a:outerShdw blurRad="28575" dist="31750" dir="13200000" algn="tl" rotWithShape="0">
                    <a:srgbClr val="000000">
                      <a:alpha val="25000"/>
                    </a:srgbClr>
                  </a:outerShdw>
                </a:effectLst>
              </a:rPr>
              <a:t>הנאצים</a:t>
            </a:r>
            <a:r>
              <a:rPr lang="en-US" sz="3000" dirty="0">
                <a:effectLst>
                  <a:glow rad="38100">
                    <a:schemeClr val="bg1">
                      <a:lumMod val="65000"/>
                      <a:lumOff val="35000"/>
                      <a:alpha val="50000"/>
                    </a:schemeClr>
                  </a:glow>
                  <a:outerShdw blurRad="28575" dist="31750" dir="13200000" algn="tl" rotWithShape="0">
                    <a:srgbClr val="000000">
                      <a:alpha val="25000"/>
                    </a:srgbClr>
                  </a:outerShdw>
                </a:effectLst>
              </a:rPr>
              <a:t> </a:t>
            </a:r>
            <a:r>
              <a:rPr lang="en-US" sz="3000" dirty="0" err="1">
                <a:effectLst>
                  <a:glow rad="38100">
                    <a:schemeClr val="bg1">
                      <a:lumMod val="65000"/>
                      <a:lumOff val="35000"/>
                      <a:alpha val="50000"/>
                    </a:schemeClr>
                  </a:glow>
                  <a:outerShdw blurRad="28575" dist="31750" dir="13200000" algn="tl" rotWithShape="0">
                    <a:srgbClr val="000000">
                      <a:alpha val="25000"/>
                    </a:srgbClr>
                  </a:outerShdw>
                </a:effectLst>
              </a:rPr>
              <a:t>כלפי</a:t>
            </a:r>
            <a:r>
              <a:rPr lang="en-US" sz="3000" dirty="0">
                <a:effectLst>
                  <a:glow rad="38100">
                    <a:schemeClr val="bg1">
                      <a:lumMod val="65000"/>
                      <a:lumOff val="35000"/>
                      <a:alpha val="50000"/>
                    </a:schemeClr>
                  </a:glow>
                  <a:outerShdw blurRad="28575" dist="31750" dir="13200000" algn="tl" rotWithShape="0">
                    <a:srgbClr val="000000">
                      <a:alpha val="25000"/>
                    </a:srgbClr>
                  </a:outerShdw>
                </a:effectLst>
              </a:rPr>
              <a:t> </a:t>
            </a:r>
            <a:r>
              <a:rPr lang="en-US" sz="3000" dirty="0" err="1">
                <a:effectLst>
                  <a:glow rad="38100">
                    <a:schemeClr val="bg1">
                      <a:lumMod val="65000"/>
                      <a:lumOff val="35000"/>
                      <a:alpha val="50000"/>
                    </a:schemeClr>
                  </a:glow>
                  <a:outerShdw blurRad="28575" dist="31750" dir="13200000" algn="tl" rotWithShape="0">
                    <a:srgbClr val="000000">
                      <a:alpha val="25000"/>
                    </a:srgbClr>
                  </a:outerShdw>
                </a:effectLst>
              </a:rPr>
              <a:t>היהודים</a:t>
            </a:r>
            <a:r>
              <a:rPr lang="en-US" sz="3000" dirty="0">
                <a:effectLst>
                  <a:glow rad="38100">
                    <a:schemeClr val="bg1">
                      <a:lumMod val="65000"/>
                      <a:lumOff val="35000"/>
                      <a:alpha val="50000"/>
                    </a:schemeClr>
                  </a:glow>
                  <a:outerShdw blurRad="28575" dist="31750" dir="13200000" algn="tl" rotWithShape="0">
                    <a:srgbClr val="000000">
                      <a:alpha val="25000"/>
                    </a:srgbClr>
                  </a:outerShdw>
                </a:effectLst>
              </a:rPr>
              <a:t> </a:t>
            </a:r>
            <a:r>
              <a:rPr lang="en-US" sz="3000" dirty="0" err="1">
                <a:effectLst>
                  <a:glow rad="38100">
                    <a:schemeClr val="bg1">
                      <a:lumMod val="65000"/>
                      <a:lumOff val="35000"/>
                      <a:alpha val="50000"/>
                    </a:schemeClr>
                  </a:glow>
                  <a:outerShdw blurRad="28575" dist="31750" dir="13200000" algn="tl" rotWithShape="0">
                    <a:srgbClr val="000000">
                      <a:alpha val="25000"/>
                    </a:srgbClr>
                  </a:outerShdw>
                </a:effectLst>
              </a:rPr>
              <a:t>בין</a:t>
            </a:r>
            <a:r>
              <a:rPr lang="en-US" sz="3000" dirty="0">
                <a:effectLst>
                  <a:glow rad="38100">
                    <a:schemeClr val="bg1">
                      <a:lumMod val="65000"/>
                      <a:lumOff val="35000"/>
                      <a:alpha val="50000"/>
                    </a:schemeClr>
                  </a:glow>
                  <a:outerShdw blurRad="28575" dist="31750" dir="13200000" algn="tl" rotWithShape="0">
                    <a:srgbClr val="000000">
                      <a:alpha val="25000"/>
                    </a:srgbClr>
                  </a:outerShdw>
                </a:effectLst>
              </a:rPr>
              <a:t> </a:t>
            </a:r>
            <a:r>
              <a:rPr lang="en-US" sz="3000" dirty="0" err="1">
                <a:effectLst>
                  <a:glow rad="38100">
                    <a:schemeClr val="bg1">
                      <a:lumMod val="65000"/>
                      <a:lumOff val="35000"/>
                      <a:alpha val="50000"/>
                    </a:schemeClr>
                  </a:glow>
                  <a:outerShdw blurRad="28575" dist="31750" dir="13200000" algn="tl" rotWithShape="0">
                    <a:srgbClr val="000000">
                      <a:alpha val="25000"/>
                    </a:srgbClr>
                  </a:outerShdw>
                </a:effectLst>
              </a:rPr>
              <a:t>השנים</a:t>
            </a:r>
            <a:r>
              <a:rPr lang="en-US" sz="3000" dirty="0">
                <a:effectLst>
                  <a:glow rad="38100">
                    <a:schemeClr val="bg1">
                      <a:lumMod val="65000"/>
                      <a:lumOff val="35000"/>
                      <a:alpha val="50000"/>
                    </a:schemeClr>
                  </a:glow>
                  <a:outerShdw blurRad="28575" dist="31750" dir="13200000" algn="tl" rotWithShape="0">
                    <a:srgbClr val="000000">
                      <a:alpha val="25000"/>
                    </a:srgbClr>
                  </a:outerShdw>
                </a:effectLst>
              </a:rPr>
              <a:t> </a:t>
            </a:r>
            <a:r>
              <a:rPr lang="he-IL" sz="3000" dirty="0">
                <a:effectLst>
                  <a:glow rad="38100">
                    <a:schemeClr val="bg1">
                      <a:lumMod val="65000"/>
                      <a:lumOff val="35000"/>
                      <a:alpha val="50000"/>
                    </a:schemeClr>
                  </a:glow>
                  <a:outerShdw blurRad="28575" dist="31750" dir="13200000" algn="tl" rotWithShape="0">
                    <a:srgbClr val="000000">
                      <a:alpha val="25000"/>
                    </a:srgbClr>
                  </a:outerShdw>
                </a:effectLst>
              </a:rPr>
              <a:t>1941-1945</a:t>
            </a:r>
            <a:endParaRPr lang="en-US" sz="3000" dirty="0">
              <a:effectLst>
                <a:glow rad="38100">
                  <a:schemeClr val="bg1">
                    <a:lumMod val="65000"/>
                    <a:lumOff val="35000"/>
                    <a:alpha val="50000"/>
                  </a:schemeClr>
                </a:glow>
                <a:outerShdw blurRad="28575" dist="31750" dir="13200000" algn="tl" rotWithShape="0">
                  <a:srgbClr val="000000">
                    <a:alpha val="25000"/>
                  </a:srgbClr>
                </a:outerShdw>
              </a:effectLst>
            </a:endParaRPr>
          </a:p>
        </p:txBody>
      </p:sp>
      <p:pic>
        <p:nvPicPr>
          <p:cNvPr id="1026" name="Picture 2" descr="×ª××¦××ª ×ª××× × ×¢×××¨ ××¤×ª×¨×× ××¡××¤×">
            <a:extLst>
              <a:ext uri="{FF2B5EF4-FFF2-40B4-BE49-F238E27FC236}">
                <a16:creationId xmlns:a16="http://schemas.microsoft.com/office/drawing/2014/main" id="{FC40D397-86C9-47C8-B92E-CD1108EBD4E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3396" r="-1" b="11275"/>
          <a:stretch/>
        </p:blipFill>
        <p:spPr bwMode="auto">
          <a:xfrm>
            <a:off x="20" y="10"/>
            <a:ext cx="7574515" cy="427381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ª××¦××ª ×ª××× × ×¢×××¨ âªfinal solution imagesâ¬â">
            <a:extLst>
              <a:ext uri="{FF2B5EF4-FFF2-40B4-BE49-F238E27FC236}">
                <a16:creationId xmlns:a16="http://schemas.microsoft.com/office/drawing/2014/main" id="{55BB374D-3B12-4216-8CFF-08F6823514B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6227" r="14596" b="-2"/>
          <a:stretch/>
        </p:blipFill>
        <p:spPr bwMode="auto">
          <a:xfrm>
            <a:off x="7574535" y="10"/>
            <a:ext cx="4617465" cy="42738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62316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extLst/>
          </a:blip>
          <a:stretch/>
        </a:blipFill>
        <a:effectLst/>
      </p:bgPr>
    </p:bg>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7512FDFF-F253-4517-8733-79D74F3D2036}"/>
              </a:ext>
            </a:extLst>
          </p:cNvPr>
          <p:cNvSpPr>
            <a:spLocks noGrp="1"/>
          </p:cNvSpPr>
          <p:nvPr>
            <p:ph type="title"/>
          </p:nvPr>
        </p:nvSpPr>
        <p:spPr>
          <a:xfrm>
            <a:off x="6420465" y="609600"/>
            <a:ext cx="5122606" cy="1905000"/>
          </a:xfrm>
        </p:spPr>
        <p:txBody>
          <a:bodyPr>
            <a:normAutofit/>
          </a:bodyPr>
          <a:lstStyle/>
          <a:p>
            <a:pPr algn="r"/>
            <a:r>
              <a:rPr lang="he-IL" dirty="0"/>
              <a:t>מבצע </a:t>
            </a:r>
            <a:r>
              <a:rPr lang="he-IL" dirty="0" err="1"/>
              <a:t>ברברוסה</a:t>
            </a:r>
            <a:endParaRPr lang="he-IL" dirty="0"/>
          </a:p>
        </p:txBody>
      </p:sp>
      <p:sp>
        <p:nvSpPr>
          <p:cNvPr id="3" name="מציין מיקום תוכן 2">
            <a:extLst>
              <a:ext uri="{FF2B5EF4-FFF2-40B4-BE49-F238E27FC236}">
                <a16:creationId xmlns:a16="http://schemas.microsoft.com/office/drawing/2014/main" id="{9E2F1E74-A88E-4333-A5AB-7C7F726B07B7}"/>
              </a:ext>
            </a:extLst>
          </p:cNvPr>
          <p:cNvSpPr>
            <a:spLocks noGrp="1"/>
          </p:cNvSpPr>
          <p:nvPr>
            <p:ph idx="1"/>
          </p:nvPr>
        </p:nvSpPr>
        <p:spPr>
          <a:xfrm>
            <a:off x="6420465" y="2666999"/>
            <a:ext cx="5122606" cy="3216276"/>
          </a:xfrm>
        </p:spPr>
        <p:txBody>
          <a:bodyPr>
            <a:normAutofit/>
          </a:bodyPr>
          <a:lstStyle/>
          <a:p>
            <a:r>
              <a:rPr lang="he-IL" dirty="0"/>
              <a:t>ב2.6.1941, הסכם ריבנטרופ מולוטוב הופר בבוטות, במבצע שכונה ע"י הגרמנים "מבצע </a:t>
            </a:r>
            <a:r>
              <a:rPr lang="he-IL" dirty="0" err="1"/>
              <a:t>ברברוסה</a:t>
            </a:r>
            <a:r>
              <a:rPr lang="he-IL" dirty="0"/>
              <a:t>". </a:t>
            </a:r>
          </a:p>
          <a:p>
            <a:r>
              <a:rPr lang="he-IL" dirty="0"/>
              <a:t>מטרת המבצע: כיבוש שטחה של ברית המועצות- השמדת כוחות הצבא האדום, כיבוש מרכזי השלטון, השתלטות על משאביה הכלכליים והתעשייתיים. </a:t>
            </a:r>
          </a:p>
        </p:txBody>
      </p:sp>
      <p:pic>
        <p:nvPicPr>
          <p:cNvPr id="2050" name="Picture 2" descr="×ª××¦××ª ×ª××× × ×¢×××¨ ×××¦×¢ ××¨××¨××¡×">
            <a:extLst>
              <a:ext uri="{FF2B5EF4-FFF2-40B4-BE49-F238E27FC236}">
                <a16:creationId xmlns:a16="http://schemas.microsoft.com/office/drawing/2014/main" id="{D1E02FB8-1510-4E40-8BFA-A46921DAB3D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6228" y="490637"/>
            <a:ext cx="4664068" cy="5876726"/>
          </a:xfrm>
          <a:prstGeom prst="roundRect">
            <a:avLst>
              <a:gd name="adj" fmla="val 3517"/>
            </a:avLst>
          </a:prstGeom>
          <a:noFill/>
          <a:ln w="38100">
            <a:gradFill flip="none" rotWithShape="1">
              <a:gsLst>
                <a:gs pos="0">
                  <a:srgbClr val="363D46"/>
                </a:gs>
                <a:gs pos="100000">
                  <a:srgbClr val="363D46">
                    <a:lumMod val="75000"/>
                  </a:srgbClr>
                </a:gs>
              </a:gsLst>
              <a:lin ang="5400000" scaled="0"/>
              <a:tileRect/>
            </a:gradFill>
          </a:ln>
          <a:effectLst>
            <a:innerShdw blurRad="57150" dist="38100" dir="14460000">
              <a:srgbClr val="000000">
                <a:alpha val="70000"/>
              </a:srgbClr>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77743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138FE0F1-CC09-4359-8E1E-E7886109FF72}"/>
              </a:ext>
            </a:extLst>
          </p:cNvPr>
          <p:cNvSpPr>
            <a:spLocks noGrp="1"/>
          </p:cNvSpPr>
          <p:nvPr>
            <p:ph type="title"/>
          </p:nvPr>
        </p:nvSpPr>
        <p:spPr>
          <a:xfrm>
            <a:off x="1141413" y="609600"/>
            <a:ext cx="9905998" cy="967409"/>
          </a:xfrm>
        </p:spPr>
        <p:txBody>
          <a:bodyPr>
            <a:normAutofit/>
          </a:bodyPr>
          <a:lstStyle/>
          <a:p>
            <a:pPr algn="r"/>
            <a:r>
              <a:rPr lang="he-IL" sz="3600" b="1" u="sng" dirty="0"/>
              <a:t>פקודת הקומיסרים</a:t>
            </a:r>
          </a:p>
        </p:txBody>
      </p:sp>
      <p:sp>
        <p:nvSpPr>
          <p:cNvPr id="3" name="מציין מיקום תוכן 2">
            <a:extLst>
              <a:ext uri="{FF2B5EF4-FFF2-40B4-BE49-F238E27FC236}">
                <a16:creationId xmlns:a16="http://schemas.microsoft.com/office/drawing/2014/main" id="{3A5B7FE0-1513-427E-B6AA-36CBB594EB6A}"/>
              </a:ext>
            </a:extLst>
          </p:cNvPr>
          <p:cNvSpPr>
            <a:spLocks noGrp="1"/>
          </p:cNvSpPr>
          <p:nvPr>
            <p:ph idx="1"/>
          </p:nvPr>
        </p:nvSpPr>
        <p:spPr>
          <a:xfrm>
            <a:off x="1141413" y="1470990"/>
            <a:ext cx="9905998" cy="5075583"/>
          </a:xfrm>
        </p:spPr>
        <p:txBody>
          <a:bodyPr>
            <a:normAutofit/>
          </a:bodyPr>
          <a:lstStyle/>
          <a:p>
            <a:pPr marL="0" indent="0">
              <a:buNone/>
            </a:pPr>
            <a:r>
              <a:rPr lang="he-IL" sz="3000" dirty="0"/>
              <a:t>בשנים שקדמו למלחמת העולם </a:t>
            </a:r>
            <a:r>
              <a:rPr lang="he-IL" sz="3000" dirty="0" err="1"/>
              <a:t>השניה</a:t>
            </a:r>
            <a:r>
              <a:rPr lang="he-IL" sz="3000" dirty="0"/>
              <a:t>, עברו תושבי גרמניה ובכלל זה גם הקצונה הבכירה של צבא גרמניה שנים של תעמולה אנטי יהודית. לצד היהודים, גם הקומוניסטים נתפסו כקבוצה שיש להשמידה. אידיאולוגיה זו הגיעה לכדי מימוש עם פלישתה של גרמניה לשטח ברית המועצות במבצע </a:t>
            </a:r>
            <a:r>
              <a:rPr lang="he-IL" sz="3000" dirty="0" err="1"/>
              <a:t>ברברוסה</a:t>
            </a:r>
            <a:r>
              <a:rPr lang="he-IL" sz="3000" dirty="0"/>
              <a:t>.</a:t>
            </a:r>
          </a:p>
          <a:p>
            <a:pPr marL="0" indent="0">
              <a:buNone/>
            </a:pPr>
            <a:r>
              <a:rPr lang="he-IL" sz="3000" dirty="0"/>
              <a:t>קציני העם הגרמני הורו באופן מפורש כי אנשים שיזוהו כפעילים פוליטיים של המפלגה הקומוניסטית- יש להוציאם להורג ללא משפט. אנשים אלו כונו "קומיסרים" והוראה זו נקראה "</a:t>
            </a:r>
            <a:r>
              <a:rPr lang="he-IL" sz="3000" b="1" dirty="0">
                <a:solidFill>
                  <a:schemeClr val="accent1">
                    <a:lumMod val="75000"/>
                  </a:schemeClr>
                </a:solidFill>
              </a:rPr>
              <a:t>פקודת </a:t>
            </a:r>
            <a:r>
              <a:rPr lang="he-IL" sz="3000" b="1" dirty="0" err="1">
                <a:solidFill>
                  <a:schemeClr val="accent1">
                    <a:lumMod val="75000"/>
                  </a:schemeClr>
                </a:solidFill>
              </a:rPr>
              <a:t>הקומוסרים</a:t>
            </a:r>
            <a:r>
              <a:rPr lang="he-IL" sz="3000" dirty="0"/>
              <a:t>". </a:t>
            </a:r>
          </a:p>
          <a:p>
            <a:pPr marL="0" indent="0">
              <a:buNone/>
            </a:pPr>
            <a:r>
              <a:rPr lang="he-IL" sz="3000" dirty="0"/>
              <a:t>הפקודה הוצאה לפועל ע"י </a:t>
            </a:r>
            <a:r>
              <a:rPr lang="he-IL" sz="3000" dirty="0" err="1"/>
              <a:t>הוורמאכט</a:t>
            </a:r>
            <a:r>
              <a:rPr lang="he-IL" sz="3000" dirty="0"/>
              <a:t> (=צבא גרמניה). </a:t>
            </a:r>
          </a:p>
        </p:txBody>
      </p:sp>
    </p:spTree>
    <p:extLst>
      <p:ext uri="{BB962C8B-B14F-4D97-AF65-F5344CB8AC3E}">
        <p14:creationId xmlns:p14="http://schemas.microsoft.com/office/powerpoint/2010/main" val="28257997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extLst/>
          </a:blip>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54BF54E-7D35-4ED1-8975-A71A0DE124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
            <a:ext cx="12192000" cy="4373743"/>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useBgFill="1">
        <p:nvSpPr>
          <p:cNvPr id="12" name="Rectangle 11">
            <a:extLst>
              <a:ext uri="{FF2B5EF4-FFF2-40B4-BE49-F238E27FC236}">
                <a16:creationId xmlns:a16="http://schemas.microsoft.com/office/drawing/2014/main" id="{0A94D182-5047-48F4-8996-FAF149AF1E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70" y="4462271"/>
            <a:ext cx="12192000" cy="2395728"/>
          </a:xfrm>
          <a:prstGeom prst="rect">
            <a:avLst/>
          </a:prstGeom>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id="{C1B2C247-1FA7-42DF-844F-F3CD3BFB7975}"/>
              </a:ext>
            </a:extLst>
          </p:cNvPr>
          <p:cNvSpPr>
            <a:spLocks noGrp="1"/>
          </p:cNvSpPr>
          <p:nvPr>
            <p:ph type="title"/>
          </p:nvPr>
        </p:nvSpPr>
        <p:spPr>
          <a:xfrm>
            <a:off x="318052" y="4707635"/>
            <a:ext cx="11542643" cy="1087109"/>
          </a:xfrm>
        </p:spPr>
        <p:txBody>
          <a:bodyPr anchor="t">
            <a:normAutofit/>
          </a:bodyPr>
          <a:lstStyle/>
          <a:p>
            <a:pPr algn="ctr">
              <a:lnSpc>
                <a:spcPct val="90000"/>
              </a:lnSpc>
            </a:pPr>
            <a:r>
              <a:rPr lang="he-IL" sz="3600" b="1" dirty="0"/>
              <a:t>תחילת תהליך הרצח השיטתי של יהודים </a:t>
            </a:r>
            <a:br>
              <a:rPr lang="he-IL" sz="3600" b="1" dirty="0"/>
            </a:br>
            <a:r>
              <a:rPr lang="he-IL" sz="3600" b="1" dirty="0"/>
              <a:t>לאחר מבצע </a:t>
            </a:r>
            <a:r>
              <a:rPr lang="he-IL" sz="3600" b="1" dirty="0" err="1"/>
              <a:t>ברברוסה</a:t>
            </a:r>
            <a:endParaRPr lang="he-IL" sz="3600" b="1" dirty="0"/>
          </a:p>
        </p:txBody>
      </p:sp>
      <p:cxnSp>
        <p:nvCxnSpPr>
          <p:cNvPr id="14" name="Straight Connector 13">
            <a:extLst>
              <a:ext uri="{FF2B5EF4-FFF2-40B4-BE49-F238E27FC236}">
                <a16:creationId xmlns:a16="http://schemas.microsoft.com/office/drawing/2014/main" id="{F8C67A6E-8204-47C4-9D1D-DC9A1CF3883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048" y="4373740"/>
            <a:ext cx="12188952" cy="0"/>
          </a:xfrm>
          <a:prstGeom prst="line">
            <a:avLst/>
          </a:prstGeom>
          <a:solidFill>
            <a:srgbClr val="FFFFFF"/>
          </a:solidFill>
          <a:ln w="38100" cap="flat">
            <a:gradFill flip="none" rotWithShape="1">
              <a:gsLst>
                <a:gs pos="0">
                  <a:srgbClr val="363D46"/>
                </a:gs>
                <a:gs pos="100000">
                  <a:srgbClr val="363D46">
                    <a:lumMod val="75000"/>
                  </a:srgbClr>
                </a:gs>
              </a:gsLst>
              <a:lin ang="5400000" scaled="0"/>
              <a:tileRect/>
            </a:gradFill>
            <a:miter lim="800000"/>
          </a:ln>
          <a:effectLst>
            <a:innerShdw blurRad="57150" dist="38100" dir="14460000">
              <a:srgbClr val="000000">
                <a:alpha val="70000"/>
              </a:srgbClr>
            </a:innerShdw>
          </a:effectLst>
        </p:spPr>
        <p:style>
          <a:lnRef idx="2">
            <a:schemeClr val="accent1">
              <a:shade val="50000"/>
            </a:schemeClr>
          </a:lnRef>
          <a:fillRef idx="1">
            <a:schemeClr val="accent1"/>
          </a:fillRef>
          <a:effectRef idx="0">
            <a:schemeClr val="accent1"/>
          </a:effectRef>
          <a:fontRef idx="minor">
            <a:schemeClr val="lt1"/>
          </a:fontRef>
        </p:style>
      </p:cxnSp>
      <p:sp>
        <p:nvSpPr>
          <p:cNvPr id="16" name="Rectangle 15">
            <a:extLst>
              <a:ext uri="{FF2B5EF4-FFF2-40B4-BE49-F238E27FC236}">
                <a16:creationId xmlns:a16="http://schemas.microsoft.com/office/drawing/2014/main" id="{0036905F-3DD9-4EB3-96BF-1BD97A25D4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70" y="3907334"/>
            <a:ext cx="12192000" cy="466406"/>
          </a:xfrm>
          <a:prstGeom prst="rect">
            <a:avLst/>
          </a:prstGeom>
          <a:gradFill>
            <a:gsLst>
              <a:gs pos="0">
                <a:srgbClr val="363D46"/>
              </a:gs>
              <a:gs pos="100000">
                <a:srgbClr val="363D46">
                  <a:lumMod val="75000"/>
                </a:srgbClr>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aphicFrame>
        <p:nvGraphicFramePr>
          <p:cNvPr id="5" name="מציין מיקום תוכן 2">
            <a:extLst>
              <a:ext uri="{FF2B5EF4-FFF2-40B4-BE49-F238E27FC236}">
                <a16:creationId xmlns:a16="http://schemas.microsoft.com/office/drawing/2014/main" id="{4754F7BC-5EB3-4CB9-A586-18D69D9C0353}"/>
              </a:ext>
            </a:extLst>
          </p:cNvPr>
          <p:cNvGraphicFramePr>
            <a:graphicFrameLocks noGrp="1"/>
          </p:cNvGraphicFramePr>
          <p:nvPr>
            <p:ph idx="1"/>
            <p:extLst>
              <p:ext uri="{D42A27DB-BD31-4B8C-83A1-F6EECF244321}">
                <p14:modId xmlns:p14="http://schemas.microsoft.com/office/powerpoint/2010/main" val="2943540186"/>
              </p:ext>
            </p:extLst>
          </p:nvPr>
        </p:nvGraphicFramePr>
        <p:xfrm>
          <a:off x="719783" y="393331"/>
          <a:ext cx="10762974" cy="351400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596821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extLst/>
          </a:blip>
          <a:stretch/>
        </a:blipFill>
        <a:effectLst/>
      </p:bgPr>
    </p:bg>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102B9251-C7DB-407C-9798-32E527F7D43D}"/>
              </a:ext>
            </a:extLst>
          </p:cNvPr>
          <p:cNvSpPr>
            <a:spLocks noGrp="1"/>
          </p:cNvSpPr>
          <p:nvPr>
            <p:ph type="title"/>
          </p:nvPr>
        </p:nvSpPr>
        <p:spPr>
          <a:xfrm>
            <a:off x="988630" y="4363271"/>
            <a:ext cx="10200986" cy="1066801"/>
          </a:xfrm>
        </p:spPr>
        <p:txBody>
          <a:bodyPr vert="horz" lIns="91440" tIns="45720" rIns="91440" bIns="45720" rtlCol="0" anchor="b">
            <a:normAutofit/>
          </a:bodyPr>
          <a:lstStyle/>
          <a:p>
            <a:pPr algn="ctr" rtl="0"/>
            <a:r>
              <a:rPr lang="en-US" sz="4800">
                <a:effectLst>
                  <a:glow rad="38100">
                    <a:schemeClr val="bg1">
                      <a:lumMod val="65000"/>
                      <a:lumOff val="35000"/>
                      <a:alpha val="50000"/>
                    </a:schemeClr>
                  </a:glow>
                  <a:outerShdw blurRad="28575" dist="31750" dir="13200000" algn="tl" rotWithShape="0">
                    <a:srgbClr val="000000">
                      <a:alpha val="25000"/>
                    </a:srgbClr>
                  </a:outerShdw>
                </a:effectLst>
              </a:rPr>
              <a:t>צורות ביצוע הרצח- בורות הרג ומשאיות גז</a:t>
            </a:r>
          </a:p>
        </p:txBody>
      </p:sp>
      <p:sp>
        <p:nvSpPr>
          <p:cNvPr id="75" name="Rectangle 74">
            <a:extLst>
              <a:ext uri="{FF2B5EF4-FFF2-40B4-BE49-F238E27FC236}">
                <a16:creationId xmlns:a16="http://schemas.microsoft.com/office/drawing/2014/main" id="{397B6BB6-3ACF-4151-B71E-3024E2C32E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27382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ª××¦××ª ×ª××× × ×¢×××¨ âªbabi yarâ¬â">
            <a:extLst>
              <a:ext uri="{FF2B5EF4-FFF2-40B4-BE49-F238E27FC236}">
                <a16:creationId xmlns:a16="http://schemas.microsoft.com/office/drawing/2014/main" id="{2EF7DFE9-BDFA-4D07-8D6C-688A11B00B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5116" y="640079"/>
            <a:ext cx="5063532" cy="3155793"/>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ª××¦××ª ×ª××× × ×¢×××¨ âªgas truck ww2â¬â">
            <a:extLst>
              <a:ext uri="{FF2B5EF4-FFF2-40B4-BE49-F238E27FC236}">
                <a16:creationId xmlns:a16="http://schemas.microsoft.com/office/drawing/2014/main" id="{A44F9059-7761-489B-8AAC-AB0E7A140A2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38317" y="1108262"/>
            <a:ext cx="5213603" cy="2212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16161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CD5D593B-10D3-4764-9DAF-E46FD38E8221}"/>
              </a:ext>
            </a:extLst>
          </p:cNvPr>
          <p:cNvSpPr>
            <a:spLocks noGrp="1"/>
          </p:cNvSpPr>
          <p:nvPr>
            <p:ph type="title"/>
          </p:nvPr>
        </p:nvSpPr>
        <p:spPr>
          <a:xfrm>
            <a:off x="1525726" y="114300"/>
            <a:ext cx="9905998" cy="1905000"/>
          </a:xfrm>
        </p:spPr>
        <p:txBody>
          <a:bodyPr>
            <a:normAutofit/>
          </a:bodyPr>
          <a:lstStyle/>
          <a:p>
            <a:pPr algn="r"/>
            <a:r>
              <a:rPr lang="he-IL" sz="4000" b="1" dirty="0"/>
              <a:t>השיטה הראשונה- בורות ההריגה</a:t>
            </a:r>
          </a:p>
        </p:txBody>
      </p:sp>
      <p:sp>
        <p:nvSpPr>
          <p:cNvPr id="3" name="מציין מיקום תוכן 2">
            <a:extLst>
              <a:ext uri="{FF2B5EF4-FFF2-40B4-BE49-F238E27FC236}">
                <a16:creationId xmlns:a16="http://schemas.microsoft.com/office/drawing/2014/main" id="{B8885124-56B9-48C7-99D4-B538145F026C}"/>
              </a:ext>
            </a:extLst>
          </p:cNvPr>
          <p:cNvSpPr>
            <a:spLocks noGrp="1"/>
          </p:cNvSpPr>
          <p:nvPr>
            <p:ph idx="1"/>
          </p:nvPr>
        </p:nvSpPr>
        <p:spPr>
          <a:xfrm>
            <a:off x="1141413" y="2666999"/>
            <a:ext cx="10666274" cy="3124201"/>
          </a:xfrm>
        </p:spPr>
        <p:txBody>
          <a:bodyPr>
            <a:noAutofit/>
          </a:bodyPr>
          <a:lstStyle/>
          <a:p>
            <a:pPr marL="0" indent="0">
              <a:buNone/>
            </a:pPr>
            <a:r>
              <a:rPr lang="he-IL" sz="4000" dirty="0"/>
              <a:t>שיטה זו התקיימה בשטחי ברית המועצות זמן קצר לאחר כיבושם. בשטחים אלו לא הוקמו גטאות. מרגע כיבוש האזור, בדרך כלל לא יותר ממספר שבועות לאחר מכן, היו הגרמנים מפרסמים צו שעל היהודים להתייצב לשם העברה למחנה עבודה. את היהודים שהתאספו הובילו ליער סמוך. היהודים צוו לחפור בור. כמיליון וחצי יהודים נהרגו בירי על שפת בורות אלה. </a:t>
            </a:r>
          </a:p>
        </p:txBody>
      </p:sp>
      <p:sp>
        <p:nvSpPr>
          <p:cNvPr id="4" name="מלבן: פינות מעוגלות 3">
            <a:extLst>
              <a:ext uri="{FF2B5EF4-FFF2-40B4-BE49-F238E27FC236}">
                <a16:creationId xmlns:a16="http://schemas.microsoft.com/office/drawing/2014/main" id="{C4573AFF-3C10-4073-8BB8-2DF56E1D5456}"/>
              </a:ext>
            </a:extLst>
          </p:cNvPr>
          <p:cNvSpPr/>
          <p:nvPr/>
        </p:nvSpPr>
        <p:spPr>
          <a:xfrm>
            <a:off x="424070" y="318052"/>
            <a:ext cx="3101008" cy="111318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3000" dirty="0">
                <a:solidFill>
                  <a:schemeClr val="bg1"/>
                </a:solidFill>
              </a:rPr>
              <a:t>פתחי בספר בעמ' 106.</a:t>
            </a:r>
          </a:p>
        </p:txBody>
      </p:sp>
    </p:spTree>
    <p:extLst>
      <p:ext uri="{BB962C8B-B14F-4D97-AF65-F5344CB8AC3E}">
        <p14:creationId xmlns:p14="http://schemas.microsoft.com/office/powerpoint/2010/main" val="859393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DF03E2A1-11D1-4D35-8B8E-C2D7EC04FECD}"/>
              </a:ext>
            </a:extLst>
          </p:cNvPr>
          <p:cNvSpPr>
            <a:spLocks noGrp="1"/>
          </p:cNvSpPr>
          <p:nvPr>
            <p:ph type="title"/>
          </p:nvPr>
        </p:nvSpPr>
        <p:spPr>
          <a:xfrm>
            <a:off x="1141413" y="273326"/>
            <a:ext cx="9905998" cy="1586948"/>
          </a:xfrm>
        </p:spPr>
        <p:txBody>
          <a:bodyPr/>
          <a:lstStyle/>
          <a:p>
            <a:pPr algn="r"/>
            <a:r>
              <a:rPr lang="he-IL" b="1" dirty="0"/>
              <a:t>השיטה מתגלה כבעייתית...</a:t>
            </a:r>
          </a:p>
        </p:txBody>
      </p:sp>
      <p:sp>
        <p:nvSpPr>
          <p:cNvPr id="3" name="מציין מיקום תוכן 2">
            <a:extLst>
              <a:ext uri="{FF2B5EF4-FFF2-40B4-BE49-F238E27FC236}">
                <a16:creationId xmlns:a16="http://schemas.microsoft.com/office/drawing/2014/main" id="{C751C1A3-3B7D-4218-96BE-CDB86FA17D86}"/>
              </a:ext>
            </a:extLst>
          </p:cNvPr>
          <p:cNvSpPr>
            <a:spLocks noGrp="1"/>
          </p:cNvSpPr>
          <p:nvPr>
            <p:ph idx="1"/>
          </p:nvPr>
        </p:nvSpPr>
        <p:spPr>
          <a:xfrm>
            <a:off x="1141413" y="2053883"/>
            <a:ext cx="9905998" cy="3737317"/>
          </a:xfrm>
        </p:spPr>
        <p:txBody>
          <a:bodyPr>
            <a:normAutofit/>
          </a:bodyPr>
          <a:lstStyle/>
          <a:p>
            <a:r>
              <a:rPr lang="he-IL" sz="3500" dirty="0"/>
              <a:t>המגע הישיר שנוצר בין הרוצחים לנרצחים בשיטה זו הקשה על מלאכת החיסול. בנוסף, השיטה הייתה איטית ביותר, היה קשה לטשטש אותה, והעבודה עצמה הייתה מלוכלכת. </a:t>
            </a:r>
            <a:br>
              <a:rPr lang="en-US" sz="3500" dirty="0"/>
            </a:br>
            <a:r>
              <a:rPr lang="he-IL" sz="3500" dirty="0"/>
              <a:t>לאור כל זאת ניסו הנאצים למצוא </a:t>
            </a:r>
            <a:r>
              <a:rPr lang="he-IL" sz="3500" dirty="0" err="1"/>
              <a:t>פיתרון</a:t>
            </a:r>
            <a:r>
              <a:rPr lang="he-IL" sz="3500" dirty="0"/>
              <a:t> יותר יעיל לבעיית היהודים.</a:t>
            </a:r>
          </a:p>
        </p:txBody>
      </p:sp>
    </p:spTree>
    <p:extLst>
      <p:ext uri="{BB962C8B-B14F-4D97-AF65-F5344CB8AC3E}">
        <p14:creationId xmlns:p14="http://schemas.microsoft.com/office/powerpoint/2010/main" val="40313303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33EE5145-1A70-400B-9634-A6471F7EC79C}"/>
              </a:ext>
            </a:extLst>
          </p:cNvPr>
          <p:cNvSpPr>
            <a:spLocks noGrp="1"/>
          </p:cNvSpPr>
          <p:nvPr>
            <p:ph type="title"/>
          </p:nvPr>
        </p:nvSpPr>
        <p:spPr/>
        <p:txBody>
          <a:bodyPr/>
          <a:lstStyle/>
          <a:p>
            <a:pPr algn="r"/>
            <a:endParaRPr lang="he-IL" dirty="0"/>
          </a:p>
        </p:txBody>
      </p:sp>
      <p:sp>
        <p:nvSpPr>
          <p:cNvPr id="3" name="מציין מיקום תוכן 2">
            <a:extLst>
              <a:ext uri="{FF2B5EF4-FFF2-40B4-BE49-F238E27FC236}">
                <a16:creationId xmlns:a16="http://schemas.microsoft.com/office/drawing/2014/main" id="{BC51BF63-FB8D-4A64-99FF-1A3CAE9984FA}"/>
              </a:ext>
            </a:extLst>
          </p:cNvPr>
          <p:cNvSpPr>
            <a:spLocks noGrp="1"/>
          </p:cNvSpPr>
          <p:nvPr>
            <p:ph idx="1"/>
          </p:nvPr>
        </p:nvSpPr>
        <p:spPr/>
        <p:txBody>
          <a:bodyPr/>
          <a:lstStyle/>
          <a:p>
            <a:r>
              <a:rPr lang="he-IL" dirty="0"/>
              <a:t>1933-1939</a:t>
            </a:r>
          </a:p>
          <a:p>
            <a:r>
              <a:rPr lang="he-IL" dirty="0"/>
              <a:t>ספטמבר 1939- 1941 (מכיבוש פולין ועד מבצע </a:t>
            </a:r>
            <a:r>
              <a:rPr lang="he-IL" dirty="0" err="1"/>
              <a:t>ברברוסה</a:t>
            </a:r>
            <a:r>
              <a:rPr lang="he-IL" dirty="0"/>
              <a:t>)</a:t>
            </a:r>
          </a:p>
          <a:p>
            <a:r>
              <a:rPr lang="he-IL" dirty="0"/>
              <a:t>1941-1945 (ממבצע </a:t>
            </a:r>
            <a:r>
              <a:rPr lang="he-IL" dirty="0" err="1"/>
              <a:t>ברברוסה</a:t>
            </a:r>
            <a:r>
              <a:rPr lang="he-IL" dirty="0"/>
              <a:t> עד סוף המלחמה)</a:t>
            </a:r>
          </a:p>
          <a:p>
            <a:endParaRPr lang="he-IL" dirty="0"/>
          </a:p>
          <a:p>
            <a:endParaRPr lang="he-IL" dirty="0"/>
          </a:p>
        </p:txBody>
      </p:sp>
    </p:spTree>
    <p:extLst>
      <p:ext uri="{BB962C8B-B14F-4D97-AF65-F5344CB8AC3E}">
        <p14:creationId xmlns:p14="http://schemas.microsoft.com/office/powerpoint/2010/main" val="12916177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a:extLst>
              <a:ext uri="{FF2B5EF4-FFF2-40B4-BE49-F238E27FC236}">
                <a16:creationId xmlns:a16="http://schemas.microsoft.com/office/drawing/2014/main" id="{F684C362-EA30-4770-A5D6-3A8A2D6FBD6D}"/>
              </a:ext>
            </a:extLst>
          </p:cNvPr>
          <p:cNvSpPr>
            <a:spLocks noGrp="1"/>
          </p:cNvSpPr>
          <p:nvPr>
            <p:ph idx="1"/>
          </p:nvPr>
        </p:nvSpPr>
        <p:spPr>
          <a:xfrm>
            <a:off x="689114" y="596349"/>
            <a:ext cx="10893286" cy="5194852"/>
          </a:xfrm>
        </p:spPr>
        <p:txBody>
          <a:bodyPr/>
          <a:lstStyle/>
          <a:p>
            <a:pPr marL="0" indent="0">
              <a:buNone/>
            </a:pPr>
            <a:r>
              <a:rPr lang="he-IL" sz="3000" dirty="0"/>
              <a:t>"החיילים צריכים לאסוף את היהודים ולקחת אותם אל כיכר השוק...היהודים יועמסו על משאיות הגדוד ויועברו מכיכר השוק אל היער...המשאיות עצרו על דרך עפר שהוליכה לאורך קצה היער...האנשים ירדו מהמשאיות שלהם וחיכו...באו לעברם שוטרים...צעדו השוטרים והיהודים לאורך שביל ביער...אז פקד על היהודים לשכב בשורה. השוטרים עמדו מאחוריהם, הניחו את כידוני הרובים שלהם על בסיס הצוואר בין השכמות, כפי שלימדו אותם קודם לכן, ולפי פקודת הקצין ירו כאיש אחד..."</a:t>
            </a:r>
            <a:br>
              <a:rPr lang="en-US" dirty="0"/>
            </a:br>
            <a:br>
              <a:rPr lang="en-US" dirty="0"/>
            </a:br>
            <a:r>
              <a:rPr lang="he-IL" dirty="0"/>
              <a:t>(מתוך: "אנשים רגילים"- גדוד מילואים 101 של משטרת הסדר ו'הפיתרון הסופי' בפולין" מאת כריסטופר </a:t>
            </a:r>
            <a:r>
              <a:rPr lang="he-IL" dirty="0" err="1"/>
              <a:t>בראונינג</a:t>
            </a:r>
            <a:r>
              <a:rPr lang="he-IL" dirty="0"/>
              <a:t>)</a:t>
            </a:r>
          </a:p>
        </p:txBody>
      </p:sp>
      <p:sp>
        <p:nvSpPr>
          <p:cNvPr id="4" name="אליפסה 3">
            <a:extLst>
              <a:ext uri="{FF2B5EF4-FFF2-40B4-BE49-F238E27FC236}">
                <a16:creationId xmlns:a16="http://schemas.microsoft.com/office/drawing/2014/main" id="{5B78849F-2838-4DE3-9E9D-983029980770}"/>
              </a:ext>
            </a:extLst>
          </p:cNvPr>
          <p:cNvSpPr/>
          <p:nvPr/>
        </p:nvSpPr>
        <p:spPr>
          <a:xfrm rot="20076656">
            <a:off x="397566" y="417954"/>
            <a:ext cx="1449175" cy="8440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500" dirty="0">
                <a:solidFill>
                  <a:schemeClr val="bg1"/>
                </a:solidFill>
              </a:rPr>
              <a:t>עדות</a:t>
            </a:r>
          </a:p>
        </p:txBody>
      </p:sp>
    </p:spTree>
    <p:extLst>
      <p:ext uri="{BB962C8B-B14F-4D97-AF65-F5344CB8AC3E}">
        <p14:creationId xmlns:p14="http://schemas.microsoft.com/office/powerpoint/2010/main" val="36711786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9E44971A-9405-4BBA-B85A-CDFCDE54AA5C}"/>
              </a:ext>
            </a:extLst>
          </p:cNvPr>
          <p:cNvSpPr>
            <a:spLocks noGrp="1"/>
          </p:cNvSpPr>
          <p:nvPr>
            <p:ph type="title"/>
          </p:nvPr>
        </p:nvSpPr>
        <p:spPr>
          <a:xfrm>
            <a:off x="1141413" y="609600"/>
            <a:ext cx="9905998" cy="940904"/>
          </a:xfrm>
        </p:spPr>
        <p:txBody>
          <a:bodyPr/>
          <a:lstStyle/>
          <a:p>
            <a:pPr algn="r"/>
            <a:r>
              <a:rPr lang="he-IL" b="1" dirty="0"/>
              <a:t>משאיות הגז במחנות ההשמדה</a:t>
            </a:r>
          </a:p>
        </p:txBody>
      </p:sp>
      <p:sp>
        <p:nvSpPr>
          <p:cNvPr id="3" name="מציין מיקום תוכן 2">
            <a:extLst>
              <a:ext uri="{FF2B5EF4-FFF2-40B4-BE49-F238E27FC236}">
                <a16:creationId xmlns:a16="http://schemas.microsoft.com/office/drawing/2014/main" id="{74B96BA5-D25F-4828-BF2B-B154B364B1CB}"/>
              </a:ext>
            </a:extLst>
          </p:cNvPr>
          <p:cNvSpPr>
            <a:spLocks noGrp="1"/>
          </p:cNvSpPr>
          <p:nvPr>
            <p:ph idx="1"/>
          </p:nvPr>
        </p:nvSpPr>
        <p:spPr>
          <a:xfrm>
            <a:off x="1141413" y="1726095"/>
            <a:ext cx="9905998" cy="3124201"/>
          </a:xfrm>
        </p:spPr>
        <p:txBody>
          <a:bodyPr>
            <a:normAutofit/>
          </a:bodyPr>
          <a:lstStyle/>
          <a:p>
            <a:r>
              <a:rPr lang="he-IL" sz="3000" dirty="0"/>
              <a:t>לאור החסרונות בשיטה הראשונה, החליטו הגרמנים להקים מחנות השמדה. המחנה הראשון שהוקם היה מחנה חלמנו. הוא הופעל ע"י משאיות גז בהם נרצחו כ300,000 יהודים. גם שיטה זו הייתה בעייתית לאור הצורך לטפל בגופות וכן לאור תקלות טכניות שנתקלו בהם הגרמנים בהפעלה.</a:t>
            </a:r>
          </a:p>
        </p:txBody>
      </p:sp>
    </p:spTree>
    <p:extLst>
      <p:ext uri="{BB962C8B-B14F-4D97-AF65-F5344CB8AC3E}">
        <p14:creationId xmlns:p14="http://schemas.microsoft.com/office/powerpoint/2010/main" val="9564611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extLst/>
          </a:blip>
          <a:stretch/>
        </a:blipFill>
        <a:effectLst/>
      </p:bgPr>
    </p:bg>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5D2A545E-A1A3-44D4-98A2-84A36C1697A4}"/>
              </a:ext>
            </a:extLst>
          </p:cNvPr>
          <p:cNvSpPr>
            <a:spLocks noGrp="1"/>
          </p:cNvSpPr>
          <p:nvPr>
            <p:ph type="title"/>
          </p:nvPr>
        </p:nvSpPr>
        <p:spPr>
          <a:xfrm>
            <a:off x="5039137" y="609600"/>
            <a:ext cx="6132446" cy="1905000"/>
          </a:xfrm>
        </p:spPr>
        <p:txBody>
          <a:bodyPr>
            <a:normAutofit/>
          </a:bodyPr>
          <a:lstStyle/>
          <a:p>
            <a:pPr algn="ctr"/>
            <a:r>
              <a:rPr lang="he-IL" dirty="0"/>
              <a:t>ועידת ואנזה- ינואר 1942</a:t>
            </a:r>
          </a:p>
        </p:txBody>
      </p:sp>
      <p:pic>
        <p:nvPicPr>
          <p:cNvPr id="1026" name="Picture 2" descr="×ª××¦××ª ×ª××× × ×¢×××¨ ××¢×××ª ××× ××">
            <a:extLst>
              <a:ext uri="{FF2B5EF4-FFF2-40B4-BE49-F238E27FC236}">
                <a16:creationId xmlns:a16="http://schemas.microsoft.com/office/drawing/2014/main" id="{786AE614-2B8C-42BC-BD1E-698F03CBB5D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786" r="1931"/>
          <a:stretch/>
        </p:blipFill>
        <p:spPr bwMode="auto">
          <a:xfrm>
            <a:off x="661181" y="369122"/>
            <a:ext cx="4006785" cy="6119755"/>
          </a:xfrm>
          <a:prstGeom prst="roundRect">
            <a:avLst>
              <a:gd name="adj" fmla="val 3517"/>
            </a:avLst>
          </a:prstGeom>
          <a:noFill/>
          <a:ln w="38100">
            <a:gradFill flip="none" rotWithShape="1">
              <a:gsLst>
                <a:gs pos="0">
                  <a:srgbClr val="363D46"/>
                </a:gs>
                <a:gs pos="100000">
                  <a:srgbClr val="363D46">
                    <a:lumMod val="75000"/>
                  </a:srgbClr>
                </a:gs>
              </a:gsLst>
              <a:lin ang="5400000" scaled="0"/>
              <a:tileRect/>
            </a:gradFill>
          </a:ln>
          <a:effectLst>
            <a:innerShdw blurRad="57150" dist="38100" dir="14460000">
              <a:srgbClr val="000000">
                <a:alpha val="70000"/>
              </a:srgbClr>
            </a:innerShdw>
          </a:effectLst>
          <a:extLst>
            <a:ext uri="{909E8E84-426E-40DD-AFC4-6F175D3DCCD1}">
              <a14:hiddenFill xmlns:a14="http://schemas.microsoft.com/office/drawing/2010/main">
                <a:solidFill>
                  <a:srgbClr val="FFFFFF"/>
                </a:solidFill>
              </a14:hiddenFill>
            </a:ext>
          </a:extLst>
        </p:spPr>
      </p:pic>
      <p:sp>
        <p:nvSpPr>
          <p:cNvPr id="3" name="מציין מיקום תוכן 2">
            <a:extLst>
              <a:ext uri="{FF2B5EF4-FFF2-40B4-BE49-F238E27FC236}">
                <a16:creationId xmlns:a16="http://schemas.microsoft.com/office/drawing/2014/main" id="{AC635EEA-370F-4284-BE69-8F4C57612B5A}"/>
              </a:ext>
            </a:extLst>
          </p:cNvPr>
          <p:cNvSpPr>
            <a:spLocks noGrp="1"/>
          </p:cNvSpPr>
          <p:nvPr>
            <p:ph idx="1"/>
          </p:nvPr>
        </p:nvSpPr>
        <p:spPr>
          <a:xfrm>
            <a:off x="5039137" y="1731063"/>
            <a:ext cx="6271591" cy="3395871"/>
          </a:xfrm>
        </p:spPr>
        <p:txBody>
          <a:bodyPr>
            <a:normAutofit/>
          </a:bodyPr>
          <a:lstStyle/>
          <a:p>
            <a:r>
              <a:rPr lang="he-IL" dirty="0"/>
              <a:t>לאור הקשיים שהתגלו בשיטות הרצח שראינו, הבינו הגרמנים כי יש צורך לגבש </a:t>
            </a:r>
            <a:r>
              <a:rPr lang="he-IL" dirty="0" err="1"/>
              <a:t>פיתרון</a:t>
            </a:r>
            <a:r>
              <a:rPr lang="he-IL" dirty="0"/>
              <a:t> יותר מקיף ויותר יעיל לבעיית היהודים. </a:t>
            </a:r>
            <a:br>
              <a:rPr lang="en-US" dirty="0"/>
            </a:br>
            <a:r>
              <a:rPr lang="he-IL" dirty="0"/>
              <a:t>ב20.1.1942 נפגשו נציגי ממשלה רשמיים </a:t>
            </a:r>
            <a:r>
              <a:rPr lang="he-IL" dirty="0" err="1"/>
              <a:t>בואנזה</a:t>
            </a:r>
            <a:r>
              <a:rPr lang="he-IL" dirty="0"/>
              <a:t>, על מנת לדון בדרכי הפעולה לביצוע </a:t>
            </a:r>
            <a:r>
              <a:rPr lang="he-IL" dirty="0" err="1"/>
              <a:t>הפיתרון</a:t>
            </a:r>
            <a:r>
              <a:rPr lang="he-IL" dirty="0"/>
              <a:t> הסופי לבעיית היהודים. </a:t>
            </a:r>
          </a:p>
        </p:txBody>
      </p:sp>
    </p:spTree>
    <p:extLst>
      <p:ext uri="{BB962C8B-B14F-4D97-AF65-F5344CB8AC3E}">
        <p14:creationId xmlns:p14="http://schemas.microsoft.com/office/powerpoint/2010/main" val="120092934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ACACE456-C73D-4EAF-BB70-D2A9E0276D4B}"/>
              </a:ext>
            </a:extLst>
          </p:cNvPr>
          <p:cNvSpPr>
            <a:spLocks noGrp="1"/>
          </p:cNvSpPr>
          <p:nvPr>
            <p:ph type="title"/>
          </p:nvPr>
        </p:nvSpPr>
        <p:spPr/>
        <p:txBody>
          <a:bodyPr/>
          <a:lstStyle/>
          <a:p>
            <a:pPr algn="r"/>
            <a:r>
              <a:rPr lang="he-IL" dirty="0"/>
              <a:t>סרט- ועידת ואנזה</a:t>
            </a:r>
          </a:p>
        </p:txBody>
      </p:sp>
      <p:sp>
        <p:nvSpPr>
          <p:cNvPr id="3" name="מציין מיקום תוכן 2">
            <a:extLst>
              <a:ext uri="{FF2B5EF4-FFF2-40B4-BE49-F238E27FC236}">
                <a16:creationId xmlns:a16="http://schemas.microsoft.com/office/drawing/2014/main" id="{583388BE-3F5C-40C2-B63E-A006415DA40B}"/>
              </a:ext>
            </a:extLst>
          </p:cNvPr>
          <p:cNvSpPr>
            <a:spLocks noGrp="1"/>
          </p:cNvSpPr>
          <p:nvPr>
            <p:ph idx="1"/>
          </p:nvPr>
        </p:nvSpPr>
        <p:spPr/>
        <p:txBody>
          <a:bodyPr/>
          <a:lstStyle/>
          <a:p>
            <a:endParaRPr lang="he-IL"/>
          </a:p>
        </p:txBody>
      </p:sp>
    </p:spTree>
    <p:extLst>
      <p:ext uri="{BB962C8B-B14F-4D97-AF65-F5344CB8AC3E}">
        <p14:creationId xmlns:p14="http://schemas.microsoft.com/office/powerpoint/2010/main" val="12940264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extLst/>
          </a:blip>
          <a:stretch/>
        </a:blipFill>
        <a:effectLst/>
      </p:bgPr>
    </p:bg>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DCE3F1C9-B5F1-4A8B-B667-FF7378584F28}"/>
              </a:ext>
            </a:extLst>
          </p:cNvPr>
          <p:cNvSpPr>
            <a:spLocks noGrp="1"/>
          </p:cNvSpPr>
          <p:nvPr>
            <p:ph type="title"/>
          </p:nvPr>
        </p:nvSpPr>
        <p:spPr>
          <a:xfrm>
            <a:off x="8931967" y="3744944"/>
            <a:ext cx="2141950" cy="1468582"/>
          </a:xfrm>
        </p:spPr>
        <p:txBody>
          <a:bodyPr>
            <a:normAutofit/>
          </a:bodyPr>
          <a:lstStyle/>
          <a:p>
            <a:pPr algn="r"/>
            <a:r>
              <a:rPr lang="he-IL" dirty="0"/>
              <a:t>מבצע </a:t>
            </a:r>
            <a:r>
              <a:rPr lang="he-IL" dirty="0" err="1"/>
              <a:t>ריינהרד</a:t>
            </a:r>
            <a:endParaRPr lang="he-IL" dirty="0"/>
          </a:p>
        </p:txBody>
      </p:sp>
      <p:graphicFrame>
        <p:nvGraphicFramePr>
          <p:cNvPr id="6" name="מציין מיקום תוכן 2">
            <a:extLst>
              <a:ext uri="{FF2B5EF4-FFF2-40B4-BE49-F238E27FC236}">
                <a16:creationId xmlns:a16="http://schemas.microsoft.com/office/drawing/2014/main" id="{A853BEA3-6A99-43F2-8579-02E0FC12497E}"/>
              </a:ext>
            </a:extLst>
          </p:cNvPr>
          <p:cNvGraphicFramePr>
            <a:graphicFrameLocks noGrp="1"/>
          </p:cNvGraphicFramePr>
          <p:nvPr>
            <p:ph idx="1"/>
            <p:extLst>
              <p:ext uri="{D42A27DB-BD31-4B8C-83A1-F6EECF244321}">
                <p14:modId xmlns:p14="http://schemas.microsoft.com/office/powerpoint/2010/main" val="893875913"/>
              </p:ext>
            </p:extLst>
          </p:nvPr>
        </p:nvGraphicFramePr>
        <p:xfrm>
          <a:off x="291548" y="0"/>
          <a:ext cx="10782369" cy="63095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0859562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4B937906-8EA8-4A57-8F24-188B59E73E91}"/>
              </a:ext>
            </a:extLst>
          </p:cNvPr>
          <p:cNvSpPr>
            <a:spLocks noGrp="1"/>
          </p:cNvSpPr>
          <p:nvPr>
            <p:ph type="title"/>
          </p:nvPr>
        </p:nvSpPr>
        <p:spPr>
          <a:xfrm>
            <a:off x="9250016" y="609600"/>
            <a:ext cx="2610679" cy="1905000"/>
          </a:xfrm>
        </p:spPr>
        <p:txBody>
          <a:bodyPr>
            <a:noAutofit/>
          </a:bodyPr>
          <a:lstStyle/>
          <a:p>
            <a:pPr algn="r"/>
            <a:r>
              <a:rPr lang="he-IL" sz="4000" b="1" dirty="0"/>
              <a:t>מחנות ההשמדה</a:t>
            </a:r>
          </a:p>
        </p:txBody>
      </p:sp>
      <p:graphicFrame>
        <p:nvGraphicFramePr>
          <p:cNvPr id="4" name="דיאגרמה 3">
            <a:extLst>
              <a:ext uri="{FF2B5EF4-FFF2-40B4-BE49-F238E27FC236}">
                <a16:creationId xmlns:a16="http://schemas.microsoft.com/office/drawing/2014/main" id="{5BF302E7-AEB0-412D-9EF3-8AD1880CED20}"/>
              </a:ext>
            </a:extLst>
          </p:cNvPr>
          <p:cNvGraphicFramePr/>
          <p:nvPr>
            <p:extLst>
              <p:ext uri="{D42A27DB-BD31-4B8C-83A1-F6EECF244321}">
                <p14:modId xmlns:p14="http://schemas.microsoft.com/office/powerpoint/2010/main" val="3080114445"/>
              </p:ext>
            </p:extLst>
          </p:nvPr>
        </p:nvGraphicFramePr>
        <p:xfrm>
          <a:off x="810534" y="71966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5" name="קבוצה 4">
            <a:extLst>
              <a:ext uri="{FF2B5EF4-FFF2-40B4-BE49-F238E27FC236}">
                <a16:creationId xmlns:a16="http://schemas.microsoft.com/office/drawing/2014/main" id="{7AC14DC4-7B6B-4A1F-B1FB-BED37076925B}"/>
              </a:ext>
            </a:extLst>
          </p:cNvPr>
          <p:cNvGrpSpPr/>
          <p:nvPr/>
        </p:nvGrpSpPr>
        <p:grpSpPr>
          <a:xfrm>
            <a:off x="6362914" y="5284768"/>
            <a:ext cx="2439756" cy="905149"/>
            <a:chOff x="160287" y="1682196"/>
            <a:chExt cx="2439756" cy="905149"/>
          </a:xfrm>
        </p:grpSpPr>
        <p:sp>
          <p:nvSpPr>
            <p:cNvPr id="6" name="מלבן 5">
              <a:extLst>
                <a:ext uri="{FF2B5EF4-FFF2-40B4-BE49-F238E27FC236}">
                  <a16:creationId xmlns:a16="http://schemas.microsoft.com/office/drawing/2014/main" id="{D56BA7F5-106F-40DD-88D9-F614F99D72AC}"/>
                </a:ext>
              </a:extLst>
            </p:cNvPr>
            <p:cNvSpPr/>
            <p:nvPr/>
          </p:nvSpPr>
          <p:spPr>
            <a:xfrm>
              <a:off x="160287" y="1682196"/>
              <a:ext cx="2439756" cy="905149"/>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7" name="TextBox 6">
              <a:extLst>
                <a:ext uri="{FF2B5EF4-FFF2-40B4-BE49-F238E27FC236}">
                  <a16:creationId xmlns:a16="http://schemas.microsoft.com/office/drawing/2014/main" id="{9C072D1E-8F9F-4D65-BF54-DDB2059C748E}"/>
                </a:ext>
              </a:extLst>
            </p:cNvPr>
            <p:cNvSpPr txBox="1"/>
            <p:nvPr/>
          </p:nvSpPr>
          <p:spPr>
            <a:xfrm>
              <a:off x="160287" y="1682196"/>
              <a:ext cx="2439756" cy="905149"/>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92024" tIns="192024" rIns="192024" bIns="0" numCol="1" spcCol="1270" anchor="t" anchorCtr="0">
              <a:noAutofit/>
            </a:bodyPr>
            <a:lstStyle/>
            <a:p>
              <a:pPr marL="0" lvl="0" indent="0" algn="ctr" defTabSz="1200150" rtl="1">
                <a:lnSpc>
                  <a:spcPct val="90000"/>
                </a:lnSpc>
                <a:spcBef>
                  <a:spcPct val="0"/>
                </a:spcBef>
                <a:spcAft>
                  <a:spcPct val="35000"/>
                </a:spcAft>
                <a:buNone/>
              </a:pPr>
              <a:r>
                <a:rPr lang="he-IL" sz="2700" dirty="0"/>
                <a:t>טרבלינקה</a:t>
              </a:r>
              <a:endParaRPr lang="he-IL" sz="2700" kern="1200" dirty="0"/>
            </a:p>
          </p:txBody>
        </p:sp>
      </p:grpSp>
      <p:grpSp>
        <p:nvGrpSpPr>
          <p:cNvPr id="8" name="קבוצה 7">
            <a:extLst>
              <a:ext uri="{FF2B5EF4-FFF2-40B4-BE49-F238E27FC236}">
                <a16:creationId xmlns:a16="http://schemas.microsoft.com/office/drawing/2014/main" id="{03371351-6D8A-4A2D-9A49-E4D3C7CCD0F4}"/>
              </a:ext>
            </a:extLst>
          </p:cNvPr>
          <p:cNvGrpSpPr/>
          <p:nvPr/>
        </p:nvGrpSpPr>
        <p:grpSpPr>
          <a:xfrm>
            <a:off x="3787294" y="5233184"/>
            <a:ext cx="3526996" cy="956733"/>
            <a:chOff x="-926953" y="1682196"/>
            <a:chExt cx="3526996" cy="956733"/>
          </a:xfrm>
        </p:grpSpPr>
        <p:sp>
          <p:nvSpPr>
            <p:cNvPr id="9" name="מלבן 8">
              <a:extLst>
                <a:ext uri="{FF2B5EF4-FFF2-40B4-BE49-F238E27FC236}">
                  <a16:creationId xmlns:a16="http://schemas.microsoft.com/office/drawing/2014/main" id="{13F6E6AF-4892-48CE-B529-0F74BC526C77}"/>
                </a:ext>
              </a:extLst>
            </p:cNvPr>
            <p:cNvSpPr/>
            <p:nvPr/>
          </p:nvSpPr>
          <p:spPr>
            <a:xfrm>
              <a:off x="160287" y="1682196"/>
              <a:ext cx="2439756" cy="905149"/>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0" name="TextBox 9">
              <a:extLst>
                <a:ext uri="{FF2B5EF4-FFF2-40B4-BE49-F238E27FC236}">
                  <a16:creationId xmlns:a16="http://schemas.microsoft.com/office/drawing/2014/main" id="{362DFE05-6CA6-43FE-898F-AF2DD06A6374}"/>
                </a:ext>
              </a:extLst>
            </p:cNvPr>
            <p:cNvSpPr txBox="1"/>
            <p:nvPr/>
          </p:nvSpPr>
          <p:spPr>
            <a:xfrm>
              <a:off x="-926953" y="1733780"/>
              <a:ext cx="2439756" cy="905149"/>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92024" tIns="192024" rIns="192024" bIns="0" numCol="1" spcCol="1270" anchor="t" anchorCtr="0">
              <a:noAutofit/>
            </a:bodyPr>
            <a:lstStyle/>
            <a:p>
              <a:pPr marL="0" lvl="0" indent="0" algn="ctr" defTabSz="1200150" rtl="1">
                <a:lnSpc>
                  <a:spcPct val="90000"/>
                </a:lnSpc>
                <a:spcBef>
                  <a:spcPct val="0"/>
                </a:spcBef>
                <a:spcAft>
                  <a:spcPct val="35000"/>
                </a:spcAft>
                <a:buNone/>
              </a:pPr>
              <a:r>
                <a:rPr lang="he-IL" sz="2700" kern="1200" dirty="0" err="1"/>
                <a:t>מיידאנק</a:t>
              </a:r>
              <a:endParaRPr lang="he-IL" sz="2700" kern="1200" dirty="0"/>
            </a:p>
          </p:txBody>
        </p:sp>
      </p:grpSp>
    </p:spTree>
    <p:extLst>
      <p:ext uri="{BB962C8B-B14F-4D97-AF65-F5344CB8AC3E}">
        <p14:creationId xmlns:p14="http://schemas.microsoft.com/office/powerpoint/2010/main" val="185999601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מציין מיקום תוכן 4" descr="תמונה שמכילה טקסט&#10;&#10;התיאור נוצר באופן אוטומטי">
            <a:extLst>
              <a:ext uri="{FF2B5EF4-FFF2-40B4-BE49-F238E27FC236}">
                <a16:creationId xmlns:a16="http://schemas.microsoft.com/office/drawing/2014/main" id="{DAE67933-1EAF-46F4-B2E2-C5D2F3E9331E}"/>
              </a:ext>
            </a:extLst>
          </p:cNvPr>
          <p:cNvPicPr>
            <a:picLocks noGrp="1" noChangeAspect="1"/>
          </p:cNvPicPr>
          <p:nvPr>
            <p:ph idx="1"/>
          </p:nvPr>
        </p:nvPicPr>
        <p:blipFill rotWithShape="1">
          <a:blip r:embed="rId2"/>
          <a:srcRect l="1023" t="-579" r="14581" b="579"/>
          <a:stretch/>
        </p:blipFill>
        <p:spPr>
          <a:xfrm rot="16200000">
            <a:off x="2950128" y="-1508760"/>
            <a:ext cx="6291743" cy="9875520"/>
          </a:xfrm>
        </p:spPr>
      </p:pic>
    </p:spTree>
    <p:extLst>
      <p:ext uri="{BB962C8B-B14F-4D97-AF65-F5344CB8AC3E}">
        <p14:creationId xmlns:p14="http://schemas.microsoft.com/office/powerpoint/2010/main" val="406693772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D7A48954-8978-4839-9CB0-F75E8F6E0A95}"/>
              </a:ext>
            </a:extLst>
          </p:cNvPr>
          <p:cNvSpPr>
            <a:spLocks noGrp="1"/>
          </p:cNvSpPr>
          <p:nvPr>
            <p:ph type="title"/>
          </p:nvPr>
        </p:nvSpPr>
        <p:spPr>
          <a:xfrm>
            <a:off x="1957710" y="0"/>
            <a:ext cx="9905998" cy="922332"/>
          </a:xfrm>
        </p:spPr>
        <p:txBody>
          <a:bodyPr/>
          <a:lstStyle/>
          <a:p>
            <a:pPr algn="r"/>
            <a:r>
              <a:rPr lang="he-IL" dirty="0"/>
              <a:t>נאום </a:t>
            </a:r>
            <a:r>
              <a:rPr lang="he-IL" dirty="0" err="1"/>
              <a:t>רומקובסקי</a:t>
            </a:r>
            <a:r>
              <a:rPr lang="he-IL" dirty="0"/>
              <a:t>- ראש היודנראט בגטו לודז'</a:t>
            </a:r>
          </a:p>
        </p:txBody>
      </p:sp>
      <p:sp>
        <p:nvSpPr>
          <p:cNvPr id="3" name="מציין מיקום תוכן 2">
            <a:extLst>
              <a:ext uri="{FF2B5EF4-FFF2-40B4-BE49-F238E27FC236}">
                <a16:creationId xmlns:a16="http://schemas.microsoft.com/office/drawing/2014/main" id="{8BFB9F62-D813-4A1B-9AB6-105204479279}"/>
              </a:ext>
            </a:extLst>
          </p:cNvPr>
          <p:cNvSpPr>
            <a:spLocks noGrp="1"/>
          </p:cNvSpPr>
          <p:nvPr>
            <p:ph idx="1"/>
          </p:nvPr>
        </p:nvSpPr>
        <p:spPr>
          <a:xfrm>
            <a:off x="0" y="1892353"/>
            <a:ext cx="11863708" cy="5326068"/>
          </a:xfrm>
        </p:spPr>
        <p:txBody>
          <a:bodyPr>
            <a:noAutofit/>
          </a:bodyPr>
          <a:lstStyle/>
          <a:p>
            <a:pPr marL="0" indent="0">
              <a:buNone/>
            </a:pPr>
            <a:r>
              <a:rPr lang="he-IL" dirty="0">
                <a:effectLst/>
              </a:rPr>
              <a:t>על </a:t>
            </a:r>
            <a:r>
              <a:rPr lang="he-IL" dirty="0" err="1">
                <a:effectLst/>
              </a:rPr>
              <a:t>הגיטו</a:t>
            </a:r>
            <a:r>
              <a:rPr lang="he-IL" dirty="0">
                <a:effectLst/>
              </a:rPr>
              <a:t> ירדה מכה קשה. דורשים ממנו את היקר לו ביותר – ילדים ואנשים זקנים. אני לא זכיתי לילד משלי ולכן את שנותיי הטובות ביותר הקדשתי לילד. אני חייתי ונשמתי יחד עם הילד. לא שיערתי מעולם, שידי שלי, ייאלצו להגיש את הקרבן למזבח. בימי זקנתי אני נאלץ להושיט את ידי ולהתחנן: "אחי ואחיותיי, תנו לי אותם! – אבות </a:t>
            </a:r>
            <a:r>
              <a:rPr lang="he-IL" dirty="0" err="1">
                <a:effectLst/>
              </a:rPr>
              <a:t>ואמהות</a:t>
            </a:r>
            <a:r>
              <a:rPr lang="he-IL" dirty="0">
                <a:effectLst/>
              </a:rPr>
              <a:t> , תנו לי את ילדיכם..." (בכי תמרורים מזעזע בקרב הציבור הנאסף)... אתמול במשך היום נתנו לי פקודה לשלוח מעל עשרים אלף יהודים מן </a:t>
            </a:r>
            <a:r>
              <a:rPr lang="he-IL" dirty="0" err="1">
                <a:effectLst/>
              </a:rPr>
              <a:t>הגיטו</a:t>
            </a:r>
            <a:r>
              <a:rPr lang="he-IL" dirty="0">
                <a:effectLst/>
              </a:rPr>
              <a:t>, ואם לא – "נעשה זאת אנחנו". הועמדה השאלה: "האם היה עלינו לקבל את הדבר ולעשות זאת בעצמנו, או להשאיר זאת לאחרים?" אך כיוון שלא היינו מודרכים על—ידי מחשבה "כמה יאבדו" אלא "כמה ניתן להציל?" הגענו אנחנו, כלומר אני והמקורבים אלי בעבודה, למסקנה שיהיה הדבר קשה ככל שיהיה, אנו מוכרחים לקבל את ביצוע הגזירה לידינו. אני מוכרח לבצע את הניתוח הקשה השותת דם, אני מוכרח לקטוע איברים, בכדי להציל את הגוף! אני מוכרח ליטול ילדים ואם לא, עלולים להילקח, חס ושלום, גם אחרים...</a:t>
            </a:r>
            <a:br>
              <a:rPr lang="he-IL" dirty="0">
                <a:effectLst/>
              </a:rPr>
            </a:br>
            <a:r>
              <a:rPr lang="he-IL" dirty="0">
                <a:effectLst/>
              </a:rPr>
              <a:t>(יללות איומות) </a:t>
            </a:r>
            <a:br>
              <a:rPr lang="he-IL" dirty="0">
                <a:effectLst/>
              </a:rPr>
            </a:br>
            <a:r>
              <a:rPr lang="he-IL" dirty="0">
                <a:effectLst/>
              </a:rPr>
              <a:t>לא איש נחמות אני היום. גם לא באתי להרגיע אתכם היום, אלא לחשוף את כל כאבכם וצערכם. באתי כמו גזלן, לקחת מכם את היקר ביותר ללבכם. ניסיתי בכל כוחותיי לבטל את רוע הגזירה. לאחר שלא ניתן לבטלה, ניסיתי למתן את הגזירה. רק אתמול ציוויתי על רישום של ילדים בני תשע, רציתי לפחות להציל את השנתון האחד – בגיל מ-9 עד 10. אבל לא רצו לוותר לי. דבר אחד עלה בידי – להציל את הילדים שמעל גיל 10. תהיה זאת נחמתנו בצערנו הגדול.</a:t>
            </a:r>
          </a:p>
          <a:p>
            <a:pPr marL="0" indent="0">
              <a:buNone/>
            </a:pPr>
            <a:r>
              <a:rPr lang="he-IL" dirty="0">
                <a:effectLst/>
              </a:rPr>
              <a:t>יש לנו בגטו רבים חולי שחפת, שימיהם או אולי השבועות שלהם ספורים. איני יודע, אפשר שזוהי תכנית שטנית, ואולי לא, אך איני יכול להתאפק מלהביע אותה: "תנו לי את החולים הללו, ובמקומם אפשר יהיה להציל בריאים". אני יודע כמה יקר לכל אחד החולה שבביתו, כל שכן אצל היהודים. אולם בשעת גזירה מוכרחים לשקול ולמדוד את מי יש להציל, מי יכול להינצל ואת מי מותר להציל.</a:t>
            </a:r>
          </a:p>
          <a:p>
            <a:pPr marL="0" indent="0">
              <a:buNone/>
            </a:pPr>
            <a:r>
              <a:rPr lang="he-IL" dirty="0">
                <a:effectLst/>
              </a:rPr>
              <a:t>השכל הישר מחייב, שמוכרח להינצל זה שניתן להציל והוא בעל סיכויים להינצל, ולא זה שאין אפשרות בלאו-הכי להצילו...</a:t>
            </a:r>
          </a:p>
          <a:p>
            <a:endParaRPr lang="he-IL" dirty="0"/>
          </a:p>
        </p:txBody>
      </p:sp>
      <p:sp>
        <p:nvSpPr>
          <p:cNvPr id="4" name="אליפסה 3">
            <a:extLst>
              <a:ext uri="{FF2B5EF4-FFF2-40B4-BE49-F238E27FC236}">
                <a16:creationId xmlns:a16="http://schemas.microsoft.com/office/drawing/2014/main" id="{0B4EFE1C-1E4F-4666-9E11-9609E8BD9A08}"/>
              </a:ext>
            </a:extLst>
          </p:cNvPr>
          <p:cNvSpPr/>
          <p:nvPr/>
        </p:nvSpPr>
        <p:spPr>
          <a:xfrm rot="20076656">
            <a:off x="397566" y="163897"/>
            <a:ext cx="1449175" cy="8440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500" dirty="0">
                <a:solidFill>
                  <a:schemeClr val="bg1"/>
                </a:solidFill>
              </a:rPr>
              <a:t>עדות</a:t>
            </a:r>
          </a:p>
        </p:txBody>
      </p:sp>
    </p:spTree>
    <p:extLst>
      <p:ext uri="{BB962C8B-B14F-4D97-AF65-F5344CB8AC3E}">
        <p14:creationId xmlns:p14="http://schemas.microsoft.com/office/powerpoint/2010/main" val="401404233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368A06E8-2A48-49DD-A7E3-D86F160B7458}"/>
              </a:ext>
            </a:extLst>
          </p:cNvPr>
          <p:cNvSpPr>
            <a:spLocks noGrp="1"/>
          </p:cNvSpPr>
          <p:nvPr>
            <p:ph type="title"/>
          </p:nvPr>
        </p:nvSpPr>
        <p:spPr>
          <a:xfrm>
            <a:off x="1141413" y="609600"/>
            <a:ext cx="9905998" cy="2819400"/>
          </a:xfrm>
        </p:spPr>
        <p:txBody>
          <a:bodyPr>
            <a:normAutofit/>
          </a:bodyPr>
          <a:lstStyle/>
          <a:p>
            <a:pPr algn="ctr"/>
            <a:r>
              <a:rPr lang="he-IL" sz="5000" dirty="0"/>
              <a:t>מקור- עמ' 112.</a:t>
            </a:r>
            <a:br>
              <a:rPr lang="he-IL" sz="5000" dirty="0"/>
            </a:br>
            <a:r>
              <a:rPr lang="he-IL" sz="5000" dirty="0"/>
              <a:t>עבודה על מפה- עמ' 110.</a:t>
            </a:r>
          </a:p>
        </p:txBody>
      </p:sp>
    </p:spTree>
    <p:extLst>
      <p:ext uri="{BB962C8B-B14F-4D97-AF65-F5344CB8AC3E}">
        <p14:creationId xmlns:p14="http://schemas.microsoft.com/office/powerpoint/2010/main" val="161911175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7D08E7EB-36D5-4F0B-957F-4AD344D482CC}"/>
              </a:ext>
            </a:extLst>
          </p:cNvPr>
          <p:cNvSpPr>
            <a:spLocks noGrp="1"/>
          </p:cNvSpPr>
          <p:nvPr>
            <p:ph type="title"/>
          </p:nvPr>
        </p:nvSpPr>
        <p:spPr>
          <a:xfrm>
            <a:off x="3395968" y="216144"/>
            <a:ext cx="5400064" cy="1905000"/>
          </a:xfrm>
        </p:spPr>
        <p:txBody>
          <a:bodyPr>
            <a:normAutofit/>
          </a:bodyPr>
          <a:lstStyle/>
          <a:p>
            <a:pPr algn="ctr"/>
            <a:r>
              <a:rPr lang="he-IL" sz="4500" dirty="0"/>
              <a:t>הגירושים לאושוויץ</a:t>
            </a:r>
          </a:p>
        </p:txBody>
      </p:sp>
      <p:pic>
        <p:nvPicPr>
          <p:cNvPr id="2050" name="Picture 2" descr="×ª××¦××ª ×ª××× × ×¢×××¨ ××§×¦××">
            <a:extLst>
              <a:ext uri="{FF2B5EF4-FFF2-40B4-BE49-F238E27FC236}">
                <a16:creationId xmlns:a16="http://schemas.microsoft.com/office/drawing/2014/main" id="{7346FD99-F2EB-46A9-B9B4-FE03B79F90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4070" y="4874968"/>
            <a:ext cx="3028124" cy="192894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ª××¦××ª ×ª××× × ×¢×××¨ ××§×¦××">
            <a:extLst>
              <a:ext uri="{FF2B5EF4-FFF2-40B4-BE49-F238E27FC236}">
                <a16:creationId xmlns:a16="http://schemas.microsoft.com/office/drawing/2014/main" id="{6DDEE809-D24B-4C77-9FF3-3CA509162C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4070" y="2702682"/>
            <a:ext cx="3028124" cy="205957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ª××¦××ª ×ª××× × ×¢×××¨ ××¨× ×¡×¤××¨×">
            <a:extLst>
              <a:ext uri="{FF2B5EF4-FFF2-40B4-BE49-F238E27FC236}">
                <a16:creationId xmlns:a16="http://schemas.microsoft.com/office/drawing/2014/main" id="{6F3BF1DD-8706-46D5-88EB-F4B9691BAF3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2680" y="216144"/>
            <a:ext cx="3028125" cy="2298456"/>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ª××¦××ª ×ª××× × ×¢×××¨ ××¨× ×¡×¤××¨×">
            <a:extLst>
              <a:ext uri="{FF2B5EF4-FFF2-40B4-BE49-F238E27FC236}">
                <a16:creationId xmlns:a16="http://schemas.microsoft.com/office/drawing/2014/main" id="{E9B25C1F-46BD-4F8B-AE50-2DB17F5FA54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28321" y="216145"/>
            <a:ext cx="3136433" cy="2298455"/>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ª××¦××ª ×ª××× × ×¢×××¨ ××¨× ×¡×¤××¨×">
            <a:extLst>
              <a:ext uri="{FF2B5EF4-FFF2-40B4-BE49-F238E27FC236}">
                <a16:creationId xmlns:a16="http://schemas.microsoft.com/office/drawing/2014/main" id="{DDFE160E-DC84-43F7-A440-58BEB8C6A8F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728321" y="2622381"/>
            <a:ext cx="3136433" cy="2220172"/>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descr="×ª××¦××ª ×ª××× × ×¢×××¨ ××¨× ×¡×¤××¨×">
            <a:extLst>
              <a:ext uri="{FF2B5EF4-FFF2-40B4-BE49-F238E27FC236}">
                <a16:creationId xmlns:a16="http://schemas.microsoft.com/office/drawing/2014/main" id="{E71DE402-0779-48CF-96A9-5821180F28D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55090" y="1802569"/>
            <a:ext cx="2543175" cy="1800225"/>
          </a:xfrm>
          <a:prstGeom prst="rect">
            <a:avLst/>
          </a:prstGeom>
          <a:noFill/>
          <a:extLst>
            <a:ext uri="{909E8E84-426E-40DD-AFC4-6F175D3DCCD1}">
              <a14:hiddenFill xmlns:a14="http://schemas.microsoft.com/office/drawing/2010/main">
                <a:solidFill>
                  <a:srgbClr val="FFFFFF"/>
                </a:solidFill>
              </a14:hiddenFill>
            </a:ext>
          </a:extLst>
        </p:spPr>
      </p:pic>
      <p:pic>
        <p:nvPicPr>
          <p:cNvPr id="2066" name="Picture 18" descr="×ª××¦××ª ×ª××× × ×¢×××¨ ××¨× ×¡×¤××¨×">
            <a:extLst>
              <a:ext uri="{FF2B5EF4-FFF2-40B4-BE49-F238E27FC236}">
                <a16:creationId xmlns:a16="http://schemas.microsoft.com/office/drawing/2014/main" id="{2563084C-C96A-465D-90EC-9E4A2C71EB9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582250" y="3707569"/>
            <a:ext cx="24003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2068" name="Picture 20" descr="×ª××¦××ª ×ª××× × ×¢×××¨ ××¨× ×¡×¤××¨×">
            <a:extLst>
              <a:ext uri="{FF2B5EF4-FFF2-40B4-BE49-F238E27FC236}">
                <a16:creationId xmlns:a16="http://schemas.microsoft.com/office/drawing/2014/main" id="{D08B6D6D-1090-481D-85F2-77B87DA55F6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364978" y="4991716"/>
            <a:ext cx="2695575" cy="1695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83667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extLst/>
          </a:blip>
          <a:stretch/>
        </a:blipFill>
        <a:effectLst/>
      </p:bgPr>
    </p:bg>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923E209A-99AA-4495-A4A3-D275627B42F9}"/>
              </a:ext>
            </a:extLst>
          </p:cNvPr>
          <p:cNvSpPr>
            <a:spLocks noGrp="1"/>
          </p:cNvSpPr>
          <p:nvPr>
            <p:ph type="title"/>
          </p:nvPr>
        </p:nvSpPr>
        <p:spPr>
          <a:xfrm>
            <a:off x="643192" y="22225"/>
            <a:ext cx="3643674" cy="1905000"/>
          </a:xfrm>
        </p:spPr>
        <p:txBody>
          <a:bodyPr>
            <a:normAutofit fontScale="90000"/>
          </a:bodyPr>
          <a:lstStyle/>
          <a:p>
            <a:pPr algn="r"/>
            <a:r>
              <a:rPr lang="he-IL" sz="3500" b="1" dirty="0"/>
              <a:t>מדיניות הנאצים כלפי היהודים בין השנים 1939-1941</a:t>
            </a:r>
          </a:p>
        </p:txBody>
      </p:sp>
      <p:sp>
        <p:nvSpPr>
          <p:cNvPr id="3" name="מציין מיקום תוכן 2">
            <a:extLst>
              <a:ext uri="{FF2B5EF4-FFF2-40B4-BE49-F238E27FC236}">
                <a16:creationId xmlns:a16="http://schemas.microsoft.com/office/drawing/2014/main" id="{B244514E-B9D1-468F-AA13-31EF2BD15454}"/>
              </a:ext>
            </a:extLst>
          </p:cNvPr>
          <p:cNvSpPr>
            <a:spLocks noGrp="1"/>
          </p:cNvSpPr>
          <p:nvPr>
            <p:ph idx="1"/>
          </p:nvPr>
        </p:nvSpPr>
        <p:spPr>
          <a:xfrm>
            <a:off x="159026" y="2666999"/>
            <a:ext cx="4471968" cy="3216276"/>
          </a:xfrm>
        </p:spPr>
        <p:txBody>
          <a:bodyPr>
            <a:noAutofit/>
          </a:bodyPr>
          <a:lstStyle/>
          <a:p>
            <a:r>
              <a:rPr lang="he-IL" sz="2800" dirty="0"/>
              <a:t>ראינו כי ב1.9.1939 פלשה גרמניה לפולין במאמץ צבאי מרוכז ("מלחמת בזק"). במקביל פלשה בירת המועצות לפולין מכיוון מזרח. </a:t>
            </a:r>
          </a:p>
          <a:p>
            <a:r>
              <a:rPr lang="he-IL" sz="2800" dirty="0"/>
              <a:t>הגרמנים מוצאים את עצמם פתאום עם עוד 2,100,000 יהודים תחת חסותם...</a:t>
            </a:r>
          </a:p>
        </p:txBody>
      </p:sp>
      <p:pic>
        <p:nvPicPr>
          <p:cNvPr id="1026" name="Picture 2" descr="×ª××¦××ª ×ª××× × ×¢×××¨ ××¤×ª ×¤×××× ×©×××">
            <a:extLst>
              <a:ext uri="{FF2B5EF4-FFF2-40B4-BE49-F238E27FC236}">
                <a16:creationId xmlns:a16="http://schemas.microsoft.com/office/drawing/2014/main" id="{1FDDDEE7-FF71-4C34-BAA1-DD4A1ABAD43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8980" r="1" b="14633"/>
          <a:stretch/>
        </p:blipFill>
        <p:spPr bwMode="auto">
          <a:xfrm>
            <a:off x="4630994" y="645106"/>
            <a:ext cx="6916633" cy="5247747"/>
          </a:xfrm>
          <a:prstGeom prst="roundRect">
            <a:avLst>
              <a:gd name="adj" fmla="val 3517"/>
            </a:avLst>
          </a:prstGeom>
          <a:noFill/>
          <a:ln w="38100">
            <a:gradFill flip="none" rotWithShape="1">
              <a:gsLst>
                <a:gs pos="0">
                  <a:srgbClr val="363D46"/>
                </a:gs>
                <a:gs pos="100000">
                  <a:srgbClr val="363D46">
                    <a:lumMod val="75000"/>
                  </a:srgbClr>
                </a:gs>
              </a:gsLst>
              <a:lin ang="5400000" scaled="0"/>
              <a:tileRect/>
            </a:gradFill>
          </a:ln>
          <a:effectLst>
            <a:innerShdw blurRad="57150" dist="38100" dir="14460000">
              <a:srgbClr val="000000">
                <a:alpha val="70000"/>
              </a:srgbClr>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940136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extLst/>
          </a:blip>
          <a:stretch/>
        </a:blipFill>
        <a:effectLst/>
      </p:bgPr>
    </p:bg>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D169653E-9BD0-42BF-B4F3-AAB8E0BAEAF2}"/>
              </a:ext>
            </a:extLst>
          </p:cNvPr>
          <p:cNvSpPr>
            <a:spLocks noGrp="1"/>
          </p:cNvSpPr>
          <p:nvPr>
            <p:ph type="title"/>
          </p:nvPr>
        </p:nvSpPr>
        <p:spPr>
          <a:xfrm>
            <a:off x="1141413" y="609600"/>
            <a:ext cx="4716462" cy="1905000"/>
          </a:xfrm>
        </p:spPr>
        <p:txBody>
          <a:bodyPr>
            <a:normAutofit/>
          </a:bodyPr>
          <a:lstStyle/>
          <a:p>
            <a:r>
              <a:rPr lang="he-IL" dirty="0"/>
              <a:t>ההגעה למחנות ההשמדה</a:t>
            </a:r>
            <a:endParaRPr lang="he-IL"/>
          </a:p>
        </p:txBody>
      </p:sp>
      <p:sp>
        <p:nvSpPr>
          <p:cNvPr id="3" name="מציין מיקום תוכן 2">
            <a:extLst>
              <a:ext uri="{FF2B5EF4-FFF2-40B4-BE49-F238E27FC236}">
                <a16:creationId xmlns:a16="http://schemas.microsoft.com/office/drawing/2014/main" id="{822AC957-E13D-4B1E-990C-4D206DE546CD}"/>
              </a:ext>
            </a:extLst>
          </p:cNvPr>
          <p:cNvSpPr>
            <a:spLocks noGrp="1"/>
          </p:cNvSpPr>
          <p:nvPr>
            <p:ph idx="1"/>
          </p:nvPr>
        </p:nvSpPr>
        <p:spPr>
          <a:xfrm>
            <a:off x="1141413" y="2666999"/>
            <a:ext cx="4716462" cy="3124201"/>
          </a:xfrm>
        </p:spPr>
        <p:txBody>
          <a:bodyPr>
            <a:normAutofit/>
          </a:bodyPr>
          <a:lstStyle/>
          <a:p>
            <a:r>
              <a:rPr lang="he-IL" sz="3000" dirty="0"/>
              <a:t>פתחי בספר בעמ' 114.</a:t>
            </a:r>
          </a:p>
          <a:p>
            <a:pPr marL="0" indent="0">
              <a:buNone/>
            </a:pPr>
            <a:endParaRPr lang="he-IL" sz="3000" dirty="0"/>
          </a:p>
          <a:p>
            <a:pPr marL="0" indent="0">
              <a:buNone/>
            </a:pPr>
            <a:r>
              <a:rPr lang="he-IL" sz="3000" dirty="0"/>
              <a:t>מהי סלקציה?</a:t>
            </a:r>
          </a:p>
        </p:txBody>
      </p:sp>
      <p:sp>
        <p:nvSpPr>
          <p:cNvPr id="73" name="Rectangle 72">
            <a:extLst>
              <a:ext uri="{FF2B5EF4-FFF2-40B4-BE49-F238E27FC236}">
                <a16:creationId xmlns:a16="http://schemas.microsoft.com/office/drawing/2014/main" id="{57E92B82-1CD0-465C-93C0-334F3103F1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1" y="0"/>
            <a:ext cx="6096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61B396B4-1728-48A3-B62E-E004B348B2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185061" y="160868"/>
            <a:ext cx="1846073" cy="2778854"/>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45F8E75C-A866-4A16-932E-06EDBEB94B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56867" y="4071410"/>
            <a:ext cx="1898121" cy="264451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6" name="Picture 4" descr="×ª××¦××ª ×ª××× × ×¢×××¨ âªconcentration camp arrivalâ¬â">
            <a:extLst>
              <a:ext uri="{FF2B5EF4-FFF2-40B4-BE49-F238E27FC236}">
                <a16:creationId xmlns:a16="http://schemas.microsoft.com/office/drawing/2014/main" id="{D42A39AD-978F-4BE3-A0E7-E3266B5FD95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967" r="20327" b="1"/>
          <a:stretch/>
        </p:blipFill>
        <p:spPr bwMode="auto">
          <a:xfrm>
            <a:off x="8314455" y="3100590"/>
            <a:ext cx="3716680" cy="3615331"/>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ª××¦××ª ×ª××× × ×¢×××¨ âªconcentration camp arrivalâ¬â">
            <a:extLst>
              <a:ext uri="{FF2B5EF4-FFF2-40B4-BE49-F238E27FC236}">
                <a16:creationId xmlns:a16="http://schemas.microsoft.com/office/drawing/2014/main" id="{BFCC93C6-B54E-4EBD-9ECB-816907BF9B5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3161" r="18719" b="-2"/>
          <a:stretch/>
        </p:blipFill>
        <p:spPr bwMode="auto">
          <a:xfrm>
            <a:off x="6256867" y="160867"/>
            <a:ext cx="3767328" cy="3747805"/>
          </a:xfrm>
          <a:custGeom>
            <a:avLst/>
            <a:gdLst>
              <a:gd name="connsiteX0" fmla="*/ 0 w 3767328"/>
              <a:gd name="connsiteY0" fmla="*/ 0 h 3747805"/>
              <a:gd name="connsiteX1" fmla="*/ 3767328 w 3767328"/>
              <a:gd name="connsiteY1" fmla="*/ 0 h 3747805"/>
              <a:gd name="connsiteX2" fmla="*/ 3767328 w 3767328"/>
              <a:gd name="connsiteY2" fmla="*/ 2778856 h 3747805"/>
              <a:gd name="connsiteX3" fmla="*/ 1896721 w 3767328"/>
              <a:gd name="connsiteY3" fmla="*/ 2778856 h 3747805"/>
              <a:gd name="connsiteX4" fmla="*/ 1896721 w 3767328"/>
              <a:gd name="connsiteY4" fmla="*/ 3747805 h 3747805"/>
              <a:gd name="connsiteX5" fmla="*/ 0 w 3767328"/>
              <a:gd name="connsiteY5" fmla="*/ 3747805 h 3747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67328" h="3747805">
                <a:moveTo>
                  <a:pt x="0" y="0"/>
                </a:moveTo>
                <a:lnTo>
                  <a:pt x="3767328" y="0"/>
                </a:lnTo>
                <a:lnTo>
                  <a:pt x="3767328" y="2778856"/>
                </a:lnTo>
                <a:lnTo>
                  <a:pt x="1896721" y="2778856"/>
                </a:lnTo>
                <a:lnTo>
                  <a:pt x="1896721" y="3747805"/>
                </a:lnTo>
                <a:lnTo>
                  <a:pt x="0" y="3747805"/>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639749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666172F2-173A-4A5F-81E0-A4A04707D5CF}"/>
              </a:ext>
            </a:extLst>
          </p:cNvPr>
          <p:cNvSpPr>
            <a:spLocks noGrp="1"/>
          </p:cNvSpPr>
          <p:nvPr>
            <p:ph type="title"/>
          </p:nvPr>
        </p:nvSpPr>
        <p:spPr>
          <a:xfrm>
            <a:off x="1446213" y="518491"/>
            <a:ext cx="9905998" cy="1096617"/>
          </a:xfrm>
        </p:spPr>
        <p:txBody>
          <a:bodyPr/>
          <a:lstStyle/>
          <a:p>
            <a:pPr algn="r"/>
            <a:r>
              <a:rPr lang="he-IL" dirty="0"/>
              <a:t>מערב אירופה</a:t>
            </a:r>
          </a:p>
        </p:txBody>
      </p:sp>
      <p:sp>
        <p:nvSpPr>
          <p:cNvPr id="3" name="מציין מיקום תוכן 2">
            <a:extLst>
              <a:ext uri="{FF2B5EF4-FFF2-40B4-BE49-F238E27FC236}">
                <a16:creationId xmlns:a16="http://schemas.microsoft.com/office/drawing/2014/main" id="{CBB47080-4B04-4B80-956F-42FD4FE45E18}"/>
              </a:ext>
            </a:extLst>
          </p:cNvPr>
          <p:cNvSpPr>
            <a:spLocks noGrp="1"/>
          </p:cNvSpPr>
          <p:nvPr>
            <p:ph idx="1"/>
          </p:nvPr>
        </p:nvSpPr>
        <p:spPr>
          <a:xfrm>
            <a:off x="1446213" y="1378226"/>
            <a:ext cx="9905998" cy="1855304"/>
          </a:xfrm>
        </p:spPr>
        <p:txBody>
          <a:bodyPr>
            <a:normAutofit/>
          </a:bodyPr>
          <a:lstStyle/>
          <a:p>
            <a:r>
              <a:rPr lang="he-IL" sz="2500" dirty="0"/>
              <a:t>במערב אירופה לא הוקמו גטאות. במקום זאת, פיתחו הנאצים מנגנון לגירוש אותם יהודים למחנות ההשמדה. תחילה קיבלו היהודים צווים להתייצב למחנות מעבר על מנת להישלח למחנות העבודה. אולם לבסוף, רובם נשלחו לאושוויץ.</a:t>
            </a:r>
          </a:p>
          <a:p>
            <a:pPr marL="0" indent="0">
              <a:buNone/>
            </a:pPr>
            <a:endParaRPr lang="he-IL" sz="2500" dirty="0"/>
          </a:p>
        </p:txBody>
      </p:sp>
      <p:sp>
        <p:nvSpPr>
          <p:cNvPr id="4" name="כותרת 1">
            <a:extLst>
              <a:ext uri="{FF2B5EF4-FFF2-40B4-BE49-F238E27FC236}">
                <a16:creationId xmlns:a16="http://schemas.microsoft.com/office/drawing/2014/main" id="{C1D759D9-533D-4A01-B41D-2256B964872A}"/>
              </a:ext>
            </a:extLst>
          </p:cNvPr>
          <p:cNvSpPr txBox="1">
            <a:spLocks/>
          </p:cNvSpPr>
          <p:nvPr/>
        </p:nvSpPr>
        <p:spPr>
          <a:xfrm>
            <a:off x="1446213" y="2685221"/>
            <a:ext cx="9905998" cy="1096617"/>
          </a:xfrm>
          <a:prstGeom prst="rect">
            <a:avLst/>
          </a:prstGeom>
        </p:spPr>
        <p:txBody>
          <a:bodyPr vert="horz" lIns="91440" tIns="45720" rIns="91440" bIns="45720" rtlCol="0" anchor="ctr">
            <a:normAutofit/>
          </a:bodyPr>
          <a:lstStyle>
            <a:lvl1pPr algn="l" defTabSz="457200" rtl="1" eaLnBrk="1" latinLnBrk="0" hangingPunct="1">
              <a:spcBef>
                <a:spcPct val="0"/>
              </a:spcBef>
              <a:buNone/>
              <a:defRPr sz="3200" kern="1200" cap="all">
                <a:ln w="3175" cmpd="sng">
                  <a:noFill/>
                </a:ln>
                <a:solidFill>
                  <a:schemeClr val="accent1"/>
                </a:soli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r"/>
            <a:r>
              <a:rPr lang="he-IL" dirty="0"/>
              <a:t>חיסול הגטאות</a:t>
            </a:r>
          </a:p>
        </p:txBody>
      </p:sp>
      <p:sp>
        <p:nvSpPr>
          <p:cNvPr id="5" name="מציין מיקום תוכן 2">
            <a:extLst>
              <a:ext uri="{FF2B5EF4-FFF2-40B4-BE49-F238E27FC236}">
                <a16:creationId xmlns:a16="http://schemas.microsoft.com/office/drawing/2014/main" id="{7B0CAC43-8877-4655-8F1B-9F28D6A75CEB}"/>
              </a:ext>
            </a:extLst>
          </p:cNvPr>
          <p:cNvSpPr txBox="1">
            <a:spLocks/>
          </p:cNvSpPr>
          <p:nvPr/>
        </p:nvSpPr>
        <p:spPr>
          <a:xfrm>
            <a:off x="1446213" y="3624471"/>
            <a:ext cx="10190920" cy="2259494"/>
          </a:xfrm>
          <a:prstGeom prst="rect">
            <a:avLst/>
          </a:prstGeom>
        </p:spPr>
        <p:txBody>
          <a:bodyPr vert="horz" lIns="91440" tIns="45720" rIns="91440" bIns="45720" rtlCol="0" anchor="ctr">
            <a:noAutofit/>
          </a:bodyPr>
          <a:lstStyle>
            <a:lvl1pPr marL="285750" indent="-285750" algn="r" defTabSz="457200" rtl="1" eaLnBrk="1" latinLnBrk="0" hangingPunct="1">
              <a:spcBef>
                <a:spcPct val="20000"/>
              </a:spcBef>
              <a:spcAft>
                <a:spcPts val="600"/>
              </a:spcAft>
              <a:buClr>
                <a:schemeClr val="accent1"/>
              </a:buClr>
              <a:buSzPct val="100000"/>
              <a:buFont typeface="Arial"/>
              <a:buChar char="•"/>
              <a:defRPr sz="20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r" defTabSz="457200" rtl="1" eaLnBrk="1" latinLnBrk="0" hangingPunct="1">
              <a:spcBef>
                <a:spcPct val="20000"/>
              </a:spcBef>
              <a:spcAft>
                <a:spcPts val="600"/>
              </a:spcAft>
              <a:buClr>
                <a:schemeClr val="accent1"/>
              </a:buClr>
              <a:buSzPct val="100000"/>
              <a:buFont typeface="Arial"/>
              <a:buChar char="•"/>
              <a:defRPr sz="18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r" defTabSz="457200" rtl="1" eaLnBrk="1" latinLnBrk="0" hangingPunct="1">
              <a:spcBef>
                <a:spcPct val="20000"/>
              </a:spcBef>
              <a:spcAft>
                <a:spcPts val="600"/>
              </a:spcAft>
              <a:buClr>
                <a:schemeClr val="accent1"/>
              </a:buClr>
              <a:buSzPct val="100000"/>
              <a:buFont typeface="Arial"/>
              <a:buChar char="•"/>
              <a:defRPr sz="16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r" defTabSz="457200" rtl="1" eaLnBrk="1" latinLnBrk="0" hangingPunct="1">
              <a:spcBef>
                <a:spcPct val="20000"/>
              </a:spcBef>
              <a:spcAft>
                <a:spcPts val="600"/>
              </a:spcAft>
              <a:buClr>
                <a:schemeClr val="accent1"/>
              </a:buClr>
              <a:buSzPct val="100000"/>
              <a:buFont typeface="Arial"/>
              <a:buChar char="•"/>
              <a:defRPr sz="14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r" defTabSz="457200" rtl="1" eaLnBrk="1" latinLnBrk="0" hangingPunct="1">
              <a:spcBef>
                <a:spcPct val="20000"/>
              </a:spcBef>
              <a:spcAft>
                <a:spcPts val="600"/>
              </a:spcAft>
              <a:buClr>
                <a:schemeClr val="accent1"/>
              </a:buClr>
              <a:buSzPct val="100000"/>
              <a:buFont typeface="Arial"/>
              <a:buChar char="•"/>
              <a:defRPr sz="14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r" defTabSz="457200" rtl="1"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r" defTabSz="457200" rtl="1"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r" defTabSz="457200" rtl="1"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r" defTabSz="457200" rtl="1"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a:lstStyle>
          <a:p>
            <a:r>
              <a:rPr lang="he-IL" sz="2500" dirty="0"/>
              <a:t>בין השנים 1942-1943 חוסלו רוב הגטאות. הגרמנים השאירו רק את הגטאות שהיו חיוניים עבורם למאמץ המלחמתי ולתעשייה הגרמנית. הגטו האחרון שנשאר עומד על תילו היה גטו </a:t>
            </a:r>
            <a:r>
              <a:rPr lang="he-IL" sz="2500" dirty="0" err="1"/>
              <a:t>לודז</a:t>
            </a:r>
            <a:r>
              <a:rPr lang="he-IL" sz="2500" dirty="0"/>
              <a:t>'. ראש הגטו, חיים </a:t>
            </a:r>
            <a:r>
              <a:rPr lang="he-IL" sz="2500" dirty="0" err="1"/>
              <a:t>רומקובסקי</a:t>
            </a:r>
            <a:r>
              <a:rPr lang="he-IL" sz="2500" dirty="0"/>
              <a:t> ביצע מהלכים על מנת להפוך את הגטו לגטו יצרני- בתקווה שאם היהודים יהיו יצרניים ויעזרו למאמץ המלחמתי הגרמני, יידחה קיצו של הגטו. למרות זאת, גטו לודז' חוסל ב1944.</a:t>
            </a:r>
          </a:p>
        </p:txBody>
      </p:sp>
    </p:spTree>
    <p:extLst>
      <p:ext uri="{BB962C8B-B14F-4D97-AF65-F5344CB8AC3E}">
        <p14:creationId xmlns:p14="http://schemas.microsoft.com/office/powerpoint/2010/main" val="114771479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241B8FB1-D140-4737-8F5C-1CD2DAE0486C}"/>
              </a:ext>
            </a:extLst>
          </p:cNvPr>
          <p:cNvSpPr>
            <a:spLocks noGrp="1"/>
          </p:cNvSpPr>
          <p:nvPr>
            <p:ph type="title"/>
          </p:nvPr>
        </p:nvSpPr>
        <p:spPr>
          <a:xfrm>
            <a:off x="1143001" y="341243"/>
            <a:ext cx="9905998" cy="725557"/>
          </a:xfrm>
        </p:spPr>
        <p:txBody>
          <a:bodyPr/>
          <a:lstStyle/>
          <a:p>
            <a:pPr algn="r"/>
            <a:r>
              <a:rPr lang="he-IL" dirty="0"/>
              <a:t>חיי היהודים במחנות ההשמדה</a:t>
            </a:r>
          </a:p>
        </p:txBody>
      </p:sp>
      <p:sp>
        <p:nvSpPr>
          <p:cNvPr id="4" name="מלבן: פינות מעוגלות 3">
            <a:extLst>
              <a:ext uri="{FF2B5EF4-FFF2-40B4-BE49-F238E27FC236}">
                <a16:creationId xmlns:a16="http://schemas.microsoft.com/office/drawing/2014/main" id="{570A4B2D-B90C-4E0D-9D46-F4CC09A1A903}"/>
              </a:ext>
            </a:extLst>
          </p:cNvPr>
          <p:cNvSpPr/>
          <p:nvPr/>
        </p:nvSpPr>
        <p:spPr>
          <a:xfrm>
            <a:off x="1043609" y="1268897"/>
            <a:ext cx="10005390" cy="287903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3000" dirty="0"/>
              <a:t>"...לתושבי </a:t>
            </a:r>
            <a:r>
              <a:rPr lang="he-IL" sz="3000" dirty="0" err="1"/>
              <a:t>פלאנטה</a:t>
            </a:r>
            <a:r>
              <a:rPr lang="he-IL" sz="3000" dirty="0"/>
              <a:t> זו לא היו שמות, לא היו הורים ולא היו ילדים. הם לא לבשו כדרך שלובשים כאן. הם לא נולדו ולא הולידו. נשמו לפי חוקי טבע אחרים. לא חיו ולא מתו לפי החוקים של העולם כאן..."</a:t>
            </a:r>
            <a:br>
              <a:rPr lang="en-US" dirty="0"/>
            </a:br>
            <a:r>
              <a:rPr lang="he-IL" sz="2000" dirty="0"/>
              <a:t> (מתוך יחיאל דינור, "ק. </a:t>
            </a:r>
            <a:r>
              <a:rPr lang="he-IL" sz="2000" dirty="0" err="1"/>
              <a:t>צטניק</a:t>
            </a:r>
            <a:r>
              <a:rPr lang="he-IL" sz="2000" dirty="0"/>
              <a:t>", בעדותו במשפט אייכמן, בתוך, היועץ המשפטי לממשלה נגד אדולף אייכמן, עדויות, ב', ירושלים, מרכז ההסברה, 1974, עמ' 1122).</a:t>
            </a:r>
          </a:p>
        </p:txBody>
      </p:sp>
      <p:pic>
        <p:nvPicPr>
          <p:cNvPr id="1026" name="Picture 2" descr="×ª××¦××ª ×ª××× × ×¢×××¨ ××× ××ª ××©×××">
            <a:extLst>
              <a:ext uri="{FF2B5EF4-FFF2-40B4-BE49-F238E27FC236}">
                <a16:creationId xmlns:a16="http://schemas.microsoft.com/office/drawing/2014/main" id="{B6F3C6D7-63DF-45B4-8F99-31340E89EF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20099" y="4764573"/>
            <a:ext cx="2628900" cy="173355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ª××¦××ª ×ª××× × ×¢×××¨ ××× ××ª ××©×××">
            <a:extLst>
              <a:ext uri="{FF2B5EF4-FFF2-40B4-BE49-F238E27FC236}">
                <a16:creationId xmlns:a16="http://schemas.microsoft.com/office/drawing/2014/main" id="{2E0E059E-29E0-44B4-AEB1-DB79B373EFD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90492" y="4783623"/>
            <a:ext cx="2686050" cy="169545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ª××¦××ª ×ª××× × ×¢×××¨ âªconcentration campâ¬â">
            <a:extLst>
              <a:ext uri="{FF2B5EF4-FFF2-40B4-BE49-F238E27FC236}">
                <a16:creationId xmlns:a16="http://schemas.microsoft.com/office/drawing/2014/main" id="{4B6CBC58-79E6-4C14-93BC-FA725BBC699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3670" y="4764573"/>
            <a:ext cx="3203672" cy="1695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446411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9270018A-367F-4816-8426-1038D966E38D}"/>
              </a:ext>
            </a:extLst>
          </p:cNvPr>
          <p:cNvSpPr>
            <a:spLocks noGrp="1"/>
          </p:cNvSpPr>
          <p:nvPr>
            <p:ph type="title"/>
          </p:nvPr>
        </p:nvSpPr>
        <p:spPr>
          <a:xfrm>
            <a:off x="2029308" y="185530"/>
            <a:ext cx="9905998" cy="1123122"/>
          </a:xfrm>
        </p:spPr>
        <p:txBody>
          <a:bodyPr/>
          <a:lstStyle/>
          <a:p>
            <a:r>
              <a:rPr lang="he-IL" b="1" dirty="0" err="1">
                <a:effectLst/>
              </a:rPr>
              <a:t>גוליאנה</a:t>
            </a:r>
            <a:r>
              <a:rPr lang="he-IL" b="1" dirty="0">
                <a:effectLst/>
              </a:rPr>
              <a:t> </a:t>
            </a:r>
            <a:r>
              <a:rPr lang="he-IL" b="1" dirty="0" err="1">
                <a:effectLst/>
              </a:rPr>
              <a:t>טדסקי</a:t>
            </a:r>
            <a:r>
              <a:rPr lang="he-IL" b="1" dirty="0">
                <a:effectLst/>
              </a:rPr>
              <a:t> חיי יומיום באושוויץ : הסגר בבלוק 13</a:t>
            </a:r>
            <a:endParaRPr lang="he-IL" dirty="0"/>
          </a:p>
        </p:txBody>
      </p:sp>
      <p:sp>
        <p:nvSpPr>
          <p:cNvPr id="4" name="מציין מיקום תוכן 2">
            <a:extLst>
              <a:ext uri="{FF2B5EF4-FFF2-40B4-BE49-F238E27FC236}">
                <a16:creationId xmlns:a16="http://schemas.microsoft.com/office/drawing/2014/main" id="{C974F5BC-868B-4357-B677-8484998FCBFA}"/>
              </a:ext>
            </a:extLst>
          </p:cNvPr>
          <p:cNvSpPr>
            <a:spLocks noGrp="1"/>
          </p:cNvSpPr>
          <p:nvPr>
            <p:ph idx="1"/>
          </p:nvPr>
        </p:nvSpPr>
        <p:spPr>
          <a:xfrm>
            <a:off x="0" y="1073425"/>
            <a:ext cx="12192000" cy="5599045"/>
          </a:xfrm>
        </p:spPr>
        <p:txBody>
          <a:bodyPr>
            <a:normAutofit lnSpcReduction="10000"/>
          </a:bodyPr>
          <a:lstStyle/>
          <a:p>
            <a:pPr marL="0" indent="0">
              <a:buNone/>
            </a:pPr>
            <a:r>
              <a:rPr lang="he-IL" dirty="0">
                <a:effectLst/>
              </a:rPr>
              <a:t>כמה ארוך ומתמשך הוא הזמן כאשר מצטמצמים החיים להוויה של סיפוק הצרכים הבהמיים הבסיסיים בלבד. אף אחת מן האסירות לא הורשתה לצאת מתוך צריף ההסגר, ואף לא לזוז מן הדרגשים. השעות חלפו בציפייה לאירועים היותר חשובים של היום: מפקד הבוקר ומפקד הערב, המרק, התה, היציאה לשירותים, חלוקת הלחם.</a:t>
            </a:r>
          </a:p>
          <a:p>
            <a:pPr marL="0" indent="0">
              <a:buNone/>
            </a:pPr>
            <a:r>
              <a:rPr lang="he-IL" dirty="0">
                <a:effectLst/>
              </a:rPr>
              <a:t>המרק מחולק בקערית משותפת אחת לחמש או שש נשים: מין תבשיל תפל של לפת צהובה וסיבית עם חתיכות נדירות של תפוחי אדמה וגזר. הנשים, ללא כפות, רכנו על הקערית כמו כלבלבים מסביב לצלחת.</a:t>
            </a:r>
          </a:p>
          <a:p>
            <a:pPr marL="0" indent="0">
              <a:buNone/>
            </a:pPr>
            <a:r>
              <a:rPr lang="he-IL" dirty="0">
                <a:effectLst/>
              </a:rPr>
              <a:t>שתיים או שלוש גמיעות כל פעם והרגשת הדחייה מצורת האכילה הבהמית הזו גוברת על תחושת הגועל מתכולת הקערית.</a:t>
            </a:r>
          </a:p>
          <a:p>
            <a:pPr marL="0" indent="0">
              <a:buNone/>
            </a:pPr>
            <a:r>
              <a:rPr lang="he-IL" dirty="0">
                <a:effectLst/>
              </a:rPr>
              <a:t>חלוקת הלחם: האסירות שוקלות את המנה בידיהן ומשוות אותה, הבטן המשתוקקת מודדת את חתיכות המרגרינה שחובלו על ידי ראש הבלוק והעוזרות המספסרות במנות המזון של האסירות.</a:t>
            </a:r>
          </a:p>
          <a:p>
            <a:pPr marL="0" indent="0">
              <a:buNone/>
            </a:pPr>
            <a:r>
              <a:rPr lang="he-IL" dirty="0">
                <a:effectLst/>
              </a:rPr>
              <a:t>לא הולכים לשירותים לפי צורכי הגוף, אלא בקבוצות, בליווי, לפי גחמותיה של ראש הבלוק. הצריף היה צפוף, בקושי אפשר היה להיכנס לתוכו. במרכזו ניצב משטח מורם של בטון ובתוכו חורים ברווחים קבועים משני צדדיו. על המשטח ישבו צללי נשים, כשהן מוקפות מצדדיהן ומאחוריהן בנשים אחרות הכורעות באותה תנוחה, בעוד שהנשים המחכות מציקות ודוחקות בהן לסיים. מתחת לבגדים שהורמו התגלו גופות מצומקים, שלדים שעורם שקע לתוך חורים מפחידים, רגליים שלא הצליחו עוד לשאת את נטל הגוף, נגועות בפצעים ובפריחות מחוסר ויטמינים ומגרבת. מתי, בעוד כמה זמן גם אנו נידרדר למצב דומה! על פניהם המחוספסים של הנשים הרוסיות והפולניות, על תווי הפנים המגושמים של האיכרות האוקראיניות והנשים מהרי פולין, ניכר היה חסך טרגי של אנושיות שגבל בפראיות. אם הצלחת סוף סוף להתיישב על משטח הבטון, מיד עקרה אותך ממקומך אישה פולניה גדולת ממדים תוך איומים וצעקות: </a:t>
            </a:r>
            <a:r>
              <a:rPr lang="en-US" dirty="0" err="1">
                <a:effectLst/>
              </a:rPr>
              <a:t>Schweine</a:t>
            </a:r>
            <a:r>
              <a:rPr lang="en-US" dirty="0">
                <a:effectLst/>
              </a:rPr>
              <a:t> </a:t>
            </a:r>
            <a:r>
              <a:rPr lang="en-US" dirty="0" err="1">
                <a:effectLst/>
              </a:rPr>
              <a:t>Judin</a:t>
            </a:r>
            <a:r>
              <a:rPr lang="en-US" dirty="0">
                <a:effectLst/>
              </a:rPr>
              <a:t>!" (</a:t>
            </a:r>
            <a:r>
              <a:rPr lang="he-IL" dirty="0">
                <a:effectLst/>
              </a:rPr>
              <a:t>גרמנית: חזירה יהודייה!) ובפנים כעוסות תפסה את מקומך.</a:t>
            </a:r>
          </a:p>
          <a:p>
            <a:endParaRPr lang="he-IL" dirty="0"/>
          </a:p>
        </p:txBody>
      </p:sp>
      <p:sp>
        <p:nvSpPr>
          <p:cNvPr id="5" name="אליפסה 4">
            <a:extLst>
              <a:ext uri="{FF2B5EF4-FFF2-40B4-BE49-F238E27FC236}">
                <a16:creationId xmlns:a16="http://schemas.microsoft.com/office/drawing/2014/main" id="{5424CE9D-DE8B-402A-952B-BE77D7BAAD4B}"/>
              </a:ext>
            </a:extLst>
          </p:cNvPr>
          <p:cNvSpPr/>
          <p:nvPr/>
        </p:nvSpPr>
        <p:spPr>
          <a:xfrm rot="20076656">
            <a:off x="397566" y="163897"/>
            <a:ext cx="1449175" cy="8440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500" dirty="0">
                <a:solidFill>
                  <a:schemeClr val="bg1"/>
                </a:solidFill>
              </a:rPr>
              <a:t>עדות</a:t>
            </a:r>
          </a:p>
        </p:txBody>
      </p:sp>
    </p:spTree>
    <p:extLst>
      <p:ext uri="{BB962C8B-B14F-4D97-AF65-F5344CB8AC3E}">
        <p14:creationId xmlns:p14="http://schemas.microsoft.com/office/powerpoint/2010/main" val="116791301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69A9A3DE-D63E-4A7B-A56D-410D29384B2F}"/>
              </a:ext>
            </a:extLst>
          </p:cNvPr>
          <p:cNvSpPr>
            <a:spLocks noGrp="1"/>
          </p:cNvSpPr>
          <p:nvPr>
            <p:ph type="title"/>
          </p:nvPr>
        </p:nvSpPr>
        <p:spPr/>
        <p:txBody>
          <a:bodyPr/>
          <a:lstStyle/>
          <a:p>
            <a:pPr algn="r"/>
            <a:r>
              <a:rPr lang="he-IL" dirty="0"/>
              <a:t>עדותו של ניצות ממחנה טרבלינקה</a:t>
            </a:r>
          </a:p>
        </p:txBody>
      </p:sp>
      <p:sp>
        <p:nvSpPr>
          <p:cNvPr id="3" name="מציין מיקום תוכן 2">
            <a:extLst>
              <a:ext uri="{FF2B5EF4-FFF2-40B4-BE49-F238E27FC236}">
                <a16:creationId xmlns:a16="http://schemas.microsoft.com/office/drawing/2014/main" id="{D9616001-C8AF-4914-BFED-06068085EB18}"/>
              </a:ext>
            </a:extLst>
          </p:cNvPr>
          <p:cNvSpPr>
            <a:spLocks noGrp="1"/>
          </p:cNvSpPr>
          <p:nvPr>
            <p:ph idx="1"/>
          </p:nvPr>
        </p:nvSpPr>
        <p:spPr/>
        <p:txBody>
          <a:bodyPr/>
          <a:lstStyle/>
          <a:p>
            <a:r>
              <a:rPr lang="en-US" dirty="0"/>
              <a:t>https://www.youtube.com/watch?v=Lawkxh98wEk</a:t>
            </a:r>
            <a:endParaRPr lang="he-IL" dirty="0"/>
          </a:p>
        </p:txBody>
      </p:sp>
    </p:spTree>
    <p:extLst>
      <p:ext uri="{BB962C8B-B14F-4D97-AF65-F5344CB8AC3E}">
        <p14:creationId xmlns:p14="http://schemas.microsoft.com/office/powerpoint/2010/main" val="351696703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F4BDEDC0-1F48-40AB-9980-260D8EB6B4F0}"/>
              </a:ext>
            </a:extLst>
          </p:cNvPr>
          <p:cNvSpPr>
            <a:spLocks noGrp="1"/>
          </p:cNvSpPr>
          <p:nvPr>
            <p:ph type="title"/>
          </p:nvPr>
        </p:nvSpPr>
        <p:spPr>
          <a:xfrm>
            <a:off x="1141413" y="0"/>
            <a:ext cx="9905998" cy="1905000"/>
          </a:xfrm>
        </p:spPr>
        <p:txBody>
          <a:bodyPr/>
          <a:lstStyle/>
          <a:p>
            <a:pPr algn="r"/>
            <a:r>
              <a:rPr lang="he-IL" dirty="0"/>
              <a:t>האם יהודי העולם ידעו על מחנות ההשמדה?</a:t>
            </a:r>
          </a:p>
        </p:txBody>
      </p:sp>
      <p:sp>
        <p:nvSpPr>
          <p:cNvPr id="3" name="מציין מיקום תוכן 2">
            <a:extLst>
              <a:ext uri="{FF2B5EF4-FFF2-40B4-BE49-F238E27FC236}">
                <a16:creationId xmlns:a16="http://schemas.microsoft.com/office/drawing/2014/main" id="{8BE1AE6A-CF79-48FC-932D-E89CA8FD42D9}"/>
              </a:ext>
            </a:extLst>
          </p:cNvPr>
          <p:cNvSpPr>
            <a:spLocks noGrp="1"/>
          </p:cNvSpPr>
          <p:nvPr>
            <p:ph idx="1"/>
          </p:nvPr>
        </p:nvSpPr>
        <p:spPr>
          <a:xfrm>
            <a:off x="1141413" y="1656523"/>
            <a:ext cx="9905998" cy="4532243"/>
          </a:xfrm>
        </p:spPr>
        <p:txBody>
          <a:bodyPr>
            <a:noAutofit/>
          </a:bodyPr>
          <a:lstStyle/>
          <a:p>
            <a:pPr marL="0" indent="0">
              <a:buNone/>
            </a:pPr>
            <a:r>
              <a:rPr lang="he-IL" sz="2800" dirty="0">
                <a:effectLst/>
              </a:rPr>
              <a:t> "...משלחת של ארבעה יהודים הולנדים ביקרה באושוויץ. הנהלת המחנה קיבלה מידע על הביקור מבעוד מועד, והאסירים היהודים ההולנדים קיבלו לבוש ומזון הולמים וכלי אוכל טובים יותר. ארבעת ההולנדים התקבלו בסבר פנים יפות, ונערך להם סיור בחלק מן המחנה, שבו הבניינים והסביבה השאירו רושם טוב. נאמר להם, כי זהו רק חלק מן המחנה, ואילו התנאים בשאר המחנה זהים. המבקרים באו על סיפוקם, וכתבו דו"ח, שבו ציינו כי מצאו שהכול באושוויץ כשורה. לאחר מכן הם ביקשו לראות את המשרפות, שעליהן שמעו רבות. הם הובאו למקום, ושם נורו בגבם. לאחר מכן, לכאורה, נשלח להולנד מברק, שבו נאמר, כי חברי המשלחת מצאו את מותם בתאונת דרכים לאחר שעזבו את המחנה."</a:t>
            </a:r>
            <a:endParaRPr lang="he-IL" sz="2800" dirty="0"/>
          </a:p>
        </p:txBody>
      </p:sp>
      <p:sp>
        <p:nvSpPr>
          <p:cNvPr id="4" name="אליפסה 3">
            <a:extLst>
              <a:ext uri="{FF2B5EF4-FFF2-40B4-BE49-F238E27FC236}">
                <a16:creationId xmlns:a16="http://schemas.microsoft.com/office/drawing/2014/main" id="{5F02792B-13EC-4574-A98A-6221B6B8101B}"/>
              </a:ext>
            </a:extLst>
          </p:cNvPr>
          <p:cNvSpPr/>
          <p:nvPr/>
        </p:nvSpPr>
        <p:spPr>
          <a:xfrm rot="20076656">
            <a:off x="416825" y="406232"/>
            <a:ext cx="1449175" cy="8440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500" dirty="0">
                <a:solidFill>
                  <a:schemeClr val="bg1"/>
                </a:solidFill>
              </a:rPr>
              <a:t>עדות</a:t>
            </a:r>
          </a:p>
        </p:txBody>
      </p:sp>
    </p:spTree>
    <p:extLst>
      <p:ext uri="{BB962C8B-B14F-4D97-AF65-F5344CB8AC3E}">
        <p14:creationId xmlns:p14="http://schemas.microsoft.com/office/powerpoint/2010/main" val="348992005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A848EEB4-5FB7-4930-9F2F-EE0149C09747}"/>
              </a:ext>
            </a:extLst>
          </p:cNvPr>
          <p:cNvSpPr>
            <a:spLocks noGrp="1"/>
          </p:cNvSpPr>
          <p:nvPr>
            <p:ph type="title"/>
          </p:nvPr>
        </p:nvSpPr>
        <p:spPr>
          <a:xfrm>
            <a:off x="1684752" y="0"/>
            <a:ext cx="9905998" cy="911087"/>
          </a:xfrm>
        </p:spPr>
        <p:txBody>
          <a:bodyPr/>
          <a:lstStyle/>
          <a:p>
            <a:pPr algn="r"/>
            <a:r>
              <a:rPr lang="he-IL" dirty="0"/>
              <a:t>ההגעה למחנה הריכוז והסלקציה</a:t>
            </a:r>
          </a:p>
        </p:txBody>
      </p:sp>
      <p:sp>
        <p:nvSpPr>
          <p:cNvPr id="3" name="מציין מיקום תוכן 2">
            <a:extLst>
              <a:ext uri="{FF2B5EF4-FFF2-40B4-BE49-F238E27FC236}">
                <a16:creationId xmlns:a16="http://schemas.microsoft.com/office/drawing/2014/main" id="{D8D6F578-D28C-4008-A2DA-3D842F01C46B}"/>
              </a:ext>
            </a:extLst>
          </p:cNvPr>
          <p:cNvSpPr>
            <a:spLocks noGrp="1"/>
          </p:cNvSpPr>
          <p:nvPr>
            <p:ph idx="1"/>
          </p:nvPr>
        </p:nvSpPr>
        <p:spPr>
          <a:xfrm>
            <a:off x="384313" y="1136372"/>
            <a:ext cx="11807687" cy="5396949"/>
          </a:xfrm>
        </p:spPr>
        <p:txBody>
          <a:bodyPr>
            <a:noAutofit/>
          </a:bodyPr>
          <a:lstStyle/>
          <a:p>
            <a:pPr marL="0" indent="0">
              <a:buNone/>
            </a:pPr>
            <a:r>
              <a:rPr lang="he-IL" sz="2200" dirty="0">
                <a:effectLst/>
              </a:rPr>
              <a:t>"לא לקח הרבה זמן, אולי שעה, כבר היינו באושוויץ. הרכבת נעצרה, והחלו צעקות וקריאות: 'אושוויץ!'. נפתחה הדלת של הרכבת בצעקות - הקרונות היו של בהמות. נפתח השער הגדול הזה ועם צעקות עד לב השמים עלו לקרון אנשים - חשבנו שהם לא נורמאליים. שרופים משמש, ערומים חצי גוף, במכנסיים עם פסים. לא מדברים אף מלה. מגולחים ורק סוחבים אותנו ואת החבילות החוצה </a:t>
            </a:r>
            <a:r>
              <a:rPr lang="he-IL" sz="2200" dirty="0" err="1">
                <a:effectLst/>
              </a:rPr>
              <a:t>החוצה</a:t>
            </a:r>
            <a:r>
              <a:rPr lang="he-IL" sz="2200" dirty="0">
                <a:effectLst/>
              </a:rPr>
              <a:t>' כאילו היינו חבילות. זורקים את כולם. כמובן שזורקים אותנו, אחד נופל ואחד עומד ואחד מחפש את השני. ופה כבר סוחבים את כולם וסוחבים את אבא שהוא בורח להם ובא אלי ונותן לי נשיקה </a:t>
            </a:r>
            <a:r>
              <a:rPr lang="he-IL" sz="2200" dirty="0" err="1">
                <a:effectLst/>
              </a:rPr>
              <a:t>ולאמא</a:t>
            </a:r>
            <a:r>
              <a:rPr lang="he-IL" sz="2200" dirty="0">
                <a:effectLst/>
              </a:rPr>
              <a:t> שלי - הנשיקה האחרונה. מאחי לא נפרדתי, סוחבים אותנו נשים לחוד. אנחנו עומדות בשורה,  אנחנו לא יודעות מה הולך שמה. כשאנחנו מתקרבות, אני רואה שאנחנו עומדים לפני גרמנים גבוהים כאלה. אני לוקחת את </a:t>
            </a:r>
            <a:r>
              <a:rPr lang="he-IL" sz="2200" dirty="0" err="1">
                <a:effectLst/>
              </a:rPr>
              <a:t>אמא</a:t>
            </a:r>
            <a:r>
              <a:rPr lang="he-IL" sz="2200" dirty="0">
                <a:effectLst/>
              </a:rPr>
              <a:t> שלי חזק שלובות זרוע, שאנחנו נלך ביחד. ואנחנו עומדות לסלקציה. ואז עמדנו בפעם הראשונה בסלקציה. מנגלה (אחר כך נודע לנו שזה מנגלה, לא ידענו איך קוראים לו), עמד שמה עם מקל כזה ארוך דקיק וכשהוא ראה שאני מחזיקה את </a:t>
            </a:r>
            <a:r>
              <a:rPr lang="he-IL" sz="2200" dirty="0" err="1">
                <a:effectLst/>
              </a:rPr>
              <a:t>האמא</a:t>
            </a:r>
            <a:r>
              <a:rPr lang="he-IL" sz="2200" dirty="0">
                <a:effectLst/>
              </a:rPr>
              <a:t> שלובת זרוע. הוא הפריד בינינו. סחבו אותי לכאן ואת </a:t>
            </a:r>
            <a:r>
              <a:rPr lang="he-IL" sz="2200" dirty="0" err="1">
                <a:effectLst/>
              </a:rPr>
              <a:t>האמא</a:t>
            </a:r>
            <a:r>
              <a:rPr lang="he-IL" sz="2200" dirty="0">
                <a:effectLst/>
              </a:rPr>
              <a:t> לשם. ואני צועקת: 'איפה </a:t>
            </a:r>
            <a:r>
              <a:rPr lang="he-IL" sz="2200" dirty="0" err="1">
                <a:effectLst/>
              </a:rPr>
              <a:t>אמא</a:t>
            </a:r>
            <a:r>
              <a:rPr lang="he-IL" sz="2200" dirty="0">
                <a:effectLst/>
              </a:rPr>
              <a:t>, איפה </a:t>
            </a:r>
            <a:r>
              <a:rPr lang="he-IL" sz="2200" dirty="0" err="1">
                <a:effectLst/>
              </a:rPr>
              <a:t>אמא</a:t>
            </a:r>
            <a:r>
              <a:rPr lang="he-IL" sz="2200" dirty="0">
                <a:effectLst/>
              </a:rPr>
              <a:t>?' והחברות שלי תופסות אותי: 'אל תבכי'. </a:t>
            </a:r>
            <a:r>
              <a:rPr lang="he-IL" sz="2200" dirty="0" err="1">
                <a:effectLst/>
              </a:rPr>
              <a:t>אמא</a:t>
            </a:r>
            <a:r>
              <a:rPr lang="he-IL" sz="2200" dirty="0">
                <a:effectLst/>
              </a:rPr>
              <a:t> שלי הייתה בעלת תושייה. סחבו אותה בשרוול, היא הצליחה להשאיר לגרמני את השרוול, הוציאה את היד מהשרוול והצליחה לרוץ עוד פעם לשורה הזאת שהייתה כבר כמעט ריקה ונעמדה עוד פעם לסלקציה הזו. היא הוציאה מאיזשהו מקום מטפחת ראש, לבשה על הראש מטפחת ראש אדומה ונעמדה לפני מנגלה והתחילה לדבר: אני צעירה, אני עבדתי </a:t>
            </a:r>
            <a:r>
              <a:rPr lang="he-IL" sz="2200" dirty="0" err="1">
                <a:effectLst/>
              </a:rPr>
              <a:t>בשופ</a:t>
            </a:r>
            <a:r>
              <a:rPr lang="he-IL" sz="2200" dirty="0">
                <a:effectLst/>
              </a:rPr>
              <a:t>. מנגלה הזה מסתכל עליה, מה פתאום היא מדברת אליו? אז הוא שואל אותה: 'בת כמה את?'. היא אמרה:' בת33'. הוא הסתכל עליה והפנה אותה אלינו".</a:t>
            </a:r>
            <a:br>
              <a:rPr lang="he-IL" sz="2200" dirty="0"/>
            </a:br>
            <a:endParaRPr lang="he-IL" sz="2200" dirty="0"/>
          </a:p>
        </p:txBody>
      </p:sp>
      <p:sp>
        <p:nvSpPr>
          <p:cNvPr id="4" name="אליפסה 3">
            <a:extLst>
              <a:ext uri="{FF2B5EF4-FFF2-40B4-BE49-F238E27FC236}">
                <a16:creationId xmlns:a16="http://schemas.microsoft.com/office/drawing/2014/main" id="{B5004BC2-BB5C-464B-914F-FCA1D7E18370}"/>
              </a:ext>
            </a:extLst>
          </p:cNvPr>
          <p:cNvSpPr/>
          <p:nvPr/>
        </p:nvSpPr>
        <p:spPr>
          <a:xfrm rot="20076656">
            <a:off x="110968" y="93625"/>
            <a:ext cx="1449175" cy="8440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500" dirty="0">
                <a:solidFill>
                  <a:schemeClr val="bg1"/>
                </a:solidFill>
              </a:rPr>
              <a:t>עדות</a:t>
            </a:r>
          </a:p>
        </p:txBody>
      </p:sp>
    </p:spTree>
    <p:extLst>
      <p:ext uri="{BB962C8B-B14F-4D97-AF65-F5344CB8AC3E}">
        <p14:creationId xmlns:p14="http://schemas.microsoft.com/office/powerpoint/2010/main" val="334105147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5D990608-F1D7-45AB-BAD6-78155EE611BE}"/>
              </a:ext>
            </a:extLst>
          </p:cNvPr>
          <p:cNvSpPr>
            <a:spLocks noGrp="1"/>
          </p:cNvSpPr>
          <p:nvPr>
            <p:ph type="title"/>
          </p:nvPr>
        </p:nvSpPr>
        <p:spPr/>
        <p:txBody>
          <a:bodyPr/>
          <a:lstStyle/>
          <a:p>
            <a:pPr algn="r"/>
            <a:r>
              <a:rPr lang="he-IL" dirty="0"/>
              <a:t>ההגעה למחנות</a:t>
            </a:r>
          </a:p>
        </p:txBody>
      </p:sp>
      <p:sp>
        <p:nvSpPr>
          <p:cNvPr id="3" name="מציין מיקום תוכן 2">
            <a:extLst>
              <a:ext uri="{FF2B5EF4-FFF2-40B4-BE49-F238E27FC236}">
                <a16:creationId xmlns:a16="http://schemas.microsoft.com/office/drawing/2014/main" id="{1EC90F81-C60B-4D8F-AB38-BDB7B006FF34}"/>
              </a:ext>
            </a:extLst>
          </p:cNvPr>
          <p:cNvSpPr>
            <a:spLocks noGrp="1"/>
          </p:cNvSpPr>
          <p:nvPr>
            <p:ph idx="1"/>
          </p:nvPr>
        </p:nvSpPr>
        <p:spPr>
          <a:xfrm>
            <a:off x="1141413" y="1673086"/>
            <a:ext cx="9905998" cy="3124201"/>
          </a:xfrm>
        </p:spPr>
        <p:txBody>
          <a:bodyPr/>
          <a:lstStyle/>
          <a:p>
            <a:r>
              <a:rPr lang="en-US" dirty="0">
                <a:hlinkClick r:id="rId2"/>
              </a:rPr>
              <a:t>https://www.youtube.com/watch?v=wVzKflI18D4</a:t>
            </a:r>
            <a:endParaRPr lang="he-IL" dirty="0"/>
          </a:p>
          <a:p>
            <a:endParaRPr lang="he-IL" dirty="0"/>
          </a:p>
          <a:p>
            <a:r>
              <a:rPr lang="he-IL" dirty="0">
                <a:effectLst/>
              </a:rPr>
              <a:t>לקוח מהסדרה "מלחמה וזיכרון" </a:t>
            </a:r>
            <a:r>
              <a:rPr lang="he-IL" dirty="0" err="1">
                <a:effectLst/>
              </a:rPr>
              <a:t>ע'פ</a:t>
            </a:r>
            <a:r>
              <a:rPr lang="he-IL" dirty="0">
                <a:effectLst/>
              </a:rPr>
              <a:t> ספרו של הרמן ווק</a:t>
            </a:r>
            <a:endParaRPr lang="he-IL" dirty="0"/>
          </a:p>
        </p:txBody>
      </p:sp>
    </p:spTree>
    <p:extLst>
      <p:ext uri="{BB962C8B-B14F-4D97-AF65-F5344CB8AC3E}">
        <p14:creationId xmlns:p14="http://schemas.microsoft.com/office/powerpoint/2010/main" val="25157548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extLst/>
          </a:blip>
          <a:stretch/>
        </a:blipFill>
        <a:effectLst/>
      </p:bgPr>
    </p:bg>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9686C773-1033-40EE-A245-100B44751510}"/>
              </a:ext>
            </a:extLst>
          </p:cNvPr>
          <p:cNvSpPr>
            <a:spLocks noGrp="1"/>
          </p:cNvSpPr>
          <p:nvPr>
            <p:ph type="title"/>
          </p:nvPr>
        </p:nvSpPr>
        <p:spPr>
          <a:xfrm>
            <a:off x="2769703" y="609600"/>
            <a:ext cx="3088171" cy="887896"/>
          </a:xfrm>
        </p:spPr>
        <p:txBody>
          <a:bodyPr>
            <a:normAutofit/>
          </a:bodyPr>
          <a:lstStyle/>
          <a:p>
            <a:pPr algn="r"/>
            <a:r>
              <a:rPr lang="he-IL" dirty="0"/>
              <a:t>צעדות המוות</a:t>
            </a:r>
          </a:p>
        </p:txBody>
      </p:sp>
      <p:sp>
        <p:nvSpPr>
          <p:cNvPr id="3" name="מציין מיקום תוכן 2">
            <a:extLst>
              <a:ext uri="{FF2B5EF4-FFF2-40B4-BE49-F238E27FC236}">
                <a16:creationId xmlns:a16="http://schemas.microsoft.com/office/drawing/2014/main" id="{65905AA5-6673-4FC7-9C03-36AF2E6DD5C8}"/>
              </a:ext>
            </a:extLst>
          </p:cNvPr>
          <p:cNvSpPr>
            <a:spLocks noGrp="1"/>
          </p:cNvSpPr>
          <p:nvPr>
            <p:ph idx="1"/>
          </p:nvPr>
        </p:nvSpPr>
        <p:spPr>
          <a:xfrm>
            <a:off x="463826" y="1622672"/>
            <a:ext cx="5394048" cy="4572000"/>
          </a:xfrm>
        </p:spPr>
        <p:txBody>
          <a:bodyPr>
            <a:noAutofit/>
          </a:bodyPr>
          <a:lstStyle/>
          <a:p>
            <a:pPr marL="0" indent="0">
              <a:buNone/>
            </a:pPr>
            <a:r>
              <a:rPr lang="he-IL" sz="2800" dirty="0"/>
              <a:t>צעדות המוות הוא הכינוי אשר ניתן להצעדה הכפויה ממחנות הריכוז וההשמדה ליעדים אחרים. במהלך צעדות המוות נרצחו רבים מהאסירים ורבים אחרים מתו כתוצאה מהתנאים הקשים.</a:t>
            </a:r>
          </a:p>
          <a:p>
            <a:pPr marL="0" indent="0">
              <a:buNone/>
            </a:pPr>
            <a:r>
              <a:rPr lang="he-IL" sz="2800" dirty="0"/>
              <a:t>התופעה אומנם הייתה שכיחה לאורך כל המלחמה אך היא ידועה בעיקר מתקופת חיסול המחנות לקראת סוף המלחמה.</a:t>
            </a:r>
          </a:p>
        </p:txBody>
      </p:sp>
      <p:sp>
        <p:nvSpPr>
          <p:cNvPr id="73" name="Rectangle 72">
            <a:extLst>
              <a:ext uri="{FF2B5EF4-FFF2-40B4-BE49-F238E27FC236}">
                <a16:creationId xmlns:a16="http://schemas.microsoft.com/office/drawing/2014/main" id="{57E92B82-1CD0-465C-93C0-334F3103F1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1" y="0"/>
            <a:ext cx="6096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61B396B4-1728-48A3-B62E-E004B348B2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185061" y="160868"/>
            <a:ext cx="1846073" cy="2778854"/>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45F8E75C-A866-4A16-932E-06EDBEB94B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56867" y="4071410"/>
            <a:ext cx="1898121" cy="264451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ª××¦××ª ×ª××× × ×¢×××¨ ×¦×¢×××ª ×××××ª">
            <a:extLst>
              <a:ext uri="{FF2B5EF4-FFF2-40B4-BE49-F238E27FC236}">
                <a16:creationId xmlns:a16="http://schemas.microsoft.com/office/drawing/2014/main" id="{89D2D644-6865-4667-A9A7-DE21A6F4EF7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516" r="17997" b="-1"/>
          <a:stretch/>
        </p:blipFill>
        <p:spPr bwMode="auto">
          <a:xfrm>
            <a:off x="8314455" y="3100590"/>
            <a:ext cx="3716680" cy="361533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ª××¦××ª ×ª××× × ×¢×××¨ ×¦×¢×××ª ×××××ª">
            <a:extLst>
              <a:ext uri="{FF2B5EF4-FFF2-40B4-BE49-F238E27FC236}">
                <a16:creationId xmlns:a16="http://schemas.microsoft.com/office/drawing/2014/main" id="{EF11D10C-7DB6-4F08-8967-39EC09DF07F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4309" r="14537" b="2"/>
          <a:stretch/>
        </p:blipFill>
        <p:spPr bwMode="auto">
          <a:xfrm>
            <a:off x="6256867" y="160867"/>
            <a:ext cx="3767328" cy="3747805"/>
          </a:xfrm>
          <a:custGeom>
            <a:avLst/>
            <a:gdLst>
              <a:gd name="connsiteX0" fmla="*/ 0 w 3767328"/>
              <a:gd name="connsiteY0" fmla="*/ 0 h 3747805"/>
              <a:gd name="connsiteX1" fmla="*/ 3767328 w 3767328"/>
              <a:gd name="connsiteY1" fmla="*/ 0 h 3747805"/>
              <a:gd name="connsiteX2" fmla="*/ 3767328 w 3767328"/>
              <a:gd name="connsiteY2" fmla="*/ 2778856 h 3747805"/>
              <a:gd name="connsiteX3" fmla="*/ 1896721 w 3767328"/>
              <a:gd name="connsiteY3" fmla="*/ 2778856 h 3747805"/>
              <a:gd name="connsiteX4" fmla="*/ 1896721 w 3767328"/>
              <a:gd name="connsiteY4" fmla="*/ 3747805 h 3747805"/>
              <a:gd name="connsiteX5" fmla="*/ 0 w 3767328"/>
              <a:gd name="connsiteY5" fmla="*/ 3747805 h 3747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67328" h="3747805">
                <a:moveTo>
                  <a:pt x="0" y="0"/>
                </a:moveTo>
                <a:lnTo>
                  <a:pt x="3767328" y="0"/>
                </a:lnTo>
                <a:lnTo>
                  <a:pt x="3767328" y="2778856"/>
                </a:lnTo>
                <a:lnTo>
                  <a:pt x="1896721" y="2778856"/>
                </a:lnTo>
                <a:lnTo>
                  <a:pt x="1896721" y="3747805"/>
                </a:lnTo>
                <a:lnTo>
                  <a:pt x="0" y="3747805"/>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862317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extLst/>
          </a:blip>
          <a:stretch/>
        </a:blipFill>
        <a:effectLst/>
      </p:bgPr>
    </p:bg>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E1B4B638-DA0E-424D-A3A5-BF3C43C11270}"/>
              </a:ext>
            </a:extLst>
          </p:cNvPr>
          <p:cNvSpPr>
            <a:spLocks noGrp="1"/>
          </p:cNvSpPr>
          <p:nvPr>
            <p:ph type="title"/>
          </p:nvPr>
        </p:nvSpPr>
        <p:spPr>
          <a:xfrm>
            <a:off x="1141413" y="65960"/>
            <a:ext cx="9905998" cy="1468582"/>
          </a:xfrm>
        </p:spPr>
        <p:txBody>
          <a:bodyPr>
            <a:normAutofit/>
          </a:bodyPr>
          <a:lstStyle/>
          <a:p>
            <a:pPr algn="r"/>
            <a:r>
              <a:rPr lang="he-IL" dirty="0"/>
              <a:t>המניע שעמד מאחורי צעדות המוות</a:t>
            </a:r>
          </a:p>
        </p:txBody>
      </p:sp>
      <p:graphicFrame>
        <p:nvGraphicFramePr>
          <p:cNvPr id="6" name="מציין מיקום תוכן 2">
            <a:extLst>
              <a:ext uri="{FF2B5EF4-FFF2-40B4-BE49-F238E27FC236}">
                <a16:creationId xmlns:a16="http://schemas.microsoft.com/office/drawing/2014/main" id="{B0B25541-94D2-4F75-BD01-58C2A823DD82}"/>
              </a:ext>
            </a:extLst>
          </p:cNvPr>
          <p:cNvGraphicFramePr>
            <a:graphicFrameLocks noGrp="1"/>
          </p:cNvGraphicFramePr>
          <p:nvPr>
            <p:ph idx="1"/>
            <p:extLst>
              <p:ext uri="{D42A27DB-BD31-4B8C-83A1-F6EECF244321}">
                <p14:modId xmlns:p14="http://schemas.microsoft.com/office/powerpoint/2010/main" val="2563770194"/>
              </p:ext>
            </p:extLst>
          </p:nvPr>
        </p:nvGraphicFramePr>
        <p:xfrm>
          <a:off x="251792" y="1033670"/>
          <a:ext cx="11524492" cy="51035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141912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83BD92C0-1C50-497A-8FA7-F73ECC5065CF}"/>
              </a:ext>
            </a:extLst>
          </p:cNvPr>
          <p:cNvSpPr>
            <a:spLocks noGrp="1"/>
          </p:cNvSpPr>
          <p:nvPr>
            <p:ph type="title"/>
          </p:nvPr>
        </p:nvSpPr>
        <p:spPr>
          <a:xfrm>
            <a:off x="1141413" y="609600"/>
            <a:ext cx="9905998" cy="993913"/>
          </a:xfrm>
        </p:spPr>
        <p:txBody>
          <a:bodyPr/>
          <a:lstStyle/>
          <a:p>
            <a:pPr algn="r"/>
            <a:r>
              <a:rPr lang="he-IL" dirty="0"/>
              <a:t>הקמת מחנות עבודה </a:t>
            </a:r>
          </a:p>
        </p:txBody>
      </p:sp>
      <p:sp>
        <p:nvSpPr>
          <p:cNvPr id="3" name="מציין מיקום תוכן 2">
            <a:extLst>
              <a:ext uri="{FF2B5EF4-FFF2-40B4-BE49-F238E27FC236}">
                <a16:creationId xmlns:a16="http://schemas.microsoft.com/office/drawing/2014/main" id="{2F9B7A89-8185-4DFE-9AB9-DFDCD5A3569B}"/>
              </a:ext>
            </a:extLst>
          </p:cNvPr>
          <p:cNvSpPr>
            <a:spLocks noGrp="1"/>
          </p:cNvSpPr>
          <p:nvPr>
            <p:ph idx="1"/>
          </p:nvPr>
        </p:nvSpPr>
        <p:spPr>
          <a:xfrm>
            <a:off x="755374" y="728869"/>
            <a:ext cx="6607933" cy="755373"/>
          </a:xfrm>
        </p:spPr>
        <p:txBody>
          <a:bodyPr/>
          <a:lstStyle/>
          <a:p>
            <a:r>
              <a:rPr lang="en-US" dirty="0"/>
              <a:t>https://www.youtube.com/watch?v=cKycPLJ446k</a:t>
            </a:r>
            <a:endParaRPr lang="he-IL" dirty="0"/>
          </a:p>
        </p:txBody>
      </p:sp>
      <p:sp>
        <p:nvSpPr>
          <p:cNvPr id="4" name="מלבן: פינות מעוגלות 3">
            <a:extLst>
              <a:ext uri="{FF2B5EF4-FFF2-40B4-BE49-F238E27FC236}">
                <a16:creationId xmlns:a16="http://schemas.microsoft.com/office/drawing/2014/main" id="{51ED14ED-5D47-4F5A-83A0-458BF858AB1F}"/>
              </a:ext>
            </a:extLst>
          </p:cNvPr>
          <p:cNvSpPr/>
          <p:nvPr/>
        </p:nvSpPr>
        <p:spPr>
          <a:xfrm>
            <a:off x="4003953" y="1470988"/>
            <a:ext cx="7710968" cy="5155099"/>
          </a:xfrm>
          <a:prstGeom prst="roundRect">
            <a:avLst/>
          </a:prstGeom>
        </p:spPr>
        <p:style>
          <a:lnRef idx="2">
            <a:schemeClr val="accent1"/>
          </a:lnRef>
          <a:fillRef idx="1">
            <a:schemeClr val="lt1"/>
          </a:fillRef>
          <a:effectRef idx="0">
            <a:schemeClr val="accent1"/>
          </a:effectRef>
          <a:fontRef idx="minor">
            <a:schemeClr val="dk1"/>
          </a:fontRef>
        </p:style>
        <p:txBody>
          <a:bodyPr rtlCol="1" anchor="ctr"/>
          <a:lstStyle/>
          <a:p>
            <a:pPr algn="ctr"/>
            <a:r>
              <a:rPr lang="he-IL" sz="2800" dirty="0"/>
              <a:t>עם </a:t>
            </a:r>
            <a:r>
              <a:rPr lang="he-IL" sz="2800" u="sng" dirty="0"/>
              <a:t>עליית הנאצים לשלטון ב1933</a:t>
            </a:r>
            <a:r>
              <a:rPr lang="he-IL" sz="2800" dirty="0"/>
              <a:t> הם הקימו רשת של מחנות ריכוז על מנת לרכז בהם את אויבי המשטר (למדנו זאת כבר בתחילת חטיבת הלימוד). במחנות הריכוז הועסקו האסירים בעבודות כפייה- בתקווה שכך ידוכא כוח ההתנגדות שלהם וכן על מנת לעשות שימוש יעיל בכוח עבודה זול.</a:t>
            </a:r>
          </a:p>
          <a:p>
            <a:pPr algn="ctr"/>
            <a:r>
              <a:rPr lang="he-IL" sz="2800" u="sng" dirty="0"/>
              <a:t>לאחר כיבוש פולין ב1939 </a:t>
            </a:r>
            <a:r>
              <a:rPr lang="he-IL" sz="2800" dirty="0"/>
              <a:t>הוקמו מאות מחנות עבודה. יהודים נחטפו לעבודות כפייה- לעיתים נשלחו למחנות עבודה ולעיתים נחטפו על מנת לבצע עבודות כפייה מזדמנות (ניקיון רחובות, סלילת כבישים וכד'). </a:t>
            </a:r>
          </a:p>
        </p:txBody>
      </p:sp>
      <p:pic>
        <p:nvPicPr>
          <p:cNvPr id="1026" name="Picture 2" descr="×ª××¦××ª ×ª××× × ×¢×××¨ ×××××× ××¢×××××ª ××¤×××">
            <a:extLst>
              <a:ext uri="{FF2B5EF4-FFF2-40B4-BE49-F238E27FC236}">
                <a16:creationId xmlns:a16="http://schemas.microsoft.com/office/drawing/2014/main" id="{D2BB4293-3E1C-44E7-8B24-0EBE411AA93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7080" y="1722782"/>
            <a:ext cx="3178933" cy="229991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ª××¦××ª ×ª××× × ×¢×××¨ ×××××× ××¢×××××ª ××¤×××">
            <a:extLst>
              <a:ext uri="{FF2B5EF4-FFF2-40B4-BE49-F238E27FC236}">
                <a16:creationId xmlns:a16="http://schemas.microsoft.com/office/drawing/2014/main" id="{FA2169DC-0B5A-45A8-B1A4-4D881E7815D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7080" y="4153066"/>
            <a:ext cx="3140833" cy="22831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534195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DE91A9F7-9CE4-4D03-B08E-607B8D30731C}"/>
              </a:ext>
            </a:extLst>
          </p:cNvPr>
          <p:cNvSpPr>
            <a:spLocks noGrp="1"/>
          </p:cNvSpPr>
          <p:nvPr>
            <p:ph type="title"/>
          </p:nvPr>
        </p:nvSpPr>
        <p:spPr/>
        <p:txBody>
          <a:bodyPr/>
          <a:lstStyle/>
          <a:p>
            <a:pPr algn="r"/>
            <a:r>
              <a:rPr lang="he-IL" dirty="0"/>
              <a:t>גורל היהודים במדינות צפון אפריקה</a:t>
            </a:r>
          </a:p>
        </p:txBody>
      </p:sp>
      <p:sp>
        <p:nvSpPr>
          <p:cNvPr id="3" name="מציין מיקום תוכן 2">
            <a:extLst>
              <a:ext uri="{FF2B5EF4-FFF2-40B4-BE49-F238E27FC236}">
                <a16:creationId xmlns:a16="http://schemas.microsoft.com/office/drawing/2014/main" id="{C3F8FDA8-420F-4B8A-9602-3AF5D988BCEC}"/>
              </a:ext>
            </a:extLst>
          </p:cNvPr>
          <p:cNvSpPr>
            <a:spLocks noGrp="1"/>
          </p:cNvSpPr>
          <p:nvPr>
            <p:ph idx="1"/>
          </p:nvPr>
        </p:nvSpPr>
        <p:spPr/>
        <p:txBody>
          <a:bodyPr/>
          <a:lstStyle/>
          <a:p>
            <a:r>
              <a:rPr lang="he-IL" dirty="0"/>
              <a:t>אע"פ שרוב מלחמת העולם </a:t>
            </a:r>
            <a:r>
              <a:rPr lang="he-IL" dirty="0" err="1"/>
              <a:t>השניה</a:t>
            </a:r>
            <a:r>
              <a:rPr lang="he-IL" dirty="0"/>
              <a:t> התרחשה באירופה, גם יהודי צפון </a:t>
            </a:r>
            <a:r>
              <a:rPr lang="he-IL"/>
              <a:t>אפריקנ</a:t>
            </a:r>
          </a:p>
        </p:txBody>
      </p:sp>
    </p:spTree>
    <p:extLst>
      <p:ext uri="{BB962C8B-B14F-4D97-AF65-F5344CB8AC3E}">
        <p14:creationId xmlns:p14="http://schemas.microsoft.com/office/powerpoint/2010/main" val="36877454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extLst/>
          </a:blip>
          <a:stretch/>
        </a:blipFill>
        <a:effectLst/>
      </p:bgPr>
    </p:bg>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83BD92C0-1C50-497A-8FA7-F73ECC5065CF}"/>
              </a:ext>
            </a:extLst>
          </p:cNvPr>
          <p:cNvSpPr>
            <a:spLocks noGrp="1"/>
          </p:cNvSpPr>
          <p:nvPr>
            <p:ph type="title"/>
          </p:nvPr>
        </p:nvSpPr>
        <p:spPr>
          <a:xfrm>
            <a:off x="6095999" y="609600"/>
            <a:ext cx="4951411" cy="1905000"/>
          </a:xfrm>
        </p:spPr>
        <p:txBody>
          <a:bodyPr>
            <a:normAutofit/>
          </a:bodyPr>
          <a:lstStyle/>
          <a:p>
            <a:r>
              <a:rPr lang="he-IL" dirty="0"/>
              <a:t>התייחסות הנאצים ליהודים</a:t>
            </a:r>
            <a:endParaRPr lang="he-IL"/>
          </a:p>
        </p:txBody>
      </p:sp>
      <p:sp>
        <p:nvSpPr>
          <p:cNvPr id="73" name="Rectangle 72">
            <a:extLst>
              <a:ext uri="{FF2B5EF4-FFF2-40B4-BE49-F238E27FC236}">
                <a16:creationId xmlns:a16="http://schemas.microsoft.com/office/drawing/2014/main" id="{EA4907A4-3CD6-4FCA-B4F5-DD138CFCD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5752095" cy="6858000"/>
          </a:xfrm>
          <a:prstGeom prst="rect">
            <a:avLst/>
          </a:prstGeom>
          <a:solidFill>
            <a:schemeClr val="accent1">
              <a:lumMod val="60000"/>
              <a:lumOff val="4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9E3C6604-C1E3-4560-92C8-C0E1961195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675" y="609600"/>
            <a:ext cx="2764359" cy="336485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ª××¦××ª ×ª××× × ×¢×××¨ ××©×¤××ª ×××××× ××©×××">
            <a:extLst>
              <a:ext uri="{FF2B5EF4-FFF2-40B4-BE49-F238E27FC236}">
                <a16:creationId xmlns:a16="http://schemas.microsoft.com/office/drawing/2014/main" id="{48E666A3-80EB-4B57-806E-165280201B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6927" y="900068"/>
            <a:ext cx="2451371" cy="2791839"/>
          </a:xfrm>
          <a:prstGeom prst="rect">
            <a:avLst/>
          </a:prstGeom>
          <a:noFill/>
          <a:extLst>
            <a:ext uri="{909E8E84-426E-40DD-AFC4-6F175D3DCCD1}">
              <a14:hiddenFill xmlns:a14="http://schemas.microsoft.com/office/drawing/2010/main">
                <a:solidFill>
                  <a:srgbClr val="FFFFFF"/>
                </a:solidFill>
              </a14:hiddenFill>
            </a:ext>
          </a:extLst>
        </p:spPr>
      </p:pic>
      <p:sp>
        <p:nvSpPr>
          <p:cNvPr id="77" name="Rectangle 76">
            <a:extLst>
              <a:ext uri="{FF2B5EF4-FFF2-40B4-BE49-F238E27FC236}">
                <a16:creationId xmlns:a16="http://schemas.microsoft.com/office/drawing/2014/main" id="{805A7835-1661-4C3F-983C-BEB1A2708A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30697" y="609599"/>
            <a:ext cx="2203582" cy="237353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23370689-5CE1-45AA-8638-49C1C6F867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675" y="4135378"/>
            <a:ext cx="2764359" cy="208254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9F5590CB-42D4-486B-9C8C-37B571BD5D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30698" y="3143998"/>
            <a:ext cx="2203582" cy="307392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2" name="Picture 4" descr="×ª××¦××ª ×ª××× × ×¢×××¨ ××©×¤××ª ×××××× ××©×××">
            <a:extLst>
              <a:ext uri="{FF2B5EF4-FFF2-40B4-BE49-F238E27FC236}">
                <a16:creationId xmlns:a16="http://schemas.microsoft.com/office/drawing/2014/main" id="{F7BCA348-6A31-42F6-8860-1512345D886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78758" y="3339930"/>
            <a:ext cx="1894653" cy="2676573"/>
          </a:xfrm>
          <a:prstGeom prst="rect">
            <a:avLst/>
          </a:prstGeom>
          <a:noFill/>
          <a:extLst>
            <a:ext uri="{909E8E84-426E-40DD-AFC4-6F175D3DCCD1}">
              <a14:hiddenFill xmlns:a14="http://schemas.microsoft.com/office/drawing/2010/main">
                <a:solidFill>
                  <a:srgbClr val="FFFFFF"/>
                </a:solidFill>
              </a14:hiddenFill>
            </a:ext>
          </a:extLst>
        </p:spPr>
      </p:pic>
      <p:sp>
        <p:nvSpPr>
          <p:cNvPr id="3" name="מציין מיקום תוכן 2">
            <a:extLst>
              <a:ext uri="{FF2B5EF4-FFF2-40B4-BE49-F238E27FC236}">
                <a16:creationId xmlns:a16="http://schemas.microsoft.com/office/drawing/2014/main" id="{2F9B7A89-8185-4DFE-9AB9-DFDCD5A3569B}"/>
              </a:ext>
            </a:extLst>
          </p:cNvPr>
          <p:cNvSpPr>
            <a:spLocks noGrp="1"/>
          </p:cNvSpPr>
          <p:nvPr>
            <p:ph idx="1"/>
          </p:nvPr>
        </p:nvSpPr>
        <p:spPr>
          <a:xfrm>
            <a:off x="6095999" y="2666999"/>
            <a:ext cx="4951412" cy="3615111"/>
          </a:xfrm>
        </p:spPr>
        <p:txBody>
          <a:bodyPr>
            <a:noAutofit/>
          </a:bodyPr>
          <a:lstStyle/>
          <a:p>
            <a:r>
              <a:rPr lang="he-IL" sz="2600" dirty="0"/>
              <a:t>פרוץ המלחמה הוביל להקצנה בהתנהגותם של הגרמנים כלפי היהודים. המלחמה, שפרצה עם כיבוש פולין, שימשה אחד מהאמצעים ליישם את האידיאולוגיה הנאצית לשחרור העולם מסכנות היהדות. הכיבוש לווה באלימות קשה כנגד היהודים. </a:t>
            </a:r>
          </a:p>
          <a:p>
            <a:endParaRPr lang="he-IL" sz="2600" dirty="0"/>
          </a:p>
          <a:p>
            <a:r>
              <a:rPr lang="he-IL" sz="2600" dirty="0"/>
              <a:t>פתחי בספר בעמ' 93. </a:t>
            </a:r>
          </a:p>
        </p:txBody>
      </p:sp>
      <p:pic>
        <p:nvPicPr>
          <p:cNvPr id="2056" name="Picture 8" descr="×ª××¦××ª ×ª××× × ×¢×××¨ ××©×¤××ª ×××××× ××©×××">
            <a:extLst>
              <a:ext uri="{FF2B5EF4-FFF2-40B4-BE49-F238E27FC236}">
                <a16:creationId xmlns:a16="http://schemas.microsoft.com/office/drawing/2014/main" id="{DC1F3758-42BB-4D26-B494-DA9B9F4CF81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97396" y="567639"/>
            <a:ext cx="1857375" cy="2457450"/>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ª××¦××ª ×ª××× × ×¢×××¨ ××©×¤××ª ×××××× ××©×××">
            <a:extLst>
              <a:ext uri="{FF2B5EF4-FFF2-40B4-BE49-F238E27FC236}">
                <a16:creationId xmlns:a16="http://schemas.microsoft.com/office/drawing/2014/main" id="{B6B592F1-3F71-4AE9-B594-11F79C8A8B9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6795" y="4249982"/>
            <a:ext cx="2496859" cy="17665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22140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83BD92C0-1C50-497A-8FA7-F73ECC5065CF}"/>
              </a:ext>
            </a:extLst>
          </p:cNvPr>
          <p:cNvSpPr>
            <a:spLocks noGrp="1"/>
          </p:cNvSpPr>
          <p:nvPr>
            <p:ph type="title"/>
          </p:nvPr>
        </p:nvSpPr>
        <p:spPr>
          <a:xfrm>
            <a:off x="1141413" y="609600"/>
            <a:ext cx="9905998" cy="993913"/>
          </a:xfrm>
        </p:spPr>
        <p:txBody>
          <a:bodyPr/>
          <a:lstStyle/>
          <a:p>
            <a:pPr algn="r"/>
            <a:r>
              <a:rPr lang="he-IL" dirty="0"/>
              <a:t>מצגת יד ושם- שקופית 8</a:t>
            </a:r>
          </a:p>
        </p:txBody>
      </p:sp>
      <p:sp>
        <p:nvSpPr>
          <p:cNvPr id="3" name="מציין מיקום תוכן 2">
            <a:extLst>
              <a:ext uri="{FF2B5EF4-FFF2-40B4-BE49-F238E27FC236}">
                <a16:creationId xmlns:a16="http://schemas.microsoft.com/office/drawing/2014/main" id="{2F9B7A89-8185-4DFE-9AB9-DFDCD5A3569B}"/>
              </a:ext>
            </a:extLst>
          </p:cNvPr>
          <p:cNvSpPr>
            <a:spLocks noGrp="1"/>
          </p:cNvSpPr>
          <p:nvPr>
            <p:ph idx="1"/>
          </p:nvPr>
        </p:nvSpPr>
        <p:spPr>
          <a:xfrm>
            <a:off x="1141413" y="1987827"/>
            <a:ext cx="9905998" cy="3803374"/>
          </a:xfrm>
        </p:spPr>
        <p:txBody>
          <a:bodyPr/>
          <a:lstStyle/>
          <a:p>
            <a:endParaRPr lang="he-IL" dirty="0"/>
          </a:p>
        </p:txBody>
      </p:sp>
    </p:spTree>
    <p:extLst>
      <p:ext uri="{BB962C8B-B14F-4D97-AF65-F5344CB8AC3E}">
        <p14:creationId xmlns:p14="http://schemas.microsoft.com/office/powerpoint/2010/main" val="21546218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extLst/>
          </a:blip>
          <a:stretch/>
        </a:blipFill>
        <a:effectLst/>
      </p:bgPr>
    </p:bg>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83BD92C0-1C50-497A-8FA7-F73ECC5065CF}"/>
              </a:ext>
            </a:extLst>
          </p:cNvPr>
          <p:cNvSpPr>
            <a:spLocks noGrp="1"/>
          </p:cNvSpPr>
          <p:nvPr>
            <p:ph type="title"/>
          </p:nvPr>
        </p:nvSpPr>
        <p:spPr>
          <a:xfrm>
            <a:off x="6420465" y="609600"/>
            <a:ext cx="5122606" cy="1020417"/>
          </a:xfrm>
        </p:spPr>
        <p:txBody>
          <a:bodyPr>
            <a:normAutofit/>
          </a:bodyPr>
          <a:lstStyle/>
          <a:p>
            <a:pPr algn="r"/>
            <a:r>
              <a:rPr lang="he-IL" sz="4500" dirty="0"/>
              <a:t>איגרת הבזק</a:t>
            </a:r>
          </a:p>
        </p:txBody>
      </p:sp>
      <p:sp>
        <p:nvSpPr>
          <p:cNvPr id="3" name="מציין מיקום תוכן 2">
            <a:extLst>
              <a:ext uri="{FF2B5EF4-FFF2-40B4-BE49-F238E27FC236}">
                <a16:creationId xmlns:a16="http://schemas.microsoft.com/office/drawing/2014/main" id="{2F9B7A89-8185-4DFE-9AB9-DFDCD5A3569B}"/>
              </a:ext>
            </a:extLst>
          </p:cNvPr>
          <p:cNvSpPr>
            <a:spLocks noGrp="1"/>
          </p:cNvSpPr>
          <p:nvPr>
            <p:ph idx="1"/>
          </p:nvPr>
        </p:nvSpPr>
        <p:spPr>
          <a:xfrm>
            <a:off x="6420465" y="1524000"/>
            <a:ext cx="5122606" cy="4359275"/>
          </a:xfrm>
        </p:spPr>
        <p:txBody>
          <a:bodyPr>
            <a:normAutofit/>
          </a:bodyPr>
          <a:lstStyle/>
          <a:p>
            <a:pPr>
              <a:lnSpc>
                <a:spcPct val="90000"/>
              </a:lnSpc>
            </a:pPr>
            <a:r>
              <a:rPr lang="he-IL" sz="2400" dirty="0"/>
              <a:t>ב21.9.1939, עוד לפני שהושלם כיבוש פולין נשלחה אגרת הבזק; הנחיות רשמיות מטעם ראש המשרד הראשי לביטחון הרייך </a:t>
            </a:r>
            <a:r>
              <a:rPr lang="he-IL" sz="2400" b="1" u="sng" dirty="0" err="1"/>
              <a:t>ריינהרד</a:t>
            </a:r>
            <a:r>
              <a:rPr lang="he-IL" sz="2400" b="1" u="sng" dirty="0"/>
              <a:t> </a:t>
            </a:r>
            <a:r>
              <a:rPr lang="he-IL" sz="2400" b="1" u="sng" dirty="0" err="1"/>
              <a:t>היידריך</a:t>
            </a:r>
            <a:r>
              <a:rPr lang="he-IL" sz="2400" dirty="0"/>
              <a:t>. את </a:t>
            </a:r>
            <a:r>
              <a:rPr lang="he-IL" sz="2400" dirty="0" err="1"/>
              <a:t>האגרת</a:t>
            </a:r>
            <a:r>
              <a:rPr lang="he-IL" sz="2400" dirty="0"/>
              <a:t> הוא שלח אל ראשי </a:t>
            </a:r>
            <a:r>
              <a:rPr lang="he-IL" sz="2400" dirty="0" err="1"/>
              <a:t>ה</a:t>
            </a:r>
            <a:r>
              <a:rPr lang="he-IL" sz="2400" b="1" u="sng" dirty="0" err="1"/>
              <a:t>אייזנצגרופן</a:t>
            </a:r>
            <a:r>
              <a:rPr lang="he-IL" sz="2400" dirty="0"/>
              <a:t> (עוצבות המבצע) אשר לחמו בשטחי הכיבוש בפולין. </a:t>
            </a:r>
          </a:p>
        </p:txBody>
      </p:sp>
      <p:pic>
        <p:nvPicPr>
          <p:cNvPr id="2052" name="Picture 4" descr="×ª××¦××ª ×ª××× × ×¢×××¨ ×××¨×ª ××××§">
            <a:extLst>
              <a:ext uri="{FF2B5EF4-FFF2-40B4-BE49-F238E27FC236}">
                <a16:creationId xmlns:a16="http://schemas.microsoft.com/office/drawing/2014/main" id="{59AE8DCF-92D9-4ECC-AE1B-6B4197B747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63455" y="645106"/>
            <a:ext cx="3811101" cy="5247747"/>
          </a:xfrm>
          <a:prstGeom prst="roundRect">
            <a:avLst>
              <a:gd name="adj" fmla="val 3517"/>
            </a:avLst>
          </a:prstGeom>
          <a:noFill/>
          <a:ln w="38100">
            <a:gradFill flip="none" rotWithShape="1">
              <a:gsLst>
                <a:gs pos="0">
                  <a:srgbClr val="363D46"/>
                </a:gs>
                <a:gs pos="100000">
                  <a:srgbClr val="363D46">
                    <a:lumMod val="75000"/>
                  </a:srgbClr>
                </a:gs>
              </a:gsLst>
              <a:lin ang="5400000" scaled="0"/>
              <a:tileRect/>
            </a:gradFill>
          </a:ln>
          <a:effectLst>
            <a:innerShdw blurRad="57150" dist="38100" dir="14460000">
              <a:srgbClr val="000000">
                <a:alpha val="70000"/>
              </a:srgbClr>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59380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extLst/>
          </a:blip>
          <a:stretch/>
        </a:blipFill>
        <a:effectLst/>
      </p:bgPr>
    </p:bg>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83BD92C0-1C50-497A-8FA7-F73ECC5065CF}"/>
              </a:ext>
            </a:extLst>
          </p:cNvPr>
          <p:cNvSpPr>
            <a:spLocks noGrp="1"/>
          </p:cNvSpPr>
          <p:nvPr>
            <p:ph type="title"/>
          </p:nvPr>
        </p:nvSpPr>
        <p:spPr>
          <a:xfrm>
            <a:off x="4563184" y="609600"/>
            <a:ext cx="6979887" cy="1905000"/>
          </a:xfrm>
        </p:spPr>
        <p:txBody>
          <a:bodyPr>
            <a:normAutofit/>
          </a:bodyPr>
          <a:lstStyle/>
          <a:p>
            <a:pPr algn="r"/>
            <a:r>
              <a:rPr lang="he-IL" sz="5000" dirty="0"/>
              <a:t>אגרת הבזק- טקסט המקור</a:t>
            </a:r>
          </a:p>
        </p:txBody>
      </p:sp>
      <p:sp>
        <p:nvSpPr>
          <p:cNvPr id="3" name="מציין מיקום תוכן 2">
            <a:extLst>
              <a:ext uri="{FF2B5EF4-FFF2-40B4-BE49-F238E27FC236}">
                <a16:creationId xmlns:a16="http://schemas.microsoft.com/office/drawing/2014/main" id="{2F9B7A89-8185-4DFE-9AB9-DFDCD5A3569B}"/>
              </a:ext>
            </a:extLst>
          </p:cNvPr>
          <p:cNvSpPr>
            <a:spLocks noGrp="1"/>
          </p:cNvSpPr>
          <p:nvPr>
            <p:ph idx="1"/>
          </p:nvPr>
        </p:nvSpPr>
        <p:spPr>
          <a:xfrm>
            <a:off x="6420465" y="2666999"/>
            <a:ext cx="5122606" cy="3216276"/>
          </a:xfrm>
        </p:spPr>
        <p:txBody>
          <a:bodyPr>
            <a:normAutofit/>
          </a:bodyPr>
          <a:lstStyle/>
          <a:p>
            <a:r>
              <a:rPr lang="he-IL" sz="4000" dirty="0"/>
              <a:t>פתחי בספר בעמ' 96.</a:t>
            </a:r>
          </a:p>
          <a:p>
            <a:r>
              <a:rPr lang="he-IL" sz="4000" dirty="0"/>
              <a:t>קראי את אגרת הבזק ועני על השאלות המופיעות בעמ' 97.</a:t>
            </a:r>
          </a:p>
        </p:txBody>
      </p:sp>
      <p:pic>
        <p:nvPicPr>
          <p:cNvPr id="3074" name="Picture 2" descr="תוצאת תמונה עבור ריינהרד היידריך">
            <a:hlinkClick r:id="rId3"/>
            <a:extLst>
              <a:ext uri="{FF2B5EF4-FFF2-40B4-BE49-F238E27FC236}">
                <a16:creationId xmlns:a16="http://schemas.microsoft.com/office/drawing/2014/main" id="{FBD262DD-C05F-4B73-AD76-9ACA262A15A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9120" y="635528"/>
            <a:ext cx="3634064" cy="5247747"/>
          </a:xfrm>
          <a:prstGeom prst="roundRect">
            <a:avLst>
              <a:gd name="adj" fmla="val 3517"/>
            </a:avLst>
          </a:prstGeom>
          <a:noFill/>
          <a:ln w="38100">
            <a:gradFill flip="none" rotWithShape="1">
              <a:gsLst>
                <a:gs pos="0">
                  <a:srgbClr val="363D46"/>
                </a:gs>
                <a:gs pos="100000">
                  <a:srgbClr val="363D46">
                    <a:lumMod val="75000"/>
                  </a:srgbClr>
                </a:gs>
              </a:gsLst>
              <a:lin ang="5400000" scaled="0"/>
              <a:tileRect/>
            </a:gradFill>
          </a:ln>
          <a:effectLst>
            <a:innerShdw blurRad="57150" dist="38100" dir="14460000">
              <a:srgbClr val="000000">
                <a:alpha val="70000"/>
              </a:srgbClr>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504673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רשת">
  <a:themeElements>
    <a:clrScheme name="Mesh">
      <a:dk1>
        <a:sysClr val="windowText" lastClr="000000"/>
      </a:dk1>
      <a:lt1>
        <a:sysClr val="window" lastClr="FFFFFF"/>
      </a:lt1>
      <a:dk2>
        <a:srgbClr val="363D46"/>
      </a:dk2>
      <a:lt2>
        <a:srgbClr val="EBEBEB"/>
      </a:lt2>
      <a:accent1>
        <a:srgbClr val="F4B54B"/>
      </a:accent1>
      <a:accent2>
        <a:srgbClr val="A2C84E"/>
      </a:accent2>
      <a:accent3>
        <a:srgbClr val="4BC298"/>
      </a:accent3>
      <a:accent4>
        <a:srgbClr val="4CB5D3"/>
      </a:accent4>
      <a:accent5>
        <a:srgbClr val="9167E3"/>
      </a:accent5>
      <a:accent6>
        <a:srgbClr val="E05073"/>
      </a:accent6>
      <a:hlink>
        <a:srgbClr val="E19520"/>
      </a:hlink>
      <a:folHlink>
        <a:srgbClr val="E8B15D"/>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DD1DAD52-B525-46B5-8E87-60EE23581B9C}"/>
    </a:ext>
  </a:extLst>
</a:theme>
</file>

<file path=docProps/app.xml><?xml version="1.0" encoding="utf-8"?>
<Properties xmlns="http://schemas.openxmlformats.org/officeDocument/2006/extended-properties" xmlns:vt="http://schemas.openxmlformats.org/officeDocument/2006/docPropsVTypes">
  <TotalTime>34</TotalTime>
  <Words>2371</Words>
  <Application>Microsoft Office PowerPoint</Application>
  <PresentationFormat>מסך רחב</PresentationFormat>
  <Paragraphs>156</Paragraphs>
  <Slides>50</Slides>
  <Notes>0</Notes>
  <HiddenSlides>0</HiddenSlides>
  <MMClips>0</MMClips>
  <ScaleCrop>false</ScaleCrop>
  <HeadingPairs>
    <vt:vector size="6" baseType="variant">
      <vt:variant>
        <vt:lpstr>גופנים בשימוש</vt:lpstr>
      </vt:variant>
      <vt:variant>
        <vt:i4>3</vt:i4>
      </vt:variant>
      <vt:variant>
        <vt:lpstr>ערכת נושא</vt:lpstr>
      </vt:variant>
      <vt:variant>
        <vt:i4>1</vt:i4>
      </vt:variant>
      <vt:variant>
        <vt:lpstr>כותרות שקופיות</vt:lpstr>
      </vt:variant>
      <vt:variant>
        <vt:i4>50</vt:i4>
      </vt:variant>
    </vt:vector>
  </HeadingPairs>
  <TitlesOfParts>
    <vt:vector size="54" baseType="lpstr">
      <vt:lpstr>Arial</vt:lpstr>
      <vt:lpstr>Century Gothic</vt:lpstr>
      <vt:lpstr>Gisha</vt:lpstr>
      <vt:lpstr>רשת</vt:lpstr>
      <vt:lpstr>השואה- גורל היהודים במלחמת העולם השנייה.</vt:lpstr>
      <vt:lpstr>מה נלמד בחטיבת הלימוד?</vt:lpstr>
      <vt:lpstr>מצגת של PowerPoint‏</vt:lpstr>
      <vt:lpstr>מדיניות הנאצים כלפי היהודים בין השנים 1939-1941</vt:lpstr>
      <vt:lpstr>הקמת מחנות עבודה </vt:lpstr>
      <vt:lpstr>התייחסות הנאצים ליהודים</vt:lpstr>
      <vt:lpstr>מצגת יד ושם- שקופית 8</vt:lpstr>
      <vt:lpstr>איגרת הבזק</vt:lpstr>
      <vt:lpstr>אגרת הבזק- טקסט המקור</vt:lpstr>
      <vt:lpstr>ההנחיות לאייזנצגרופן באגרת הבזק</vt:lpstr>
      <vt:lpstr>הקמת הגטאות</vt:lpstr>
      <vt:lpstr>המעבר לגטו- מתוך "רשימת שינדלר"</vt:lpstr>
      <vt:lpstr>מעדותה של גיטה יודילביץ'- המעבר לגטו סלובוטקה</vt:lpstr>
      <vt:lpstr>זיכרונות של נער על הכניסה לגטו מוסר מרטין גילברט,  (מסע אחרון, 86)</vt:lpstr>
      <vt:lpstr>המעבר לגטו- יד ושם</vt:lpstr>
      <vt:lpstr>מצגת של PowerPoint‏</vt:lpstr>
      <vt:lpstr>בידוד היהודים</vt:lpstr>
      <vt:lpstr>השתלטות והחרמה של רכוש יהודי</vt:lpstr>
      <vt:lpstr>הגברת התמותה היהודית</vt:lpstr>
      <vt:lpstr>הטעיית היהודים</vt:lpstr>
      <vt:lpstr>עדות מהחיים בגטו</vt:lpstr>
      <vt:lpstr>אנסין- חיי היהודים בגטו</vt:lpstr>
      <vt:lpstr>הפיתרון הסופי- מדיניות הנאצים כלפי היהודים בין השנים 1941-1945</vt:lpstr>
      <vt:lpstr>מבצע ברברוסה</vt:lpstr>
      <vt:lpstr>פקודת הקומיסרים</vt:lpstr>
      <vt:lpstr>תחילת תהליך הרצח השיטתי של יהודים  לאחר מבצע ברברוסה</vt:lpstr>
      <vt:lpstr>צורות ביצוע הרצח- בורות הרג ומשאיות גז</vt:lpstr>
      <vt:lpstr>השיטה הראשונה- בורות ההריגה</vt:lpstr>
      <vt:lpstr>השיטה מתגלה כבעייתית...</vt:lpstr>
      <vt:lpstr>מצגת של PowerPoint‏</vt:lpstr>
      <vt:lpstr>משאיות הגז במחנות ההשמדה</vt:lpstr>
      <vt:lpstr>ועידת ואנזה- ינואר 1942</vt:lpstr>
      <vt:lpstr>סרט- ועידת ואנזה</vt:lpstr>
      <vt:lpstr>מבצע ריינהרד</vt:lpstr>
      <vt:lpstr>מחנות ההשמדה</vt:lpstr>
      <vt:lpstr>מצגת של PowerPoint‏</vt:lpstr>
      <vt:lpstr>נאום רומקובסקי- ראש היודנראט בגטו לודז'</vt:lpstr>
      <vt:lpstr>מקור- עמ' 112. עבודה על מפה- עמ' 110.</vt:lpstr>
      <vt:lpstr>הגירושים לאושוויץ</vt:lpstr>
      <vt:lpstr>ההגעה למחנות ההשמדה</vt:lpstr>
      <vt:lpstr>מערב אירופה</vt:lpstr>
      <vt:lpstr>חיי היהודים במחנות ההשמדה</vt:lpstr>
      <vt:lpstr>גוליאנה טדסקי חיי יומיום באושוויץ : הסגר בבלוק 13</vt:lpstr>
      <vt:lpstr>עדותו של ניצות ממחנה טרבלינקה</vt:lpstr>
      <vt:lpstr>האם יהודי העולם ידעו על מחנות ההשמדה?</vt:lpstr>
      <vt:lpstr>ההגעה למחנה הריכוז והסלקציה</vt:lpstr>
      <vt:lpstr>ההגעה למחנות</vt:lpstr>
      <vt:lpstr>צעדות המוות</vt:lpstr>
      <vt:lpstr>המניע שעמד מאחורי צעדות המוות</vt:lpstr>
      <vt:lpstr>גורל היהודים במדינות צפון אפריקה</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השואה- גורל היהודים במלחמת העולם השנייה.</dc:title>
  <dc:creator>Aliza Karnei-R'em</dc:creator>
  <cp:lastModifiedBy>Aliza Karnei-R'em</cp:lastModifiedBy>
  <cp:revision>7</cp:revision>
  <dcterms:created xsi:type="dcterms:W3CDTF">2018-11-23T08:36:12Z</dcterms:created>
  <dcterms:modified xsi:type="dcterms:W3CDTF">2018-11-23T12:16:04Z</dcterms:modified>
</cp:coreProperties>
</file>