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720" r:id="rId1"/>
  </p:sldMasterIdLst>
  <p:notesMasterIdLst>
    <p:notesMasterId r:id="rId52"/>
  </p:notesMasterIdLst>
  <p:sldIdLst>
    <p:sldId id="256" r:id="rId2"/>
    <p:sldId id="257" r:id="rId3"/>
    <p:sldId id="259" r:id="rId4"/>
    <p:sldId id="258" r:id="rId5"/>
    <p:sldId id="260" r:id="rId6"/>
    <p:sldId id="261" r:id="rId7"/>
    <p:sldId id="262" r:id="rId8"/>
    <p:sldId id="263" r:id="rId9"/>
    <p:sldId id="264" r:id="rId10"/>
    <p:sldId id="265" r:id="rId11"/>
    <p:sldId id="267" r:id="rId12"/>
    <p:sldId id="280" r:id="rId13"/>
    <p:sldId id="268" r:id="rId14"/>
    <p:sldId id="269" r:id="rId15"/>
    <p:sldId id="277" r:id="rId16"/>
    <p:sldId id="271" r:id="rId17"/>
    <p:sldId id="266" r:id="rId18"/>
    <p:sldId id="270" r:id="rId19"/>
    <p:sldId id="273" r:id="rId20"/>
    <p:sldId id="272" r:id="rId21"/>
    <p:sldId id="274" r:id="rId22"/>
    <p:sldId id="275" r:id="rId23"/>
    <p:sldId id="276" r:id="rId24"/>
    <p:sldId id="278"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45" r:id="rId47"/>
    <p:sldId id="346" r:id="rId48"/>
    <p:sldId id="348" r:id="rId49"/>
    <p:sldId id="349" r:id="rId50"/>
    <p:sldId id="34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75A1"/>
    <a:srgbClr val="E93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notesViewPr>
    <p:cSldViewPr snapToGrid="0">
      <p:cViewPr varScale="1">
        <p:scale>
          <a:sx n="55" d="100"/>
          <a:sy n="55" d="100"/>
        </p:scale>
        <p:origin x="202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3783D-BBFE-4A24-B358-6EE1EADFA011}"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pPr rtl="1"/>
          <a:endParaRPr lang="he-IL"/>
        </a:p>
      </dgm:t>
    </dgm:pt>
    <dgm:pt modelId="{01995ED7-CF22-488C-A518-0C5189756CA4}">
      <dgm:prSet phldrT="[טקסט]"/>
      <dgm:spPr/>
      <dgm:t>
        <a:bodyPr/>
        <a:lstStyle/>
        <a:p>
          <a:pPr rtl="1"/>
          <a:r>
            <a:rPr lang="he-IL" dirty="0"/>
            <a:t>אידיאולוגיה רשמית מחייבת</a:t>
          </a:r>
        </a:p>
      </dgm:t>
    </dgm:pt>
    <dgm:pt modelId="{77D24D83-3B77-47F3-8202-ECDD3CA9957D}" type="parTrans" cxnId="{C0DDF78A-1F48-4CA3-A34A-F5F09C728C39}">
      <dgm:prSet/>
      <dgm:spPr/>
      <dgm:t>
        <a:bodyPr/>
        <a:lstStyle/>
        <a:p>
          <a:pPr rtl="1"/>
          <a:endParaRPr lang="he-IL"/>
        </a:p>
      </dgm:t>
    </dgm:pt>
    <dgm:pt modelId="{6CFD130F-727F-440D-98BD-745DD92F51A0}" type="sibTrans" cxnId="{C0DDF78A-1F48-4CA3-A34A-F5F09C728C39}">
      <dgm:prSet/>
      <dgm:spPr/>
      <dgm:t>
        <a:bodyPr/>
        <a:lstStyle/>
        <a:p>
          <a:pPr rtl="1"/>
          <a:endParaRPr lang="he-IL"/>
        </a:p>
      </dgm:t>
    </dgm:pt>
    <dgm:pt modelId="{9C6E8EB9-EE1D-46CD-8B6C-2978487A9BCC}">
      <dgm:prSet phldrT="[טקסט]"/>
      <dgm:spPr/>
      <dgm:t>
        <a:bodyPr/>
        <a:lstStyle/>
        <a:p>
          <a:pPr rtl="1"/>
          <a:r>
            <a:rPr lang="he-IL" dirty="0"/>
            <a:t>מונופול על השימוש בכוח</a:t>
          </a:r>
        </a:p>
      </dgm:t>
    </dgm:pt>
    <dgm:pt modelId="{B8B6A7C8-787A-40B9-AE7A-9BE160383FE2}" type="parTrans" cxnId="{2AF40070-5363-42F4-BC13-1D19568E2BA4}">
      <dgm:prSet/>
      <dgm:spPr/>
      <dgm:t>
        <a:bodyPr/>
        <a:lstStyle/>
        <a:p>
          <a:pPr rtl="1"/>
          <a:endParaRPr lang="he-IL"/>
        </a:p>
      </dgm:t>
    </dgm:pt>
    <dgm:pt modelId="{6BBB2259-C7A2-4207-A599-71A097B1B891}" type="sibTrans" cxnId="{2AF40070-5363-42F4-BC13-1D19568E2BA4}">
      <dgm:prSet/>
      <dgm:spPr/>
      <dgm:t>
        <a:bodyPr/>
        <a:lstStyle/>
        <a:p>
          <a:pPr rtl="1"/>
          <a:endParaRPr lang="he-IL"/>
        </a:p>
      </dgm:t>
    </dgm:pt>
    <dgm:pt modelId="{2C7D462E-C058-478A-90ED-D73A0639F279}">
      <dgm:prSet phldrT="[טקסט]"/>
      <dgm:spPr/>
      <dgm:t>
        <a:bodyPr/>
        <a:lstStyle/>
        <a:p>
          <a:pPr rtl="1"/>
          <a:r>
            <a:rPr lang="he-IL" dirty="0"/>
            <a:t>פיקוח מרכזי על הכלכלה</a:t>
          </a:r>
        </a:p>
      </dgm:t>
    </dgm:pt>
    <dgm:pt modelId="{0F6F1E6E-ED64-44D5-9A87-3B6EED65F7E7}" type="parTrans" cxnId="{FFF096EF-2729-407B-A390-D5BCB133C5A7}">
      <dgm:prSet/>
      <dgm:spPr/>
      <dgm:t>
        <a:bodyPr/>
        <a:lstStyle/>
        <a:p>
          <a:pPr rtl="1"/>
          <a:endParaRPr lang="he-IL"/>
        </a:p>
      </dgm:t>
    </dgm:pt>
    <dgm:pt modelId="{9FE21FB1-4C23-4C2B-9880-859F8101FE69}" type="sibTrans" cxnId="{FFF096EF-2729-407B-A390-D5BCB133C5A7}">
      <dgm:prSet/>
      <dgm:spPr/>
      <dgm:t>
        <a:bodyPr/>
        <a:lstStyle/>
        <a:p>
          <a:pPr rtl="1"/>
          <a:endParaRPr lang="he-IL"/>
        </a:p>
      </dgm:t>
    </dgm:pt>
    <dgm:pt modelId="{B16E7B77-80D7-41CE-832F-A172FBE598FE}">
      <dgm:prSet/>
      <dgm:spPr/>
      <dgm:t>
        <a:bodyPr/>
        <a:lstStyle/>
        <a:p>
          <a:pPr rtl="1"/>
          <a:r>
            <a:rPr lang="he-IL" dirty="0"/>
            <a:t>מפלגת המונים אחת ומנהיג אחד</a:t>
          </a:r>
        </a:p>
      </dgm:t>
    </dgm:pt>
    <dgm:pt modelId="{B0EBF443-27D0-46B8-BACC-C368DF04A814}" type="parTrans" cxnId="{98A9696E-7B09-435D-960D-71859299A5D8}">
      <dgm:prSet/>
      <dgm:spPr/>
      <dgm:t>
        <a:bodyPr/>
        <a:lstStyle/>
        <a:p>
          <a:pPr rtl="1"/>
          <a:endParaRPr lang="he-IL"/>
        </a:p>
      </dgm:t>
    </dgm:pt>
    <dgm:pt modelId="{876844C3-F7DF-43CF-AFA7-253AB009F818}" type="sibTrans" cxnId="{98A9696E-7B09-435D-960D-71859299A5D8}">
      <dgm:prSet/>
      <dgm:spPr/>
      <dgm:t>
        <a:bodyPr/>
        <a:lstStyle/>
        <a:p>
          <a:pPr rtl="1"/>
          <a:endParaRPr lang="he-IL"/>
        </a:p>
      </dgm:t>
    </dgm:pt>
    <dgm:pt modelId="{30F16BC8-A37B-4ABE-8021-1A564E5591F0}">
      <dgm:prSet/>
      <dgm:spPr/>
      <dgm:t>
        <a:bodyPr/>
        <a:lstStyle/>
        <a:p>
          <a:pPr rtl="1"/>
          <a:r>
            <a:rPr lang="he-IL" dirty="0"/>
            <a:t>שימוש בטרור</a:t>
          </a:r>
        </a:p>
      </dgm:t>
    </dgm:pt>
    <dgm:pt modelId="{291460E8-CF9C-4D5A-9F44-845F779F8A80}" type="parTrans" cxnId="{46453232-A973-4F35-8402-338159DE0CBD}">
      <dgm:prSet/>
      <dgm:spPr/>
      <dgm:t>
        <a:bodyPr/>
        <a:lstStyle/>
        <a:p>
          <a:pPr rtl="1"/>
          <a:endParaRPr lang="he-IL"/>
        </a:p>
      </dgm:t>
    </dgm:pt>
    <dgm:pt modelId="{B30569A2-E02B-4F8F-B64A-01E4E046F5E9}" type="sibTrans" cxnId="{46453232-A973-4F35-8402-338159DE0CBD}">
      <dgm:prSet/>
      <dgm:spPr/>
      <dgm:t>
        <a:bodyPr/>
        <a:lstStyle/>
        <a:p>
          <a:pPr rtl="1"/>
          <a:endParaRPr lang="he-IL"/>
        </a:p>
      </dgm:t>
    </dgm:pt>
    <dgm:pt modelId="{52A9FE2D-B456-41F3-A1B7-BCEE522DE9B1}">
      <dgm:prSet/>
      <dgm:spPr/>
      <dgm:t>
        <a:bodyPr/>
        <a:lstStyle/>
        <a:p>
          <a:pPr rtl="1"/>
          <a:r>
            <a:rPr lang="he-IL" dirty="0"/>
            <a:t>מונופול על התקשורת ועל מערכת החינוך</a:t>
          </a:r>
        </a:p>
      </dgm:t>
    </dgm:pt>
    <dgm:pt modelId="{A17984CC-BD99-43E5-9702-8A43B82F75C7}" type="parTrans" cxnId="{A218EEA5-D812-4B07-A083-81CBD856C72D}">
      <dgm:prSet/>
      <dgm:spPr/>
      <dgm:t>
        <a:bodyPr/>
        <a:lstStyle/>
        <a:p>
          <a:pPr rtl="1"/>
          <a:endParaRPr lang="he-IL"/>
        </a:p>
      </dgm:t>
    </dgm:pt>
    <dgm:pt modelId="{F392FB53-B7FC-4145-A72D-484D3C18CCC5}" type="sibTrans" cxnId="{A218EEA5-D812-4B07-A083-81CBD856C72D}">
      <dgm:prSet/>
      <dgm:spPr/>
      <dgm:t>
        <a:bodyPr/>
        <a:lstStyle/>
        <a:p>
          <a:pPr rtl="1"/>
          <a:endParaRPr lang="he-IL"/>
        </a:p>
      </dgm:t>
    </dgm:pt>
    <dgm:pt modelId="{4241A959-33A5-4FC5-BF03-1116B5827EE2}" type="pres">
      <dgm:prSet presAssocID="{9493783D-BBFE-4A24-B358-6EE1EADFA011}" presName="Name0" presStyleCnt="0">
        <dgm:presLayoutVars>
          <dgm:chMax val="7"/>
          <dgm:chPref val="7"/>
          <dgm:dir val="rev"/>
        </dgm:presLayoutVars>
      </dgm:prSet>
      <dgm:spPr/>
    </dgm:pt>
    <dgm:pt modelId="{FAA249A2-440D-4C6D-B0F4-9E547A728807}" type="pres">
      <dgm:prSet presAssocID="{9493783D-BBFE-4A24-B358-6EE1EADFA011}" presName="Name1" presStyleCnt="0"/>
      <dgm:spPr/>
    </dgm:pt>
    <dgm:pt modelId="{336C7BC7-058F-4BAB-8BE6-0769050B0F97}" type="pres">
      <dgm:prSet presAssocID="{9493783D-BBFE-4A24-B358-6EE1EADFA011}" presName="cycle" presStyleCnt="0"/>
      <dgm:spPr/>
    </dgm:pt>
    <dgm:pt modelId="{A36F0FB7-A05F-44B8-A093-678DA835A0A6}" type="pres">
      <dgm:prSet presAssocID="{9493783D-BBFE-4A24-B358-6EE1EADFA011}" presName="srcNode" presStyleLbl="node1" presStyleIdx="0" presStyleCnt="6"/>
      <dgm:spPr/>
    </dgm:pt>
    <dgm:pt modelId="{8C05A762-3910-4EA2-9334-5F4191CE4D97}" type="pres">
      <dgm:prSet presAssocID="{9493783D-BBFE-4A24-B358-6EE1EADFA011}" presName="conn" presStyleLbl="parChTrans1D2" presStyleIdx="0" presStyleCnt="1"/>
      <dgm:spPr/>
    </dgm:pt>
    <dgm:pt modelId="{6F860BDE-76F5-4811-AEDB-9A64130579BC}" type="pres">
      <dgm:prSet presAssocID="{9493783D-BBFE-4A24-B358-6EE1EADFA011}" presName="extraNode" presStyleLbl="node1" presStyleIdx="0" presStyleCnt="6"/>
      <dgm:spPr/>
    </dgm:pt>
    <dgm:pt modelId="{EE5599EA-AFD4-4F99-8904-63859C647EFA}" type="pres">
      <dgm:prSet presAssocID="{9493783D-BBFE-4A24-B358-6EE1EADFA011}" presName="dstNode" presStyleLbl="node1" presStyleIdx="0" presStyleCnt="6"/>
      <dgm:spPr/>
    </dgm:pt>
    <dgm:pt modelId="{7378A8CF-70B7-4FCD-B05A-29E3EBD602E7}" type="pres">
      <dgm:prSet presAssocID="{01995ED7-CF22-488C-A518-0C5189756CA4}" presName="text_1" presStyleLbl="node1" presStyleIdx="0" presStyleCnt="6">
        <dgm:presLayoutVars>
          <dgm:bulletEnabled val="1"/>
        </dgm:presLayoutVars>
      </dgm:prSet>
      <dgm:spPr/>
    </dgm:pt>
    <dgm:pt modelId="{C70107EB-5598-479E-A71F-846C7BDFE38C}" type="pres">
      <dgm:prSet presAssocID="{01995ED7-CF22-488C-A518-0C5189756CA4}" presName="accent_1" presStyleCnt="0"/>
      <dgm:spPr/>
    </dgm:pt>
    <dgm:pt modelId="{8649C317-FFF3-4BC6-8177-47B954F30835}" type="pres">
      <dgm:prSet presAssocID="{01995ED7-CF22-488C-A518-0C5189756CA4}" presName="accentRepeatNode" presStyleLbl="solidFgAcc1" presStyleIdx="0" presStyleCnt="6"/>
      <dgm:spPr/>
    </dgm:pt>
    <dgm:pt modelId="{7AA2159A-95F3-4267-9E09-D1C75615BE72}" type="pres">
      <dgm:prSet presAssocID="{B16E7B77-80D7-41CE-832F-A172FBE598FE}" presName="text_2" presStyleLbl="node1" presStyleIdx="1" presStyleCnt="6">
        <dgm:presLayoutVars>
          <dgm:bulletEnabled val="1"/>
        </dgm:presLayoutVars>
      </dgm:prSet>
      <dgm:spPr/>
    </dgm:pt>
    <dgm:pt modelId="{22AD96B2-9286-494F-89FD-BFC5B625E6CC}" type="pres">
      <dgm:prSet presAssocID="{B16E7B77-80D7-41CE-832F-A172FBE598FE}" presName="accent_2" presStyleCnt="0"/>
      <dgm:spPr/>
    </dgm:pt>
    <dgm:pt modelId="{CD77FA20-2318-474C-8A7F-2EBE193C5166}" type="pres">
      <dgm:prSet presAssocID="{B16E7B77-80D7-41CE-832F-A172FBE598FE}" presName="accentRepeatNode" presStyleLbl="solidFgAcc1" presStyleIdx="1" presStyleCnt="6"/>
      <dgm:spPr/>
    </dgm:pt>
    <dgm:pt modelId="{EB06015E-EBEB-4C4D-B490-D443D4D7FA6D}" type="pres">
      <dgm:prSet presAssocID="{30F16BC8-A37B-4ABE-8021-1A564E5591F0}" presName="text_3" presStyleLbl="node1" presStyleIdx="2" presStyleCnt="6">
        <dgm:presLayoutVars>
          <dgm:bulletEnabled val="1"/>
        </dgm:presLayoutVars>
      </dgm:prSet>
      <dgm:spPr/>
    </dgm:pt>
    <dgm:pt modelId="{13FA2412-68A2-49F5-8ABE-0E6A78078D59}" type="pres">
      <dgm:prSet presAssocID="{30F16BC8-A37B-4ABE-8021-1A564E5591F0}" presName="accent_3" presStyleCnt="0"/>
      <dgm:spPr/>
    </dgm:pt>
    <dgm:pt modelId="{27927F1B-2889-4671-9342-3BB73AF8BAE2}" type="pres">
      <dgm:prSet presAssocID="{30F16BC8-A37B-4ABE-8021-1A564E5591F0}" presName="accentRepeatNode" presStyleLbl="solidFgAcc1" presStyleIdx="2" presStyleCnt="6"/>
      <dgm:spPr/>
    </dgm:pt>
    <dgm:pt modelId="{F5D711C4-6482-4A23-916D-775BD1AD477F}" type="pres">
      <dgm:prSet presAssocID="{52A9FE2D-B456-41F3-A1B7-BCEE522DE9B1}" presName="text_4" presStyleLbl="node1" presStyleIdx="3" presStyleCnt="6">
        <dgm:presLayoutVars>
          <dgm:bulletEnabled val="1"/>
        </dgm:presLayoutVars>
      </dgm:prSet>
      <dgm:spPr/>
    </dgm:pt>
    <dgm:pt modelId="{CEFC52EE-D227-4037-8CA6-6173EF7717E5}" type="pres">
      <dgm:prSet presAssocID="{52A9FE2D-B456-41F3-A1B7-BCEE522DE9B1}" presName="accent_4" presStyleCnt="0"/>
      <dgm:spPr/>
    </dgm:pt>
    <dgm:pt modelId="{A18EDE0B-749C-45DE-AE10-65C690A27411}" type="pres">
      <dgm:prSet presAssocID="{52A9FE2D-B456-41F3-A1B7-BCEE522DE9B1}" presName="accentRepeatNode" presStyleLbl="solidFgAcc1" presStyleIdx="3" presStyleCnt="6"/>
      <dgm:spPr/>
    </dgm:pt>
    <dgm:pt modelId="{3D7A3AB0-A640-4F5C-8F2E-8A5295FB9673}" type="pres">
      <dgm:prSet presAssocID="{9C6E8EB9-EE1D-46CD-8B6C-2978487A9BCC}" presName="text_5" presStyleLbl="node1" presStyleIdx="4" presStyleCnt="6">
        <dgm:presLayoutVars>
          <dgm:bulletEnabled val="1"/>
        </dgm:presLayoutVars>
      </dgm:prSet>
      <dgm:spPr/>
    </dgm:pt>
    <dgm:pt modelId="{DFB658AB-E64F-4049-B9CF-90BDB66B3B33}" type="pres">
      <dgm:prSet presAssocID="{9C6E8EB9-EE1D-46CD-8B6C-2978487A9BCC}" presName="accent_5" presStyleCnt="0"/>
      <dgm:spPr/>
    </dgm:pt>
    <dgm:pt modelId="{42601A1F-501F-4235-B7C1-EC9E7C3FD28D}" type="pres">
      <dgm:prSet presAssocID="{9C6E8EB9-EE1D-46CD-8B6C-2978487A9BCC}" presName="accentRepeatNode" presStyleLbl="solidFgAcc1" presStyleIdx="4" presStyleCnt="6"/>
      <dgm:spPr/>
    </dgm:pt>
    <dgm:pt modelId="{04FAAF38-93FF-4A99-B463-3E878246CDF4}" type="pres">
      <dgm:prSet presAssocID="{2C7D462E-C058-478A-90ED-D73A0639F279}" presName="text_6" presStyleLbl="node1" presStyleIdx="5" presStyleCnt="6">
        <dgm:presLayoutVars>
          <dgm:bulletEnabled val="1"/>
        </dgm:presLayoutVars>
      </dgm:prSet>
      <dgm:spPr/>
    </dgm:pt>
    <dgm:pt modelId="{83EB61D8-0CD7-45F5-94F7-F9DC1828355C}" type="pres">
      <dgm:prSet presAssocID="{2C7D462E-C058-478A-90ED-D73A0639F279}" presName="accent_6" presStyleCnt="0"/>
      <dgm:spPr/>
    </dgm:pt>
    <dgm:pt modelId="{47503DDA-5610-4EAB-8E82-9B045E26486C}" type="pres">
      <dgm:prSet presAssocID="{2C7D462E-C058-478A-90ED-D73A0639F279}" presName="accentRepeatNode" presStyleLbl="solidFgAcc1" presStyleIdx="5" presStyleCnt="6"/>
      <dgm:spPr/>
    </dgm:pt>
  </dgm:ptLst>
  <dgm:cxnLst>
    <dgm:cxn modelId="{A78C2318-1227-48B9-BF01-F1262C96C219}" type="presOf" srcId="{52A9FE2D-B456-41F3-A1B7-BCEE522DE9B1}" destId="{F5D711C4-6482-4A23-916D-775BD1AD477F}" srcOrd="0" destOrd="0" presId="urn:microsoft.com/office/officeart/2008/layout/VerticalCurvedList"/>
    <dgm:cxn modelId="{46453232-A973-4F35-8402-338159DE0CBD}" srcId="{9493783D-BBFE-4A24-B358-6EE1EADFA011}" destId="{30F16BC8-A37B-4ABE-8021-1A564E5591F0}" srcOrd="2" destOrd="0" parTransId="{291460E8-CF9C-4D5A-9F44-845F779F8A80}" sibTransId="{B30569A2-E02B-4F8F-B64A-01E4E046F5E9}"/>
    <dgm:cxn modelId="{CA3B3B3D-6FC8-4D53-82AF-2832117A5DEE}" type="presOf" srcId="{6CFD130F-727F-440D-98BD-745DD92F51A0}" destId="{8C05A762-3910-4EA2-9334-5F4191CE4D97}" srcOrd="0" destOrd="0" presId="urn:microsoft.com/office/officeart/2008/layout/VerticalCurvedList"/>
    <dgm:cxn modelId="{98A9696E-7B09-435D-960D-71859299A5D8}" srcId="{9493783D-BBFE-4A24-B358-6EE1EADFA011}" destId="{B16E7B77-80D7-41CE-832F-A172FBE598FE}" srcOrd="1" destOrd="0" parTransId="{B0EBF443-27D0-46B8-BACC-C368DF04A814}" sibTransId="{876844C3-F7DF-43CF-AFA7-253AB009F818}"/>
    <dgm:cxn modelId="{2AF40070-5363-42F4-BC13-1D19568E2BA4}" srcId="{9493783D-BBFE-4A24-B358-6EE1EADFA011}" destId="{9C6E8EB9-EE1D-46CD-8B6C-2978487A9BCC}" srcOrd="4" destOrd="0" parTransId="{B8B6A7C8-787A-40B9-AE7A-9BE160383FE2}" sibTransId="{6BBB2259-C7A2-4207-A599-71A097B1B891}"/>
    <dgm:cxn modelId="{35D7D07F-9BA5-4A08-9A18-E529E2A01CDB}" type="presOf" srcId="{01995ED7-CF22-488C-A518-0C5189756CA4}" destId="{7378A8CF-70B7-4FCD-B05A-29E3EBD602E7}" srcOrd="0" destOrd="0" presId="urn:microsoft.com/office/officeart/2008/layout/VerticalCurvedList"/>
    <dgm:cxn modelId="{E505018A-8C45-4F34-AE03-FC1AB4889968}" type="presOf" srcId="{9493783D-BBFE-4A24-B358-6EE1EADFA011}" destId="{4241A959-33A5-4FC5-BF03-1116B5827EE2}" srcOrd="0" destOrd="0" presId="urn:microsoft.com/office/officeart/2008/layout/VerticalCurvedList"/>
    <dgm:cxn modelId="{C0DDF78A-1F48-4CA3-A34A-F5F09C728C39}" srcId="{9493783D-BBFE-4A24-B358-6EE1EADFA011}" destId="{01995ED7-CF22-488C-A518-0C5189756CA4}" srcOrd="0" destOrd="0" parTransId="{77D24D83-3B77-47F3-8202-ECDD3CA9957D}" sibTransId="{6CFD130F-727F-440D-98BD-745DD92F51A0}"/>
    <dgm:cxn modelId="{D7FFEBA4-D3DA-45F4-9E2F-50F881387CB5}" type="presOf" srcId="{9C6E8EB9-EE1D-46CD-8B6C-2978487A9BCC}" destId="{3D7A3AB0-A640-4F5C-8F2E-8A5295FB9673}" srcOrd="0" destOrd="0" presId="urn:microsoft.com/office/officeart/2008/layout/VerticalCurvedList"/>
    <dgm:cxn modelId="{A218EEA5-D812-4B07-A083-81CBD856C72D}" srcId="{9493783D-BBFE-4A24-B358-6EE1EADFA011}" destId="{52A9FE2D-B456-41F3-A1B7-BCEE522DE9B1}" srcOrd="3" destOrd="0" parTransId="{A17984CC-BD99-43E5-9702-8A43B82F75C7}" sibTransId="{F392FB53-B7FC-4145-A72D-484D3C18CCC5}"/>
    <dgm:cxn modelId="{EECFA0B1-9C80-4815-A8BA-A5014E186CB9}" type="presOf" srcId="{B16E7B77-80D7-41CE-832F-A172FBE598FE}" destId="{7AA2159A-95F3-4267-9E09-D1C75615BE72}" srcOrd="0" destOrd="0" presId="urn:microsoft.com/office/officeart/2008/layout/VerticalCurvedList"/>
    <dgm:cxn modelId="{F042C2B2-7A26-4D8E-8C66-CEF10300CEF5}" type="presOf" srcId="{30F16BC8-A37B-4ABE-8021-1A564E5591F0}" destId="{EB06015E-EBEB-4C4D-B490-D443D4D7FA6D}" srcOrd="0" destOrd="0" presId="urn:microsoft.com/office/officeart/2008/layout/VerticalCurvedList"/>
    <dgm:cxn modelId="{FAC29DC9-36E3-41AA-B0DC-2F0F8F24EE72}" type="presOf" srcId="{2C7D462E-C058-478A-90ED-D73A0639F279}" destId="{04FAAF38-93FF-4A99-B463-3E878246CDF4}" srcOrd="0" destOrd="0" presId="urn:microsoft.com/office/officeart/2008/layout/VerticalCurvedList"/>
    <dgm:cxn modelId="{FFF096EF-2729-407B-A390-D5BCB133C5A7}" srcId="{9493783D-BBFE-4A24-B358-6EE1EADFA011}" destId="{2C7D462E-C058-478A-90ED-D73A0639F279}" srcOrd="5" destOrd="0" parTransId="{0F6F1E6E-ED64-44D5-9A87-3B6EED65F7E7}" sibTransId="{9FE21FB1-4C23-4C2B-9880-859F8101FE69}"/>
    <dgm:cxn modelId="{4E42A47E-F035-4272-A2EC-4BC5343D5BE0}" type="presParOf" srcId="{4241A959-33A5-4FC5-BF03-1116B5827EE2}" destId="{FAA249A2-440D-4C6D-B0F4-9E547A728807}" srcOrd="0" destOrd="0" presId="urn:microsoft.com/office/officeart/2008/layout/VerticalCurvedList"/>
    <dgm:cxn modelId="{A0024144-811F-431D-95C4-F693BA677586}" type="presParOf" srcId="{FAA249A2-440D-4C6D-B0F4-9E547A728807}" destId="{336C7BC7-058F-4BAB-8BE6-0769050B0F97}" srcOrd="0" destOrd="0" presId="urn:microsoft.com/office/officeart/2008/layout/VerticalCurvedList"/>
    <dgm:cxn modelId="{6924F77A-D9BE-40DA-9BDD-21FDA32ADB3D}" type="presParOf" srcId="{336C7BC7-058F-4BAB-8BE6-0769050B0F97}" destId="{A36F0FB7-A05F-44B8-A093-678DA835A0A6}" srcOrd="0" destOrd="0" presId="urn:microsoft.com/office/officeart/2008/layout/VerticalCurvedList"/>
    <dgm:cxn modelId="{1709DCC1-CE60-4812-86FA-7C8C77DBED96}" type="presParOf" srcId="{336C7BC7-058F-4BAB-8BE6-0769050B0F97}" destId="{8C05A762-3910-4EA2-9334-5F4191CE4D97}" srcOrd="1" destOrd="0" presId="urn:microsoft.com/office/officeart/2008/layout/VerticalCurvedList"/>
    <dgm:cxn modelId="{E9CD0882-2FED-4801-9C86-25B031662C3C}" type="presParOf" srcId="{336C7BC7-058F-4BAB-8BE6-0769050B0F97}" destId="{6F860BDE-76F5-4811-AEDB-9A64130579BC}" srcOrd="2" destOrd="0" presId="urn:microsoft.com/office/officeart/2008/layout/VerticalCurvedList"/>
    <dgm:cxn modelId="{EBA5C349-44E4-4DC9-BB3A-BACEB28632F2}" type="presParOf" srcId="{336C7BC7-058F-4BAB-8BE6-0769050B0F97}" destId="{EE5599EA-AFD4-4F99-8904-63859C647EFA}" srcOrd="3" destOrd="0" presId="urn:microsoft.com/office/officeart/2008/layout/VerticalCurvedList"/>
    <dgm:cxn modelId="{CB8E1E0F-1B24-4494-937B-DB88C13FDFF2}" type="presParOf" srcId="{FAA249A2-440D-4C6D-B0F4-9E547A728807}" destId="{7378A8CF-70B7-4FCD-B05A-29E3EBD602E7}" srcOrd="1" destOrd="0" presId="urn:microsoft.com/office/officeart/2008/layout/VerticalCurvedList"/>
    <dgm:cxn modelId="{71605AB0-FE4B-4AC6-9D9D-4B6CAE9214B0}" type="presParOf" srcId="{FAA249A2-440D-4C6D-B0F4-9E547A728807}" destId="{C70107EB-5598-479E-A71F-846C7BDFE38C}" srcOrd="2" destOrd="0" presId="urn:microsoft.com/office/officeart/2008/layout/VerticalCurvedList"/>
    <dgm:cxn modelId="{E63931E6-9ABA-498F-9742-1C19D35866B5}" type="presParOf" srcId="{C70107EB-5598-479E-A71F-846C7BDFE38C}" destId="{8649C317-FFF3-4BC6-8177-47B954F30835}" srcOrd="0" destOrd="0" presId="urn:microsoft.com/office/officeart/2008/layout/VerticalCurvedList"/>
    <dgm:cxn modelId="{FBE84399-E9B4-420A-BB8C-128207647C00}" type="presParOf" srcId="{FAA249A2-440D-4C6D-B0F4-9E547A728807}" destId="{7AA2159A-95F3-4267-9E09-D1C75615BE72}" srcOrd="3" destOrd="0" presId="urn:microsoft.com/office/officeart/2008/layout/VerticalCurvedList"/>
    <dgm:cxn modelId="{1245935F-483A-4CF3-B417-2D392F2714F2}" type="presParOf" srcId="{FAA249A2-440D-4C6D-B0F4-9E547A728807}" destId="{22AD96B2-9286-494F-89FD-BFC5B625E6CC}" srcOrd="4" destOrd="0" presId="urn:microsoft.com/office/officeart/2008/layout/VerticalCurvedList"/>
    <dgm:cxn modelId="{5A33DFA9-EC92-42D6-B53F-82FCFE4EFA64}" type="presParOf" srcId="{22AD96B2-9286-494F-89FD-BFC5B625E6CC}" destId="{CD77FA20-2318-474C-8A7F-2EBE193C5166}" srcOrd="0" destOrd="0" presId="urn:microsoft.com/office/officeart/2008/layout/VerticalCurvedList"/>
    <dgm:cxn modelId="{8FC90B16-993E-419C-A1CB-5224CB8957D0}" type="presParOf" srcId="{FAA249A2-440D-4C6D-B0F4-9E547A728807}" destId="{EB06015E-EBEB-4C4D-B490-D443D4D7FA6D}" srcOrd="5" destOrd="0" presId="urn:microsoft.com/office/officeart/2008/layout/VerticalCurvedList"/>
    <dgm:cxn modelId="{9B89D849-E6D5-47CB-A272-514F524559C9}" type="presParOf" srcId="{FAA249A2-440D-4C6D-B0F4-9E547A728807}" destId="{13FA2412-68A2-49F5-8ABE-0E6A78078D59}" srcOrd="6" destOrd="0" presId="urn:microsoft.com/office/officeart/2008/layout/VerticalCurvedList"/>
    <dgm:cxn modelId="{4F3E0F19-9CEA-4DFB-84BE-F24A7006AF76}" type="presParOf" srcId="{13FA2412-68A2-49F5-8ABE-0E6A78078D59}" destId="{27927F1B-2889-4671-9342-3BB73AF8BAE2}" srcOrd="0" destOrd="0" presId="urn:microsoft.com/office/officeart/2008/layout/VerticalCurvedList"/>
    <dgm:cxn modelId="{618BD328-3623-4F89-B0B5-D3B969295B0B}" type="presParOf" srcId="{FAA249A2-440D-4C6D-B0F4-9E547A728807}" destId="{F5D711C4-6482-4A23-916D-775BD1AD477F}" srcOrd="7" destOrd="0" presId="urn:microsoft.com/office/officeart/2008/layout/VerticalCurvedList"/>
    <dgm:cxn modelId="{EB0B91D2-2E61-4551-9D2F-30F47CD332B5}" type="presParOf" srcId="{FAA249A2-440D-4C6D-B0F4-9E547A728807}" destId="{CEFC52EE-D227-4037-8CA6-6173EF7717E5}" srcOrd="8" destOrd="0" presId="urn:microsoft.com/office/officeart/2008/layout/VerticalCurvedList"/>
    <dgm:cxn modelId="{87CA0299-81C4-402E-8BE9-C4D2DBA3F333}" type="presParOf" srcId="{CEFC52EE-D227-4037-8CA6-6173EF7717E5}" destId="{A18EDE0B-749C-45DE-AE10-65C690A27411}" srcOrd="0" destOrd="0" presId="urn:microsoft.com/office/officeart/2008/layout/VerticalCurvedList"/>
    <dgm:cxn modelId="{556705BF-1B50-46B5-8B88-B6B34E10BBA0}" type="presParOf" srcId="{FAA249A2-440D-4C6D-B0F4-9E547A728807}" destId="{3D7A3AB0-A640-4F5C-8F2E-8A5295FB9673}" srcOrd="9" destOrd="0" presId="urn:microsoft.com/office/officeart/2008/layout/VerticalCurvedList"/>
    <dgm:cxn modelId="{89722932-9459-428D-9070-E09C6B8BCEA6}" type="presParOf" srcId="{FAA249A2-440D-4C6D-B0F4-9E547A728807}" destId="{DFB658AB-E64F-4049-B9CF-90BDB66B3B33}" srcOrd="10" destOrd="0" presId="urn:microsoft.com/office/officeart/2008/layout/VerticalCurvedList"/>
    <dgm:cxn modelId="{DE3FACB8-7A0A-44B5-B789-AB83F19F5B4F}" type="presParOf" srcId="{DFB658AB-E64F-4049-B9CF-90BDB66B3B33}" destId="{42601A1F-501F-4235-B7C1-EC9E7C3FD28D}" srcOrd="0" destOrd="0" presId="urn:microsoft.com/office/officeart/2008/layout/VerticalCurvedList"/>
    <dgm:cxn modelId="{98B3840A-6CCB-4C49-8AE7-CC2DDF2792A6}" type="presParOf" srcId="{FAA249A2-440D-4C6D-B0F4-9E547A728807}" destId="{04FAAF38-93FF-4A99-B463-3E878246CDF4}" srcOrd="11" destOrd="0" presId="urn:microsoft.com/office/officeart/2008/layout/VerticalCurvedList"/>
    <dgm:cxn modelId="{A2358184-0B0E-4CAB-96AF-E3FE098CD469}" type="presParOf" srcId="{FAA249A2-440D-4C6D-B0F4-9E547A728807}" destId="{83EB61D8-0CD7-45F5-94F7-F9DC1828355C}" srcOrd="12" destOrd="0" presId="urn:microsoft.com/office/officeart/2008/layout/VerticalCurvedList"/>
    <dgm:cxn modelId="{A37E827C-DE1C-4E34-BB9F-08510F8A5EEB}" type="presParOf" srcId="{83EB61D8-0CD7-45F5-94F7-F9DC1828355C}" destId="{47503DDA-5610-4EAB-8E82-9B045E26486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B1097B-4575-4038-BD8C-529BD71D1474}"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2C60C642-1586-4D95-B590-F080CAA879E6}">
      <dgm:prSet custT="1"/>
      <dgm:spPr/>
      <dgm:t>
        <a:bodyPr/>
        <a:lstStyle/>
        <a:p>
          <a:r>
            <a:rPr lang="he-IL" sz="2300" dirty="0"/>
            <a:t>החלוקה הגזעית היוותה בסיס חשוב באידיאולוגיה הנאצית. חשיבותה נבעה מהשקפתו של היטלר, לפיה כל המלחמות בעולם מקורם במאבק בין גזעים. </a:t>
          </a:r>
          <a:endParaRPr lang="en-US" sz="2300" dirty="0"/>
        </a:p>
      </dgm:t>
    </dgm:pt>
    <dgm:pt modelId="{DC36F4B3-A912-4FDD-B960-8CCA74F653BB}" type="parTrans" cxnId="{213276D9-AC73-4AEE-B3C9-A57A45A27610}">
      <dgm:prSet/>
      <dgm:spPr/>
      <dgm:t>
        <a:bodyPr/>
        <a:lstStyle/>
        <a:p>
          <a:endParaRPr lang="en-US"/>
        </a:p>
      </dgm:t>
    </dgm:pt>
    <dgm:pt modelId="{6866DDD1-F04C-4268-8B8A-F4366F63996D}" type="sibTrans" cxnId="{213276D9-AC73-4AEE-B3C9-A57A45A27610}">
      <dgm:prSet/>
      <dgm:spPr/>
      <dgm:t>
        <a:bodyPr/>
        <a:lstStyle/>
        <a:p>
          <a:endParaRPr lang="en-US"/>
        </a:p>
      </dgm:t>
    </dgm:pt>
    <dgm:pt modelId="{D98461D7-451E-4FF5-B54C-9DF16D51CAFC}">
      <dgm:prSet custT="1"/>
      <dgm:spPr/>
      <dgm:t>
        <a:bodyPr/>
        <a:lstStyle/>
        <a:p>
          <a:r>
            <a:rPr lang="he-IL" sz="2100" dirty="0"/>
            <a:t>לפי השקפתו, הסיבה שגרמניה הפסידה במלחמת העולם הראשונה למרות היותה הגזע העליון, היא כיוון שלאורך השנים התערבב הגזע הארי עם גזעים נחותים ואיבד מאיכותו המזוקקת. אחת ממטרותיו המרכזיות של היטלר הייתה לטהר את הגזע הארי הגרמני מכל גזע אחר שדבק בו. עד להופעתה של התנועה הנאצית, הלאומיות הגרמנית התבססה כל מכנה משותף היסטורי-תרבותי. היטלר שינה זאת ושם את הדגש על המרכיב הגזעי. הנאצים העבירו את העם הגרמני מהגדרה עצמית לאומית-תרבותית להגדרה עצמית לאומית-אתנית-גזעית.</a:t>
          </a:r>
          <a:endParaRPr lang="en-US" sz="2100" dirty="0"/>
        </a:p>
      </dgm:t>
    </dgm:pt>
    <dgm:pt modelId="{5ABDFA72-EAB7-4835-8930-F8A006D9922D}" type="parTrans" cxnId="{6914E76F-DA60-4DEE-B0E6-98659B52F8E1}">
      <dgm:prSet/>
      <dgm:spPr/>
      <dgm:t>
        <a:bodyPr/>
        <a:lstStyle/>
        <a:p>
          <a:endParaRPr lang="en-US"/>
        </a:p>
      </dgm:t>
    </dgm:pt>
    <dgm:pt modelId="{B785FF0B-3980-4068-B4D8-281E99A65227}" type="sibTrans" cxnId="{6914E76F-DA60-4DEE-B0E6-98659B52F8E1}">
      <dgm:prSet/>
      <dgm:spPr/>
      <dgm:t>
        <a:bodyPr/>
        <a:lstStyle/>
        <a:p>
          <a:endParaRPr lang="en-US"/>
        </a:p>
      </dgm:t>
    </dgm:pt>
    <dgm:pt modelId="{DBD7833F-216A-4E96-A02B-D063D45B339E}" type="pres">
      <dgm:prSet presAssocID="{6AB1097B-4575-4038-BD8C-529BD71D1474}" presName="Name0" presStyleCnt="0">
        <dgm:presLayoutVars>
          <dgm:dir/>
          <dgm:resizeHandles val="exact"/>
        </dgm:presLayoutVars>
      </dgm:prSet>
      <dgm:spPr/>
    </dgm:pt>
    <dgm:pt modelId="{72EE4555-8F38-49A0-B17F-4072FEEEA884}" type="pres">
      <dgm:prSet presAssocID="{6AB1097B-4575-4038-BD8C-529BD71D1474}" presName="node1" presStyleLbl="node1" presStyleIdx="0" presStyleCnt="2">
        <dgm:presLayoutVars>
          <dgm:bulletEnabled val="1"/>
        </dgm:presLayoutVars>
      </dgm:prSet>
      <dgm:spPr/>
    </dgm:pt>
    <dgm:pt modelId="{F0869DDF-7075-450C-A337-762D8C879AA0}" type="pres">
      <dgm:prSet presAssocID="{6AB1097B-4575-4038-BD8C-529BD71D1474}" presName="sibTrans" presStyleLbl="bgShp" presStyleIdx="0" presStyleCnt="1" custAng="11124282" custScaleX="121435" custLinFactNeighborX="2211" custLinFactNeighborY="-3513"/>
      <dgm:spPr/>
    </dgm:pt>
    <dgm:pt modelId="{EA178939-D705-4720-A20B-7E0990438650}" type="pres">
      <dgm:prSet presAssocID="{6AB1097B-4575-4038-BD8C-529BD71D1474}" presName="node2" presStyleLbl="node1" presStyleIdx="1" presStyleCnt="2" custScaleX="115490" custScaleY="195804">
        <dgm:presLayoutVars>
          <dgm:bulletEnabled val="1"/>
        </dgm:presLayoutVars>
      </dgm:prSet>
      <dgm:spPr/>
    </dgm:pt>
    <dgm:pt modelId="{369AF8B1-2748-4E68-BFB9-C72BAE2A92DD}" type="pres">
      <dgm:prSet presAssocID="{6AB1097B-4575-4038-BD8C-529BD71D1474}" presName="sp1" presStyleCnt="0"/>
      <dgm:spPr/>
    </dgm:pt>
    <dgm:pt modelId="{DC0870E0-4457-4A5A-A374-18F321BB9E70}" type="pres">
      <dgm:prSet presAssocID="{6AB1097B-4575-4038-BD8C-529BD71D1474}" presName="sp2" presStyleCnt="0"/>
      <dgm:spPr/>
    </dgm:pt>
  </dgm:ptLst>
  <dgm:cxnLst>
    <dgm:cxn modelId="{68D4B131-4229-4CC3-8E6B-AC2382A0F1E8}" type="presOf" srcId="{6AB1097B-4575-4038-BD8C-529BD71D1474}" destId="{DBD7833F-216A-4E96-A02B-D063D45B339E}" srcOrd="0" destOrd="0" presId="urn:microsoft.com/office/officeart/2005/8/layout/cycle3"/>
    <dgm:cxn modelId="{3B495B4C-8896-4DF3-B51C-1F5B9413A914}" type="presOf" srcId="{2C60C642-1586-4D95-B590-F080CAA879E6}" destId="{72EE4555-8F38-49A0-B17F-4072FEEEA884}" srcOrd="0" destOrd="0" presId="urn:microsoft.com/office/officeart/2005/8/layout/cycle3"/>
    <dgm:cxn modelId="{6914E76F-DA60-4DEE-B0E6-98659B52F8E1}" srcId="{6AB1097B-4575-4038-BD8C-529BD71D1474}" destId="{D98461D7-451E-4FF5-B54C-9DF16D51CAFC}" srcOrd="1" destOrd="0" parTransId="{5ABDFA72-EAB7-4835-8930-F8A006D9922D}" sibTransId="{B785FF0B-3980-4068-B4D8-281E99A65227}"/>
    <dgm:cxn modelId="{075E9670-9236-4806-8728-7D13310231FF}" type="presOf" srcId="{6866DDD1-F04C-4268-8B8A-F4366F63996D}" destId="{F0869DDF-7075-450C-A337-762D8C879AA0}" srcOrd="0" destOrd="0" presId="urn:microsoft.com/office/officeart/2005/8/layout/cycle3"/>
    <dgm:cxn modelId="{E5CA58D5-F053-4789-B95B-73D41FE90ECD}" type="presOf" srcId="{D98461D7-451E-4FF5-B54C-9DF16D51CAFC}" destId="{EA178939-D705-4720-A20B-7E0990438650}" srcOrd="0" destOrd="0" presId="urn:microsoft.com/office/officeart/2005/8/layout/cycle3"/>
    <dgm:cxn modelId="{213276D9-AC73-4AEE-B3C9-A57A45A27610}" srcId="{6AB1097B-4575-4038-BD8C-529BD71D1474}" destId="{2C60C642-1586-4D95-B590-F080CAA879E6}" srcOrd="0" destOrd="0" parTransId="{DC36F4B3-A912-4FDD-B960-8CCA74F653BB}" sibTransId="{6866DDD1-F04C-4268-8B8A-F4366F63996D}"/>
    <dgm:cxn modelId="{312B2E37-4A76-4527-9196-9F31982CA2B5}" type="presParOf" srcId="{DBD7833F-216A-4E96-A02B-D063D45B339E}" destId="{72EE4555-8F38-49A0-B17F-4072FEEEA884}" srcOrd="0" destOrd="0" presId="urn:microsoft.com/office/officeart/2005/8/layout/cycle3"/>
    <dgm:cxn modelId="{CED174A1-0A62-4F63-BBFF-9AE229D24D4C}" type="presParOf" srcId="{DBD7833F-216A-4E96-A02B-D063D45B339E}" destId="{F0869DDF-7075-450C-A337-762D8C879AA0}" srcOrd="1" destOrd="0" presId="urn:microsoft.com/office/officeart/2005/8/layout/cycle3"/>
    <dgm:cxn modelId="{ADFC753D-E670-4528-B882-21F8572771F8}" type="presParOf" srcId="{DBD7833F-216A-4E96-A02B-D063D45B339E}" destId="{EA178939-D705-4720-A20B-7E0990438650}" srcOrd="2" destOrd="0" presId="urn:microsoft.com/office/officeart/2005/8/layout/cycle3"/>
    <dgm:cxn modelId="{CC5433E9-D3AC-48F5-807C-9C6C198A8861}" type="presParOf" srcId="{DBD7833F-216A-4E96-A02B-D063D45B339E}" destId="{369AF8B1-2748-4E68-BFB9-C72BAE2A92DD}" srcOrd="3" destOrd="0" presId="urn:microsoft.com/office/officeart/2005/8/layout/cycle3"/>
    <dgm:cxn modelId="{174AFAF8-B0D6-42CE-A5B0-F93251FDA5B3}" type="presParOf" srcId="{DBD7833F-216A-4E96-A02B-D063D45B339E}" destId="{DC0870E0-4457-4A5A-A374-18F321BB9E70}"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FB1AC6-0D3B-4511-9CC8-59FDA996A842}" type="doc">
      <dgm:prSet loTypeId="urn:microsoft.com/office/officeart/2005/8/layout/hList3" loCatId="list" qsTypeId="urn:microsoft.com/office/officeart/2005/8/quickstyle/simple1" qsCatId="simple" csTypeId="urn:microsoft.com/office/officeart/2005/8/colors/colorful5" csCatId="colorful" phldr="1"/>
      <dgm:spPr/>
      <dgm:t>
        <a:bodyPr/>
        <a:lstStyle/>
        <a:p>
          <a:pPr rtl="1"/>
          <a:endParaRPr lang="he-IL"/>
        </a:p>
      </dgm:t>
    </dgm:pt>
    <dgm:pt modelId="{AF741D23-D534-480D-A48B-969FD324682E}">
      <dgm:prSet phldrT="[טקסט]"/>
      <dgm:spPr/>
      <dgm:t>
        <a:bodyPr/>
        <a:lstStyle/>
        <a:p>
          <a:pPr rtl="1"/>
          <a:r>
            <a:rPr lang="he-IL" dirty="0"/>
            <a:t>הקשיים של גרמניה לאחר ההפסד במלחמת העולם הראשונה</a:t>
          </a:r>
        </a:p>
      </dgm:t>
    </dgm:pt>
    <dgm:pt modelId="{90507D1E-BCB0-4CA5-BA66-402376A4C7EB}" type="parTrans" cxnId="{8A576F3B-461A-4482-9626-70E9794B110F}">
      <dgm:prSet/>
      <dgm:spPr/>
      <dgm:t>
        <a:bodyPr/>
        <a:lstStyle/>
        <a:p>
          <a:pPr rtl="1"/>
          <a:endParaRPr lang="he-IL"/>
        </a:p>
      </dgm:t>
    </dgm:pt>
    <dgm:pt modelId="{298AB0E5-9427-472B-A5B1-A6BDA2AF3B01}" type="sibTrans" cxnId="{8A576F3B-461A-4482-9626-70E9794B110F}">
      <dgm:prSet/>
      <dgm:spPr/>
      <dgm:t>
        <a:bodyPr/>
        <a:lstStyle/>
        <a:p>
          <a:pPr rtl="1"/>
          <a:endParaRPr lang="he-IL"/>
        </a:p>
      </dgm:t>
    </dgm:pt>
    <dgm:pt modelId="{9C8CDE6C-0AEA-4370-9CC1-4D3DD0AD8365}">
      <dgm:prSet phldrT="[טקסט]"/>
      <dgm:spPr>
        <a:solidFill>
          <a:schemeClr val="accent5">
            <a:lumMod val="60000"/>
            <a:lumOff val="40000"/>
          </a:schemeClr>
        </a:solidFill>
      </dgm:spPr>
      <dgm:t>
        <a:bodyPr/>
        <a:lstStyle/>
        <a:p>
          <a:pPr rtl="1"/>
          <a:r>
            <a:rPr lang="he-IL" b="1" dirty="0"/>
            <a:t>חוסר יציבות חברתית </a:t>
          </a:r>
        </a:p>
        <a:p>
          <a:pPr rtl="1"/>
          <a:r>
            <a:rPr lang="he-IL" dirty="0"/>
            <a:t>(שביתות במשק, פילוג חברתי, תסיסה)</a:t>
          </a:r>
        </a:p>
      </dgm:t>
    </dgm:pt>
    <dgm:pt modelId="{B9877FC0-8A2A-4AF8-8757-3E68CEBED15B}" type="parTrans" cxnId="{1C140E53-E278-49DB-BA99-A04652E4F772}">
      <dgm:prSet/>
      <dgm:spPr/>
      <dgm:t>
        <a:bodyPr/>
        <a:lstStyle/>
        <a:p>
          <a:pPr rtl="1"/>
          <a:endParaRPr lang="he-IL"/>
        </a:p>
      </dgm:t>
    </dgm:pt>
    <dgm:pt modelId="{F7963FAA-291F-4C36-BBDB-7CD476B5843D}" type="sibTrans" cxnId="{1C140E53-E278-49DB-BA99-A04652E4F772}">
      <dgm:prSet/>
      <dgm:spPr/>
      <dgm:t>
        <a:bodyPr/>
        <a:lstStyle/>
        <a:p>
          <a:pPr rtl="1"/>
          <a:endParaRPr lang="he-IL"/>
        </a:p>
      </dgm:t>
    </dgm:pt>
    <dgm:pt modelId="{6B4932BB-EB47-4610-96FA-0E4ED66BDB03}">
      <dgm:prSet phldrT="[טקסט]"/>
      <dgm:spPr/>
      <dgm:t>
        <a:bodyPr/>
        <a:lstStyle/>
        <a:p>
          <a:pPr rtl="1"/>
          <a:r>
            <a:rPr lang="he-IL" b="1" i="0" dirty="0"/>
            <a:t>בעיות כלכליות </a:t>
          </a:r>
          <a:r>
            <a:rPr lang="he-IL" dirty="0"/>
            <a:t>(אבטלה גבוהה, יוקר מחיה)</a:t>
          </a:r>
        </a:p>
      </dgm:t>
    </dgm:pt>
    <dgm:pt modelId="{553496BD-759B-4BAC-8475-99B2DDCE0838}" type="parTrans" cxnId="{7BEA2185-66FE-4A5B-A964-BA38D59121F4}">
      <dgm:prSet/>
      <dgm:spPr/>
      <dgm:t>
        <a:bodyPr/>
        <a:lstStyle/>
        <a:p>
          <a:pPr rtl="1"/>
          <a:endParaRPr lang="he-IL"/>
        </a:p>
      </dgm:t>
    </dgm:pt>
    <dgm:pt modelId="{ED0A943D-5E89-4601-833B-6BF13175ADAA}" type="sibTrans" cxnId="{7BEA2185-66FE-4A5B-A964-BA38D59121F4}">
      <dgm:prSet/>
      <dgm:spPr/>
      <dgm:t>
        <a:bodyPr/>
        <a:lstStyle/>
        <a:p>
          <a:pPr rtl="1"/>
          <a:endParaRPr lang="he-IL"/>
        </a:p>
      </dgm:t>
    </dgm:pt>
    <dgm:pt modelId="{FB93D9F5-251B-4550-BDA1-B517A8084C30}">
      <dgm:prSet phldrT="[טקסט]"/>
      <dgm:spPr/>
      <dgm:t>
        <a:bodyPr/>
        <a:lstStyle/>
        <a:p>
          <a:pPr rtl="1"/>
          <a:r>
            <a:rPr lang="he-IL" b="1" u="none" dirty="0"/>
            <a:t>חוסר יציבות פוליטית </a:t>
          </a:r>
        </a:p>
        <a:p>
          <a:pPr rtl="1"/>
          <a:r>
            <a:rPr lang="he-IL" dirty="0"/>
            <a:t>(ממשלות עלו ונפלו בקצב מהיר)</a:t>
          </a:r>
        </a:p>
      </dgm:t>
    </dgm:pt>
    <dgm:pt modelId="{E816C9DA-1434-4CFB-BA80-EBC578E213B6}" type="parTrans" cxnId="{4F0F71D3-75B8-422C-8683-E14156A5DC9B}">
      <dgm:prSet/>
      <dgm:spPr/>
      <dgm:t>
        <a:bodyPr/>
        <a:lstStyle/>
        <a:p>
          <a:pPr rtl="1"/>
          <a:endParaRPr lang="he-IL"/>
        </a:p>
      </dgm:t>
    </dgm:pt>
    <dgm:pt modelId="{0B112024-CF8F-4166-9568-E93AB3ED3626}" type="sibTrans" cxnId="{4F0F71D3-75B8-422C-8683-E14156A5DC9B}">
      <dgm:prSet/>
      <dgm:spPr/>
      <dgm:t>
        <a:bodyPr/>
        <a:lstStyle/>
        <a:p>
          <a:pPr rtl="1"/>
          <a:endParaRPr lang="he-IL"/>
        </a:p>
      </dgm:t>
    </dgm:pt>
    <dgm:pt modelId="{176C1B3E-61E6-46A0-9193-95F95D6919FA}" type="pres">
      <dgm:prSet presAssocID="{04FB1AC6-0D3B-4511-9CC8-59FDA996A842}" presName="composite" presStyleCnt="0">
        <dgm:presLayoutVars>
          <dgm:chMax val="1"/>
          <dgm:dir/>
          <dgm:resizeHandles val="exact"/>
        </dgm:presLayoutVars>
      </dgm:prSet>
      <dgm:spPr/>
    </dgm:pt>
    <dgm:pt modelId="{AEF3037C-E67D-4082-9A8B-B97941A8E218}" type="pres">
      <dgm:prSet presAssocID="{AF741D23-D534-480D-A48B-969FD324682E}" presName="roof" presStyleLbl="dkBgShp" presStyleIdx="0" presStyleCnt="2"/>
      <dgm:spPr/>
    </dgm:pt>
    <dgm:pt modelId="{4E05C3DC-039F-4AFF-990C-FE0625FFBD5C}" type="pres">
      <dgm:prSet presAssocID="{AF741D23-D534-480D-A48B-969FD324682E}" presName="pillars" presStyleCnt="0"/>
      <dgm:spPr/>
    </dgm:pt>
    <dgm:pt modelId="{529CA569-49A5-4F9A-A686-D9FCAACAD8D6}" type="pres">
      <dgm:prSet presAssocID="{AF741D23-D534-480D-A48B-969FD324682E}" presName="pillar1" presStyleLbl="node1" presStyleIdx="0" presStyleCnt="3">
        <dgm:presLayoutVars>
          <dgm:bulletEnabled val="1"/>
        </dgm:presLayoutVars>
      </dgm:prSet>
      <dgm:spPr/>
    </dgm:pt>
    <dgm:pt modelId="{474DE220-3235-40F5-A287-5B9791C3E601}" type="pres">
      <dgm:prSet presAssocID="{6B4932BB-EB47-4610-96FA-0E4ED66BDB03}" presName="pillarX" presStyleLbl="node1" presStyleIdx="1" presStyleCnt="3">
        <dgm:presLayoutVars>
          <dgm:bulletEnabled val="1"/>
        </dgm:presLayoutVars>
      </dgm:prSet>
      <dgm:spPr/>
    </dgm:pt>
    <dgm:pt modelId="{53E18BF9-DFE8-43C6-A7B0-BCCB02F2ED4C}" type="pres">
      <dgm:prSet presAssocID="{FB93D9F5-251B-4550-BDA1-B517A8084C30}" presName="pillarX" presStyleLbl="node1" presStyleIdx="2" presStyleCnt="3">
        <dgm:presLayoutVars>
          <dgm:bulletEnabled val="1"/>
        </dgm:presLayoutVars>
      </dgm:prSet>
      <dgm:spPr/>
    </dgm:pt>
    <dgm:pt modelId="{E9D46B5C-892C-4492-86EA-D83ED6BC6CA8}" type="pres">
      <dgm:prSet presAssocID="{AF741D23-D534-480D-A48B-969FD324682E}" presName="base" presStyleLbl="dkBgShp" presStyleIdx="1" presStyleCnt="2"/>
      <dgm:spPr/>
    </dgm:pt>
  </dgm:ptLst>
  <dgm:cxnLst>
    <dgm:cxn modelId="{6B2B6903-9CF8-4185-9EBF-521B8CA0DF75}" type="presOf" srcId="{6B4932BB-EB47-4610-96FA-0E4ED66BDB03}" destId="{474DE220-3235-40F5-A287-5B9791C3E601}" srcOrd="0" destOrd="0" presId="urn:microsoft.com/office/officeart/2005/8/layout/hList3"/>
    <dgm:cxn modelId="{BA829A05-8D27-48ED-8DDB-9A106D5082C1}" type="presOf" srcId="{AF741D23-D534-480D-A48B-969FD324682E}" destId="{AEF3037C-E67D-4082-9A8B-B97941A8E218}" srcOrd="0" destOrd="0" presId="urn:microsoft.com/office/officeart/2005/8/layout/hList3"/>
    <dgm:cxn modelId="{8A576F3B-461A-4482-9626-70E9794B110F}" srcId="{04FB1AC6-0D3B-4511-9CC8-59FDA996A842}" destId="{AF741D23-D534-480D-A48B-969FD324682E}" srcOrd="0" destOrd="0" parTransId="{90507D1E-BCB0-4CA5-BA66-402376A4C7EB}" sibTransId="{298AB0E5-9427-472B-A5B1-A6BDA2AF3B01}"/>
    <dgm:cxn modelId="{74D3C347-D148-46E8-945D-4A01602477B4}" type="presOf" srcId="{9C8CDE6C-0AEA-4370-9CC1-4D3DD0AD8365}" destId="{529CA569-49A5-4F9A-A686-D9FCAACAD8D6}" srcOrd="0" destOrd="0" presId="urn:microsoft.com/office/officeart/2005/8/layout/hList3"/>
    <dgm:cxn modelId="{1C140E53-E278-49DB-BA99-A04652E4F772}" srcId="{AF741D23-D534-480D-A48B-969FD324682E}" destId="{9C8CDE6C-0AEA-4370-9CC1-4D3DD0AD8365}" srcOrd="0" destOrd="0" parTransId="{B9877FC0-8A2A-4AF8-8757-3E68CEBED15B}" sibTransId="{F7963FAA-291F-4C36-BBDB-7CD476B5843D}"/>
    <dgm:cxn modelId="{4F1B1377-F616-451C-ACB2-9E8E15E60678}" type="presOf" srcId="{FB93D9F5-251B-4550-BDA1-B517A8084C30}" destId="{53E18BF9-DFE8-43C6-A7B0-BCCB02F2ED4C}" srcOrd="0" destOrd="0" presId="urn:microsoft.com/office/officeart/2005/8/layout/hList3"/>
    <dgm:cxn modelId="{7BEA2185-66FE-4A5B-A964-BA38D59121F4}" srcId="{AF741D23-D534-480D-A48B-969FD324682E}" destId="{6B4932BB-EB47-4610-96FA-0E4ED66BDB03}" srcOrd="1" destOrd="0" parTransId="{553496BD-759B-4BAC-8475-99B2DDCE0838}" sibTransId="{ED0A943D-5E89-4601-833B-6BF13175ADAA}"/>
    <dgm:cxn modelId="{4F0F71D3-75B8-422C-8683-E14156A5DC9B}" srcId="{AF741D23-D534-480D-A48B-969FD324682E}" destId="{FB93D9F5-251B-4550-BDA1-B517A8084C30}" srcOrd="2" destOrd="0" parTransId="{E816C9DA-1434-4CFB-BA80-EBC578E213B6}" sibTransId="{0B112024-CF8F-4166-9568-E93AB3ED3626}"/>
    <dgm:cxn modelId="{68AECDF8-C3AB-41AC-909B-7C4EF38B9E04}" type="presOf" srcId="{04FB1AC6-0D3B-4511-9CC8-59FDA996A842}" destId="{176C1B3E-61E6-46A0-9193-95F95D6919FA}" srcOrd="0" destOrd="0" presId="urn:microsoft.com/office/officeart/2005/8/layout/hList3"/>
    <dgm:cxn modelId="{A8911BB2-2C1D-4774-8AEF-6A32954DBEFC}" type="presParOf" srcId="{176C1B3E-61E6-46A0-9193-95F95D6919FA}" destId="{AEF3037C-E67D-4082-9A8B-B97941A8E218}" srcOrd="0" destOrd="0" presId="urn:microsoft.com/office/officeart/2005/8/layout/hList3"/>
    <dgm:cxn modelId="{F11DC3CD-AA4B-4C98-BC45-540CCBE08DA8}" type="presParOf" srcId="{176C1B3E-61E6-46A0-9193-95F95D6919FA}" destId="{4E05C3DC-039F-4AFF-990C-FE0625FFBD5C}" srcOrd="1" destOrd="0" presId="urn:microsoft.com/office/officeart/2005/8/layout/hList3"/>
    <dgm:cxn modelId="{0E8C729F-1685-43D9-9D24-27BC1A411347}" type="presParOf" srcId="{4E05C3DC-039F-4AFF-990C-FE0625FFBD5C}" destId="{529CA569-49A5-4F9A-A686-D9FCAACAD8D6}" srcOrd="0" destOrd="0" presId="urn:microsoft.com/office/officeart/2005/8/layout/hList3"/>
    <dgm:cxn modelId="{C7F3AB05-46DE-4A0D-9545-B762FA1C84BF}" type="presParOf" srcId="{4E05C3DC-039F-4AFF-990C-FE0625FFBD5C}" destId="{474DE220-3235-40F5-A287-5B9791C3E601}" srcOrd="1" destOrd="0" presId="urn:microsoft.com/office/officeart/2005/8/layout/hList3"/>
    <dgm:cxn modelId="{E3001A77-458C-4257-B06C-D287CFFED863}" type="presParOf" srcId="{4E05C3DC-039F-4AFF-990C-FE0625FFBD5C}" destId="{53E18BF9-DFE8-43C6-A7B0-BCCB02F2ED4C}" srcOrd="2" destOrd="0" presId="urn:microsoft.com/office/officeart/2005/8/layout/hList3"/>
    <dgm:cxn modelId="{DC30DB3A-FCC2-4343-B4ED-20D56F85DD44}" type="presParOf" srcId="{176C1B3E-61E6-46A0-9193-95F95D6919FA}" destId="{E9D46B5C-892C-4492-86EA-D83ED6BC6CA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41FDAC-5319-4ECD-847A-34168B675E33}" type="doc">
      <dgm:prSet loTypeId="urn:microsoft.com/office/officeart/2005/8/layout/cycle6" loCatId="cycle" qsTypeId="urn:microsoft.com/office/officeart/2005/8/quickstyle/simple1" qsCatId="simple" csTypeId="urn:microsoft.com/office/officeart/2005/8/colors/colorful4" csCatId="colorful" phldr="1"/>
      <dgm:spPr/>
      <dgm:t>
        <a:bodyPr/>
        <a:lstStyle/>
        <a:p>
          <a:pPr rtl="1"/>
          <a:endParaRPr lang="he-IL"/>
        </a:p>
      </dgm:t>
    </dgm:pt>
    <dgm:pt modelId="{9F58FE5D-2113-4E1E-BC3E-76B5FA46BE4C}">
      <dgm:prSet phldrT="[טקסט]" custT="1"/>
      <dgm:spPr/>
      <dgm:t>
        <a:bodyPr/>
        <a:lstStyle/>
        <a:p>
          <a:pPr rtl="1"/>
          <a:r>
            <a:rPr lang="he-IL" sz="2400" dirty="0"/>
            <a:t>מדמוקרטיה מפלגתית למפלגה אחת</a:t>
          </a:r>
        </a:p>
      </dgm:t>
    </dgm:pt>
    <dgm:pt modelId="{D80581AE-BC8B-42E5-8C9C-24A0C5AD4106}" type="parTrans" cxnId="{61FE5706-5294-43E0-934B-A225711A71BD}">
      <dgm:prSet/>
      <dgm:spPr/>
      <dgm:t>
        <a:bodyPr/>
        <a:lstStyle/>
        <a:p>
          <a:pPr rtl="1"/>
          <a:endParaRPr lang="he-IL"/>
        </a:p>
      </dgm:t>
    </dgm:pt>
    <dgm:pt modelId="{F03D3CB8-790C-4373-9A84-46E1CAD19DBA}" type="sibTrans" cxnId="{61FE5706-5294-43E0-934B-A225711A71BD}">
      <dgm:prSet/>
      <dgm:spPr/>
      <dgm:t>
        <a:bodyPr/>
        <a:lstStyle/>
        <a:p>
          <a:pPr rtl="1"/>
          <a:endParaRPr lang="he-IL"/>
        </a:p>
      </dgm:t>
    </dgm:pt>
    <dgm:pt modelId="{F18A6593-19D1-439D-9388-863F45699B4A}">
      <dgm:prSet phldrT="[טקסט]" custT="1"/>
      <dgm:spPr/>
      <dgm:t>
        <a:bodyPr/>
        <a:lstStyle/>
        <a:p>
          <a:pPr rtl="1"/>
          <a:r>
            <a:rPr lang="he-IL" sz="2400" dirty="0"/>
            <a:t>עקרון מנהיג אחד</a:t>
          </a:r>
        </a:p>
      </dgm:t>
    </dgm:pt>
    <dgm:pt modelId="{EEC42AEB-EF1D-48D4-9132-3157CD74EF5B}" type="parTrans" cxnId="{8D827A54-BC68-47B3-95AF-E3ECDA7B798B}">
      <dgm:prSet/>
      <dgm:spPr/>
      <dgm:t>
        <a:bodyPr/>
        <a:lstStyle/>
        <a:p>
          <a:pPr rtl="1"/>
          <a:endParaRPr lang="he-IL"/>
        </a:p>
      </dgm:t>
    </dgm:pt>
    <dgm:pt modelId="{41876388-2DE6-4796-BFD5-1DC61B623C9E}" type="sibTrans" cxnId="{8D827A54-BC68-47B3-95AF-E3ECDA7B798B}">
      <dgm:prSet/>
      <dgm:spPr/>
      <dgm:t>
        <a:bodyPr/>
        <a:lstStyle/>
        <a:p>
          <a:pPr rtl="1"/>
          <a:endParaRPr lang="he-IL"/>
        </a:p>
      </dgm:t>
    </dgm:pt>
    <dgm:pt modelId="{71A306BE-3ABB-4B3D-A394-A0C8FDBDC063}">
      <dgm:prSet phldrT="[טקסט]"/>
      <dgm:spPr/>
      <dgm:t>
        <a:bodyPr/>
        <a:lstStyle/>
        <a:p>
          <a:pPr rtl="1"/>
          <a:r>
            <a:rPr lang="he-IL" dirty="0"/>
            <a:t>חינוך נאצי</a:t>
          </a:r>
        </a:p>
      </dgm:t>
    </dgm:pt>
    <dgm:pt modelId="{AAA6A6CC-5E06-4677-A857-B73F36B25925}" type="parTrans" cxnId="{7D8A6D72-FC43-4D67-A27D-42E1BB26D665}">
      <dgm:prSet/>
      <dgm:spPr/>
      <dgm:t>
        <a:bodyPr/>
        <a:lstStyle/>
        <a:p>
          <a:pPr rtl="1"/>
          <a:endParaRPr lang="he-IL"/>
        </a:p>
      </dgm:t>
    </dgm:pt>
    <dgm:pt modelId="{DBFBE8C6-5DAB-4593-B279-E21A69E6E024}" type="sibTrans" cxnId="{7D8A6D72-FC43-4D67-A27D-42E1BB26D665}">
      <dgm:prSet/>
      <dgm:spPr/>
      <dgm:t>
        <a:bodyPr/>
        <a:lstStyle/>
        <a:p>
          <a:pPr rtl="1"/>
          <a:endParaRPr lang="he-IL"/>
        </a:p>
      </dgm:t>
    </dgm:pt>
    <dgm:pt modelId="{0B931A7F-B2DF-4A87-9E87-CA4700C02ED5}">
      <dgm:prSet phldrT="[טקסט]"/>
      <dgm:spPr/>
      <dgm:t>
        <a:bodyPr/>
        <a:lstStyle/>
        <a:p>
          <a:pPr rtl="1"/>
          <a:r>
            <a:rPr lang="he-IL" dirty="0"/>
            <a:t>תעמולה נאצית</a:t>
          </a:r>
        </a:p>
      </dgm:t>
    </dgm:pt>
    <dgm:pt modelId="{FDB07905-38E5-448F-9745-921AE9956E73}" type="parTrans" cxnId="{55165C2C-9FF4-4D40-845C-86BACFA417FB}">
      <dgm:prSet/>
      <dgm:spPr/>
      <dgm:t>
        <a:bodyPr/>
        <a:lstStyle/>
        <a:p>
          <a:pPr rtl="1"/>
          <a:endParaRPr lang="he-IL"/>
        </a:p>
      </dgm:t>
    </dgm:pt>
    <dgm:pt modelId="{7E5C16CB-ACA2-4F3C-BFF9-E6E7041A4C71}" type="sibTrans" cxnId="{55165C2C-9FF4-4D40-845C-86BACFA417FB}">
      <dgm:prSet/>
      <dgm:spPr/>
      <dgm:t>
        <a:bodyPr/>
        <a:lstStyle/>
        <a:p>
          <a:pPr rtl="1"/>
          <a:endParaRPr lang="he-IL"/>
        </a:p>
      </dgm:t>
    </dgm:pt>
    <dgm:pt modelId="{C5AF518B-D23D-46CB-B439-63C62B988CFB}">
      <dgm:prSet phldrT="[טקסט]"/>
      <dgm:spPr/>
      <dgm:t>
        <a:bodyPr/>
        <a:lstStyle/>
        <a:p>
          <a:pPr rtl="1"/>
          <a:r>
            <a:rPr lang="he-IL" dirty="0"/>
            <a:t>שימוש בטרור</a:t>
          </a:r>
        </a:p>
      </dgm:t>
    </dgm:pt>
    <dgm:pt modelId="{601475FD-3223-48EA-8EAC-877CE3E54AD6}" type="parTrans" cxnId="{FD222C47-F5AE-4575-AE33-B7CC71828BF9}">
      <dgm:prSet/>
      <dgm:spPr/>
      <dgm:t>
        <a:bodyPr/>
        <a:lstStyle/>
        <a:p>
          <a:pPr rtl="1"/>
          <a:endParaRPr lang="he-IL"/>
        </a:p>
      </dgm:t>
    </dgm:pt>
    <dgm:pt modelId="{082B38EF-E152-43D8-9360-8E6BFBF789B6}" type="sibTrans" cxnId="{FD222C47-F5AE-4575-AE33-B7CC71828BF9}">
      <dgm:prSet/>
      <dgm:spPr/>
      <dgm:t>
        <a:bodyPr/>
        <a:lstStyle/>
        <a:p>
          <a:pPr rtl="1"/>
          <a:endParaRPr lang="he-IL"/>
        </a:p>
      </dgm:t>
    </dgm:pt>
    <dgm:pt modelId="{6DB529B2-5B35-4B16-9F0A-382A29331C8B}">
      <dgm:prSet custT="1"/>
      <dgm:spPr/>
      <dgm:t>
        <a:bodyPr/>
        <a:lstStyle/>
        <a:p>
          <a:pPr rtl="1"/>
          <a:r>
            <a:rPr lang="he-IL" sz="2400" dirty="0"/>
            <a:t>ביסוס הכלכלה</a:t>
          </a:r>
        </a:p>
      </dgm:t>
    </dgm:pt>
    <dgm:pt modelId="{C0646AC0-27C2-4A31-ABDC-6A65F2104A12}" type="parTrans" cxnId="{030F9348-31DF-46B8-A16C-9672D003F2B0}">
      <dgm:prSet/>
      <dgm:spPr/>
      <dgm:t>
        <a:bodyPr/>
        <a:lstStyle/>
        <a:p>
          <a:pPr rtl="1"/>
          <a:endParaRPr lang="he-IL"/>
        </a:p>
      </dgm:t>
    </dgm:pt>
    <dgm:pt modelId="{BD45AF2A-1E8C-485A-9C01-1FC1A8BE8498}" type="sibTrans" cxnId="{030F9348-31DF-46B8-A16C-9672D003F2B0}">
      <dgm:prSet/>
      <dgm:spPr/>
      <dgm:t>
        <a:bodyPr/>
        <a:lstStyle/>
        <a:p>
          <a:pPr rtl="1"/>
          <a:endParaRPr lang="he-IL"/>
        </a:p>
      </dgm:t>
    </dgm:pt>
    <dgm:pt modelId="{DFAF2DBF-4CAE-42FF-82F1-DBC84BF5B299}" type="pres">
      <dgm:prSet presAssocID="{3A41FDAC-5319-4ECD-847A-34168B675E33}" presName="cycle" presStyleCnt="0">
        <dgm:presLayoutVars>
          <dgm:dir/>
          <dgm:resizeHandles val="exact"/>
        </dgm:presLayoutVars>
      </dgm:prSet>
      <dgm:spPr/>
    </dgm:pt>
    <dgm:pt modelId="{3AE7B2B0-47FD-44FA-B4FC-442F69C0FCBF}" type="pres">
      <dgm:prSet presAssocID="{9F58FE5D-2113-4E1E-BC3E-76B5FA46BE4C}" presName="node" presStyleLbl="node1" presStyleIdx="0" presStyleCnt="6" custScaleX="192306">
        <dgm:presLayoutVars>
          <dgm:bulletEnabled val="1"/>
        </dgm:presLayoutVars>
      </dgm:prSet>
      <dgm:spPr/>
    </dgm:pt>
    <dgm:pt modelId="{5BA2315A-34B8-4580-BD9B-B637EA6A4A93}" type="pres">
      <dgm:prSet presAssocID="{9F58FE5D-2113-4E1E-BC3E-76B5FA46BE4C}" presName="spNode" presStyleCnt="0"/>
      <dgm:spPr/>
    </dgm:pt>
    <dgm:pt modelId="{F34E09EF-1CCB-461B-ABB5-BBF934A6CC60}" type="pres">
      <dgm:prSet presAssocID="{F03D3CB8-790C-4373-9A84-46E1CAD19DBA}" presName="sibTrans" presStyleLbl="sibTrans1D1" presStyleIdx="0" presStyleCnt="6"/>
      <dgm:spPr/>
    </dgm:pt>
    <dgm:pt modelId="{E9C3F7F4-A476-475B-ACE3-A592D999647E}" type="pres">
      <dgm:prSet presAssocID="{F18A6593-19D1-439D-9388-863F45699B4A}" presName="node" presStyleLbl="node1" presStyleIdx="1" presStyleCnt="6" custScaleX="138774" custRadScaleRad="101278" custRadScaleInc="36611">
        <dgm:presLayoutVars>
          <dgm:bulletEnabled val="1"/>
        </dgm:presLayoutVars>
      </dgm:prSet>
      <dgm:spPr/>
    </dgm:pt>
    <dgm:pt modelId="{87364C71-2253-4500-A920-7C16344F179E}" type="pres">
      <dgm:prSet presAssocID="{F18A6593-19D1-439D-9388-863F45699B4A}" presName="spNode" presStyleCnt="0"/>
      <dgm:spPr/>
    </dgm:pt>
    <dgm:pt modelId="{4148D8B9-2DB3-4304-A9CA-2A931467F2F2}" type="pres">
      <dgm:prSet presAssocID="{41876388-2DE6-4796-BFD5-1DC61B623C9E}" presName="sibTrans" presStyleLbl="sibTrans1D1" presStyleIdx="1" presStyleCnt="6"/>
      <dgm:spPr/>
    </dgm:pt>
    <dgm:pt modelId="{7F2A6AEB-1AA1-4294-9590-C618DFF776BF}" type="pres">
      <dgm:prSet presAssocID="{71A306BE-3ABB-4B3D-A394-A0C8FDBDC063}" presName="node" presStyleLbl="node1" presStyleIdx="2" presStyleCnt="6">
        <dgm:presLayoutVars>
          <dgm:bulletEnabled val="1"/>
        </dgm:presLayoutVars>
      </dgm:prSet>
      <dgm:spPr/>
    </dgm:pt>
    <dgm:pt modelId="{36E38B52-3CF8-4C24-81AE-C39327C76F13}" type="pres">
      <dgm:prSet presAssocID="{71A306BE-3ABB-4B3D-A394-A0C8FDBDC063}" presName="spNode" presStyleCnt="0"/>
      <dgm:spPr/>
    </dgm:pt>
    <dgm:pt modelId="{78B85283-630E-4966-88B6-B1F534955D17}" type="pres">
      <dgm:prSet presAssocID="{DBFBE8C6-5DAB-4593-B279-E21A69E6E024}" presName="sibTrans" presStyleLbl="sibTrans1D1" presStyleIdx="2" presStyleCnt="6"/>
      <dgm:spPr/>
    </dgm:pt>
    <dgm:pt modelId="{5AFF8760-59BD-4082-828A-D335B809E63E}" type="pres">
      <dgm:prSet presAssocID="{0B931A7F-B2DF-4A87-9E87-CA4700C02ED5}" presName="node" presStyleLbl="node1" presStyleIdx="3" presStyleCnt="6">
        <dgm:presLayoutVars>
          <dgm:bulletEnabled val="1"/>
        </dgm:presLayoutVars>
      </dgm:prSet>
      <dgm:spPr/>
    </dgm:pt>
    <dgm:pt modelId="{088F7E88-F834-4369-8CD8-ECDD661F92EA}" type="pres">
      <dgm:prSet presAssocID="{0B931A7F-B2DF-4A87-9E87-CA4700C02ED5}" presName="spNode" presStyleCnt="0"/>
      <dgm:spPr/>
    </dgm:pt>
    <dgm:pt modelId="{5F753AB6-055B-4547-BD27-F80C982BAEE1}" type="pres">
      <dgm:prSet presAssocID="{7E5C16CB-ACA2-4F3C-BFF9-E6E7041A4C71}" presName="sibTrans" presStyleLbl="sibTrans1D1" presStyleIdx="3" presStyleCnt="6"/>
      <dgm:spPr/>
    </dgm:pt>
    <dgm:pt modelId="{99D0ED32-99FB-4379-9AAB-5982178B5DB8}" type="pres">
      <dgm:prSet presAssocID="{C5AF518B-D23D-46CB-B439-63C62B988CFB}" presName="node" presStyleLbl="node1" presStyleIdx="4" presStyleCnt="6">
        <dgm:presLayoutVars>
          <dgm:bulletEnabled val="1"/>
        </dgm:presLayoutVars>
      </dgm:prSet>
      <dgm:spPr/>
    </dgm:pt>
    <dgm:pt modelId="{10C17745-63A2-411A-8167-7FA81E919E88}" type="pres">
      <dgm:prSet presAssocID="{C5AF518B-D23D-46CB-B439-63C62B988CFB}" presName="spNode" presStyleCnt="0"/>
      <dgm:spPr/>
    </dgm:pt>
    <dgm:pt modelId="{27816C61-52B6-4C62-B38C-90E187AB8DC7}" type="pres">
      <dgm:prSet presAssocID="{082B38EF-E152-43D8-9360-8E6BFBF789B6}" presName="sibTrans" presStyleLbl="sibTrans1D1" presStyleIdx="4" presStyleCnt="6"/>
      <dgm:spPr/>
    </dgm:pt>
    <dgm:pt modelId="{6C7C8D33-863A-41B2-89A6-FF1A7D9C2084}" type="pres">
      <dgm:prSet presAssocID="{6DB529B2-5B35-4B16-9F0A-382A29331C8B}" presName="node" presStyleLbl="node1" presStyleIdx="5" presStyleCnt="6" custRadScaleRad="96727" custRadScaleInc="-13272">
        <dgm:presLayoutVars>
          <dgm:bulletEnabled val="1"/>
        </dgm:presLayoutVars>
      </dgm:prSet>
      <dgm:spPr/>
    </dgm:pt>
    <dgm:pt modelId="{BFDB800C-136A-443E-95C7-B9C16F4665AC}" type="pres">
      <dgm:prSet presAssocID="{6DB529B2-5B35-4B16-9F0A-382A29331C8B}" presName="spNode" presStyleCnt="0"/>
      <dgm:spPr/>
    </dgm:pt>
    <dgm:pt modelId="{5D3F4729-3824-4FD9-B716-08E0A2A0062E}" type="pres">
      <dgm:prSet presAssocID="{BD45AF2A-1E8C-485A-9C01-1FC1A8BE8498}" presName="sibTrans" presStyleLbl="sibTrans1D1" presStyleIdx="5" presStyleCnt="6"/>
      <dgm:spPr/>
    </dgm:pt>
  </dgm:ptLst>
  <dgm:cxnLst>
    <dgm:cxn modelId="{61FE5706-5294-43E0-934B-A225711A71BD}" srcId="{3A41FDAC-5319-4ECD-847A-34168B675E33}" destId="{9F58FE5D-2113-4E1E-BC3E-76B5FA46BE4C}" srcOrd="0" destOrd="0" parTransId="{D80581AE-BC8B-42E5-8C9C-24A0C5AD4106}" sibTransId="{F03D3CB8-790C-4373-9A84-46E1CAD19DBA}"/>
    <dgm:cxn modelId="{39C1260F-1059-4941-95BD-30C98FEFD4C9}" type="presOf" srcId="{9F58FE5D-2113-4E1E-BC3E-76B5FA46BE4C}" destId="{3AE7B2B0-47FD-44FA-B4FC-442F69C0FCBF}" srcOrd="0" destOrd="0" presId="urn:microsoft.com/office/officeart/2005/8/layout/cycle6"/>
    <dgm:cxn modelId="{55165C2C-9FF4-4D40-845C-86BACFA417FB}" srcId="{3A41FDAC-5319-4ECD-847A-34168B675E33}" destId="{0B931A7F-B2DF-4A87-9E87-CA4700C02ED5}" srcOrd="3" destOrd="0" parTransId="{FDB07905-38E5-448F-9745-921AE9956E73}" sibTransId="{7E5C16CB-ACA2-4F3C-BFF9-E6E7041A4C71}"/>
    <dgm:cxn modelId="{FD222C47-F5AE-4575-AE33-B7CC71828BF9}" srcId="{3A41FDAC-5319-4ECD-847A-34168B675E33}" destId="{C5AF518B-D23D-46CB-B439-63C62B988CFB}" srcOrd="4" destOrd="0" parTransId="{601475FD-3223-48EA-8EAC-877CE3E54AD6}" sibTransId="{082B38EF-E152-43D8-9360-8E6BFBF789B6}"/>
    <dgm:cxn modelId="{7BB16B68-6629-4010-BECE-7A0A5F5AAA04}" type="presOf" srcId="{C5AF518B-D23D-46CB-B439-63C62B988CFB}" destId="{99D0ED32-99FB-4379-9AAB-5982178B5DB8}" srcOrd="0" destOrd="0" presId="urn:microsoft.com/office/officeart/2005/8/layout/cycle6"/>
    <dgm:cxn modelId="{030F9348-31DF-46B8-A16C-9672D003F2B0}" srcId="{3A41FDAC-5319-4ECD-847A-34168B675E33}" destId="{6DB529B2-5B35-4B16-9F0A-382A29331C8B}" srcOrd="5" destOrd="0" parTransId="{C0646AC0-27C2-4A31-ABDC-6A65F2104A12}" sibTransId="{BD45AF2A-1E8C-485A-9C01-1FC1A8BE8498}"/>
    <dgm:cxn modelId="{7D8A6D72-FC43-4D67-A27D-42E1BB26D665}" srcId="{3A41FDAC-5319-4ECD-847A-34168B675E33}" destId="{71A306BE-3ABB-4B3D-A394-A0C8FDBDC063}" srcOrd="2" destOrd="0" parTransId="{AAA6A6CC-5E06-4677-A857-B73F36B25925}" sibTransId="{DBFBE8C6-5DAB-4593-B279-E21A69E6E024}"/>
    <dgm:cxn modelId="{8D827A54-BC68-47B3-95AF-E3ECDA7B798B}" srcId="{3A41FDAC-5319-4ECD-847A-34168B675E33}" destId="{F18A6593-19D1-439D-9388-863F45699B4A}" srcOrd="1" destOrd="0" parTransId="{EEC42AEB-EF1D-48D4-9132-3157CD74EF5B}" sibTransId="{41876388-2DE6-4796-BFD5-1DC61B623C9E}"/>
    <dgm:cxn modelId="{7F38847A-FE4F-4578-AC78-DDE486991063}" type="presOf" srcId="{0B931A7F-B2DF-4A87-9E87-CA4700C02ED5}" destId="{5AFF8760-59BD-4082-828A-D335B809E63E}" srcOrd="0" destOrd="0" presId="urn:microsoft.com/office/officeart/2005/8/layout/cycle6"/>
    <dgm:cxn modelId="{F28E8D5A-EDAD-4A5C-8386-84B8F9515DC6}" type="presOf" srcId="{41876388-2DE6-4796-BFD5-1DC61B623C9E}" destId="{4148D8B9-2DB3-4304-A9CA-2A931467F2F2}" srcOrd="0" destOrd="0" presId="urn:microsoft.com/office/officeart/2005/8/layout/cycle6"/>
    <dgm:cxn modelId="{0817C391-CBE9-4543-A06B-5964EEB36C25}" type="presOf" srcId="{BD45AF2A-1E8C-485A-9C01-1FC1A8BE8498}" destId="{5D3F4729-3824-4FD9-B716-08E0A2A0062E}" srcOrd="0" destOrd="0" presId="urn:microsoft.com/office/officeart/2005/8/layout/cycle6"/>
    <dgm:cxn modelId="{F0AE64A4-C6CA-4580-8B90-24C81871C41F}" type="presOf" srcId="{082B38EF-E152-43D8-9360-8E6BFBF789B6}" destId="{27816C61-52B6-4C62-B38C-90E187AB8DC7}" srcOrd="0" destOrd="0" presId="urn:microsoft.com/office/officeart/2005/8/layout/cycle6"/>
    <dgm:cxn modelId="{C019B4AB-65EC-4682-967D-056C0E3AFDDF}" type="presOf" srcId="{7E5C16CB-ACA2-4F3C-BFF9-E6E7041A4C71}" destId="{5F753AB6-055B-4547-BD27-F80C982BAEE1}" srcOrd="0" destOrd="0" presId="urn:microsoft.com/office/officeart/2005/8/layout/cycle6"/>
    <dgm:cxn modelId="{094ABEB3-2909-428A-983B-2CF93C3D055B}" type="presOf" srcId="{6DB529B2-5B35-4B16-9F0A-382A29331C8B}" destId="{6C7C8D33-863A-41B2-89A6-FF1A7D9C2084}" srcOrd="0" destOrd="0" presId="urn:microsoft.com/office/officeart/2005/8/layout/cycle6"/>
    <dgm:cxn modelId="{9C04FAE2-EB80-435C-AA98-6BB16B805CC7}" type="presOf" srcId="{DBFBE8C6-5DAB-4593-B279-E21A69E6E024}" destId="{78B85283-630E-4966-88B6-B1F534955D17}" srcOrd="0" destOrd="0" presId="urn:microsoft.com/office/officeart/2005/8/layout/cycle6"/>
    <dgm:cxn modelId="{FBC15EE5-9E14-457D-8C5B-36B823698D10}" type="presOf" srcId="{71A306BE-3ABB-4B3D-A394-A0C8FDBDC063}" destId="{7F2A6AEB-1AA1-4294-9590-C618DFF776BF}" srcOrd="0" destOrd="0" presId="urn:microsoft.com/office/officeart/2005/8/layout/cycle6"/>
    <dgm:cxn modelId="{6B323BEA-053A-4D24-854E-ADE327C91B19}" type="presOf" srcId="{F03D3CB8-790C-4373-9A84-46E1CAD19DBA}" destId="{F34E09EF-1CCB-461B-ABB5-BBF934A6CC60}" srcOrd="0" destOrd="0" presId="urn:microsoft.com/office/officeart/2005/8/layout/cycle6"/>
    <dgm:cxn modelId="{C4E1ACF3-CCF3-4195-A73F-364FB714AC12}" type="presOf" srcId="{F18A6593-19D1-439D-9388-863F45699B4A}" destId="{E9C3F7F4-A476-475B-ACE3-A592D999647E}" srcOrd="0" destOrd="0" presId="urn:microsoft.com/office/officeart/2005/8/layout/cycle6"/>
    <dgm:cxn modelId="{94ADBFFD-AA7B-4F55-83ED-458204F0A6B9}" type="presOf" srcId="{3A41FDAC-5319-4ECD-847A-34168B675E33}" destId="{DFAF2DBF-4CAE-42FF-82F1-DBC84BF5B299}" srcOrd="0" destOrd="0" presId="urn:microsoft.com/office/officeart/2005/8/layout/cycle6"/>
    <dgm:cxn modelId="{E32B7038-51AD-4DC0-95B0-EF4AC28337B0}" type="presParOf" srcId="{DFAF2DBF-4CAE-42FF-82F1-DBC84BF5B299}" destId="{3AE7B2B0-47FD-44FA-B4FC-442F69C0FCBF}" srcOrd="0" destOrd="0" presId="urn:microsoft.com/office/officeart/2005/8/layout/cycle6"/>
    <dgm:cxn modelId="{B8B7C205-551D-4276-8EE2-793F11984393}" type="presParOf" srcId="{DFAF2DBF-4CAE-42FF-82F1-DBC84BF5B299}" destId="{5BA2315A-34B8-4580-BD9B-B637EA6A4A93}" srcOrd="1" destOrd="0" presId="urn:microsoft.com/office/officeart/2005/8/layout/cycle6"/>
    <dgm:cxn modelId="{F4E358B2-8E5A-4BD8-B88A-4CCD15693C36}" type="presParOf" srcId="{DFAF2DBF-4CAE-42FF-82F1-DBC84BF5B299}" destId="{F34E09EF-1CCB-461B-ABB5-BBF934A6CC60}" srcOrd="2" destOrd="0" presId="urn:microsoft.com/office/officeart/2005/8/layout/cycle6"/>
    <dgm:cxn modelId="{73552A13-ACBF-46BE-9931-61A388E60932}" type="presParOf" srcId="{DFAF2DBF-4CAE-42FF-82F1-DBC84BF5B299}" destId="{E9C3F7F4-A476-475B-ACE3-A592D999647E}" srcOrd="3" destOrd="0" presId="urn:microsoft.com/office/officeart/2005/8/layout/cycle6"/>
    <dgm:cxn modelId="{616A072E-8809-4F7F-8F92-21B57689A831}" type="presParOf" srcId="{DFAF2DBF-4CAE-42FF-82F1-DBC84BF5B299}" destId="{87364C71-2253-4500-A920-7C16344F179E}" srcOrd="4" destOrd="0" presId="urn:microsoft.com/office/officeart/2005/8/layout/cycle6"/>
    <dgm:cxn modelId="{DC52C050-CB77-47A5-876A-63C325600050}" type="presParOf" srcId="{DFAF2DBF-4CAE-42FF-82F1-DBC84BF5B299}" destId="{4148D8B9-2DB3-4304-A9CA-2A931467F2F2}" srcOrd="5" destOrd="0" presId="urn:microsoft.com/office/officeart/2005/8/layout/cycle6"/>
    <dgm:cxn modelId="{4E807F83-04C6-4054-9818-9F68703E435A}" type="presParOf" srcId="{DFAF2DBF-4CAE-42FF-82F1-DBC84BF5B299}" destId="{7F2A6AEB-1AA1-4294-9590-C618DFF776BF}" srcOrd="6" destOrd="0" presId="urn:microsoft.com/office/officeart/2005/8/layout/cycle6"/>
    <dgm:cxn modelId="{903A680A-17A2-4A37-B606-2E322E69622F}" type="presParOf" srcId="{DFAF2DBF-4CAE-42FF-82F1-DBC84BF5B299}" destId="{36E38B52-3CF8-4C24-81AE-C39327C76F13}" srcOrd="7" destOrd="0" presId="urn:microsoft.com/office/officeart/2005/8/layout/cycle6"/>
    <dgm:cxn modelId="{C6E7ABAA-75BF-4F89-B3D8-3B505969CBB2}" type="presParOf" srcId="{DFAF2DBF-4CAE-42FF-82F1-DBC84BF5B299}" destId="{78B85283-630E-4966-88B6-B1F534955D17}" srcOrd="8" destOrd="0" presId="urn:microsoft.com/office/officeart/2005/8/layout/cycle6"/>
    <dgm:cxn modelId="{11F6C2F3-EFE9-4964-9DE1-EDF98450819F}" type="presParOf" srcId="{DFAF2DBF-4CAE-42FF-82F1-DBC84BF5B299}" destId="{5AFF8760-59BD-4082-828A-D335B809E63E}" srcOrd="9" destOrd="0" presId="urn:microsoft.com/office/officeart/2005/8/layout/cycle6"/>
    <dgm:cxn modelId="{E31597DF-7577-45A2-956F-530F7B54D79B}" type="presParOf" srcId="{DFAF2DBF-4CAE-42FF-82F1-DBC84BF5B299}" destId="{088F7E88-F834-4369-8CD8-ECDD661F92EA}" srcOrd="10" destOrd="0" presId="urn:microsoft.com/office/officeart/2005/8/layout/cycle6"/>
    <dgm:cxn modelId="{20EE3654-3C25-42F7-BCA1-8C43C743C1B3}" type="presParOf" srcId="{DFAF2DBF-4CAE-42FF-82F1-DBC84BF5B299}" destId="{5F753AB6-055B-4547-BD27-F80C982BAEE1}" srcOrd="11" destOrd="0" presId="urn:microsoft.com/office/officeart/2005/8/layout/cycle6"/>
    <dgm:cxn modelId="{34FE3146-2B2D-4126-8280-DE1FA6472B21}" type="presParOf" srcId="{DFAF2DBF-4CAE-42FF-82F1-DBC84BF5B299}" destId="{99D0ED32-99FB-4379-9AAB-5982178B5DB8}" srcOrd="12" destOrd="0" presId="urn:microsoft.com/office/officeart/2005/8/layout/cycle6"/>
    <dgm:cxn modelId="{13CA8E2A-413E-4C8C-AFE8-D4C0EF8CCAA6}" type="presParOf" srcId="{DFAF2DBF-4CAE-42FF-82F1-DBC84BF5B299}" destId="{10C17745-63A2-411A-8167-7FA81E919E88}" srcOrd="13" destOrd="0" presId="urn:microsoft.com/office/officeart/2005/8/layout/cycle6"/>
    <dgm:cxn modelId="{26AF3BDD-A367-41BB-94FB-78A1AF2D11A0}" type="presParOf" srcId="{DFAF2DBF-4CAE-42FF-82F1-DBC84BF5B299}" destId="{27816C61-52B6-4C62-B38C-90E187AB8DC7}" srcOrd="14" destOrd="0" presId="urn:microsoft.com/office/officeart/2005/8/layout/cycle6"/>
    <dgm:cxn modelId="{ABC04815-9F82-4704-8E16-88F43B782A9E}" type="presParOf" srcId="{DFAF2DBF-4CAE-42FF-82F1-DBC84BF5B299}" destId="{6C7C8D33-863A-41B2-89A6-FF1A7D9C2084}" srcOrd="15" destOrd="0" presId="urn:microsoft.com/office/officeart/2005/8/layout/cycle6"/>
    <dgm:cxn modelId="{AAB7E5BE-2454-4F4C-BAA0-E4E637E3104D}" type="presParOf" srcId="{DFAF2DBF-4CAE-42FF-82F1-DBC84BF5B299}" destId="{BFDB800C-136A-443E-95C7-B9C16F4665AC}" srcOrd="16" destOrd="0" presId="urn:microsoft.com/office/officeart/2005/8/layout/cycle6"/>
    <dgm:cxn modelId="{26FF77B6-A877-4A33-92DA-4D02AAE4EC03}" type="presParOf" srcId="{DFAF2DBF-4CAE-42FF-82F1-DBC84BF5B299}" destId="{5D3F4729-3824-4FD9-B716-08E0A2A0062E}"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FB8ED2-066A-41CB-BA5D-C544F5F4253D}"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pPr rtl="1"/>
          <a:endParaRPr lang="he-IL"/>
        </a:p>
      </dgm:t>
    </dgm:pt>
    <dgm:pt modelId="{66EE7B91-9A7B-4547-9C5D-A0A6C12A6517}">
      <dgm:prSet phldrT="[טקסט]"/>
      <dgm:spPr/>
      <dgm:t>
        <a:bodyPr/>
        <a:lstStyle/>
        <a:p>
          <a:pPr rtl="1"/>
          <a:r>
            <a:rPr lang="he-IL" dirty="0"/>
            <a:t>ב30.1.1933 היטלר נבחר בבחירות דמוקרטיות לעמוד בראש השלטון.</a:t>
          </a:r>
        </a:p>
      </dgm:t>
    </dgm:pt>
    <dgm:pt modelId="{73C3AD43-9529-4212-A0AA-925965E9F547}" type="parTrans" cxnId="{1DA1CE85-6AEC-4C6F-A3B3-565DBD7A5D2A}">
      <dgm:prSet/>
      <dgm:spPr/>
      <dgm:t>
        <a:bodyPr/>
        <a:lstStyle/>
        <a:p>
          <a:pPr rtl="1"/>
          <a:endParaRPr lang="he-IL"/>
        </a:p>
      </dgm:t>
    </dgm:pt>
    <dgm:pt modelId="{6FC5D665-E108-4E3F-8ABC-E97B7A7AA030}" type="sibTrans" cxnId="{1DA1CE85-6AEC-4C6F-A3B3-565DBD7A5D2A}">
      <dgm:prSet/>
      <dgm:spPr/>
      <dgm:t>
        <a:bodyPr/>
        <a:lstStyle/>
        <a:p>
          <a:pPr rtl="1"/>
          <a:endParaRPr lang="he-IL"/>
        </a:p>
      </dgm:t>
    </dgm:pt>
    <dgm:pt modelId="{D5763A09-8AEE-4B88-A7B3-99A1FCA5CDBE}">
      <dgm:prSet phldrT="[טקסט]"/>
      <dgm:spPr/>
      <dgm:t>
        <a:bodyPr/>
        <a:lstStyle/>
        <a:p>
          <a:pPr rtl="1"/>
          <a:r>
            <a:rPr lang="he-IL" dirty="0"/>
            <a:t>הוא מעביר את "חוק ההסמכה" שמבטל את הצורך בפרלמנט (הרשות המחוקקת)</a:t>
          </a:r>
        </a:p>
      </dgm:t>
    </dgm:pt>
    <dgm:pt modelId="{2A4E74C5-BEED-44F3-8A54-5717638A1080}" type="parTrans" cxnId="{B257BC07-66AC-4241-A99D-ED2271B2DB47}">
      <dgm:prSet/>
      <dgm:spPr/>
      <dgm:t>
        <a:bodyPr/>
        <a:lstStyle/>
        <a:p>
          <a:pPr rtl="1"/>
          <a:endParaRPr lang="he-IL"/>
        </a:p>
      </dgm:t>
    </dgm:pt>
    <dgm:pt modelId="{4A7E364B-FBED-4347-A4EF-459B603CE5A2}" type="sibTrans" cxnId="{B257BC07-66AC-4241-A99D-ED2271B2DB47}">
      <dgm:prSet/>
      <dgm:spPr/>
      <dgm:t>
        <a:bodyPr/>
        <a:lstStyle/>
        <a:p>
          <a:pPr rtl="1"/>
          <a:endParaRPr lang="he-IL"/>
        </a:p>
      </dgm:t>
    </dgm:pt>
    <dgm:pt modelId="{B9174926-F096-4965-AFF4-1ED8382B405D}">
      <dgm:prSet phldrT="[טקסט]"/>
      <dgm:spPr/>
      <dgm:t>
        <a:bodyPr/>
        <a:lstStyle/>
        <a:p>
          <a:pPr rtl="1"/>
          <a:r>
            <a:rPr lang="he-IL" dirty="0"/>
            <a:t>משמעות החוק היא שהממשלה יכול לחוקק חוקים מבלי לקבל אישור של הרשות המחוקקת.</a:t>
          </a:r>
        </a:p>
      </dgm:t>
    </dgm:pt>
    <dgm:pt modelId="{044F7329-E79C-49BD-B466-E7F1A909D3B5}" type="parTrans" cxnId="{35581ECD-982C-441D-8274-B1C35E377113}">
      <dgm:prSet/>
      <dgm:spPr/>
      <dgm:t>
        <a:bodyPr/>
        <a:lstStyle/>
        <a:p>
          <a:pPr rtl="1"/>
          <a:endParaRPr lang="he-IL"/>
        </a:p>
      </dgm:t>
    </dgm:pt>
    <dgm:pt modelId="{DF554F57-85E7-4492-8FF3-2F64BE3E9288}" type="sibTrans" cxnId="{35581ECD-982C-441D-8274-B1C35E377113}">
      <dgm:prSet/>
      <dgm:spPr/>
      <dgm:t>
        <a:bodyPr/>
        <a:lstStyle/>
        <a:p>
          <a:pPr rtl="1"/>
          <a:endParaRPr lang="he-IL"/>
        </a:p>
      </dgm:t>
    </dgm:pt>
    <dgm:pt modelId="{AE7182AD-30D6-4F63-AEAE-94BB440459F2}">
      <dgm:prSet phldrT="[טקסט]"/>
      <dgm:spPr/>
      <dgm:t>
        <a:bodyPr/>
        <a:lstStyle/>
        <a:p>
          <a:pPr rtl="1"/>
          <a:r>
            <a:rPr lang="he-IL" dirty="0"/>
            <a:t>היטלר מעביר חוק נוסף- "החוק להגנת אחדות המפלגה והרייך"</a:t>
          </a:r>
        </a:p>
      </dgm:t>
    </dgm:pt>
    <dgm:pt modelId="{0672FC4D-6F60-48D3-BF04-950729E8361E}" type="parTrans" cxnId="{9EA9F7DA-5D70-48E4-82FE-C7D3058CAE50}">
      <dgm:prSet/>
      <dgm:spPr/>
      <dgm:t>
        <a:bodyPr/>
        <a:lstStyle/>
        <a:p>
          <a:pPr rtl="1"/>
          <a:endParaRPr lang="he-IL"/>
        </a:p>
      </dgm:t>
    </dgm:pt>
    <dgm:pt modelId="{95B3A3C2-3121-4497-AE1E-36AE9A4B00B3}" type="sibTrans" cxnId="{9EA9F7DA-5D70-48E4-82FE-C7D3058CAE50}">
      <dgm:prSet/>
      <dgm:spPr/>
      <dgm:t>
        <a:bodyPr/>
        <a:lstStyle/>
        <a:p>
          <a:pPr rtl="1"/>
          <a:endParaRPr lang="he-IL"/>
        </a:p>
      </dgm:t>
    </dgm:pt>
    <dgm:pt modelId="{691F18E2-AE6D-4B1B-B337-07F15411E30D}">
      <dgm:prSet phldrT="[טקסט]"/>
      <dgm:spPr/>
      <dgm:t>
        <a:bodyPr/>
        <a:lstStyle/>
        <a:p>
          <a:pPr rtl="1"/>
          <a:r>
            <a:rPr lang="he-IL" dirty="0"/>
            <a:t>משמעות החוק היא שמעתה יש בגרמניה רק מפלגה אחת- המפלגה הנאצית.</a:t>
          </a:r>
        </a:p>
      </dgm:t>
    </dgm:pt>
    <dgm:pt modelId="{594527ED-67BB-43A1-8484-EF3CC0FB4C66}" type="parTrans" cxnId="{5F521468-618E-4336-A429-7162E4AB8FCA}">
      <dgm:prSet/>
      <dgm:spPr/>
      <dgm:t>
        <a:bodyPr/>
        <a:lstStyle/>
        <a:p>
          <a:pPr rtl="1"/>
          <a:endParaRPr lang="he-IL"/>
        </a:p>
      </dgm:t>
    </dgm:pt>
    <dgm:pt modelId="{194D8CA0-E899-45F7-A1BC-96527099E111}" type="sibTrans" cxnId="{5F521468-618E-4336-A429-7162E4AB8FCA}">
      <dgm:prSet/>
      <dgm:spPr/>
      <dgm:t>
        <a:bodyPr/>
        <a:lstStyle/>
        <a:p>
          <a:pPr rtl="1"/>
          <a:endParaRPr lang="he-IL"/>
        </a:p>
      </dgm:t>
    </dgm:pt>
    <dgm:pt modelId="{D4ABC25A-FEAB-4492-AC3D-1C83082A6C20}" type="pres">
      <dgm:prSet presAssocID="{A0FB8ED2-066A-41CB-BA5D-C544F5F4253D}" presName="diagram" presStyleCnt="0">
        <dgm:presLayoutVars>
          <dgm:dir val="rev"/>
          <dgm:resizeHandles val="exact"/>
        </dgm:presLayoutVars>
      </dgm:prSet>
      <dgm:spPr/>
    </dgm:pt>
    <dgm:pt modelId="{B235584E-4903-4C54-9191-4867B063673C}" type="pres">
      <dgm:prSet presAssocID="{66EE7B91-9A7B-4547-9C5D-A0A6C12A6517}" presName="node" presStyleLbl="node1" presStyleIdx="0" presStyleCnt="5">
        <dgm:presLayoutVars>
          <dgm:bulletEnabled val="1"/>
        </dgm:presLayoutVars>
      </dgm:prSet>
      <dgm:spPr/>
    </dgm:pt>
    <dgm:pt modelId="{681F833F-B910-4B67-8FDB-30056DCC32E8}" type="pres">
      <dgm:prSet presAssocID="{6FC5D665-E108-4E3F-8ABC-E97B7A7AA030}" presName="sibTrans" presStyleLbl="sibTrans2D1" presStyleIdx="0" presStyleCnt="4"/>
      <dgm:spPr/>
    </dgm:pt>
    <dgm:pt modelId="{1D8395EC-08DC-4641-B202-767A3C20A962}" type="pres">
      <dgm:prSet presAssocID="{6FC5D665-E108-4E3F-8ABC-E97B7A7AA030}" presName="connectorText" presStyleLbl="sibTrans2D1" presStyleIdx="0" presStyleCnt="4"/>
      <dgm:spPr/>
    </dgm:pt>
    <dgm:pt modelId="{5B6E03C5-0C6B-43BB-85EB-EB5FAB17E7CB}" type="pres">
      <dgm:prSet presAssocID="{D5763A09-8AEE-4B88-A7B3-99A1FCA5CDBE}" presName="node" presStyleLbl="node1" presStyleIdx="1" presStyleCnt="5">
        <dgm:presLayoutVars>
          <dgm:bulletEnabled val="1"/>
        </dgm:presLayoutVars>
      </dgm:prSet>
      <dgm:spPr/>
    </dgm:pt>
    <dgm:pt modelId="{636A2BEE-EABD-4C3B-AB85-567BBBDBB494}" type="pres">
      <dgm:prSet presAssocID="{4A7E364B-FBED-4347-A4EF-459B603CE5A2}" presName="sibTrans" presStyleLbl="sibTrans2D1" presStyleIdx="1" presStyleCnt="4"/>
      <dgm:spPr/>
    </dgm:pt>
    <dgm:pt modelId="{246FDDC2-AE18-4FAA-9B8A-D5021F4CCE20}" type="pres">
      <dgm:prSet presAssocID="{4A7E364B-FBED-4347-A4EF-459B603CE5A2}" presName="connectorText" presStyleLbl="sibTrans2D1" presStyleIdx="1" presStyleCnt="4"/>
      <dgm:spPr/>
    </dgm:pt>
    <dgm:pt modelId="{A73DACAF-705F-4A27-9353-0AAAD9C0742C}" type="pres">
      <dgm:prSet presAssocID="{B9174926-F096-4965-AFF4-1ED8382B405D}" presName="node" presStyleLbl="node1" presStyleIdx="2" presStyleCnt="5">
        <dgm:presLayoutVars>
          <dgm:bulletEnabled val="1"/>
        </dgm:presLayoutVars>
      </dgm:prSet>
      <dgm:spPr/>
    </dgm:pt>
    <dgm:pt modelId="{7B937BC0-81A5-4124-9C6F-FEB67B6CAA29}" type="pres">
      <dgm:prSet presAssocID="{DF554F57-85E7-4492-8FF3-2F64BE3E9288}" presName="sibTrans" presStyleLbl="sibTrans2D1" presStyleIdx="2" presStyleCnt="4"/>
      <dgm:spPr/>
    </dgm:pt>
    <dgm:pt modelId="{9126345B-470A-4DB1-9494-1745959EB48F}" type="pres">
      <dgm:prSet presAssocID="{DF554F57-85E7-4492-8FF3-2F64BE3E9288}" presName="connectorText" presStyleLbl="sibTrans2D1" presStyleIdx="2" presStyleCnt="4"/>
      <dgm:spPr/>
    </dgm:pt>
    <dgm:pt modelId="{EBCA0259-F36A-4592-B1C4-7591F19D6929}" type="pres">
      <dgm:prSet presAssocID="{AE7182AD-30D6-4F63-AEAE-94BB440459F2}" presName="node" presStyleLbl="node1" presStyleIdx="3" presStyleCnt="5" custLinFactNeighborX="77846" custLinFactNeighborY="-2466">
        <dgm:presLayoutVars>
          <dgm:bulletEnabled val="1"/>
        </dgm:presLayoutVars>
      </dgm:prSet>
      <dgm:spPr/>
    </dgm:pt>
    <dgm:pt modelId="{FA182B32-78C1-4BB5-8FD1-FB23D7F8658E}" type="pres">
      <dgm:prSet presAssocID="{95B3A3C2-3121-4497-AE1E-36AE9A4B00B3}" presName="sibTrans" presStyleLbl="sibTrans2D1" presStyleIdx="3" presStyleCnt="4"/>
      <dgm:spPr/>
    </dgm:pt>
    <dgm:pt modelId="{6D73FE3F-04C5-4645-9DA5-DDB37C3A9DF7}" type="pres">
      <dgm:prSet presAssocID="{95B3A3C2-3121-4497-AE1E-36AE9A4B00B3}" presName="connectorText" presStyleLbl="sibTrans2D1" presStyleIdx="3" presStyleCnt="4"/>
      <dgm:spPr/>
    </dgm:pt>
    <dgm:pt modelId="{02CFF673-AAD8-4BBD-B317-BDBC61383313}" type="pres">
      <dgm:prSet presAssocID="{691F18E2-AE6D-4B1B-B337-07F15411E30D}" presName="node" presStyleLbl="node1" presStyleIdx="4" presStyleCnt="5" custLinFactNeighborX="77550" custLinFactNeighborY="-3453">
        <dgm:presLayoutVars>
          <dgm:bulletEnabled val="1"/>
        </dgm:presLayoutVars>
      </dgm:prSet>
      <dgm:spPr/>
    </dgm:pt>
  </dgm:ptLst>
  <dgm:cxnLst>
    <dgm:cxn modelId="{B257BC07-66AC-4241-A99D-ED2271B2DB47}" srcId="{A0FB8ED2-066A-41CB-BA5D-C544F5F4253D}" destId="{D5763A09-8AEE-4B88-A7B3-99A1FCA5CDBE}" srcOrd="1" destOrd="0" parTransId="{2A4E74C5-BEED-44F3-8A54-5717638A1080}" sibTransId="{4A7E364B-FBED-4347-A4EF-459B603CE5A2}"/>
    <dgm:cxn modelId="{3C51CA14-F567-45A5-87A8-7DCDCDFFDF24}" type="presOf" srcId="{A0FB8ED2-066A-41CB-BA5D-C544F5F4253D}" destId="{D4ABC25A-FEAB-4492-AC3D-1C83082A6C20}" srcOrd="0" destOrd="0" presId="urn:microsoft.com/office/officeart/2005/8/layout/process5"/>
    <dgm:cxn modelId="{26FB1F16-ECEB-4BE9-B3D6-E8E8CB1CB379}" type="presOf" srcId="{AE7182AD-30D6-4F63-AEAE-94BB440459F2}" destId="{EBCA0259-F36A-4592-B1C4-7591F19D6929}" srcOrd="0" destOrd="0" presId="urn:microsoft.com/office/officeart/2005/8/layout/process5"/>
    <dgm:cxn modelId="{07CA1A1C-50A8-4525-AF0D-C17962632399}" type="presOf" srcId="{4A7E364B-FBED-4347-A4EF-459B603CE5A2}" destId="{246FDDC2-AE18-4FAA-9B8A-D5021F4CCE20}" srcOrd="1" destOrd="0" presId="urn:microsoft.com/office/officeart/2005/8/layout/process5"/>
    <dgm:cxn modelId="{36E50D40-008D-4E15-AC8B-E5755C65113B}" type="presOf" srcId="{B9174926-F096-4965-AFF4-1ED8382B405D}" destId="{A73DACAF-705F-4A27-9353-0AAAD9C0742C}" srcOrd="0" destOrd="0" presId="urn:microsoft.com/office/officeart/2005/8/layout/process5"/>
    <dgm:cxn modelId="{5F521468-618E-4336-A429-7162E4AB8FCA}" srcId="{A0FB8ED2-066A-41CB-BA5D-C544F5F4253D}" destId="{691F18E2-AE6D-4B1B-B337-07F15411E30D}" srcOrd="4" destOrd="0" parTransId="{594527ED-67BB-43A1-8484-EF3CC0FB4C66}" sibTransId="{194D8CA0-E899-45F7-A1BC-96527099E111}"/>
    <dgm:cxn modelId="{21A2D17A-623E-4CDC-9F40-869BB37463F6}" type="presOf" srcId="{4A7E364B-FBED-4347-A4EF-459B603CE5A2}" destId="{636A2BEE-EABD-4C3B-AB85-567BBBDBB494}" srcOrd="0" destOrd="0" presId="urn:microsoft.com/office/officeart/2005/8/layout/process5"/>
    <dgm:cxn modelId="{B01A867E-12D4-4F3F-B1AE-6A6F5331EED7}" type="presOf" srcId="{D5763A09-8AEE-4B88-A7B3-99A1FCA5CDBE}" destId="{5B6E03C5-0C6B-43BB-85EB-EB5FAB17E7CB}" srcOrd="0" destOrd="0" presId="urn:microsoft.com/office/officeart/2005/8/layout/process5"/>
    <dgm:cxn modelId="{1DA1CE85-6AEC-4C6F-A3B3-565DBD7A5D2A}" srcId="{A0FB8ED2-066A-41CB-BA5D-C544F5F4253D}" destId="{66EE7B91-9A7B-4547-9C5D-A0A6C12A6517}" srcOrd="0" destOrd="0" parTransId="{73C3AD43-9529-4212-A0AA-925965E9F547}" sibTransId="{6FC5D665-E108-4E3F-8ABC-E97B7A7AA030}"/>
    <dgm:cxn modelId="{27BC0A86-B146-4748-902B-3EBB28FE0AE2}" type="presOf" srcId="{DF554F57-85E7-4492-8FF3-2F64BE3E9288}" destId="{7B937BC0-81A5-4124-9C6F-FEB67B6CAA29}" srcOrd="0" destOrd="0" presId="urn:microsoft.com/office/officeart/2005/8/layout/process5"/>
    <dgm:cxn modelId="{1FEA2699-1B35-40C0-AB85-EF13E5B332FB}" type="presOf" srcId="{6FC5D665-E108-4E3F-8ABC-E97B7A7AA030}" destId="{1D8395EC-08DC-4641-B202-767A3C20A962}" srcOrd="1" destOrd="0" presId="urn:microsoft.com/office/officeart/2005/8/layout/process5"/>
    <dgm:cxn modelId="{A93215A1-BC16-4322-B341-A90ABC4852FB}" type="presOf" srcId="{6FC5D665-E108-4E3F-8ABC-E97B7A7AA030}" destId="{681F833F-B910-4B67-8FDB-30056DCC32E8}" srcOrd="0" destOrd="0" presId="urn:microsoft.com/office/officeart/2005/8/layout/process5"/>
    <dgm:cxn modelId="{0AC2C2A5-5A31-4414-8CC7-80BFE412E19C}" type="presOf" srcId="{95B3A3C2-3121-4497-AE1E-36AE9A4B00B3}" destId="{6D73FE3F-04C5-4645-9DA5-DDB37C3A9DF7}" srcOrd="1" destOrd="0" presId="urn:microsoft.com/office/officeart/2005/8/layout/process5"/>
    <dgm:cxn modelId="{E7F226AE-F423-4810-B23E-756FDA9A0F5A}" type="presOf" srcId="{66EE7B91-9A7B-4547-9C5D-A0A6C12A6517}" destId="{B235584E-4903-4C54-9191-4867B063673C}" srcOrd="0" destOrd="0" presId="urn:microsoft.com/office/officeart/2005/8/layout/process5"/>
    <dgm:cxn modelId="{35581ECD-982C-441D-8274-B1C35E377113}" srcId="{A0FB8ED2-066A-41CB-BA5D-C544F5F4253D}" destId="{B9174926-F096-4965-AFF4-1ED8382B405D}" srcOrd="2" destOrd="0" parTransId="{044F7329-E79C-49BD-B466-E7F1A909D3B5}" sibTransId="{DF554F57-85E7-4492-8FF3-2F64BE3E9288}"/>
    <dgm:cxn modelId="{9EA9F7DA-5D70-48E4-82FE-C7D3058CAE50}" srcId="{A0FB8ED2-066A-41CB-BA5D-C544F5F4253D}" destId="{AE7182AD-30D6-4F63-AEAE-94BB440459F2}" srcOrd="3" destOrd="0" parTransId="{0672FC4D-6F60-48D3-BF04-950729E8361E}" sibTransId="{95B3A3C2-3121-4497-AE1E-36AE9A4B00B3}"/>
    <dgm:cxn modelId="{98AB36EA-56DF-4766-8333-84A83F702FB7}" type="presOf" srcId="{95B3A3C2-3121-4497-AE1E-36AE9A4B00B3}" destId="{FA182B32-78C1-4BB5-8FD1-FB23D7F8658E}" srcOrd="0" destOrd="0" presId="urn:microsoft.com/office/officeart/2005/8/layout/process5"/>
    <dgm:cxn modelId="{76E8FCF7-D5DF-4C5B-90D6-F3DA7ECFB9BE}" type="presOf" srcId="{DF554F57-85E7-4492-8FF3-2F64BE3E9288}" destId="{9126345B-470A-4DB1-9494-1745959EB48F}" srcOrd="1" destOrd="0" presId="urn:microsoft.com/office/officeart/2005/8/layout/process5"/>
    <dgm:cxn modelId="{A80D08FF-C2D0-421A-8530-311D9B9E17D3}" type="presOf" srcId="{691F18E2-AE6D-4B1B-B337-07F15411E30D}" destId="{02CFF673-AAD8-4BBD-B317-BDBC61383313}" srcOrd="0" destOrd="0" presId="urn:microsoft.com/office/officeart/2005/8/layout/process5"/>
    <dgm:cxn modelId="{77A3F802-A83F-4094-99FC-425EC6632082}" type="presParOf" srcId="{D4ABC25A-FEAB-4492-AC3D-1C83082A6C20}" destId="{B235584E-4903-4C54-9191-4867B063673C}" srcOrd="0" destOrd="0" presId="urn:microsoft.com/office/officeart/2005/8/layout/process5"/>
    <dgm:cxn modelId="{D19EE6C3-1A50-4344-86EE-4097A35AE391}" type="presParOf" srcId="{D4ABC25A-FEAB-4492-AC3D-1C83082A6C20}" destId="{681F833F-B910-4B67-8FDB-30056DCC32E8}" srcOrd="1" destOrd="0" presId="urn:microsoft.com/office/officeart/2005/8/layout/process5"/>
    <dgm:cxn modelId="{9219F39D-7818-4C11-8075-FA0373D7A682}" type="presParOf" srcId="{681F833F-B910-4B67-8FDB-30056DCC32E8}" destId="{1D8395EC-08DC-4641-B202-767A3C20A962}" srcOrd="0" destOrd="0" presId="urn:microsoft.com/office/officeart/2005/8/layout/process5"/>
    <dgm:cxn modelId="{923B37FD-56EE-4CD4-A7CE-46F700E7D102}" type="presParOf" srcId="{D4ABC25A-FEAB-4492-AC3D-1C83082A6C20}" destId="{5B6E03C5-0C6B-43BB-85EB-EB5FAB17E7CB}" srcOrd="2" destOrd="0" presId="urn:microsoft.com/office/officeart/2005/8/layout/process5"/>
    <dgm:cxn modelId="{088F63EF-230C-4196-A6F6-100772DE9ABA}" type="presParOf" srcId="{D4ABC25A-FEAB-4492-AC3D-1C83082A6C20}" destId="{636A2BEE-EABD-4C3B-AB85-567BBBDBB494}" srcOrd="3" destOrd="0" presId="urn:microsoft.com/office/officeart/2005/8/layout/process5"/>
    <dgm:cxn modelId="{CD1697F0-4C15-40F2-B6B6-8D067AD5EB41}" type="presParOf" srcId="{636A2BEE-EABD-4C3B-AB85-567BBBDBB494}" destId="{246FDDC2-AE18-4FAA-9B8A-D5021F4CCE20}" srcOrd="0" destOrd="0" presId="urn:microsoft.com/office/officeart/2005/8/layout/process5"/>
    <dgm:cxn modelId="{688423DF-4679-49A5-8825-B47CC5A6277D}" type="presParOf" srcId="{D4ABC25A-FEAB-4492-AC3D-1C83082A6C20}" destId="{A73DACAF-705F-4A27-9353-0AAAD9C0742C}" srcOrd="4" destOrd="0" presId="urn:microsoft.com/office/officeart/2005/8/layout/process5"/>
    <dgm:cxn modelId="{38907CF7-BB50-4DC3-B592-5F61623B5BE0}" type="presParOf" srcId="{D4ABC25A-FEAB-4492-AC3D-1C83082A6C20}" destId="{7B937BC0-81A5-4124-9C6F-FEB67B6CAA29}" srcOrd="5" destOrd="0" presId="urn:microsoft.com/office/officeart/2005/8/layout/process5"/>
    <dgm:cxn modelId="{2FE47495-D69A-4E44-BCBB-9BB941C9FC7A}" type="presParOf" srcId="{7B937BC0-81A5-4124-9C6F-FEB67B6CAA29}" destId="{9126345B-470A-4DB1-9494-1745959EB48F}" srcOrd="0" destOrd="0" presId="urn:microsoft.com/office/officeart/2005/8/layout/process5"/>
    <dgm:cxn modelId="{8E36A08F-C00C-41F3-A35A-F590BEA60296}" type="presParOf" srcId="{D4ABC25A-FEAB-4492-AC3D-1C83082A6C20}" destId="{EBCA0259-F36A-4592-B1C4-7591F19D6929}" srcOrd="6" destOrd="0" presId="urn:microsoft.com/office/officeart/2005/8/layout/process5"/>
    <dgm:cxn modelId="{A9897542-9986-49C4-8E09-D57EA83E8C33}" type="presParOf" srcId="{D4ABC25A-FEAB-4492-AC3D-1C83082A6C20}" destId="{FA182B32-78C1-4BB5-8FD1-FB23D7F8658E}" srcOrd="7" destOrd="0" presId="urn:microsoft.com/office/officeart/2005/8/layout/process5"/>
    <dgm:cxn modelId="{F8345339-3DF3-43A5-A5FA-F5B5977BF323}" type="presParOf" srcId="{FA182B32-78C1-4BB5-8FD1-FB23D7F8658E}" destId="{6D73FE3F-04C5-4645-9DA5-DDB37C3A9DF7}" srcOrd="0" destOrd="0" presId="urn:microsoft.com/office/officeart/2005/8/layout/process5"/>
    <dgm:cxn modelId="{94C5D7CB-6D53-4448-86E3-966C97583093}" type="presParOf" srcId="{D4ABC25A-FEAB-4492-AC3D-1C83082A6C20}" destId="{02CFF673-AAD8-4BBD-B317-BDBC6138331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ECDE06-45A7-4791-B107-ECFA1B40A36E}"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n-US"/>
        </a:p>
      </dgm:t>
    </dgm:pt>
    <dgm:pt modelId="{00C0F30D-FE38-456E-B701-2868EA797578}">
      <dgm:prSet custT="1"/>
      <dgm:spPr/>
      <dgm:t>
        <a:bodyPr/>
        <a:lstStyle/>
        <a:p>
          <a:pPr algn="r"/>
          <a:r>
            <a:rPr lang="he-IL" sz="2600" dirty="0"/>
            <a:t>כל רשויות המדינה, מוסדות הציבור ושאר רכיבי החברה הגרמנית פועלים בהזדהות מוחלטת עם המפלגה הנאצית.</a:t>
          </a:r>
          <a:endParaRPr lang="en-US" sz="2600" dirty="0"/>
        </a:p>
      </dgm:t>
    </dgm:pt>
    <dgm:pt modelId="{6E0F6864-08CF-48C7-B378-2F5549E686BA}" type="parTrans" cxnId="{82DA5FCC-E758-4F08-92EB-298DBB76DCD5}">
      <dgm:prSet/>
      <dgm:spPr/>
      <dgm:t>
        <a:bodyPr/>
        <a:lstStyle/>
        <a:p>
          <a:endParaRPr lang="en-US"/>
        </a:p>
      </dgm:t>
    </dgm:pt>
    <dgm:pt modelId="{A7FAC4A0-6044-473F-9790-69D945FB2CA5}" type="sibTrans" cxnId="{82DA5FCC-E758-4F08-92EB-298DBB76DCD5}">
      <dgm:prSet/>
      <dgm:spPr/>
      <dgm:t>
        <a:bodyPr/>
        <a:lstStyle/>
        <a:p>
          <a:endParaRPr lang="en-US"/>
        </a:p>
      </dgm:t>
    </dgm:pt>
    <dgm:pt modelId="{63AC4FEE-F8E6-4041-AE67-F84D8036D588}">
      <dgm:prSet custT="1"/>
      <dgm:spPr/>
      <dgm:t>
        <a:bodyPr/>
        <a:lstStyle/>
        <a:p>
          <a:pPr algn="r"/>
          <a:r>
            <a:rPr lang="he-IL" sz="2600" dirty="0"/>
            <a:t>כולם כפופים למנהיג אחד שהוא נשיא, ראש ממשלה, מפקד הצבא ושליט של האומה הגרמנית.</a:t>
          </a:r>
          <a:endParaRPr lang="en-US" sz="2600" dirty="0"/>
        </a:p>
      </dgm:t>
    </dgm:pt>
    <dgm:pt modelId="{0BB00DD0-E605-45FE-93A1-8B3E68A29AF8}" type="parTrans" cxnId="{0B3CFBCF-A856-491A-9A3F-BB106997A3FE}">
      <dgm:prSet/>
      <dgm:spPr/>
      <dgm:t>
        <a:bodyPr/>
        <a:lstStyle/>
        <a:p>
          <a:endParaRPr lang="en-US"/>
        </a:p>
      </dgm:t>
    </dgm:pt>
    <dgm:pt modelId="{AE084F73-95ED-4842-9B7C-57F06D2F9896}" type="sibTrans" cxnId="{0B3CFBCF-A856-491A-9A3F-BB106997A3FE}">
      <dgm:prSet/>
      <dgm:spPr/>
      <dgm:t>
        <a:bodyPr/>
        <a:lstStyle/>
        <a:p>
          <a:endParaRPr lang="en-US"/>
        </a:p>
      </dgm:t>
    </dgm:pt>
    <dgm:pt modelId="{3E5E6980-F09B-418A-B37A-D72892E67E43}">
      <dgm:prSet custT="1"/>
      <dgm:spPr/>
      <dgm:t>
        <a:bodyPr/>
        <a:lstStyle/>
        <a:p>
          <a:pPr algn="r"/>
          <a:r>
            <a:rPr lang="he-IL" sz="2600" dirty="0"/>
            <a:t>פולחן אישיות"-היטלר ניצל את הכריזמה שלו וסחף אחריו המונים, תוך האדרת עצמו ויצירת מערכת של פולחן אישיות סביבו. הוא הפך לדמות נערצת בעיני האזרחים.</a:t>
          </a:r>
          <a:endParaRPr lang="en-US" sz="2600" dirty="0"/>
        </a:p>
      </dgm:t>
    </dgm:pt>
    <dgm:pt modelId="{7A1094EE-8628-432B-A050-640A30AF3BBD}" type="parTrans" cxnId="{09690461-943E-43A7-A7AA-9D74582DA28A}">
      <dgm:prSet/>
      <dgm:spPr/>
      <dgm:t>
        <a:bodyPr/>
        <a:lstStyle/>
        <a:p>
          <a:endParaRPr lang="en-US"/>
        </a:p>
      </dgm:t>
    </dgm:pt>
    <dgm:pt modelId="{071D79ED-2105-49BB-A534-BED21B15A9E6}" type="sibTrans" cxnId="{09690461-943E-43A7-A7AA-9D74582DA28A}">
      <dgm:prSet/>
      <dgm:spPr/>
      <dgm:t>
        <a:bodyPr/>
        <a:lstStyle/>
        <a:p>
          <a:endParaRPr lang="en-US"/>
        </a:p>
      </dgm:t>
    </dgm:pt>
    <dgm:pt modelId="{1EE8E22C-001A-4729-9BB5-2ADF27BC8357}" type="pres">
      <dgm:prSet presAssocID="{A0ECDE06-45A7-4791-B107-ECFA1B40A36E}" presName="outerComposite" presStyleCnt="0">
        <dgm:presLayoutVars>
          <dgm:chMax val="5"/>
          <dgm:dir val="rev"/>
          <dgm:resizeHandles val="exact"/>
        </dgm:presLayoutVars>
      </dgm:prSet>
      <dgm:spPr/>
    </dgm:pt>
    <dgm:pt modelId="{B8ECD18E-4709-4F2A-85A3-9808FF5A5143}" type="pres">
      <dgm:prSet presAssocID="{A0ECDE06-45A7-4791-B107-ECFA1B40A36E}" presName="dummyMaxCanvas" presStyleCnt="0">
        <dgm:presLayoutVars/>
      </dgm:prSet>
      <dgm:spPr/>
    </dgm:pt>
    <dgm:pt modelId="{CCC0DC7B-385C-4F3D-BE04-C96FB033FD08}" type="pres">
      <dgm:prSet presAssocID="{A0ECDE06-45A7-4791-B107-ECFA1B40A36E}" presName="ThreeNodes_1" presStyleLbl="node1" presStyleIdx="0" presStyleCnt="3">
        <dgm:presLayoutVars>
          <dgm:bulletEnabled val="1"/>
        </dgm:presLayoutVars>
      </dgm:prSet>
      <dgm:spPr/>
    </dgm:pt>
    <dgm:pt modelId="{6A606C5B-9D4D-4A2B-A071-CFC2E5F8FBB5}" type="pres">
      <dgm:prSet presAssocID="{A0ECDE06-45A7-4791-B107-ECFA1B40A36E}" presName="ThreeNodes_2" presStyleLbl="node1" presStyleIdx="1" presStyleCnt="3">
        <dgm:presLayoutVars>
          <dgm:bulletEnabled val="1"/>
        </dgm:presLayoutVars>
      </dgm:prSet>
      <dgm:spPr/>
    </dgm:pt>
    <dgm:pt modelId="{9E47566B-3776-48FE-B0DD-4A765C7005B5}" type="pres">
      <dgm:prSet presAssocID="{A0ECDE06-45A7-4791-B107-ECFA1B40A36E}" presName="ThreeNodes_3" presStyleLbl="node1" presStyleIdx="2" presStyleCnt="3" custScaleY="114412" custLinFactNeighborX="1230">
        <dgm:presLayoutVars>
          <dgm:bulletEnabled val="1"/>
        </dgm:presLayoutVars>
      </dgm:prSet>
      <dgm:spPr/>
    </dgm:pt>
    <dgm:pt modelId="{588AE507-80DF-4981-A1F9-B9C9E858F3D9}" type="pres">
      <dgm:prSet presAssocID="{A0ECDE06-45A7-4791-B107-ECFA1B40A36E}" presName="ThreeConn_1-2" presStyleLbl="fgAccFollowNode1" presStyleIdx="0" presStyleCnt="2">
        <dgm:presLayoutVars>
          <dgm:bulletEnabled val="1"/>
        </dgm:presLayoutVars>
      </dgm:prSet>
      <dgm:spPr/>
    </dgm:pt>
    <dgm:pt modelId="{E8CDBE47-6AEC-406B-ACFF-343B961D41A6}" type="pres">
      <dgm:prSet presAssocID="{A0ECDE06-45A7-4791-B107-ECFA1B40A36E}" presName="ThreeConn_2-3" presStyleLbl="fgAccFollowNode1" presStyleIdx="1" presStyleCnt="2">
        <dgm:presLayoutVars>
          <dgm:bulletEnabled val="1"/>
        </dgm:presLayoutVars>
      </dgm:prSet>
      <dgm:spPr/>
    </dgm:pt>
    <dgm:pt modelId="{07A135C4-C95B-4D29-A6DA-73BFC748C135}" type="pres">
      <dgm:prSet presAssocID="{A0ECDE06-45A7-4791-B107-ECFA1B40A36E}" presName="ThreeNodes_1_text" presStyleLbl="node1" presStyleIdx="2" presStyleCnt="3">
        <dgm:presLayoutVars>
          <dgm:bulletEnabled val="1"/>
        </dgm:presLayoutVars>
      </dgm:prSet>
      <dgm:spPr/>
    </dgm:pt>
    <dgm:pt modelId="{2024D97C-6064-4086-B748-ED861E838D5F}" type="pres">
      <dgm:prSet presAssocID="{A0ECDE06-45A7-4791-B107-ECFA1B40A36E}" presName="ThreeNodes_2_text" presStyleLbl="node1" presStyleIdx="2" presStyleCnt="3">
        <dgm:presLayoutVars>
          <dgm:bulletEnabled val="1"/>
        </dgm:presLayoutVars>
      </dgm:prSet>
      <dgm:spPr/>
    </dgm:pt>
    <dgm:pt modelId="{50DE432A-841B-4DBD-A6D0-64B7DAED5EBB}" type="pres">
      <dgm:prSet presAssocID="{A0ECDE06-45A7-4791-B107-ECFA1B40A36E}" presName="ThreeNodes_3_text" presStyleLbl="node1" presStyleIdx="2" presStyleCnt="3">
        <dgm:presLayoutVars>
          <dgm:bulletEnabled val="1"/>
        </dgm:presLayoutVars>
      </dgm:prSet>
      <dgm:spPr/>
    </dgm:pt>
  </dgm:ptLst>
  <dgm:cxnLst>
    <dgm:cxn modelId="{375EEB15-2A2A-4642-B5D1-A171F5CBC7B7}" type="presOf" srcId="{3E5E6980-F09B-418A-B37A-D72892E67E43}" destId="{50DE432A-841B-4DBD-A6D0-64B7DAED5EBB}" srcOrd="1" destOrd="0" presId="urn:microsoft.com/office/officeart/2005/8/layout/vProcess5"/>
    <dgm:cxn modelId="{09690461-943E-43A7-A7AA-9D74582DA28A}" srcId="{A0ECDE06-45A7-4791-B107-ECFA1B40A36E}" destId="{3E5E6980-F09B-418A-B37A-D72892E67E43}" srcOrd="2" destOrd="0" parTransId="{7A1094EE-8628-432B-A050-640A30AF3BBD}" sibTransId="{071D79ED-2105-49BB-A534-BED21B15A9E6}"/>
    <dgm:cxn modelId="{7E152C6B-427A-4CBE-9B46-4DD9827104AD}" type="presOf" srcId="{A7FAC4A0-6044-473F-9790-69D945FB2CA5}" destId="{588AE507-80DF-4981-A1F9-B9C9E858F3D9}" srcOrd="0" destOrd="0" presId="urn:microsoft.com/office/officeart/2005/8/layout/vProcess5"/>
    <dgm:cxn modelId="{B9D2AF6C-0172-40F2-91DE-D74579AA232D}" type="presOf" srcId="{63AC4FEE-F8E6-4041-AE67-F84D8036D588}" destId="{2024D97C-6064-4086-B748-ED861E838D5F}" srcOrd="1" destOrd="0" presId="urn:microsoft.com/office/officeart/2005/8/layout/vProcess5"/>
    <dgm:cxn modelId="{CC822359-00D8-4C45-84E2-AA8DE77DF796}" type="presOf" srcId="{AE084F73-95ED-4842-9B7C-57F06D2F9896}" destId="{E8CDBE47-6AEC-406B-ACFF-343B961D41A6}" srcOrd="0" destOrd="0" presId="urn:microsoft.com/office/officeart/2005/8/layout/vProcess5"/>
    <dgm:cxn modelId="{018F2D59-7EBA-4F0C-851C-FAE6D4EC5901}" type="presOf" srcId="{00C0F30D-FE38-456E-B701-2868EA797578}" destId="{CCC0DC7B-385C-4F3D-BE04-C96FB033FD08}" srcOrd="0" destOrd="0" presId="urn:microsoft.com/office/officeart/2005/8/layout/vProcess5"/>
    <dgm:cxn modelId="{BFC67597-3A2F-49A6-95DD-6DFBB16395AB}" type="presOf" srcId="{63AC4FEE-F8E6-4041-AE67-F84D8036D588}" destId="{6A606C5B-9D4D-4A2B-A071-CFC2E5F8FBB5}" srcOrd="0" destOrd="0" presId="urn:microsoft.com/office/officeart/2005/8/layout/vProcess5"/>
    <dgm:cxn modelId="{8D03BE9C-4B2F-47A8-9218-8FB0BEF72A6A}" type="presOf" srcId="{00C0F30D-FE38-456E-B701-2868EA797578}" destId="{07A135C4-C95B-4D29-A6DA-73BFC748C135}" srcOrd="1" destOrd="0" presId="urn:microsoft.com/office/officeart/2005/8/layout/vProcess5"/>
    <dgm:cxn modelId="{FA23D7B3-1FDF-4A87-A773-9BD7DE200AA6}" type="presOf" srcId="{A0ECDE06-45A7-4791-B107-ECFA1B40A36E}" destId="{1EE8E22C-001A-4729-9BB5-2ADF27BC8357}" srcOrd="0" destOrd="0" presId="urn:microsoft.com/office/officeart/2005/8/layout/vProcess5"/>
    <dgm:cxn modelId="{82DA5FCC-E758-4F08-92EB-298DBB76DCD5}" srcId="{A0ECDE06-45A7-4791-B107-ECFA1B40A36E}" destId="{00C0F30D-FE38-456E-B701-2868EA797578}" srcOrd="0" destOrd="0" parTransId="{6E0F6864-08CF-48C7-B378-2F5549E686BA}" sibTransId="{A7FAC4A0-6044-473F-9790-69D945FB2CA5}"/>
    <dgm:cxn modelId="{0B3CFBCF-A856-491A-9A3F-BB106997A3FE}" srcId="{A0ECDE06-45A7-4791-B107-ECFA1B40A36E}" destId="{63AC4FEE-F8E6-4041-AE67-F84D8036D588}" srcOrd="1" destOrd="0" parTransId="{0BB00DD0-E605-45FE-93A1-8B3E68A29AF8}" sibTransId="{AE084F73-95ED-4842-9B7C-57F06D2F9896}"/>
    <dgm:cxn modelId="{444D2FFE-68B9-4332-A684-95097838FF6A}" type="presOf" srcId="{3E5E6980-F09B-418A-B37A-D72892E67E43}" destId="{9E47566B-3776-48FE-B0DD-4A765C7005B5}" srcOrd="0" destOrd="0" presId="urn:microsoft.com/office/officeart/2005/8/layout/vProcess5"/>
    <dgm:cxn modelId="{FCCDF973-2B35-4000-B8FE-46F20F7CC3DC}" type="presParOf" srcId="{1EE8E22C-001A-4729-9BB5-2ADF27BC8357}" destId="{B8ECD18E-4709-4F2A-85A3-9808FF5A5143}" srcOrd="0" destOrd="0" presId="urn:microsoft.com/office/officeart/2005/8/layout/vProcess5"/>
    <dgm:cxn modelId="{59B1293F-EA86-4235-8208-2CE4050475D9}" type="presParOf" srcId="{1EE8E22C-001A-4729-9BB5-2ADF27BC8357}" destId="{CCC0DC7B-385C-4F3D-BE04-C96FB033FD08}" srcOrd="1" destOrd="0" presId="urn:microsoft.com/office/officeart/2005/8/layout/vProcess5"/>
    <dgm:cxn modelId="{C51C93AB-F347-45D4-80FE-80D317C3B4D6}" type="presParOf" srcId="{1EE8E22C-001A-4729-9BB5-2ADF27BC8357}" destId="{6A606C5B-9D4D-4A2B-A071-CFC2E5F8FBB5}" srcOrd="2" destOrd="0" presId="urn:microsoft.com/office/officeart/2005/8/layout/vProcess5"/>
    <dgm:cxn modelId="{88A7809B-EA7D-4705-930E-A61290FF2E30}" type="presParOf" srcId="{1EE8E22C-001A-4729-9BB5-2ADF27BC8357}" destId="{9E47566B-3776-48FE-B0DD-4A765C7005B5}" srcOrd="3" destOrd="0" presId="urn:microsoft.com/office/officeart/2005/8/layout/vProcess5"/>
    <dgm:cxn modelId="{30D8BF2C-5929-4B47-A842-7CD75CAB9F8B}" type="presParOf" srcId="{1EE8E22C-001A-4729-9BB5-2ADF27BC8357}" destId="{588AE507-80DF-4981-A1F9-B9C9E858F3D9}" srcOrd="4" destOrd="0" presId="urn:microsoft.com/office/officeart/2005/8/layout/vProcess5"/>
    <dgm:cxn modelId="{025F19AA-80E3-47BF-AEDE-899ED27BA635}" type="presParOf" srcId="{1EE8E22C-001A-4729-9BB5-2ADF27BC8357}" destId="{E8CDBE47-6AEC-406B-ACFF-343B961D41A6}" srcOrd="5" destOrd="0" presId="urn:microsoft.com/office/officeart/2005/8/layout/vProcess5"/>
    <dgm:cxn modelId="{37A7187F-9D40-48AB-9901-36BC9D33AA8B}" type="presParOf" srcId="{1EE8E22C-001A-4729-9BB5-2ADF27BC8357}" destId="{07A135C4-C95B-4D29-A6DA-73BFC748C135}" srcOrd="6" destOrd="0" presId="urn:microsoft.com/office/officeart/2005/8/layout/vProcess5"/>
    <dgm:cxn modelId="{26451164-95D5-4168-9925-8B259BF191F2}" type="presParOf" srcId="{1EE8E22C-001A-4729-9BB5-2ADF27BC8357}" destId="{2024D97C-6064-4086-B748-ED861E838D5F}" srcOrd="7" destOrd="0" presId="urn:microsoft.com/office/officeart/2005/8/layout/vProcess5"/>
    <dgm:cxn modelId="{3748BCD2-8511-4F7B-BBC5-1A4F9BAD6F44}" type="presParOf" srcId="{1EE8E22C-001A-4729-9BB5-2ADF27BC8357}" destId="{50DE432A-841B-4DBD-A6D0-64B7DAED5EB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6E6A2DB-2731-4849-87BD-B2002583BD40}" type="doc">
      <dgm:prSet loTypeId="urn:microsoft.com/office/officeart/2005/8/layout/matrix1" loCatId="matrix" qsTypeId="urn:microsoft.com/office/officeart/2005/8/quickstyle/simple1" qsCatId="simple" csTypeId="urn:microsoft.com/office/officeart/2005/8/colors/accent5_5" csCatId="accent5" phldr="1"/>
      <dgm:spPr/>
      <dgm:t>
        <a:bodyPr/>
        <a:lstStyle/>
        <a:p>
          <a:pPr rtl="1"/>
          <a:endParaRPr lang="he-IL"/>
        </a:p>
      </dgm:t>
    </dgm:pt>
    <dgm:pt modelId="{C0AA2460-7608-4E6F-AD81-3F207237E265}">
      <dgm:prSet phldrT="[טקסט]" custT="1"/>
      <dgm:spPr/>
      <dgm:t>
        <a:bodyPr/>
        <a:lstStyle/>
        <a:p>
          <a:pPr rtl="1"/>
          <a:r>
            <a:rPr lang="he-IL" sz="2600" dirty="0"/>
            <a:t>פעולות שעשה היטלר בתחום הכלכלי</a:t>
          </a:r>
        </a:p>
      </dgm:t>
    </dgm:pt>
    <dgm:pt modelId="{987B478E-4D6C-47CD-8DD1-B1F5652C5E80}" type="parTrans" cxnId="{AD8C74BA-536D-47A2-A3F1-E7867882B2F6}">
      <dgm:prSet/>
      <dgm:spPr/>
      <dgm:t>
        <a:bodyPr/>
        <a:lstStyle/>
        <a:p>
          <a:pPr rtl="1"/>
          <a:endParaRPr lang="he-IL"/>
        </a:p>
      </dgm:t>
    </dgm:pt>
    <dgm:pt modelId="{A3121579-3CE8-4D22-9E7B-820C2A2D4CD8}" type="sibTrans" cxnId="{AD8C74BA-536D-47A2-A3F1-E7867882B2F6}">
      <dgm:prSet/>
      <dgm:spPr/>
      <dgm:t>
        <a:bodyPr/>
        <a:lstStyle/>
        <a:p>
          <a:pPr rtl="1"/>
          <a:endParaRPr lang="he-IL"/>
        </a:p>
      </dgm:t>
    </dgm:pt>
    <dgm:pt modelId="{A858C820-44A0-4CE8-B804-F83E9C445917}">
      <dgm:prSet phldrT="[טקסט]" custT="1"/>
      <dgm:spPr/>
      <dgm:t>
        <a:bodyPr/>
        <a:lstStyle/>
        <a:p>
          <a:pPr rtl="1"/>
          <a:r>
            <a:rPr lang="he-IL" sz="2900" dirty="0"/>
            <a:t>סגירת האיגודים המקצועיים- הוקם ארגון אחד בו כולם היו חייבים להיות חברים.</a:t>
          </a:r>
        </a:p>
      </dgm:t>
    </dgm:pt>
    <dgm:pt modelId="{F94F9E9B-0DC9-4674-A3A6-A1462471BDDC}" type="parTrans" cxnId="{75D3603E-F22A-4755-9D55-D4446FCBC6EC}">
      <dgm:prSet/>
      <dgm:spPr/>
      <dgm:t>
        <a:bodyPr/>
        <a:lstStyle/>
        <a:p>
          <a:pPr rtl="1"/>
          <a:endParaRPr lang="he-IL"/>
        </a:p>
      </dgm:t>
    </dgm:pt>
    <dgm:pt modelId="{E03C0AD2-89F9-4E70-BFA6-0117B2EF7F62}" type="sibTrans" cxnId="{75D3603E-F22A-4755-9D55-D4446FCBC6EC}">
      <dgm:prSet/>
      <dgm:spPr/>
      <dgm:t>
        <a:bodyPr/>
        <a:lstStyle/>
        <a:p>
          <a:pPr rtl="1"/>
          <a:endParaRPr lang="he-IL"/>
        </a:p>
      </dgm:t>
    </dgm:pt>
    <dgm:pt modelId="{4E91B938-19EC-41FE-9C5C-6EAF54081A1F}">
      <dgm:prSet phldrT="[טקסט]" custT="1"/>
      <dgm:spPr/>
      <dgm:t>
        <a:bodyPr/>
        <a:lstStyle/>
        <a:p>
          <a:pPr rtl="1"/>
          <a:r>
            <a:rPr lang="he-IL" sz="2900" dirty="0"/>
            <a:t>יצירת מקומות עבודה חדשים באמצעות הקמת פרויקטים של תשתיות.</a:t>
          </a:r>
        </a:p>
      </dgm:t>
    </dgm:pt>
    <dgm:pt modelId="{E7CF3F4B-D7F0-4889-9999-F513022076C2}" type="parTrans" cxnId="{9E3BBE9F-F559-4F35-A808-EB202F839E70}">
      <dgm:prSet/>
      <dgm:spPr/>
      <dgm:t>
        <a:bodyPr/>
        <a:lstStyle/>
        <a:p>
          <a:pPr rtl="1"/>
          <a:endParaRPr lang="he-IL"/>
        </a:p>
      </dgm:t>
    </dgm:pt>
    <dgm:pt modelId="{C76E8500-16A1-41D3-B7E9-5DD1E5D66A03}" type="sibTrans" cxnId="{9E3BBE9F-F559-4F35-A808-EB202F839E70}">
      <dgm:prSet/>
      <dgm:spPr/>
      <dgm:t>
        <a:bodyPr/>
        <a:lstStyle/>
        <a:p>
          <a:pPr rtl="1"/>
          <a:endParaRPr lang="he-IL"/>
        </a:p>
      </dgm:t>
    </dgm:pt>
    <dgm:pt modelId="{AD72A7D2-4CCA-47DF-937C-78FEE4586D5C}">
      <dgm:prSet phldrT="[טקסט]" custT="1"/>
      <dgm:spPr/>
      <dgm:t>
        <a:bodyPr/>
        <a:lstStyle/>
        <a:p>
          <a:pPr rtl="1"/>
          <a:r>
            <a:rPr lang="he-IL" sz="2900" dirty="0"/>
            <a:t>ייצור עצמי של מוצרי צריכה; בלי ייבוא ממדינות אחרות.</a:t>
          </a:r>
        </a:p>
      </dgm:t>
    </dgm:pt>
    <dgm:pt modelId="{6C402011-3AF2-4FB4-AC94-21F77DCFABBC}" type="parTrans" cxnId="{A64E8C01-F6D2-453E-A6DA-B4B3717325DA}">
      <dgm:prSet/>
      <dgm:spPr/>
      <dgm:t>
        <a:bodyPr/>
        <a:lstStyle/>
        <a:p>
          <a:pPr rtl="1"/>
          <a:endParaRPr lang="he-IL"/>
        </a:p>
      </dgm:t>
    </dgm:pt>
    <dgm:pt modelId="{0D0C7C1C-F0D0-4B86-88FB-51BB49D45A3E}" type="sibTrans" cxnId="{A64E8C01-F6D2-453E-A6DA-B4B3717325DA}">
      <dgm:prSet/>
      <dgm:spPr/>
      <dgm:t>
        <a:bodyPr/>
        <a:lstStyle/>
        <a:p>
          <a:pPr rtl="1"/>
          <a:endParaRPr lang="he-IL"/>
        </a:p>
      </dgm:t>
    </dgm:pt>
    <dgm:pt modelId="{C5458EA9-7000-42E5-B5F9-17172EF4D2A7}">
      <dgm:prSet phldrT="[טקסט]" custT="1"/>
      <dgm:spPr/>
      <dgm:t>
        <a:bodyPr/>
        <a:lstStyle/>
        <a:p>
          <a:pPr rtl="1"/>
          <a:r>
            <a:rPr lang="he-IL" sz="2900" dirty="0"/>
            <a:t>ביטול זכות השביתה.</a:t>
          </a:r>
        </a:p>
      </dgm:t>
    </dgm:pt>
    <dgm:pt modelId="{16678764-226D-4B38-B700-D6EBF3C6F41F}" type="parTrans" cxnId="{C3552D36-AEF1-435E-91FE-49DE192123A6}">
      <dgm:prSet/>
      <dgm:spPr/>
      <dgm:t>
        <a:bodyPr/>
        <a:lstStyle/>
        <a:p>
          <a:pPr rtl="1"/>
          <a:endParaRPr lang="he-IL"/>
        </a:p>
      </dgm:t>
    </dgm:pt>
    <dgm:pt modelId="{48E99608-191D-4C55-9762-BBFED425F798}" type="sibTrans" cxnId="{C3552D36-AEF1-435E-91FE-49DE192123A6}">
      <dgm:prSet/>
      <dgm:spPr/>
      <dgm:t>
        <a:bodyPr/>
        <a:lstStyle/>
        <a:p>
          <a:pPr rtl="1"/>
          <a:endParaRPr lang="he-IL"/>
        </a:p>
      </dgm:t>
    </dgm:pt>
    <dgm:pt modelId="{4891E22F-A648-4B36-91DA-54E0F1284AA9}" type="pres">
      <dgm:prSet presAssocID="{66E6A2DB-2731-4849-87BD-B2002583BD40}" presName="diagram" presStyleCnt="0">
        <dgm:presLayoutVars>
          <dgm:chMax val="1"/>
          <dgm:dir/>
          <dgm:animLvl val="ctr"/>
          <dgm:resizeHandles val="exact"/>
        </dgm:presLayoutVars>
      </dgm:prSet>
      <dgm:spPr/>
    </dgm:pt>
    <dgm:pt modelId="{60DA1631-27A4-4148-A5E2-F392E0C4D3A8}" type="pres">
      <dgm:prSet presAssocID="{66E6A2DB-2731-4849-87BD-B2002583BD40}" presName="matrix" presStyleCnt="0"/>
      <dgm:spPr/>
    </dgm:pt>
    <dgm:pt modelId="{F7984A9C-529D-4D14-96D4-D2158F632F88}" type="pres">
      <dgm:prSet presAssocID="{66E6A2DB-2731-4849-87BD-B2002583BD40}" presName="tile1" presStyleLbl="node1" presStyleIdx="0" presStyleCnt="4"/>
      <dgm:spPr/>
    </dgm:pt>
    <dgm:pt modelId="{D241B86E-A225-4CCC-A83E-14A2C761F4FB}" type="pres">
      <dgm:prSet presAssocID="{66E6A2DB-2731-4849-87BD-B2002583BD40}" presName="tile1text" presStyleLbl="node1" presStyleIdx="0" presStyleCnt="4">
        <dgm:presLayoutVars>
          <dgm:chMax val="0"/>
          <dgm:chPref val="0"/>
          <dgm:bulletEnabled val="1"/>
        </dgm:presLayoutVars>
      </dgm:prSet>
      <dgm:spPr/>
    </dgm:pt>
    <dgm:pt modelId="{74F4B1AE-8938-4EE5-8E9F-9BEBEAFCF283}" type="pres">
      <dgm:prSet presAssocID="{66E6A2DB-2731-4849-87BD-B2002583BD40}" presName="tile2" presStyleLbl="node1" presStyleIdx="1" presStyleCnt="4"/>
      <dgm:spPr/>
    </dgm:pt>
    <dgm:pt modelId="{C5999B27-3695-41F7-A3FB-043E9128587C}" type="pres">
      <dgm:prSet presAssocID="{66E6A2DB-2731-4849-87BD-B2002583BD40}" presName="tile2text" presStyleLbl="node1" presStyleIdx="1" presStyleCnt="4">
        <dgm:presLayoutVars>
          <dgm:chMax val="0"/>
          <dgm:chPref val="0"/>
          <dgm:bulletEnabled val="1"/>
        </dgm:presLayoutVars>
      </dgm:prSet>
      <dgm:spPr/>
    </dgm:pt>
    <dgm:pt modelId="{B49C6C37-45C6-4C52-B6E9-8E49F690B145}" type="pres">
      <dgm:prSet presAssocID="{66E6A2DB-2731-4849-87BD-B2002583BD40}" presName="tile3" presStyleLbl="node1" presStyleIdx="2" presStyleCnt="4"/>
      <dgm:spPr/>
    </dgm:pt>
    <dgm:pt modelId="{ABF3B619-0D8F-4C5C-A94D-A225C6916722}" type="pres">
      <dgm:prSet presAssocID="{66E6A2DB-2731-4849-87BD-B2002583BD40}" presName="tile3text" presStyleLbl="node1" presStyleIdx="2" presStyleCnt="4">
        <dgm:presLayoutVars>
          <dgm:chMax val="0"/>
          <dgm:chPref val="0"/>
          <dgm:bulletEnabled val="1"/>
        </dgm:presLayoutVars>
      </dgm:prSet>
      <dgm:spPr/>
    </dgm:pt>
    <dgm:pt modelId="{8FE436EF-A406-46EB-85B0-2555B3DE6C03}" type="pres">
      <dgm:prSet presAssocID="{66E6A2DB-2731-4849-87BD-B2002583BD40}" presName="tile4" presStyleLbl="node1" presStyleIdx="3" presStyleCnt="4"/>
      <dgm:spPr/>
    </dgm:pt>
    <dgm:pt modelId="{C4FB0C56-4837-4AF1-8077-CE8C5A53E62F}" type="pres">
      <dgm:prSet presAssocID="{66E6A2DB-2731-4849-87BD-B2002583BD40}" presName="tile4text" presStyleLbl="node1" presStyleIdx="3" presStyleCnt="4">
        <dgm:presLayoutVars>
          <dgm:chMax val="0"/>
          <dgm:chPref val="0"/>
          <dgm:bulletEnabled val="1"/>
        </dgm:presLayoutVars>
      </dgm:prSet>
      <dgm:spPr/>
    </dgm:pt>
    <dgm:pt modelId="{662B126B-46EA-47A1-8264-D8DA7C270B22}" type="pres">
      <dgm:prSet presAssocID="{66E6A2DB-2731-4849-87BD-B2002583BD40}" presName="centerTile" presStyleLbl="fgShp" presStyleIdx="0" presStyleCnt="1">
        <dgm:presLayoutVars>
          <dgm:chMax val="0"/>
          <dgm:chPref val="0"/>
        </dgm:presLayoutVars>
      </dgm:prSet>
      <dgm:spPr/>
    </dgm:pt>
  </dgm:ptLst>
  <dgm:cxnLst>
    <dgm:cxn modelId="{A64E8C01-F6D2-453E-A6DA-B4B3717325DA}" srcId="{C0AA2460-7608-4E6F-AD81-3F207237E265}" destId="{AD72A7D2-4CCA-47DF-937C-78FEE4586D5C}" srcOrd="2" destOrd="0" parTransId="{6C402011-3AF2-4FB4-AC94-21F77DCFABBC}" sibTransId="{0D0C7C1C-F0D0-4B86-88FB-51BB49D45A3E}"/>
    <dgm:cxn modelId="{9DAAEC0F-D782-40D7-9BC0-945792EC6A1A}" type="presOf" srcId="{C5458EA9-7000-42E5-B5F9-17172EF4D2A7}" destId="{8FE436EF-A406-46EB-85B0-2555B3DE6C03}" srcOrd="0" destOrd="0" presId="urn:microsoft.com/office/officeart/2005/8/layout/matrix1"/>
    <dgm:cxn modelId="{3860621F-1C8D-4670-89E7-5ABA2B9CA1B1}" type="presOf" srcId="{C5458EA9-7000-42E5-B5F9-17172EF4D2A7}" destId="{C4FB0C56-4837-4AF1-8077-CE8C5A53E62F}" srcOrd="1" destOrd="0" presId="urn:microsoft.com/office/officeart/2005/8/layout/matrix1"/>
    <dgm:cxn modelId="{2C63D82C-0AAB-430A-A261-5757A3D3C122}" type="presOf" srcId="{AD72A7D2-4CCA-47DF-937C-78FEE4586D5C}" destId="{ABF3B619-0D8F-4C5C-A94D-A225C6916722}" srcOrd="1" destOrd="0" presId="urn:microsoft.com/office/officeart/2005/8/layout/matrix1"/>
    <dgm:cxn modelId="{C3552D36-AEF1-435E-91FE-49DE192123A6}" srcId="{C0AA2460-7608-4E6F-AD81-3F207237E265}" destId="{C5458EA9-7000-42E5-B5F9-17172EF4D2A7}" srcOrd="3" destOrd="0" parTransId="{16678764-226D-4B38-B700-D6EBF3C6F41F}" sibTransId="{48E99608-191D-4C55-9762-BBFED425F798}"/>
    <dgm:cxn modelId="{75D3603E-F22A-4755-9D55-D4446FCBC6EC}" srcId="{C0AA2460-7608-4E6F-AD81-3F207237E265}" destId="{A858C820-44A0-4CE8-B804-F83E9C445917}" srcOrd="0" destOrd="0" parTransId="{F94F9E9B-0DC9-4674-A3A6-A1462471BDDC}" sibTransId="{E03C0AD2-89F9-4E70-BFA6-0117B2EF7F62}"/>
    <dgm:cxn modelId="{44EB6467-129B-4FEF-B656-ED926F781129}" type="presOf" srcId="{66E6A2DB-2731-4849-87BD-B2002583BD40}" destId="{4891E22F-A648-4B36-91DA-54E0F1284AA9}" srcOrd="0" destOrd="0" presId="urn:microsoft.com/office/officeart/2005/8/layout/matrix1"/>
    <dgm:cxn modelId="{C316C988-23CA-44E4-9DD7-537CB378AA37}" type="presOf" srcId="{AD72A7D2-4CCA-47DF-937C-78FEE4586D5C}" destId="{B49C6C37-45C6-4C52-B6E9-8E49F690B145}" srcOrd="0" destOrd="0" presId="urn:microsoft.com/office/officeart/2005/8/layout/matrix1"/>
    <dgm:cxn modelId="{92611F89-0819-4C29-A640-65A266FB9788}" type="presOf" srcId="{A858C820-44A0-4CE8-B804-F83E9C445917}" destId="{F7984A9C-529D-4D14-96D4-D2158F632F88}" srcOrd="0" destOrd="0" presId="urn:microsoft.com/office/officeart/2005/8/layout/matrix1"/>
    <dgm:cxn modelId="{D6BD7192-D477-4701-9A70-87AC534DC4D5}" type="presOf" srcId="{4E91B938-19EC-41FE-9C5C-6EAF54081A1F}" destId="{C5999B27-3695-41F7-A3FB-043E9128587C}" srcOrd="1" destOrd="0" presId="urn:microsoft.com/office/officeart/2005/8/layout/matrix1"/>
    <dgm:cxn modelId="{A483C39A-2F30-4E2E-B8E0-05FED7B2CEAE}" type="presOf" srcId="{C0AA2460-7608-4E6F-AD81-3F207237E265}" destId="{662B126B-46EA-47A1-8264-D8DA7C270B22}" srcOrd="0" destOrd="0" presId="urn:microsoft.com/office/officeart/2005/8/layout/matrix1"/>
    <dgm:cxn modelId="{9E3BBE9F-F559-4F35-A808-EB202F839E70}" srcId="{C0AA2460-7608-4E6F-AD81-3F207237E265}" destId="{4E91B938-19EC-41FE-9C5C-6EAF54081A1F}" srcOrd="1" destOrd="0" parTransId="{E7CF3F4B-D7F0-4889-9999-F513022076C2}" sibTransId="{C76E8500-16A1-41D3-B7E9-5DD1E5D66A03}"/>
    <dgm:cxn modelId="{AD8C74BA-536D-47A2-A3F1-E7867882B2F6}" srcId="{66E6A2DB-2731-4849-87BD-B2002583BD40}" destId="{C0AA2460-7608-4E6F-AD81-3F207237E265}" srcOrd="0" destOrd="0" parTransId="{987B478E-4D6C-47CD-8DD1-B1F5652C5E80}" sibTransId="{A3121579-3CE8-4D22-9E7B-820C2A2D4CD8}"/>
    <dgm:cxn modelId="{AAC0F2E8-7631-433D-A1C0-C93DA2819D53}" type="presOf" srcId="{A858C820-44A0-4CE8-B804-F83E9C445917}" destId="{D241B86E-A225-4CCC-A83E-14A2C761F4FB}" srcOrd="1" destOrd="0" presId="urn:microsoft.com/office/officeart/2005/8/layout/matrix1"/>
    <dgm:cxn modelId="{38B3D0F9-82AC-4140-8A99-2E92B13094E1}" type="presOf" srcId="{4E91B938-19EC-41FE-9C5C-6EAF54081A1F}" destId="{74F4B1AE-8938-4EE5-8E9F-9BEBEAFCF283}" srcOrd="0" destOrd="0" presId="urn:microsoft.com/office/officeart/2005/8/layout/matrix1"/>
    <dgm:cxn modelId="{374B16ED-3E33-4B24-9FF9-B83B0A24F0F5}" type="presParOf" srcId="{4891E22F-A648-4B36-91DA-54E0F1284AA9}" destId="{60DA1631-27A4-4148-A5E2-F392E0C4D3A8}" srcOrd="0" destOrd="0" presId="urn:microsoft.com/office/officeart/2005/8/layout/matrix1"/>
    <dgm:cxn modelId="{FB77D0D1-0F1D-4287-BB25-29386DE5F030}" type="presParOf" srcId="{60DA1631-27A4-4148-A5E2-F392E0C4D3A8}" destId="{F7984A9C-529D-4D14-96D4-D2158F632F88}" srcOrd="0" destOrd="0" presId="urn:microsoft.com/office/officeart/2005/8/layout/matrix1"/>
    <dgm:cxn modelId="{F7FC4176-E481-431C-9B0B-B3D86DA883FB}" type="presParOf" srcId="{60DA1631-27A4-4148-A5E2-F392E0C4D3A8}" destId="{D241B86E-A225-4CCC-A83E-14A2C761F4FB}" srcOrd="1" destOrd="0" presId="urn:microsoft.com/office/officeart/2005/8/layout/matrix1"/>
    <dgm:cxn modelId="{47E29562-A30A-401F-94F8-F6B0834220E1}" type="presParOf" srcId="{60DA1631-27A4-4148-A5E2-F392E0C4D3A8}" destId="{74F4B1AE-8938-4EE5-8E9F-9BEBEAFCF283}" srcOrd="2" destOrd="0" presId="urn:microsoft.com/office/officeart/2005/8/layout/matrix1"/>
    <dgm:cxn modelId="{AF98A75F-5898-403F-9C11-1217D0C19440}" type="presParOf" srcId="{60DA1631-27A4-4148-A5E2-F392E0C4D3A8}" destId="{C5999B27-3695-41F7-A3FB-043E9128587C}" srcOrd="3" destOrd="0" presId="urn:microsoft.com/office/officeart/2005/8/layout/matrix1"/>
    <dgm:cxn modelId="{42AF2F5D-A1B8-4C2D-AB55-9AE72A0CFE77}" type="presParOf" srcId="{60DA1631-27A4-4148-A5E2-F392E0C4D3A8}" destId="{B49C6C37-45C6-4C52-B6E9-8E49F690B145}" srcOrd="4" destOrd="0" presId="urn:microsoft.com/office/officeart/2005/8/layout/matrix1"/>
    <dgm:cxn modelId="{DA920E5B-0D70-408A-A872-7F8A978FDDC3}" type="presParOf" srcId="{60DA1631-27A4-4148-A5E2-F392E0C4D3A8}" destId="{ABF3B619-0D8F-4C5C-A94D-A225C6916722}" srcOrd="5" destOrd="0" presId="urn:microsoft.com/office/officeart/2005/8/layout/matrix1"/>
    <dgm:cxn modelId="{889FE886-FED2-4C3F-BEDE-F8924E8F987F}" type="presParOf" srcId="{60DA1631-27A4-4148-A5E2-F392E0C4D3A8}" destId="{8FE436EF-A406-46EB-85B0-2555B3DE6C03}" srcOrd="6" destOrd="0" presId="urn:microsoft.com/office/officeart/2005/8/layout/matrix1"/>
    <dgm:cxn modelId="{B20D1FA1-9CD2-4D86-91EB-291C9DFEFEF1}" type="presParOf" srcId="{60DA1631-27A4-4148-A5E2-F392E0C4D3A8}" destId="{C4FB0C56-4837-4AF1-8077-CE8C5A53E62F}" srcOrd="7" destOrd="0" presId="urn:microsoft.com/office/officeart/2005/8/layout/matrix1"/>
    <dgm:cxn modelId="{8D15B11D-3B92-4034-B926-8AA1FA689DB9}" type="presParOf" srcId="{4891E22F-A648-4B36-91DA-54E0F1284AA9}" destId="{662B126B-46EA-47A1-8264-D8DA7C270B2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0A23AB0-1110-4C32-943E-DF6E22F2AC57}" type="doc">
      <dgm:prSet loTypeId="urn:microsoft.com/office/officeart/2005/8/layout/cycle3" loCatId="cycle" qsTypeId="urn:microsoft.com/office/officeart/2005/8/quickstyle/simple2" qsCatId="simple" csTypeId="urn:microsoft.com/office/officeart/2005/8/colors/colorful4" csCatId="colorful" phldr="1"/>
      <dgm:spPr/>
      <dgm:t>
        <a:bodyPr/>
        <a:lstStyle/>
        <a:p>
          <a:endParaRPr lang="en-US"/>
        </a:p>
      </dgm:t>
    </dgm:pt>
    <dgm:pt modelId="{05E6324A-2B37-481E-8AF5-0731CD106999}">
      <dgm:prSet custT="1"/>
      <dgm:spPr/>
      <dgm:t>
        <a:bodyPr/>
        <a:lstStyle/>
        <a:p>
          <a:r>
            <a:rPr lang="he-IL" sz="2800" dirty="0"/>
            <a:t>מהי אנטישמיות מודרנית</a:t>
          </a:r>
          <a:endParaRPr lang="en-US" sz="2800" dirty="0"/>
        </a:p>
      </dgm:t>
    </dgm:pt>
    <dgm:pt modelId="{D64FEE80-C0F1-4BD2-9466-426498B78521}" type="parTrans" cxnId="{52A7DA5A-A18F-4192-AB28-7162C86D4154}">
      <dgm:prSet/>
      <dgm:spPr/>
      <dgm:t>
        <a:bodyPr/>
        <a:lstStyle/>
        <a:p>
          <a:endParaRPr lang="en-US"/>
        </a:p>
      </dgm:t>
    </dgm:pt>
    <dgm:pt modelId="{8AF61F45-2241-4BCC-A2B0-1229DD5544E0}" type="sibTrans" cxnId="{52A7DA5A-A18F-4192-AB28-7162C86D4154}">
      <dgm:prSet/>
      <dgm:spPr/>
      <dgm:t>
        <a:bodyPr/>
        <a:lstStyle/>
        <a:p>
          <a:endParaRPr lang="en-US" sz="2800"/>
        </a:p>
      </dgm:t>
    </dgm:pt>
    <dgm:pt modelId="{5CA0263D-3470-4B35-8CE7-FA4078752479}">
      <dgm:prSet custT="1"/>
      <dgm:spPr/>
      <dgm:t>
        <a:bodyPr/>
        <a:lstStyle/>
        <a:p>
          <a:r>
            <a:rPr lang="he-IL" sz="2800"/>
            <a:t>מדוע היא מתעוררת כעת</a:t>
          </a:r>
          <a:endParaRPr lang="en-US" sz="2800"/>
        </a:p>
      </dgm:t>
    </dgm:pt>
    <dgm:pt modelId="{62F920B1-2E98-4B98-AFF1-CF5893DA4E55}" type="parTrans" cxnId="{F6E5D16A-FB1B-448F-AD83-600858F10411}">
      <dgm:prSet/>
      <dgm:spPr/>
      <dgm:t>
        <a:bodyPr/>
        <a:lstStyle/>
        <a:p>
          <a:endParaRPr lang="en-US"/>
        </a:p>
      </dgm:t>
    </dgm:pt>
    <dgm:pt modelId="{A464636C-98D4-484B-9061-1965BFFD48E1}" type="sibTrans" cxnId="{F6E5D16A-FB1B-448F-AD83-600858F10411}">
      <dgm:prSet/>
      <dgm:spPr/>
      <dgm:t>
        <a:bodyPr/>
        <a:lstStyle/>
        <a:p>
          <a:endParaRPr lang="en-US"/>
        </a:p>
      </dgm:t>
    </dgm:pt>
    <dgm:pt modelId="{643B8220-186E-40CD-97B6-60F73E3DFF4A}">
      <dgm:prSet custT="1"/>
      <dgm:spPr/>
      <dgm:t>
        <a:bodyPr/>
        <a:lstStyle/>
        <a:p>
          <a:r>
            <a:rPr lang="he-IL" sz="2800"/>
            <a:t>טענות האנטישמים נגד היהודים</a:t>
          </a:r>
          <a:endParaRPr lang="en-US" sz="2800"/>
        </a:p>
      </dgm:t>
    </dgm:pt>
    <dgm:pt modelId="{41665189-8898-40BF-86C2-3CA051DF7955}" type="parTrans" cxnId="{B8B27913-A710-44D8-8178-B023E0242ACD}">
      <dgm:prSet/>
      <dgm:spPr/>
      <dgm:t>
        <a:bodyPr/>
        <a:lstStyle/>
        <a:p>
          <a:endParaRPr lang="en-US"/>
        </a:p>
      </dgm:t>
    </dgm:pt>
    <dgm:pt modelId="{0AB271C7-7692-4F92-921E-53A40489674D}" type="sibTrans" cxnId="{B8B27913-A710-44D8-8178-B023E0242ACD}">
      <dgm:prSet/>
      <dgm:spPr/>
      <dgm:t>
        <a:bodyPr/>
        <a:lstStyle/>
        <a:p>
          <a:endParaRPr lang="en-US"/>
        </a:p>
      </dgm:t>
    </dgm:pt>
    <dgm:pt modelId="{9887E7FB-8636-4B09-B098-8B2C7F53AA95}">
      <dgm:prSet custT="1"/>
      <dgm:spPr/>
      <dgm:t>
        <a:bodyPr/>
        <a:lstStyle/>
        <a:p>
          <a:r>
            <a:rPr lang="he-IL" sz="2800" dirty="0"/>
            <a:t>חידושה של האנטישמיות המודרנית</a:t>
          </a:r>
          <a:endParaRPr lang="en-US" sz="2800" dirty="0"/>
        </a:p>
      </dgm:t>
    </dgm:pt>
    <dgm:pt modelId="{621830E0-63BF-4E10-B916-69619F9E0EB3}" type="parTrans" cxnId="{11316473-85B1-4A3F-9897-334AE54DA57B}">
      <dgm:prSet/>
      <dgm:spPr/>
      <dgm:t>
        <a:bodyPr/>
        <a:lstStyle/>
        <a:p>
          <a:endParaRPr lang="en-US"/>
        </a:p>
      </dgm:t>
    </dgm:pt>
    <dgm:pt modelId="{C7456AA0-4C7E-4047-8764-FD598A6C4910}" type="sibTrans" cxnId="{11316473-85B1-4A3F-9897-334AE54DA57B}">
      <dgm:prSet/>
      <dgm:spPr/>
      <dgm:t>
        <a:bodyPr/>
        <a:lstStyle/>
        <a:p>
          <a:endParaRPr lang="en-US"/>
        </a:p>
      </dgm:t>
    </dgm:pt>
    <dgm:pt modelId="{91110879-C00D-48D1-8324-A127E7B25624}">
      <dgm:prSet custT="1"/>
      <dgm:spPr/>
      <dgm:t>
        <a:bodyPr/>
        <a:lstStyle/>
        <a:p>
          <a:r>
            <a:rPr lang="he-IL" sz="2800"/>
            <a:t>ביטויי האנטישמיות המודרנית</a:t>
          </a:r>
          <a:endParaRPr lang="en-US" sz="2800"/>
        </a:p>
      </dgm:t>
    </dgm:pt>
    <dgm:pt modelId="{61192A86-95A2-4357-A9A2-6959CBC02C82}" type="parTrans" cxnId="{B8CF6220-474C-4BDC-B969-9EEF4AEEC27B}">
      <dgm:prSet/>
      <dgm:spPr/>
      <dgm:t>
        <a:bodyPr/>
        <a:lstStyle/>
        <a:p>
          <a:endParaRPr lang="en-US"/>
        </a:p>
      </dgm:t>
    </dgm:pt>
    <dgm:pt modelId="{53CCA9BD-B328-4B2B-9925-2AA3805A1734}" type="sibTrans" cxnId="{B8CF6220-474C-4BDC-B969-9EEF4AEEC27B}">
      <dgm:prSet/>
      <dgm:spPr/>
      <dgm:t>
        <a:bodyPr/>
        <a:lstStyle/>
        <a:p>
          <a:endParaRPr lang="en-US"/>
        </a:p>
      </dgm:t>
    </dgm:pt>
    <dgm:pt modelId="{9ED3490B-AD32-4901-B877-E04FED50A98C}" type="pres">
      <dgm:prSet presAssocID="{80A23AB0-1110-4C32-943E-DF6E22F2AC57}" presName="Name0" presStyleCnt="0">
        <dgm:presLayoutVars>
          <dgm:dir/>
          <dgm:resizeHandles val="exact"/>
        </dgm:presLayoutVars>
      </dgm:prSet>
      <dgm:spPr/>
    </dgm:pt>
    <dgm:pt modelId="{C4CF7AD6-8102-4DA5-B106-1F25C2F8A567}" type="pres">
      <dgm:prSet presAssocID="{80A23AB0-1110-4C32-943E-DF6E22F2AC57}" presName="cycle" presStyleCnt="0"/>
      <dgm:spPr/>
    </dgm:pt>
    <dgm:pt modelId="{F77B18F4-9E65-4036-8F90-EA1FD9F18092}" type="pres">
      <dgm:prSet presAssocID="{05E6324A-2B37-481E-8AF5-0731CD106999}" presName="nodeFirstNode" presStyleLbl="node1" presStyleIdx="0" presStyleCnt="5">
        <dgm:presLayoutVars>
          <dgm:bulletEnabled val="1"/>
        </dgm:presLayoutVars>
      </dgm:prSet>
      <dgm:spPr/>
    </dgm:pt>
    <dgm:pt modelId="{CB194EDF-954E-4B8B-965A-461AEAE91AAF}" type="pres">
      <dgm:prSet presAssocID="{8AF61F45-2241-4BCC-A2B0-1229DD5544E0}" presName="sibTransFirstNode" presStyleLbl="bgShp" presStyleIdx="0" presStyleCnt="1"/>
      <dgm:spPr/>
    </dgm:pt>
    <dgm:pt modelId="{260F3489-468B-49C3-B1BF-0ED4214E09B1}" type="pres">
      <dgm:prSet presAssocID="{5CA0263D-3470-4B35-8CE7-FA4078752479}" presName="nodeFollowingNodes" presStyleLbl="node1" presStyleIdx="1" presStyleCnt="5">
        <dgm:presLayoutVars>
          <dgm:bulletEnabled val="1"/>
        </dgm:presLayoutVars>
      </dgm:prSet>
      <dgm:spPr/>
    </dgm:pt>
    <dgm:pt modelId="{012692D0-36D2-4B81-AFA1-F913A5D94D47}" type="pres">
      <dgm:prSet presAssocID="{643B8220-186E-40CD-97B6-60F73E3DFF4A}" presName="nodeFollowingNodes" presStyleLbl="node1" presStyleIdx="2" presStyleCnt="5">
        <dgm:presLayoutVars>
          <dgm:bulletEnabled val="1"/>
        </dgm:presLayoutVars>
      </dgm:prSet>
      <dgm:spPr/>
    </dgm:pt>
    <dgm:pt modelId="{B5095E67-D900-4422-87F8-2FCCD00F5BA0}" type="pres">
      <dgm:prSet presAssocID="{9887E7FB-8636-4B09-B098-8B2C7F53AA95}" presName="nodeFollowingNodes" presStyleLbl="node1" presStyleIdx="3" presStyleCnt="5">
        <dgm:presLayoutVars>
          <dgm:bulletEnabled val="1"/>
        </dgm:presLayoutVars>
      </dgm:prSet>
      <dgm:spPr/>
    </dgm:pt>
    <dgm:pt modelId="{18CA0638-5E68-4873-9B43-5DB7467CD6B1}" type="pres">
      <dgm:prSet presAssocID="{91110879-C00D-48D1-8324-A127E7B25624}" presName="nodeFollowingNodes" presStyleLbl="node1" presStyleIdx="4" presStyleCnt="5">
        <dgm:presLayoutVars>
          <dgm:bulletEnabled val="1"/>
        </dgm:presLayoutVars>
      </dgm:prSet>
      <dgm:spPr/>
    </dgm:pt>
  </dgm:ptLst>
  <dgm:cxnLst>
    <dgm:cxn modelId="{1CCB0E06-B961-4FA1-BBC8-24A72E6DE7DC}" type="presOf" srcId="{05E6324A-2B37-481E-8AF5-0731CD106999}" destId="{F77B18F4-9E65-4036-8F90-EA1FD9F18092}" srcOrd="0" destOrd="0" presId="urn:microsoft.com/office/officeart/2005/8/layout/cycle3"/>
    <dgm:cxn modelId="{B8B27913-A710-44D8-8178-B023E0242ACD}" srcId="{80A23AB0-1110-4C32-943E-DF6E22F2AC57}" destId="{643B8220-186E-40CD-97B6-60F73E3DFF4A}" srcOrd="2" destOrd="0" parTransId="{41665189-8898-40BF-86C2-3CA051DF7955}" sibTransId="{0AB271C7-7692-4F92-921E-53A40489674D}"/>
    <dgm:cxn modelId="{B8CF6220-474C-4BDC-B969-9EEF4AEEC27B}" srcId="{80A23AB0-1110-4C32-943E-DF6E22F2AC57}" destId="{91110879-C00D-48D1-8324-A127E7B25624}" srcOrd="4" destOrd="0" parTransId="{61192A86-95A2-4357-A9A2-6959CBC02C82}" sibTransId="{53CCA9BD-B328-4B2B-9925-2AA3805A1734}"/>
    <dgm:cxn modelId="{EDF30F5F-7776-4067-91A7-E3936390576B}" type="presOf" srcId="{5CA0263D-3470-4B35-8CE7-FA4078752479}" destId="{260F3489-468B-49C3-B1BF-0ED4214E09B1}" srcOrd="0" destOrd="0" presId="urn:microsoft.com/office/officeart/2005/8/layout/cycle3"/>
    <dgm:cxn modelId="{3BBED568-0844-46E0-815C-3A63D1BC2353}" type="presOf" srcId="{8AF61F45-2241-4BCC-A2B0-1229DD5544E0}" destId="{CB194EDF-954E-4B8B-965A-461AEAE91AAF}" srcOrd="0" destOrd="0" presId="urn:microsoft.com/office/officeart/2005/8/layout/cycle3"/>
    <dgm:cxn modelId="{F6E5D16A-FB1B-448F-AD83-600858F10411}" srcId="{80A23AB0-1110-4C32-943E-DF6E22F2AC57}" destId="{5CA0263D-3470-4B35-8CE7-FA4078752479}" srcOrd="1" destOrd="0" parTransId="{62F920B1-2E98-4B98-AFF1-CF5893DA4E55}" sibTransId="{A464636C-98D4-484B-9061-1965BFFD48E1}"/>
    <dgm:cxn modelId="{23020272-254A-448B-BCB8-06FD0D51FF4E}" type="presOf" srcId="{80A23AB0-1110-4C32-943E-DF6E22F2AC57}" destId="{9ED3490B-AD32-4901-B877-E04FED50A98C}" srcOrd="0" destOrd="0" presId="urn:microsoft.com/office/officeart/2005/8/layout/cycle3"/>
    <dgm:cxn modelId="{53E90353-AB6E-467D-A080-FECD1936881D}" type="presOf" srcId="{91110879-C00D-48D1-8324-A127E7B25624}" destId="{18CA0638-5E68-4873-9B43-5DB7467CD6B1}" srcOrd="0" destOrd="0" presId="urn:microsoft.com/office/officeart/2005/8/layout/cycle3"/>
    <dgm:cxn modelId="{11316473-85B1-4A3F-9897-334AE54DA57B}" srcId="{80A23AB0-1110-4C32-943E-DF6E22F2AC57}" destId="{9887E7FB-8636-4B09-B098-8B2C7F53AA95}" srcOrd="3" destOrd="0" parTransId="{621830E0-63BF-4E10-B916-69619F9E0EB3}" sibTransId="{C7456AA0-4C7E-4047-8764-FD598A6C4910}"/>
    <dgm:cxn modelId="{52A7DA5A-A18F-4192-AB28-7162C86D4154}" srcId="{80A23AB0-1110-4C32-943E-DF6E22F2AC57}" destId="{05E6324A-2B37-481E-8AF5-0731CD106999}" srcOrd="0" destOrd="0" parTransId="{D64FEE80-C0F1-4BD2-9466-426498B78521}" sibTransId="{8AF61F45-2241-4BCC-A2B0-1229DD5544E0}"/>
    <dgm:cxn modelId="{6EB5B7E8-26D0-420E-920A-A23FB165DCC5}" type="presOf" srcId="{643B8220-186E-40CD-97B6-60F73E3DFF4A}" destId="{012692D0-36D2-4B81-AFA1-F913A5D94D47}" srcOrd="0" destOrd="0" presId="urn:microsoft.com/office/officeart/2005/8/layout/cycle3"/>
    <dgm:cxn modelId="{922B97FD-D7A7-4C9B-B8F8-DF50AFBCC4B4}" type="presOf" srcId="{9887E7FB-8636-4B09-B098-8B2C7F53AA95}" destId="{B5095E67-D900-4422-87F8-2FCCD00F5BA0}" srcOrd="0" destOrd="0" presId="urn:microsoft.com/office/officeart/2005/8/layout/cycle3"/>
    <dgm:cxn modelId="{073CE815-DF57-4BAE-87BA-C2EFF414712C}" type="presParOf" srcId="{9ED3490B-AD32-4901-B877-E04FED50A98C}" destId="{C4CF7AD6-8102-4DA5-B106-1F25C2F8A567}" srcOrd="0" destOrd="0" presId="urn:microsoft.com/office/officeart/2005/8/layout/cycle3"/>
    <dgm:cxn modelId="{50995D70-C071-4D59-9773-2922DEDE387E}" type="presParOf" srcId="{C4CF7AD6-8102-4DA5-B106-1F25C2F8A567}" destId="{F77B18F4-9E65-4036-8F90-EA1FD9F18092}" srcOrd="0" destOrd="0" presId="urn:microsoft.com/office/officeart/2005/8/layout/cycle3"/>
    <dgm:cxn modelId="{FB32406F-92BF-4770-B0D4-70906EEDF92F}" type="presParOf" srcId="{C4CF7AD6-8102-4DA5-B106-1F25C2F8A567}" destId="{CB194EDF-954E-4B8B-965A-461AEAE91AAF}" srcOrd="1" destOrd="0" presId="urn:microsoft.com/office/officeart/2005/8/layout/cycle3"/>
    <dgm:cxn modelId="{35A4815A-9655-4A6F-8320-047583F7FFCB}" type="presParOf" srcId="{C4CF7AD6-8102-4DA5-B106-1F25C2F8A567}" destId="{260F3489-468B-49C3-B1BF-0ED4214E09B1}" srcOrd="2" destOrd="0" presId="urn:microsoft.com/office/officeart/2005/8/layout/cycle3"/>
    <dgm:cxn modelId="{AE062CC5-E661-4196-99A1-A04298AAFC9E}" type="presParOf" srcId="{C4CF7AD6-8102-4DA5-B106-1F25C2F8A567}" destId="{012692D0-36D2-4B81-AFA1-F913A5D94D47}" srcOrd="3" destOrd="0" presId="urn:microsoft.com/office/officeart/2005/8/layout/cycle3"/>
    <dgm:cxn modelId="{1C3F59AD-C48F-43BA-B6D2-F4675C7247EC}" type="presParOf" srcId="{C4CF7AD6-8102-4DA5-B106-1F25C2F8A567}" destId="{B5095E67-D900-4422-87F8-2FCCD00F5BA0}" srcOrd="4" destOrd="0" presId="urn:microsoft.com/office/officeart/2005/8/layout/cycle3"/>
    <dgm:cxn modelId="{3F55B98A-EC09-43EB-91AD-DAB88BFD725D}" type="presParOf" srcId="{C4CF7AD6-8102-4DA5-B106-1F25C2F8A567}" destId="{18CA0638-5E68-4873-9B43-5DB7467CD6B1}" srcOrd="5"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DD6C720-B283-42D0-B16B-8E79895020F3}" type="doc">
      <dgm:prSet loTypeId="urn:microsoft.com/office/officeart/2005/8/layout/hierarchy1" loCatId="hierarchy" qsTypeId="urn:microsoft.com/office/officeart/2005/8/quickstyle/simple5" qsCatId="simple" csTypeId="urn:microsoft.com/office/officeart/2005/8/colors/accent5_1" csCatId="accent5"/>
      <dgm:spPr/>
      <dgm:t>
        <a:bodyPr/>
        <a:lstStyle/>
        <a:p>
          <a:endParaRPr lang="en-US"/>
        </a:p>
      </dgm:t>
    </dgm:pt>
    <dgm:pt modelId="{C03418D5-07BF-40B6-8808-332BE34D668E}">
      <dgm:prSet/>
      <dgm:spPr/>
      <dgm:t>
        <a:bodyPr/>
        <a:lstStyle/>
        <a:p>
          <a:r>
            <a:rPr lang="he-IL"/>
            <a:t>שנאה המבוססת על טענות מדעיות וחברתיות (לעומת הטענות הדתיות שהאנטישמיות בעת העתיקה הייתה מבוססת עליה). </a:t>
          </a:r>
          <a:endParaRPr lang="en-US"/>
        </a:p>
      </dgm:t>
    </dgm:pt>
    <dgm:pt modelId="{3F4D1515-6C24-417D-9BBE-D8E2F6C0845D}" type="parTrans" cxnId="{FE7B348A-1DA8-4AC0-8326-FF4B241A9EAE}">
      <dgm:prSet/>
      <dgm:spPr/>
      <dgm:t>
        <a:bodyPr/>
        <a:lstStyle/>
        <a:p>
          <a:endParaRPr lang="en-US"/>
        </a:p>
      </dgm:t>
    </dgm:pt>
    <dgm:pt modelId="{468B88DA-A2D4-4818-9853-1DD1B528DDF8}" type="sibTrans" cxnId="{FE7B348A-1DA8-4AC0-8326-FF4B241A9EAE}">
      <dgm:prSet/>
      <dgm:spPr/>
      <dgm:t>
        <a:bodyPr/>
        <a:lstStyle/>
        <a:p>
          <a:endParaRPr lang="en-US"/>
        </a:p>
      </dgm:t>
    </dgm:pt>
    <dgm:pt modelId="{FBDDB7C8-99A5-4633-864C-C9D17E360B0F}">
      <dgm:prSet/>
      <dgm:spPr/>
      <dgm:t>
        <a:bodyPr/>
        <a:lstStyle/>
        <a:p>
          <a:r>
            <a:rPr lang="he-IL"/>
            <a:t>הסיבה לשנאת היהודים: המוצא הגזעי של היהודים, תכונות האופי המולדות שלהם.</a:t>
          </a:r>
          <a:endParaRPr lang="en-US"/>
        </a:p>
      </dgm:t>
    </dgm:pt>
    <dgm:pt modelId="{BDC36CD0-6256-4D6F-860F-9206A4D8BCD8}" type="parTrans" cxnId="{B8E1F8ED-3C29-4249-AFC4-65D422B10D52}">
      <dgm:prSet/>
      <dgm:spPr/>
      <dgm:t>
        <a:bodyPr/>
        <a:lstStyle/>
        <a:p>
          <a:endParaRPr lang="en-US"/>
        </a:p>
      </dgm:t>
    </dgm:pt>
    <dgm:pt modelId="{E1FDA310-FD72-4C33-83E8-F7AD8D7188D6}" type="sibTrans" cxnId="{B8E1F8ED-3C29-4249-AFC4-65D422B10D52}">
      <dgm:prSet/>
      <dgm:spPr/>
      <dgm:t>
        <a:bodyPr/>
        <a:lstStyle/>
        <a:p>
          <a:endParaRPr lang="en-US"/>
        </a:p>
      </dgm:t>
    </dgm:pt>
    <dgm:pt modelId="{88B94DEA-363A-44C2-8A7F-969E3C8EAE62}" type="pres">
      <dgm:prSet presAssocID="{FDD6C720-B283-42D0-B16B-8E79895020F3}" presName="hierChild1" presStyleCnt="0">
        <dgm:presLayoutVars>
          <dgm:chPref val="1"/>
          <dgm:dir/>
          <dgm:animOne val="branch"/>
          <dgm:animLvl val="lvl"/>
          <dgm:resizeHandles/>
        </dgm:presLayoutVars>
      </dgm:prSet>
      <dgm:spPr/>
    </dgm:pt>
    <dgm:pt modelId="{B488E74D-87E5-4A63-8329-68FA8ADA8CC7}" type="pres">
      <dgm:prSet presAssocID="{C03418D5-07BF-40B6-8808-332BE34D668E}" presName="hierRoot1" presStyleCnt="0"/>
      <dgm:spPr/>
    </dgm:pt>
    <dgm:pt modelId="{C73D880E-C441-4AE3-9517-AF555DE2A2A3}" type="pres">
      <dgm:prSet presAssocID="{C03418D5-07BF-40B6-8808-332BE34D668E}" presName="composite" presStyleCnt="0"/>
      <dgm:spPr/>
    </dgm:pt>
    <dgm:pt modelId="{AC5D0DBB-62DB-48D4-A1CC-28399E8B7368}" type="pres">
      <dgm:prSet presAssocID="{C03418D5-07BF-40B6-8808-332BE34D668E}" presName="background" presStyleLbl="node0" presStyleIdx="0" presStyleCnt="2"/>
      <dgm:spPr/>
    </dgm:pt>
    <dgm:pt modelId="{2E787152-8679-427C-BB05-1DDACABEDCBC}" type="pres">
      <dgm:prSet presAssocID="{C03418D5-07BF-40B6-8808-332BE34D668E}" presName="text" presStyleLbl="fgAcc0" presStyleIdx="0" presStyleCnt="2">
        <dgm:presLayoutVars>
          <dgm:chPref val="3"/>
        </dgm:presLayoutVars>
      </dgm:prSet>
      <dgm:spPr/>
    </dgm:pt>
    <dgm:pt modelId="{131958E8-D694-4FF2-B0AB-4D94917A082D}" type="pres">
      <dgm:prSet presAssocID="{C03418D5-07BF-40B6-8808-332BE34D668E}" presName="hierChild2" presStyleCnt="0"/>
      <dgm:spPr/>
    </dgm:pt>
    <dgm:pt modelId="{66A4DA5B-21B8-40A8-96C0-22F93243681B}" type="pres">
      <dgm:prSet presAssocID="{FBDDB7C8-99A5-4633-864C-C9D17E360B0F}" presName="hierRoot1" presStyleCnt="0"/>
      <dgm:spPr/>
    </dgm:pt>
    <dgm:pt modelId="{306973D7-88C5-4BF5-BDB6-D8CF87C78E94}" type="pres">
      <dgm:prSet presAssocID="{FBDDB7C8-99A5-4633-864C-C9D17E360B0F}" presName="composite" presStyleCnt="0"/>
      <dgm:spPr/>
    </dgm:pt>
    <dgm:pt modelId="{A025C78B-2ABE-4127-BBC6-B92019A2BA1D}" type="pres">
      <dgm:prSet presAssocID="{FBDDB7C8-99A5-4633-864C-C9D17E360B0F}" presName="background" presStyleLbl="node0" presStyleIdx="1" presStyleCnt="2"/>
      <dgm:spPr/>
    </dgm:pt>
    <dgm:pt modelId="{BC478597-7781-44FF-B36B-54B66C8157D1}" type="pres">
      <dgm:prSet presAssocID="{FBDDB7C8-99A5-4633-864C-C9D17E360B0F}" presName="text" presStyleLbl="fgAcc0" presStyleIdx="1" presStyleCnt="2">
        <dgm:presLayoutVars>
          <dgm:chPref val="3"/>
        </dgm:presLayoutVars>
      </dgm:prSet>
      <dgm:spPr/>
    </dgm:pt>
    <dgm:pt modelId="{506C69A6-C72D-425D-A183-3BFB717216B5}" type="pres">
      <dgm:prSet presAssocID="{FBDDB7C8-99A5-4633-864C-C9D17E360B0F}" presName="hierChild2" presStyleCnt="0"/>
      <dgm:spPr/>
    </dgm:pt>
  </dgm:ptLst>
  <dgm:cxnLst>
    <dgm:cxn modelId="{F2326240-CC84-470B-B98D-4DE5CCE2A54C}" type="presOf" srcId="{FBDDB7C8-99A5-4633-864C-C9D17E360B0F}" destId="{BC478597-7781-44FF-B36B-54B66C8157D1}" srcOrd="0" destOrd="0" presId="urn:microsoft.com/office/officeart/2005/8/layout/hierarchy1"/>
    <dgm:cxn modelId="{FE7B348A-1DA8-4AC0-8326-FF4B241A9EAE}" srcId="{FDD6C720-B283-42D0-B16B-8E79895020F3}" destId="{C03418D5-07BF-40B6-8808-332BE34D668E}" srcOrd="0" destOrd="0" parTransId="{3F4D1515-6C24-417D-9BBE-D8E2F6C0845D}" sibTransId="{468B88DA-A2D4-4818-9853-1DD1B528DDF8}"/>
    <dgm:cxn modelId="{F33F77AB-C362-4083-B201-630F4E1BD6DF}" type="presOf" srcId="{FDD6C720-B283-42D0-B16B-8E79895020F3}" destId="{88B94DEA-363A-44C2-8A7F-969E3C8EAE62}" srcOrd="0" destOrd="0" presId="urn:microsoft.com/office/officeart/2005/8/layout/hierarchy1"/>
    <dgm:cxn modelId="{B8E1F8ED-3C29-4249-AFC4-65D422B10D52}" srcId="{FDD6C720-B283-42D0-B16B-8E79895020F3}" destId="{FBDDB7C8-99A5-4633-864C-C9D17E360B0F}" srcOrd="1" destOrd="0" parTransId="{BDC36CD0-6256-4D6F-860F-9206A4D8BCD8}" sibTransId="{E1FDA310-FD72-4C33-83E8-F7AD8D7188D6}"/>
    <dgm:cxn modelId="{376B03FC-B7E4-49BD-8C0E-5E40E3579DB4}" type="presOf" srcId="{C03418D5-07BF-40B6-8808-332BE34D668E}" destId="{2E787152-8679-427C-BB05-1DDACABEDCBC}" srcOrd="0" destOrd="0" presId="urn:microsoft.com/office/officeart/2005/8/layout/hierarchy1"/>
    <dgm:cxn modelId="{DF9BB131-8227-49E4-8D87-83A058848DDD}" type="presParOf" srcId="{88B94DEA-363A-44C2-8A7F-969E3C8EAE62}" destId="{B488E74D-87E5-4A63-8329-68FA8ADA8CC7}" srcOrd="0" destOrd="0" presId="urn:microsoft.com/office/officeart/2005/8/layout/hierarchy1"/>
    <dgm:cxn modelId="{FDA4B559-0785-4745-9A62-F79D13C25B8E}" type="presParOf" srcId="{B488E74D-87E5-4A63-8329-68FA8ADA8CC7}" destId="{C73D880E-C441-4AE3-9517-AF555DE2A2A3}" srcOrd="0" destOrd="0" presId="urn:microsoft.com/office/officeart/2005/8/layout/hierarchy1"/>
    <dgm:cxn modelId="{ED3CF09A-08DB-4A5B-9598-4A7884270CA2}" type="presParOf" srcId="{C73D880E-C441-4AE3-9517-AF555DE2A2A3}" destId="{AC5D0DBB-62DB-48D4-A1CC-28399E8B7368}" srcOrd="0" destOrd="0" presId="urn:microsoft.com/office/officeart/2005/8/layout/hierarchy1"/>
    <dgm:cxn modelId="{E577CD78-EDBD-4CF0-9C41-0F7C1883CD90}" type="presParOf" srcId="{C73D880E-C441-4AE3-9517-AF555DE2A2A3}" destId="{2E787152-8679-427C-BB05-1DDACABEDCBC}" srcOrd="1" destOrd="0" presId="urn:microsoft.com/office/officeart/2005/8/layout/hierarchy1"/>
    <dgm:cxn modelId="{AED20426-3F3C-4056-894B-7AB4E6730700}" type="presParOf" srcId="{B488E74D-87E5-4A63-8329-68FA8ADA8CC7}" destId="{131958E8-D694-4FF2-B0AB-4D94917A082D}" srcOrd="1" destOrd="0" presId="urn:microsoft.com/office/officeart/2005/8/layout/hierarchy1"/>
    <dgm:cxn modelId="{C333E850-DD1A-463D-9D7D-D041B107906C}" type="presParOf" srcId="{88B94DEA-363A-44C2-8A7F-969E3C8EAE62}" destId="{66A4DA5B-21B8-40A8-96C0-22F93243681B}" srcOrd="1" destOrd="0" presId="urn:microsoft.com/office/officeart/2005/8/layout/hierarchy1"/>
    <dgm:cxn modelId="{927E4AE8-9F91-4C79-B4EB-29E5ED0A8431}" type="presParOf" srcId="{66A4DA5B-21B8-40A8-96C0-22F93243681B}" destId="{306973D7-88C5-4BF5-BDB6-D8CF87C78E94}" srcOrd="0" destOrd="0" presId="urn:microsoft.com/office/officeart/2005/8/layout/hierarchy1"/>
    <dgm:cxn modelId="{9E4163B7-9D7B-4AE0-B879-DCDCA0C8F369}" type="presParOf" srcId="{306973D7-88C5-4BF5-BDB6-D8CF87C78E94}" destId="{A025C78B-2ABE-4127-BBC6-B92019A2BA1D}" srcOrd="0" destOrd="0" presId="urn:microsoft.com/office/officeart/2005/8/layout/hierarchy1"/>
    <dgm:cxn modelId="{7AF7AE36-C184-4A07-BF10-6CFFC3CF9F7E}" type="presParOf" srcId="{306973D7-88C5-4BF5-BDB6-D8CF87C78E94}" destId="{BC478597-7781-44FF-B36B-54B66C8157D1}" srcOrd="1" destOrd="0" presId="urn:microsoft.com/office/officeart/2005/8/layout/hierarchy1"/>
    <dgm:cxn modelId="{35D84A27-31DB-41D5-943C-EA2223681799}" type="presParOf" srcId="{66A4DA5B-21B8-40A8-96C0-22F93243681B}" destId="{506C69A6-C72D-425D-A183-3BFB717216B5}"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94C5FA-C112-4BD1-A04A-DC2657125425}" type="doc">
      <dgm:prSet loTypeId="urn:microsoft.com/office/officeart/2005/8/layout/process4" loCatId="process" qsTypeId="urn:microsoft.com/office/officeart/2005/8/quickstyle/simple2" qsCatId="simple" csTypeId="urn:microsoft.com/office/officeart/2005/8/colors/colorful1" csCatId="colorful"/>
      <dgm:spPr/>
      <dgm:t>
        <a:bodyPr/>
        <a:lstStyle/>
        <a:p>
          <a:endParaRPr lang="en-US"/>
        </a:p>
      </dgm:t>
    </dgm:pt>
    <dgm:pt modelId="{C502DC1A-B075-43F8-8774-5D06473ADF70}">
      <dgm:prSet custT="1"/>
      <dgm:spPr/>
      <dgm:t>
        <a:bodyPr/>
        <a:lstStyle/>
        <a:p>
          <a:r>
            <a:rPr lang="he-IL" sz="2400"/>
            <a:t>בעת העתיקה, רוב התושבים (בעיקר באירופה) היו דתיים ולכן שנאה על רקע דתי היוותה אידיאולוגיה נוחה.</a:t>
          </a:r>
          <a:endParaRPr lang="en-US" sz="2400"/>
        </a:p>
      </dgm:t>
    </dgm:pt>
    <dgm:pt modelId="{E1AFDAFC-EEB2-478A-8F11-E54203FCC18C}" type="parTrans" cxnId="{3439F275-E50C-4BC7-B3A8-82A3ED0AFA7F}">
      <dgm:prSet/>
      <dgm:spPr/>
      <dgm:t>
        <a:bodyPr/>
        <a:lstStyle/>
        <a:p>
          <a:endParaRPr lang="en-US"/>
        </a:p>
      </dgm:t>
    </dgm:pt>
    <dgm:pt modelId="{9A65B167-F937-4C1F-8087-980A53DA851F}" type="sibTrans" cxnId="{3439F275-E50C-4BC7-B3A8-82A3ED0AFA7F}">
      <dgm:prSet/>
      <dgm:spPr/>
      <dgm:t>
        <a:bodyPr/>
        <a:lstStyle/>
        <a:p>
          <a:endParaRPr lang="en-US"/>
        </a:p>
      </dgm:t>
    </dgm:pt>
    <dgm:pt modelId="{FC8DB45D-0E0C-4472-B039-92AADF6F2730}">
      <dgm:prSet custT="1"/>
      <dgm:spPr/>
      <dgm:t>
        <a:bodyPr/>
        <a:lstStyle/>
        <a:p>
          <a:r>
            <a:rPr lang="he-IL" sz="2400"/>
            <a:t>הנאורות העלתה לשיח הציבורי והאידיאולוגי את ערכי השיוויון והסובלנות הדתית ולכן שנאה על רקע כבר לא יכלה להוות מוקד של הדגשת ההבדל בין יהודים לגויים.</a:t>
          </a:r>
          <a:endParaRPr lang="en-US" sz="2400"/>
        </a:p>
      </dgm:t>
    </dgm:pt>
    <dgm:pt modelId="{50E7B8F5-F5DB-429D-9639-E43B08E7B36A}" type="parTrans" cxnId="{49FDA104-CDBD-4242-90EC-D36A8DD42DA6}">
      <dgm:prSet/>
      <dgm:spPr/>
      <dgm:t>
        <a:bodyPr/>
        <a:lstStyle/>
        <a:p>
          <a:endParaRPr lang="en-US"/>
        </a:p>
      </dgm:t>
    </dgm:pt>
    <dgm:pt modelId="{B6E87040-B6E4-4DC0-BA6F-69B5D183CAAB}" type="sibTrans" cxnId="{49FDA104-CDBD-4242-90EC-D36A8DD42DA6}">
      <dgm:prSet/>
      <dgm:spPr/>
      <dgm:t>
        <a:bodyPr/>
        <a:lstStyle/>
        <a:p>
          <a:endParaRPr lang="en-US"/>
        </a:p>
      </dgm:t>
    </dgm:pt>
    <dgm:pt modelId="{08549E26-C028-4034-AF1B-29A237B0C469}">
      <dgm:prSet custT="1"/>
      <dgm:spPr/>
      <dgm:t>
        <a:bodyPr/>
        <a:lstStyle/>
        <a:p>
          <a:r>
            <a:rPr lang="he-IL" sz="2400"/>
            <a:t>האנטישמיות המודרנית שהתבססה על טענות מדעיות הגיעה במעין הפתעה; רבים מהיהודים היו מעורים בחברה הכללית, ויתרו על אורח חיים יהודי וקיוו שבעקבות קבלת האמנציפציה- תיעלם האנטישמיות.</a:t>
          </a:r>
          <a:endParaRPr lang="en-US" sz="2400"/>
        </a:p>
      </dgm:t>
    </dgm:pt>
    <dgm:pt modelId="{D0F1E437-1C86-4AA3-A483-D2FB3D52C93A}" type="parTrans" cxnId="{6EE5906C-102C-4F30-A112-A9C35C71CF42}">
      <dgm:prSet/>
      <dgm:spPr/>
      <dgm:t>
        <a:bodyPr/>
        <a:lstStyle/>
        <a:p>
          <a:endParaRPr lang="en-US"/>
        </a:p>
      </dgm:t>
    </dgm:pt>
    <dgm:pt modelId="{CCC97C93-98CE-4504-B943-E9280757774F}" type="sibTrans" cxnId="{6EE5906C-102C-4F30-A112-A9C35C71CF42}">
      <dgm:prSet/>
      <dgm:spPr/>
      <dgm:t>
        <a:bodyPr/>
        <a:lstStyle/>
        <a:p>
          <a:endParaRPr lang="en-US"/>
        </a:p>
      </dgm:t>
    </dgm:pt>
    <dgm:pt modelId="{5171FC92-F1E1-4C41-8FED-07FD4E238D56}" type="pres">
      <dgm:prSet presAssocID="{0A94C5FA-C112-4BD1-A04A-DC2657125425}" presName="Name0" presStyleCnt="0">
        <dgm:presLayoutVars>
          <dgm:dir/>
          <dgm:animLvl val="lvl"/>
          <dgm:resizeHandles val="exact"/>
        </dgm:presLayoutVars>
      </dgm:prSet>
      <dgm:spPr/>
    </dgm:pt>
    <dgm:pt modelId="{A21A485D-B318-4FD3-B9D9-DD6FC2B3878E}" type="pres">
      <dgm:prSet presAssocID="{08549E26-C028-4034-AF1B-29A237B0C469}" presName="boxAndChildren" presStyleCnt="0"/>
      <dgm:spPr/>
    </dgm:pt>
    <dgm:pt modelId="{F20DBC80-C79D-4017-8631-453CAF393B35}" type="pres">
      <dgm:prSet presAssocID="{08549E26-C028-4034-AF1B-29A237B0C469}" presName="parentTextBox" presStyleLbl="node1" presStyleIdx="0" presStyleCnt="3"/>
      <dgm:spPr/>
    </dgm:pt>
    <dgm:pt modelId="{B828E95D-FFD8-46ED-AE3C-1905960BB51C}" type="pres">
      <dgm:prSet presAssocID="{B6E87040-B6E4-4DC0-BA6F-69B5D183CAAB}" presName="sp" presStyleCnt="0"/>
      <dgm:spPr/>
    </dgm:pt>
    <dgm:pt modelId="{4075B509-5EE3-46A0-8F0D-2A681E2497BB}" type="pres">
      <dgm:prSet presAssocID="{FC8DB45D-0E0C-4472-B039-92AADF6F2730}" presName="arrowAndChildren" presStyleCnt="0"/>
      <dgm:spPr/>
    </dgm:pt>
    <dgm:pt modelId="{87DEAD62-14BF-4211-9C67-72B78828160D}" type="pres">
      <dgm:prSet presAssocID="{FC8DB45D-0E0C-4472-B039-92AADF6F2730}" presName="parentTextArrow" presStyleLbl="node1" presStyleIdx="1" presStyleCnt="3"/>
      <dgm:spPr/>
    </dgm:pt>
    <dgm:pt modelId="{46F614EF-AC71-4207-83CF-140D85A6FF08}" type="pres">
      <dgm:prSet presAssocID="{9A65B167-F937-4C1F-8087-980A53DA851F}" presName="sp" presStyleCnt="0"/>
      <dgm:spPr/>
    </dgm:pt>
    <dgm:pt modelId="{F3CC32B3-D3C4-448C-908F-E135D778A473}" type="pres">
      <dgm:prSet presAssocID="{C502DC1A-B075-43F8-8774-5D06473ADF70}" presName="arrowAndChildren" presStyleCnt="0"/>
      <dgm:spPr/>
    </dgm:pt>
    <dgm:pt modelId="{8F7FA058-E00E-4A97-B0B0-30FA29ED44E0}" type="pres">
      <dgm:prSet presAssocID="{C502DC1A-B075-43F8-8774-5D06473ADF70}" presName="parentTextArrow" presStyleLbl="node1" presStyleIdx="2" presStyleCnt="3"/>
      <dgm:spPr/>
    </dgm:pt>
  </dgm:ptLst>
  <dgm:cxnLst>
    <dgm:cxn modelId="{49FDA104-CDBD-4242-90EC-D36A8DD42DA6}" srcId="{0A94C5FA-C112-4BD1-A04A-DC2657125425}" destId="{FC8DB45D-0E0C-4472-B039-92AADF6F2730}" srcOrd="1" destOrd="0" parTransId="{50E7B8F5-F5DB-429D-9639-E43B08E7B36A}" sibTransId="{B6E87040-B6E4-4DC0-BA6F-69B5D183CAAB}"/>
    <dgm:cxn modelId="{DEB20D15-DA7D-4C41-858F-1E3865E745C6}" type="presOf" srcId="{0A94C5FA-C112-4BD1-A04A-DC2657125425}" destId="{5171FC92-F1E1-4C41-8FED-07FD4E238D56}" srcOrd="0" destOrd="0" presId="urn:microsoft.com/office/officeart/2005/8/layout/process4"/>
    <dgm:cxn modelId="{C5737969-82FA-4427-991A-C2107C9443E9}" type="presOf" srcId="{C502DC1A-B075-43F8-8774-5D06473ADF70}" destId="{8F7FA058-E00E-4A97-B0B0-30FA29ED44E0}" srcOrd="0" destOrd="0" presId="urn:microsoft.com/office/officeart/2005/8/layout/process4"/>
    <dgm:cxn modelId="{6EE5906C-102C-4F30-A112-A9C35C71CF42}" srcId="{0A94C5FA-C112-4BD1-A04A-DC2657125425}" destId="{08549E26-C028-4034-AF1B-29A237B0C469}" srcOrd="2" destOrd="0" parTransId="{D0F1E437-1C86-4AA3-A483-D2FB3D52C93A}" sibTransId="{CCC97C93-98CE-4504-B943-E9280757774F}"/>
    <dgm:cxn modelId="{58479C6E-DB52-4C99-AE95-C52556EF7C03}" type="presOf" srcId="{FC8DB45D-0E0C-4472-B039-92AADF6F2730}" destId="{87DEAD62-14BF-4211-9C67-72B78828160D}" srcOrd="0" destOrd="0" presId="urn:microsoft.com/office/officeart/2005/8/layout/process4"/>
    <dgm:cxn modelId="{3439F275-E50C-4BC7-B3A8-82A3ED0AFA7F}" srcId="{0A94C5FA-C112-4BD1-A04A-DC2657125425}" destId="{C502DC1A-B075-43F8-8774-5D06473ADF70}" srcOrd="0" destOrd="0" parTransId="{E1AFDAFC-EEB2-478A-8F11-E54203FCC18C}" sibTransId="{9A65B167-F937-4C1F-8087-980A53DA851F}"/>
    <dgm:cxn modelId="{185008E7-5DD0-43F6-B700-17B8182E5F69}" type="presOf" srcId="{08549E26-C028-4034-AF1B-29A237B0C469}" destId="{F20DBC80-C79D-4017-8631-453CAF393B35}" srcOrd="0" destOrd="0" presId="urn:microsoft.com/office/officeart/2005/8/layout/process4"/>
    <dgm:cxn modelId="{261D0BFC-11FA-4468-AF62-68E949ED6FCE}" type="presParOf" srcId="{5171FC92-F1E1-4C41-8FED-07FD4E238D56}" destId="{A21A485D-B318-4FD3-B9D9-DD6FC2B3878E}" srcOrd="0" destOrd="0" presId="urn:microsoft.com/office/officeart/2005/8/layout/process4"/>
    <dgm:cxn modelId="{A979B1CF-716F-41B3-A35F-0708ADE58C0D}" type="presParOf" srcId="{A21A485D-B318-4FD3-B9D9-DD6FC2B3878E}" destId="{F20DBC80-C79D-4017-8631-453CAF393B35}" srcOrd="0" destOrd="0" presId="urn:microsoft.com/office/officeart/2005/8/layout/process4"/>
    <dgm:cxn modelId="{452EA006-1B58-44B8-AD73-B27D85926DFB}" type="presParOf" srcId="{5171FC92-F1E1-4C41-8FED-07FD4E238D56}" destId="{B828E95D-FFD8-46ED-AE3C-1905960BB51C}" srcOrd="1" destOrd="0" presId="urn:microsoft.com/office/officeart/2005/8/layout/process4"/>
    <dgm:cxn modelId="{2A278FCC-A6BE-4C67-9E63-4D8972A062DC}" type="presParOf" srcId="{5171FC92-F1E1-4C41-8FED-07FD4E238D56}" destId="{4075B509-5EE3-46A0-8F0D-2A681E2497BB}" srcOrd="2" destOrd="0" presId="urn:microsoft.com/office/officeart/2005/8/layout/process4"/>
    <dgm:cxn modelId="{9497E006-EA94-466C-95A1-72F012B85C1B}" type="presParOf" srcId="{4075B509-5EE3-46A0-8F0D-2A681E2497BB}" destId="{87DEAD62-14BF-4211-9C67-72B78828160D}" srcOrd="0" destOrd="0" presId="urn:microsoft.com/office/officeart/2005/8/layout/process4"/>
    <dgm:cxn modelId="{7EC06293-EF42-4572-ACB1-542F57A82D29}" type="presParOf" srcId="{5171FC92-F1E1-4C41-8FED-07FD4E238D56}" destId="{46F614EF-AC71-4207-83CF-140D85A6FF08}" srcOrd="3" destOrd="0" presId="urn:microsoft.com/office/officeart/2005/8/layout/process4"/>
    <dgm:cxn modelId="{FFA0A27C-8B32-467C-85FB-AADCA99D5597}" type="presParOf" srcId="{5171FC92-F1E1-4C41-8FED-07FD4E238D56}" destId="{F3CC32B3-D3C4-448C-908F-E135D778A473}" srcOrd="4" destOrd="0" presId="urn:microsoft.com/office/officeart/2005/8/layout/process4"/>
    <dgm:cxn modelId="{1EA91CFF-E232-44FA-8B01-6C47C5D43F42}" type="presParOf" srcId="{F3CC32B3-D3C4-448C-908F-E135D778A473}" destId="{8F7FA058-E00E-4A97-B0B0-30FA29ED44E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135DF92-CC3D-4A8F-B08A-AC49B7D380B0}"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8356D179-8B5F-448B-9B45-B8B39C9DBD46}">
      <dgm:prSet custT="1"/>
      <dgm:spPr/>
      <dgm:t>
        <a:bodyPr/>
        <a:lstStyle/>
        <a:p>
          <a:r>
            <a:rPr lang="he-IL" sz="2400" dirty="0"/>
            <a:t>פגיעה בנוצרים: האמנציפציה </a:t>
          </a:r>
          <a:r>
            <a:rPr lang="he-IL" sz="2400" dirty="0" err="1"/>
            <a:t>איפשרה</a:t>
          </a:r>
          <a:r>
            <a:rPr lang="he-IL" sz="2400" dirty="0"/>
            <a:t> ליהודים להיכנס למגוון תחומים בכלכלה ובעסקים ובכך דחקו את רגליהם של האירופאים הנוצרים..</a:t>
          </a:r>
          <a:endParaRPr lang="en-US" sz="2400" dirty="0"/>
        </a:p>
      </dgm:t>
    </dgm:pt>
    <dgm:pt modelId="{9B2F550C-C7B8-4121-996F-8B596B2F9D54}" type="parTrans" cxnId="{09B1048F-C974-43B7-ACF7-A6FA599A0A59}">
      <dgm:prSet/>
      <dgm:spPr/>
      <dgm:t>
        <a:bodyPr/>
        <a:lstStyle/>
        <a:p>
          <a:endParaRPr lang="en-US"/>
        </a:p>
      </dgm:t>
    </dgm:pt>
    <dgm:pt modelId="{435320C3-E1AB-4F81-8779-C0886D6184B3}" type="sibTrans" cxnId="{09B1048F-C974-43B7-ACF7-A6FA599A0A59}">
      <dgm:prSet/>
      <dgm:spPr/>
      <dgm:t>
        <a:bodyPr/>
        <a:lstStyle/>
        <a:p>
          <a:endParaRPr lang="en-US"/>
        </a:p>
      </dgm:t>
    </dgm:pt>
    <dgm:pt modelId="{0E7C1DFB-2807-4C70-B649-7C787C3119E6}">
      <dgm:prSet custT="1"/>
      <dgm:spPr/>
      <dgm:t>
        <a:bodyPr/>
        <a:lstStyle/>
        <a:p>
          <a:r>
            <a:rPr lang="he-IL" sz="2400"/>
            <a:t>היהודים העשירים מנסים להשתלט על כלכלת העולם.</a:t>
          </a:r>
          <a:endParaRPr lang="en-US" sz="2400"/>
        </a:p>
      </dgm:t>
    </dgm:pt>
    <dgm:pt modelId="{174D407C-379B-40C5-B19C-36EF5B3529F2}" type="parTrans" cxnId="{80FEEE48-BB41-4BA8-9052-1B9CA7022CED}">
      <dgm:prSet/>
      <dgm:spPr/>
      <dgm:t>
        <a:bodyPr/>
        <a:lstStyle/>
        <a:p>
          <a:endParaRPr lang="en-US"/>
        </a:p>
      </dgm:t>
    </dgm:pt>
    <dgm:pt modelId="{A1C1C34F-F768-4CB4-ABFE-4CA7BDB5E69D}" type="sibTrans" cxnId="{80FEEE48-BB41-4BA8-9052-1B9CA7022CED}">
      <dgm:prSet/>
      <dgm:spPr/>
      <dgm:t>
        <a:bodyPr/>
        <a:lstStyle/>
        <a:p>
          <a:endParaRPr lang="en-US"/>
        </a:p>
      </dgm:t>
    </dgm:pt>
    <dgm:pt modelId="{FAD959A9-D84E-4852-A930-9ABDD64A48E4}">
      <dgm:prSet custT="1"/>
      <dgm:spPr/>
      <dgm:t>
        <a:bodyPr/>
        <a:lstStyle/>
        <a:p>
          <a:r>
            <a:rPr lang="he-IL" sz="2400"/>
            <a:t>טענות גזעניות על בסיס תור הזע של דרווין.</a:t>
          </a:r>
          <a:endParaRPr lang="en-US" sz="2400"/>
        </a:p>
      </dgm:t>
    </dgm:pt>
    <dgm:pt modelId="{D6AF8BE4-DAE5-4164-9D78-45745487CA8A}" type="parTrans" cxnId="{F45323C7-D737-4B17-9E4F-05A0F1E413B2}">
      <dgm:prSet/>
      <dgm:spPr/>
      <dgm:t>
        <a:bodyPr/>
        <a:lstStyle/>
        <a:p>
          <a:endParaRPr lang="en-US"/>
        </a:p>
      </dgm:t>
    </dgm:pt>
    <dgm:pt modelId="{B68376BF-C7E5-4A56-A59F-479F42A8A907}" type="sibTrans" cxnId="{F45323C7-D737-4B17-9E4F-05A0F1E413B2}">
      <dgm:prSet/>
      <dgm:spPr/>
      <dgm:t>
        <a:bodyPr/>
        <a:lstStyle/>
        <a:p>
          <a:endParaRPr lang="en-US"/>
        </a:p>
      </dgm:t>
    </dgm:pt>
    <dgm:pt modelId="{DEC46FF5-692F-4FE2-8818-A236C68644BD}">
      <dgm:prSet custT="1"/>
      <dgm:spPr/>
      <dgm:t>
        <a:bodyPr/>
        <a:lstStyle/>
        <a:p>
          <a:r>
            <a:rPr lang="he-IL" sz="2400"/>
            <a:t>היהודים מנצלים את החברה בה הם החיים ומתעשרים על חשבונה. </a:t>
          </a:r>
          <a:endParaRPr lang="en-US" sz="2400"/>
        </a:p>
      </dgm:t>
    </dgm:pt>
    <dgm:pt modelId="{63071A5C-B319-4CED-ABDF-77F39D3EFD7B}" type="parTrans" cxnId="{41886B4C-E2DE-4D69-B73A-DAD0B0833B91}">
      <dgm:prSet/>
      <dgm:spPr/>
      <dgm:t>
        <a:bodyPr/>
        <a:lstStyle/>
        <a:p>
          <a:endParaRPr lang="en-US"/>
        </a:p>
      </dgm:t>
    </dgm:pt>
    <dgm:pt modelId="{C1FB4F11-F52D-4E6E-B00D-A79D6B29587F}" type="sibTrans" cxnId="{41886B4C-E2DE-4D69-B73A-DAD0B0833B91}">
      <dgm:prSet/>
      <dgm:spPr/>
      <dgm:t>
        <a:bodyPr/>
        <a:lstStyle/>
        <a:p>
          <a:endParaRPr lang="en-US"/>
        </a:p>
      </dgm:t>
    </dgm:pt>
    <dgm:pt modelId="{897910E7-9BBA-48F1-A5E4-1002ACEBF8BB}" type="pres">
      <dgm:prSet presAssocID="{A135DF92-CC3D-4A8F-B08A-AC49B7D380B0}" presName="Name0" presStyleCnt="0">
        <dgm:presLayoutVars>
          <dgm:dir/>
          <dgm:animLvl val="lvl"/>
          <dgm:resizeHandles val="exact"/>
        </dgm:presLayoutVars>
      </dgm:prSet>
      <dgm:spPr/>
    </dgm:pt>
    <dgm:pt modelId="{9BA49A8D-C74E-49A5-9A2A-5E7AF39C7A83}" type="pres">
      <dgm:prSet presAssocID="{8356D179-8B5F-448B-9B45-B8B39C9DBD46}" presName="linNode" presStyleCnt="0"/>
      <dgm:spPr/>
    </dgm:pt>
    <dgm:pt modelId="{EF16D3E1-ECE4-44E0-96FD-83BEA9F7901E}" type="pres">
      <dgm:prSet presAssocID="{8356D179-8B5F-448B-9B45-B8B39C9DBD46}" presName="parentText" presStyleLbl="node1" presStyleIdx="0" presStyleCnt="4">
        <dgm:presLayoutVars>
          <dgm:chMax val="1"/>
          <dgm:bulletEnabled val="1"/>
        </dgm:presLayoutVars>
      </dgm:prSet>
      <dgm:spPr/>
    </dgm:pt>
    <dgm:pt modelId="{1946AE4D-CFAD-43DB-940D-5FDD1662A14B}" type="pres">
      <dgm:prSet presAssocID="{435320C3-E1AB-4F81-8779-C0886D6184B3}" presName="sp" presStyleCnt="0"/>
      <dgm:spPr/>
    </dgm:pt>
    <dgm:pt modelId="{0E687346-728E-4212-A7FD-C4FEFC62857A}" type="pres">
      <dgm:prSet presAssocID="{0E7C1DFB-2807-4C70-B649-7C787C3119E6}" presName="linNode" presStyleCnt="0"/>
      <dgm:spPr/>
    </dgm:pt>
    <dgm:pt modelId="{85ABC46F-EAD4-4105-8B4D-AA5811100765}" type="pres">
      <dgm:prSet presAssocID="{0E7C1DFB-2807-4C70-B649-7C787C3119E6}" presName="parentText" presStyleLbl="node1" presStyleIdx="1" presStyleCnt="4">
        <dgm:presLayoutVars>
          <dgm:chMax val="1"/>
          <dgm:bulletEnabled val="1"/>
        </dgm:presLayoutVars>
      </dgm:prSet>
      <dgm:spPr/>
    </dgm:pt>
    <dgm:pt modelId="{70EEBDC6-7CFB-4D47-8552-35469907235A}" type="pres">
      <dgm:prSet presAssocID="{A1C1C34F-F768-4CB4-ABFE-4CA7BDB5E69D}" presName="sp" presStyleCnt="0"/>
      <dgm:spPr/>
    </dgm:pt>
    <dgm:pt modelId="{35F3B428-F915-4709-AC4E-C872C6DFE088}" type="pres">
      <dgm:prSet presAssocID="{FAD959A9-D84E-4852-A930-9ABDD64A48E4}" presName="linNode" presStyleCnt="0"/>
      <dgm:spPr/>
    </dgm:pt>
    <dgm:pt modelId="{D498171C-C891-4528-893A-28086103EB1D}" type="pres">
      <dgm:prSet presAssocID="{FAD959A9-D84E-4852-A930-9ABDD64A48E4}" presName="parentText" presStyleLbl="node1" presStyleIdx="2" presStyleCnt="4">
        <dgm:presLayoutVars>
          <dgm:chMax val="1"/>
          <dgm:bulletEnabled val="1"/>
        </dgm:presLayoutVars>
      </dgm:prSet>
      <dgm:spPr/>
    </dgm:pt>
    <dgm:pt modelId="{83837D85-09F5-42F6-95BA-9E60BB8457DF}" type="pres">
      <dgm:prSet presAssocID="{B68376BF-C7E5-4A56-A59F-479F42A8A907}" presName="sp" presStyleCnt="0"/>
      <dgm:spPr/>
    </dgm:pt>
    <dgm:pt modelId="{EE1C9099-4510-4A05-899D-35F38065E839}" type="pres">
      <dgm:prSet presAssocID="{DEC46FF5-692F-4FE2-8818-A236C68644BD}" presName="linNode" presStyleCnt="0"/>
      <dgm:spPr/>
    </dgm:pt>
    <dgm:pt modelId="{15BAF3BC-7149-4C71-99EA-A4F71639BFBC}" type="pres">
      <dgm:prSet presAssocID="{DEC46FF5-692F-4FE2-8818-A236C68644BD}" presName="parentText" presStyleLbl="node1" presStyleIdx="3" presStyleCnt="4">
        <dgm:presLayoutVars>
          <dgm:chMax val="1"/>
          <dgm:bulletEnabled val="1"/>
        </dgm:presLayoutVars>
      </dgm:prSet>
      <dgm:spPr/>
    </dgm:pt>
  </dgm:ptLst>
  <dgm:cxnLst>
    <dgm:cxn modelId="{92EF9505-4B9E-4825-8C06-460EA404726D}" type="presOf" srcId="{8356D179-8B5F-448B-9B45-B8B39C9DBD46}" destId="{EF16D3E1-ECE4-44E0-96FD-83BEA9F7901E}" srcOrd="0" destOrd="0" presId="urn:microsoft.com/office/officeart/2005/8/layout/vList5"/>
    <dgm:cxn modelId="{671A412C-596D-4071-9AD0-8DD089AA809D}" type="presOf" srcId="{FAD959A9-D84E-4852-A930-9ABDD64A48E4}" destId="{D498171C-C891-4528-893A-28086103EB1D}" srcOrd="0" destOrd="0" presId="urn:microsoft.com/office/officeart/2005/8/layout/vList5"/>
    <dgm:cxn modelId="{80FEEE48-BB41-4BA8-9052-1B9CA7022CED}" srcId="{A135DF92-CC3D-4A8F-B08A-AC49B7D380B0}" destId="{0E7C1DFB-2807-4C70-B649-7C787C3119E6}" srcOrd="1" destOrd="0" parTransId="{174D407C-379B-40C5-B19C-36EF5B3529F2}" sibTransId="{A1C1C34F-F768-4CB4-ABFE-4CA7BDB5E69D}"/>
    <dgm:cxn modelId="{41886B4C-E2DE-4D69-B73A-DAD0B0833B91}" srcId="{A135DF92-CC3D-4A8F-B08A-AC49B7D380B0}" destId="{DEC46FF5-692F-4FE2-8818-A236C68644BD}" srcOrd="3" destOrd="0" parTransId="{63071A5C-B319-4CED-ABDF-77F39D3EFD7B}" sibTransId="{C1FB4F11-F52D-4E6E-B00D-A79D6B29587F}"/>
    <dgm:cxn modelId="{09B1048F-C974-43B7-ACF7-A6FA599A0A59}" srcId="{A135DF92-CC3D-4A8F-B08A-AC49B7D380B0}" destId="{8356D179-8B5F-448B-9B45-B8B39C9DBD46}" srcOrd="0" destOrd="0" parTransId="{9B2F550C-C7B8-4121-996F-8B596B2F9D54}" sibTransId="{435320C3-E1AB-4F81-8779-C0886D6184B3}"/>
    <dgm:cxn modelId="{2AE349AF-49F0-4675-9A75-A3545EC9C938}" type="presOf" srcId="{0E7C1DFB-2807-4C70-B649-7C787C3119E6}" destId="{85ABC46F-EAD4-4105-8B4D-AA5811100765}" srcOrd="0" destOrd="0" presId="urn:microsoft.com/office/officeart/2005/8/layout/vList5"/>
    <dgm:cxn modelId="{8A7667C3-5DDE-4AC8-9118-A911BA56A706}" type="presOf" srcId="{DEC46FF5-692F-4FE2-8818-A236C68644BD}" destId="{15BAF3BC-7149-4C71-99EA-A4F71639BFBC}" srcOrd="0" destOrd="0" presId="urn:microsoft.com/office/officeart/2005/8/layout/vList5"/>
    <dgm:cxn modelId="{F45323C7-D737-4B17-9E4F-05A0F1E413B2}" srcId="{A135DF92-CC3D-4A8F-B08A-AC49B7D380B0}" destId="{FAD959A9-D84E-4852-A930-9ABDD64A48E4}" srcOrd="2" destOrd="0" parTransId="{D6AF8BE4-DAE5-4164-9D78-45745487CA8A}" sibTransId="{B68376BF-C7E5-4A56-A59F-479F42A8A907}"/>
    <dgm:cxn modelId="{C8918ADA-8427-4B86-89EF-CD7519F7F0D1}" type="presOf" srcId="{A135DF92-CC3D-4A8F-B08A-AC49B7D380B0}" destId="{897910E7-9BBA-48F1-A5E4-1002ACEBF8BB}" srcOrd="0" destOrd="0" presId="urn:microsoft.com/office/officeart/2005/8/layout/vList5"/>
    <dgm:cxn modelId="{51A58060-EFF3-46B4-B847-CBE34A2E7EBF}" type="presParOf" srcId="{897910E7-9BBA-48F1-A5E4-1002ACEBF8BB}" destId="{9BA49A8D-C74E-49A5-9A2A-5E7AF39C7A83}" srcOrd="0" destOrd="0" presId="urn:microsoft.com/office/officeart/2005/8/layout/vList5"/>
    <dgm:cxn modelId="{53363B11-412C-4455-997E-E418FB838036}" type="presParOf" srcId="{9BA49A8D-C74E-49A5-9A2A-5E7AF39C7A83}" destId="{EF16D3E1-ECE4-44E0-96FD-83BEA9F7901E}" srcOrd="0" destOrd="0" presId="urn:microsoft.com/office/officeart/2005/8/layout/vList5"/>
    <dgm:cxn modelId="{203AFB38-B8A1-4A5A-836B-1F7359186F66}" type="presParOf" srcId="{897910E7-9BBA-48F1-A5E4-1002ACEBF8BB}" destId="{1946AE4D-CFAD-43DB-940D-5FDD1662A14B}" srcOrd="1" destOrd="0" presId="urn:microsoft.com/office/officeart/2005/8/layout/vList5"/>
    <dgm:cxn modelId="{43780603-76C9-4E16-9752-B6F3AD7A001A}" type="presParOf" srcId="{897910E7-9BBA-48F1-A5E4-1002ACEBF8BB}" destId="{0E687346-728E-4212-A7FD-C4FEFC62857A}" srcOrd="2" destOrd="0" presId="urn:microsoft.com/office/officeart/2005/8/layout/vList5"/>
    <dgm:cxn modelId="{268A33D9-6D9D-4C8A-968A-48BAE15F9827}" type="presParOf" srcId="{0E687346-728E-4212-A7FD-C4FEFC62857A}" destId="{85ABC46F-EAD4-4105-8B4D-AA5811100765}" srcOrd="0" destOrd="0" presId="urn:microsoft.com/office/officeart/2005/8/layout/vList5"/>
    <dgm:cxn modelId="{83C48674-921F-478B-8C6B-8E6024EB16AC}" type="presParOf" srcId="{897910E7-9BBA-48F1-A5E4-1002ACEBF8BB}" destId="{70EEBDC6-7CFB-4D47-8552-35469907235A}" srcOrd="3" destOrd="0" presId="urn:microsoft.com/office/officeart/2005/8/layout/vList5"/>
    <dgm:cxn modelId="{D335EE43-E40B-43FE-A3C9-C68E38166AB3}" type="presParOf" srcId="{897910E7-9BBA-48F1-A5E4-1002ACEBF8BB}" destId="{35F3B428-F915-4709-AC4E-C872C6DFE088}" srcOrd="4" destOrd="0" presId="urn:microsoft.com/office/officeart/2005/8/layout/vList5"/>
    <dgm:cxn modelId="{FD27B9F6-3934-4A18-A253-9FFC209B3301}" type="presParOf" srcId="{35F3B428-F915-4709-AC4E-C872C6DFE088}" destId="{D498171C-C891-4528-893A-28086103EB1D}" srcOrd="0" destOrd="0" presId="urn:microsoft.com/office/officeart/2005/8/layout/vList5"/>
    <dgm:cxn modelId="{67056CB1-DDAF-4991-ACD4-60BDE172C417}" type="presParOf" srcId="{897910E7-9BBA-48F1-A5E4-1002ACEBF8BB}" destId="{83837D85-09F5-42F6-95BA-9E60BB8457DF}" srcOrd="5" destOrd="0" presId="urn:microsoft.com/office/officeart/2005/8/layout/vList5"/>
    <dgm:cxn modelId="{759218AA-83BB-49D3-A28F-901858FA1627}" type="presParOf" srcId="{897910E7-9BBA-48F1-A5E4-1002ACEBF8BB}" destId="{EE1C9099-4510-4A05-899D-35F38065E839}" srcOrd="6" destOrd="0" presId="urn:microsoft.com/office/officeart/2005/8/layout/vList5"/>
    <dgm:cxn modelId="{F97733C9-C83A-4FF0-8DD4-99C646267858}" type="presParOf" srcId="{EE1C9099-4510-4A05-899D-35F38065E839}" destId="{15BAF3BC-7149-4C71-99EA-A4F71639BFBC}"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950A1F-6EE8-4AC0-9EC4-54A25C0781BD}" type="doc">
      <dgm:prSet loTypeId="urn:microsoft.com/office/officeart/2005/8/layout/process1" loCatId="process" qsTypeId="urn:microsoft.com/office/officeart/2005/8/quickstyle/simple1" qsCatId="simple" csTypeId="urn:microsoft.com/office/officeart/2005/8/colors/colorful2" csCatId="colorful" phldr="1"/>
      <dgm:spPr/>
    </dgm:pt>
    <dgm:pt modelId="{BDDA703C-13A7-4C62-A003-EA43714F0642}">
      <dgm:prSet phldrT="[טקסט]" custT="1"/>
      <dgm:spPr/>
      <dgm:t>
        <a:bodyPr/>
        <a:lstStyle/>
        <a:p>
          <a:pPr rtl="1"/>
          <a:r>
            <a:rPr lang="he-IL" sz="2200" dirty="0"/>
            <a:t>בסוף מלחמת העולם הראשונה רוסיה נותרת עם </a:t>
          </a:r>
          <a:r>
            <a:rPr lang="he-IL" sz="2200" dirty="0" err="1"/>
            <a:t>אבידות</a:t>
          </a:r>
          <a:r>
            <a:rPr lang="he-IL" sz="2200" dirty="0"/>
            <a:t> </a:t>
          </a:r>
          <a:r>
            <a:rPr lang="he-IL" sz="2200" dirty="0" err="1"/>
            <a:t>קשותבנפש</a:t>
          </a:r>
          <a:r>
            <a:rPr lang="he-IL" sz="2200" dirty="0"/>
            <a:t>, מצוקה כלכלית ומורל ירוד.</a:t>
          </a:r>
        </a:p>
      </dgm:t>
    </dgm:pt>
    <dgm:pt modelId="{53E00709-D0DA-462A-A6B5-5211D0E8E1C7}" type="parTrans" cxnId="{440982F2-4528-4218-B945-4FB073ED4E0D}">
      <dgm:prSet/>
      <dgm:spPr/>
      <dgm:t>
        <a:bodyPr/>
        <a:lstStyle/>
        <a:p>
          <a:pPr rtl="1"/>
          <a:endParaRPr lang="he-IL"/>
        </a:p>
      </dgm:t>
    </dgm:pt>
    <dgm:pt modelId="{5173B44B-962F-42AE-930C-8BE62E001441}" type="sibTrans" cxnId="{440982F2-4528-4218-B945-4FB073ED4E0D}">
      <dgm:prSet custT="1"/>
      <dgm:spPr/>
      <dgm:t>
        <a:bodyPr/>
        <a:lstStyle/>
        <a:p>
          <a:pPr rtl="1"/>
          <a:endParaRPr lang="he-IL" sz="2000"/>
        </a:p>
      </dgm:t>
    </dgm:pt>
    <dgm:pt modelId="{A987372F-883E-4AE8-A956-10F401984C66}">
      <dgm:prSet phldrT="[טקסט]" custT="1"/>
      <dgm:spPr/>
      <dgm:t>
        <a:bodyPr/>
        <a:lstStyle/>
        <a:p>
          <a:pPr rtl="1"/>
          <a:r>
            <a:rPr lang="he-IL" sz="2400" dirty="0"/>
            <a:t>אזרחי רוסיה תלו את האחריות למצב הקשה בשלטון הצאר.</a:t>
          </a:r>
        </a:p>
      </dgm:t>
    </dgm:pt>
    <dgm:pt modelId="{7CA4CE17-E9B4-4C5C-BD66-13BFDECECFDC}" type="parTrans" cxnId="{4ED612E1-13F9-46CE-8A2C-CFC83B5378CD}">
      <dgm:prSet/>
      <dgm:spPr/>
      <dgm:t>
        <a:bodyPr/>
        <a:lstStyle/>
        <a:p>
          <a:pPr rtl="1"/>
          <a:endParaRPr lang="he-IL"/>
        </a:p>
      </dgm:t>
    </dgm:pt>
    <dgm:pt modelId="{A4423D97-AEAC-46B9-9F6E-E882020E4E6A}" type="sibTrans" cxnId="{4ED612E1-13F9-46CE-8A2C-CFC83B5378CD}">
      <dgm:prSet custT="1"/>
      <dgm:spPr/>
      <dgm:t>
        <a:bodyPr/>
        <a:lstStyle/>
        <a:p>
          <a:pPr rtl="1"/>
          <a:endParaRPr lang="he-IL" sz="2000"/>
        </a:p>
      </dgm:t>
    </dgm:pt>
    <dgm:pt modelId="{180F2AA2-6DCB-493D-BF4B-C4E7BD526028}">
      <dgm:prSet phldrT="[טקסט]" custT="1"/>
      <dgm:spPr/>
      <dgm:t>
        <a:bodyPr/>
        <a:lstStyle/>
        <a:p>
          <a:pPr rtl="1"/>
          <a:r>
            <a:rPr lang="he-IL" sz="2000" dirty="0"/>
            <a:t>מהפכת אוקטובר: לקראת סוף חודש אוקטובר	1917 התחוללה מהפכה נגד הצאר ניקולאי השני ע"י חברי הסיעה הבולשביקית</a:t>
          </a:r>
        </a:p>
      </dgm:t>
    </dgm:pt>
    <dgm:pt modelId="{1B4A44A2-6EE9-4840-BE13-477718DFC70A}" type="parTrans" cxnId="{DF5CFE45-16FE-4992-9BEE-A9B26BC89FE2}">
      <dgm:prSet/>
      <dgm:spPr/>
      <dgm:t>
        <a:bodyPr/>
        <a:lstStyle/>
        <a:p>
          <a:pPr rtl="1"/>
          <a:endParaRPr lang="he-IL"/>
        </a:p>
      </dgm:t>
    </dgm:pt>
    <dgm:pt modelId="{D6BB285F-4048-4CB2-B6FE-4BFA6ABD3A74}" type="sibTrans" cxnId="{DF5CFE45-16FE-4992-9BEE-A9B26BC89FE2}">
      <dgm:prSet custT="1"/>
      <dgm:spPr/>
      <dgm:t>
        <a:bodyPr/>
        <a:lstStyle/>
        <a:p>
          <a:pPr rtl="1"/>
          <a:endParaRPr lang="he-IL" sz="2000"/>
        </a:p>
      </dgm:t>
    </dgm:pt>
    <dgm:pt modelId="{81227E6D-4AF5-41E8-A1DD-AB723A271EBA}">
      <dgm:prSet custT="1"/>
      <dgm:spPr/>
      <dgm:t>
        <a:bodyPr/>
        <a:lstStyle/>
        <a:p>
          <a:pPr rtl="1"/>
          <a:r>
            <a:rPr lang="he-IL" sz="2000" dirty="0"/>
            <a:t>בעקבות המהפכה הבולשביקית פרצה מלחמת אזרחים ברוסיה. לאחר שלוש שנות מלחמה, הצבא הקומוניסטי השתלט על המדינה.</a:t>
          </a:r>
        </a:p>
      </dgm:t>
    </dgm:pt>
    <dgm:pt modelId="{300BE08F-4712-4D86-BCE2-ADEAD91B04B8}" type="parTrans" cxnId="{0B22982B-4C3D-42A3-A264-40A8E94ACD4F}">
      <dgm:prSet/>
      <dgm:spPr/>
      <dgm:t>
        <a:bodyPr/>
        <a:lstStyle/>
        <a:p>
          <a:pPr rtl="1"/>
          <a:endParaRPr lang="he-IL"/>
        </a:p>
      </dgm:t>
    </dgm:pt>
    <dgm:pt modelId="{512CC304-940F-4230-B280-349959FAA51B}" type="sibTrans" cxnId="{0B22982B-4C3D-42A3-A264-40A8E94ACD4F}">
      <dgm:prSet/>
      <dgm:spPr/>
      <dgm:t>
        <a:bodyPr/>
        <a:lstStyle/>
        <a:p>
          <a:pPr rtl="1"/>
          <a:endParaRPr lang="he-IL"/>
        </a:p>
      </dgm:t>
    </dgm:pt>
    <dgm:pt modelId="{2B5DF790-9F3A-460C-B40B-B8D8A8DC0186}" type="pres">
      <dgm:prSet presAssocID="{72950A1F-6EE8-4AC0-9EC4-54A25C0781BD}" presName="Name0" presStyleCnt="0">
        <dgm:presLayoutVars>
          <dgm:dir val="rev"/>
          <dgm:resizeHandles val="exact"/>
        </dgm:presLayoutVars>
      </dgm:prSet>
      <dgm:spPr/>
    </dgm:pt>
    <dgm:pt modelId="{50CB8FF1-9C9E-4FB1-B3A0-BB122E1F09E7}" type="pres">
      <dgm:prSet presAssocID="{BDDA703C-13A7-4C62-A003-EA43714F0642}" presName="node" presStyleLbl="node1" presStyleIdx="0" presStyleCnt="4" custScaleY="107223">
        <dgm:presLayoutVars>
          <dgm:bulletEnabled val="1"/>
        </dgm:presLayoutVars>
      </dgm:prSet>
      <dgm:spPr/>
    </dgm:pt>
    <dgm:pt modelId="{094D3972-37CA-4CB4-82B1-91E65DAE5AB8}" type="pres">
      <dgm:prSet presAssocID="{5173B44B-962F-42AE-930C-8BE62E001441}" presName="sibTrans" presStyleLbl="sibTrans2D1" presStyleIdx="0" presStyleCnt="3"/>
      <dgm:spPr/>
    </dgm:pt>
    <dgm:pt modelId="{E9382737-7CE4-46C4-ADE5-42F9120D28C4}" type="pres">
      <dgm:prSet presAssocID="{5173B44B-962F-42AE-930C-8BE62E001441}" presName="connectorText" presStyleLbl="sibTrans2D1" presStyleIdx="0" presStyleCnt="3"/>
      <dgm:spPr/>
    </dgm:pt>
    <dgm:pt modelId="{E121CA8F-EB64-4AC2-A07D-0E915EED58DE}" type="pres">
      <dgm:prSet presAssocID="{A987372F-883E-4AE8-A956-10F401984C66}" presName="node" presStyleLbl="node1" presStyleIdx="1" presStyleCnt="4" custScaleY="110647">
        <dgm:presLayoutVars>
          <dgm:bulletEnabled val="1"/>
        </dgm:presLayoutVars>
      </dgm:prSet>
      <dgm:spPr/>
    </dgm:pt>
    <dgm:pt modelId="{0672F7ED-94D3-41EE-878B-03D9DC5081A8}" type="pres">
      <dgm:prSet presAssocID="{A4423D97-AEAC-46B9-9F6E-E882020E4E6A}" presName="sibTrans" presStyleLbl="sibTrans2D1" presStyleIdx="1" presStyleCnt="3"/>
      <dgm:spPr/>
    </dgm:pt>
    <dgm:pt modelId="{5EE92EBF-C1E6-4390-B024-86F90C247965}" type="pres">
      <dgm:prSet presAssocID="{A4423D97-AEAC-46B9-9F6E-E882020E4E6A}" presName="connectorText" presStyleLbl="sibTrans2D1" presStyleIdx="1" presStyleCnt="3"/>
      <dgm:spPr/>
    </dgm:pt>
    <dgm:pt modelId="{78EA6588-AEFE-4BB6-BA41-31E6ADF27E55}" type="pres">
      <dgm:prSet presAssocID="{180F2AA2-6DCB-493D-BF4B-C4E7BD526028}" presName="node" presStyleLbl="node1" presStyleIdx="2" presStyleCnt="4" custScaleY="111761">
        <dgm:presLayoutVars>
          <dgm:bulletEnabled val="1"/>
        </dgm:presLayoutVars>
      </dgm:prSet>
      <dgm:spPr/>
    </dgm:pt>
    <dgm:pt modelId="{112F22BC-A7DB-4F36-9C5D-56FAA5DB90CD}" type="pres">
      <dgm:prSet presAssocID="{D6BB285F-4048-4CB2-B6FE-4BFA6ABD3A74}" presName="sibTrans" presStyleLbl="sibTrans2D1" presStyleIdx="2" presStyleCnt="3"/>
      <dgm:spPr/>
    </dgm:pt>
    <dgm:pt modelId="{3945A19F-9672-4451-A75C-0B4662BF98C2}" type="pres">
      <dgm:prSet presAssocID="{D6BB285F-4048-4CB2-B6FE-4BFA6ABD3A74}" presName="connectorText" presStyleLbl="sibTrans2D1" presStyleIdx="2" presStyleCnt="3"/>
      <dgm:spPr/>
    </dgm:pt>
    <dgm:pt modelId="{4DB9C0B6-D6EB-40F0-B7A9-8D849200B93E}" type="pres">
      <dgm:prSet presAssocID="{81227E6D-4AF5-41E8-A1DD-AB723A271EBA}" presName="node" presStyleLbl="node1" presStyleIdx="3" presStyleCnt="4" custScaleY="108358">
        <dgm:presLayoutVars>
          <dgm:bulletEnabled val="1"/>
        </dgm:presLayoutVars>
      </dgm:prSet>
      <dgm:spPr/>
    </dgm:pt>
  </dgm:ptLst>
  <dgm:cxnLst>
    <dgm:cxn modelId="{0AF2040A-ED24-404F-B60D-A3DBC6F046E0}" type="presOf" srcId="{BDDA703C-13A7-4C62-A003-EA43714F0642}" destId="{50CB8FF1-9C9E-4FB1-B3A0-BB122E1F09E7}" srcOrd="0" destOrd="0" presId="urn:microsoft.com/office/officeart/2005/8/layout/process1"/>
    <dgm:cxn modelId="{7E8C7219-91CA-4939-AB05-0B528265A18C}" type="presOf" srcId="{5173B44B-962F-42AE-930C-8BE62E001441}" destId="{094D3972-37CA-4CB4-82B1-91E65DAE5AB8}" srcOrd="0" destOrd="0" presId="urn:microsoft.com/office/officeart/2005/8/layout/process1"/>
    <dgm:cxn modelId="{06EA391E-AC9C-472D-BDCA-AE1A94868738}" type="presOf" srcId="{A987372F-883E-4AE8-A956-10F401984C66}" destId="{E121CA8F-EB64-4AC2-A07D-0E915EED58DE}" srcOrd="0" destOrd="0" presId="urn:microsoft.com/office/officeart/2005/8/layout/process1"/>
    <dgm:cxn modelId="{A0FA5226-156B-4C58-BBE2-00F082CBE59F}" type="presOf" srcId="{D6BB285F-4048-4CB2-B6FE-4BFA6ABD3A74}" destId="{3945A19F-9672-4451-A75C-0B4662BF98C2}" srcOrd="1" destOrd="0" presId="urn:microsoft.com/office/officeart/2005/8/layout/process1"/>
    <dgm:cxn modelId="{0B22982B-4C3D-42A3-A264-40A8E94ACD4F}" srcId="{72950A1F-6EE8-4AC0-9EC4-54A25C0781BD}" destId="{81227E6D-4AF5-41E8-A1DD-AB723A271EBA}" srcOrd="3" destOrd="0" parTransId="{300BE08F-4712-4D86-BCE2-ADEAD91B04B8}" sibTransId="{512CC304-940F-4230-B280-349959FAA51B}"/>
    <dgm:cxn modelId="{14068E62-0F20-488A-9862-76D3C555B5B3}" type="presOf" srcId="{D6BB285F-4048-4CB2-B6FE-4BFA6ABD3A74}" destId="{112F22BC-A7DB-4F36-9C5D-56FAA5DB90CD}" srcOrd="0" destOrd="0" presId="urn:microsoft.com/office/officeart/2005/8/layout/process1"/>
    <dgm:cxn modelId="{DF5CFE45-16FE-4992-9BEE-A9B26BC89FE2}" srcId="{72950A1F-6EE8-4AC0-9EC4-54A25C0781BD}" destId="{180F2AA2-6DCB-493D-BF4B-C4E7BD526028}" srcOrd="2" destOrd="0" parTransId="{1B4A44A2-6EE9-4840-BE13-477718DFC70A}" sibTransId="{D6BB285F-4048-4CB2-B6FE-4BFA6ABD3A74}"/>
    <dgm:cxn modelId="{BF836148-CF03-4927-BFCF-4AEDCC6D5645}" type="presOf" srcId="{81227E6D-4AF5-41E8-A1DD-AB723A271EBA}" destId="{4DB9C0B6-D6EB-40F0-B7A9-8D849200B93E}" srcOrd="0" destOrd="0" presId="urn:microsoft.com/office/officeart/2005/8/layout/process1"/>
    <dgm:cxn modelId="{737CF549-9554-4E33-B9E7-455B989C730E}" type="presOf" srcId="{5173B44B-962F-42AE-930C-8BE62E001441}" destId="{E9382737-7CE4-46C4-ADE5-42F9120D28C4}" srcOrd="1" destOrd="0" presId="urn:microsoft.com/office/officeart/2005/8/layout/process1"/>
    <dgm:cxn modelId="{AE61A750-28FC-4299-8F6C-76803C003395}" type="presOf" srcId="{A4423D97-AEAC-46B9-9F6E-E882020E4E6A}" destId="{0672F7ED-94D3-41EE-878B-03D9DC5081A8}" srcOrd="0" destOrd="0" presId="urn:microsoft.com/office/officeart/2005/8/layout/process1"/>
    <dgm:cxn modelId="{B5A7E1E0-77D2-44B6-8823-934E22838965}" type="presOf" srcId="{180F2AA2-6DCB-493D-BF4B-C4E7BD526028}" destId="{78EA6588-AEFE-4BB6-BA41-31E6ADF27E55}" srcOrd="0" destOrd="0" presId="urn:microsoft.com/office/officeart/2005/8/layout/process1"/>
    <dgm:cxn modelId="{4ED612E1-13F9-46CE-8A2C-CFC83B5378CD}" srcId="{72950A1F-6EE8-4AC0-9EC4-54A25C0781BD}" destId="{A987372F-883E-4AE8-A956-10F401984C66}" srcOrd="1" destOrd="0" parTransId="{7CA4CE17-E9B4-4C5C-BD66-13BFDECECFDC}" sibTransId="{A4423D97-AEAC-46B9-9F6E-E882020E4E6A}"/>
    <dgm:cxn modelId="{FE6134E3-37BC-41DB-9346-334B060AC3B9}" type="presOf" srcId="{72950A1F-6EE8-4AC0-9EC4-54A25C0781BD}" destId="{2B5DF790-9F3A-460C-B40B-B8D8A8DC0186}" srcOrd="0" destOrd="0" presId="urn:microsoft.com/office/officeart/2005/8/layout/process1"/>
    <dgm:cxn modelId="{440982F2-4528-4218-B945-4FB073ED4E0D}" srcId="{72950A1F-6EE8-4AC0-9EC4-54A25C0781BD}" destId="{BDDA703C-13A7-4C62-A003-EA43714F0642}" srcOrd="0" destOrd="0" parTransId="{53E00709-D0DA-462A-A6B5-5211D0E8E1C7}" sibTransId="{5173B44B-962F-42AE-930C-8BE62E001441}"/>
    <dgm:cxn modelId="{58D57EF3-5C05-4741-82C7-B6F886759FB0}" type="presOf" srcId="{A4423D97-AEAC-46B9-9F6E-E882020E4E6A}" destId="{5EE92EBF-C1E6-4390-B024-86F90C247965}" srcOrd="1" destOrd="0" presId="urn:microsoft.com/office/officeart/2005/8/layout/process1"/>
    <dgm:cxn modelId="{43517DB4-7EEB-4850-8107-70B85C140F00}" type="presParOf" srcId="{2B5DF790-9F3A-460C-B40B-B8D8A8DC0186}" destId="{50CB8FF1-9C9E-4FB1-B3A0-BB122E1F09E7}" srcOrd="0" destOrd="0" presId="urn:microsoft.com/office/officeart/2005/8/layout/process1"/>
    <dgm:cxn modelId="{B75B5377-D1D1-4E76-B87F-A3DD6C68352E}" type="presParOf" srcId="{2B5DF790-9F3A-460C-B40B-B8D8A8DC0186}" destId="{094D3972-37CA-4CB4-82B1-91E65DAE5AB8}" srcOrd="1" destOrd="0" presId="urn:microsoft.com/office/officeart/2005/8/layout/process1"/>
    <dgm:cxn modelId="{581B64B4-A624-4CBD-AF72-E2EB246D5E62}" type="presParOf" srcId="{094D3972-37CA-4CB4-82B1-91E65DAE5AB8}" destId="{E9382737-7CE4-46C4-ADE5-42F9120D28C4}" srcOrd="0" destOrd="0" presId="urn:microsoft.com/office/officeart/2005/8/layout/process1"/>
    <dgm:cxn modelId="{F8A9188F-887B-4C31-85F0-2BD863033F7C}" type="presParOf" srcId="{2B5DF790-9F3A-460C-B40B-B8D8A8DC0186}" destId="{E121CA8F-EB64-4AC2-A07D-0E915EED58DE}" srcOrd="2" destOrd="0" presId="urn:microsoft.com/office/officeart/2005/8/layout/process1"/>
    <dgm:cxn modelId="{C830D7CC-FC94-4E42-BA5F-6444A17BA6EC}" type="presParOf" srcId="{2B5DF790-9F3A-460C-B40B-B8D8A8DC0186}" destId="{0672F7ED-94D3-41EE-878B-03D9DC5081A8}" srcOrd="3" destOrd="0" presId="urn:microsoft.com/office/officeart/2005/8/layout/process1"/>
    <dgm:cxn modelId="{29E8FDAF-0FC1-4369-8E69-862D8DD17F2D}" type="presParOf" srcId="{0672F7ED-94D3-41EE-878B-03D9DC5081A8}" destId="{5EE92EBF-C1E6-4390-B024-86F90C247965}" srcOrd="0" destOrd="0" presId="urn:microsoft.com/office/officeart/2005/8/layout/process1"/>
    <dgm:cxn modelId="{67207ED5-3A1A-431A-8CBA-4DEC0CEE5997}" type="presParOf" srcId="{2B5DF790-9F3A-460C-B40B-B8D8A8DC0186}" destId="{78EA6588-AEFE-4BB6-BA41-31E6ADF27E55}" srcOrd="4" destOrd="0" presId="urn:microsoft.com/office/officeart/2005/8/layout/process1"/>
    <dgm:cxn modelId="{BAC94E9C-47E0-41C4-A856-CEBA6A8F3294}" type="presParOf" srcId="{2B5DF790-9F3A-460C-B40B-B8D8A8DC0186}" destId="{112F22BC-A7DB-4F36-9C5D-56FAA5DB90CD}" srcOrd="5" destOrd="0" presId="urn:microsoft.com/office/officeart/2005/8/layout/process1"/>
    <dgm:cxn modelId="{1D88D704-8108-430F-AE26-18222352D509}" type="presParOf" srcId="{112F22BC-A7DB-4F36-9C5D-56FAA5DB90CD}" destId="{3945A19F-9672-4451-A75C-0B4662BF98C2}" srcOrd="0" destOrd="0" presId="urn:microsoft.com/office/officeart/2005/8/layout/process1"/>
    <dgm:cxn modelId="{9086DA3B-82DB-481A-97DB-7B4DB216C177}" type="presParOf" srcId="{2B5DF790-9F3A-460C-B40B-B8D8A8DC0186}" destId="{4DB9C0B6-D6EB-40F0-B7A9-8D849200B93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41039DA-8746-48E4-A31D-2547CE3312B0}" type="doc">
      <dgm:prSet loTypeId="urn:microsoft.com/office/officeart/2005/8/layout/bProcess2" loCatId="process" qsTypeId="urn:microsoft.com/office/officeart/2005/8/quickstyle/simple4" qsCatId="simple" csTypeId="urn:microsoft.com/office/officeart/2005/8/colors/colorful4" csCatId="colorful"/>
      <dgm:spPr/>
      <dgm:t>
        <a:bodyPr/>
        <a:lstStyle/>
        <a:p>
          <a:endParaRPr lang="en-US"/>
        </a:p>
      </dgm:t>
    </dgm:pt>
    <dgm:pt modelId="{DBF12BE6-2B8C-4383-8E87-59E217CB0867}">
      <dgm:prSet/>
      <dgm:spPr/>
      <dgm:t>
        <a:bodyPr/>
        <a:lstStyle/>
        <a:p>
          <a:r>
            <a:rPr lang="he-IL" dirty="0"/>
            <a:t>תיאוריות גזעניות </a:t>
          </a:r>
          <a:r>
            <a:rPr lang="he-IL" dirty="0" err="1"/>
            <a:t>קיטלגו</a:t>
          </a:r>
          <a:r>
            <a:rPr lang="he-IL" dirty="0"/>
            <a:t> את האנושות לגזעים- כאשר מדובר בשייכות מולדת לגזע מסוים על כל הנלווה לכך. </a:t>
          </a:r>
          <a:endParaRPr lang="en-US" dirty="0"/>
        </a:p>
      </dgm:t>
    </dgm:pt>
    <dgm:pt modelId="{02B71D00-669B-4890-9742-B5B9CADC109A}" type="parTrans" cxnId="{8D7A7A23-8DC0-4AB5-ABE4-EB4CFA32E427}">
      <dgm:prSet/>
      <dgm:spPr/>
      <dgm:t>
        <a:bodyPr/>
        <a:lstStyle/>
        <a:p>
          <a:endParaRPr lang="en-US"/>
        </a:p>
      </dgm:t>
    </dgm:pt>
    <dgm:pt modelId="{03AEED5C-6F82-4FA9-8549-28D68C5B8260}" type="sibTrans" cxnId="{8D7A7A23-8DC0-4AB5-ABE4-EB4CFA32E427}">
      <dgm:prSet/>
      <dgm:spPr/>
      <dgm:t>
        <a:bodyPr/>
        <a:lstStyle/>
        <a:p>
          <a:endParaRPr lang="en-US"/>
        </a:p>
      </dgm:t>
    </dgm:pt>
    <dgm:pt modelId="{E90E215C-FD12-4FA3-94B1-D0970224F6AB}">
      <dgm:prSet/>
      <dgm:spPr/>
      <dgm:t>
        <a:bodyPr/>
        <a:lstStyle/>
        <a:p>
          <a:r>
            <a:rPr lang="he-IL"/>
            <a:t>לאור זאת, הפיתרון של המרת הדת אינו קיים יותר כי היהודי שייך לגזע השמי מלידה. </a:t>
          </a:r>
          <a:endParaRPr lang="en-US"/>
        </a:p>
      </dgm:t>
    </dgm:pt>
    <dgm:pt modelId="{9D09DB83-EC6A-4C76-A905-185330DDE83C}" type="parTrans" cxnId="{A1C80542-676F-4665-9FD4-6B5A68069A1E}">
      <dgm:prSet/>
      <dgm:spPr/>
      <dgm:t>
        <a:bodyPr/>
        <a:lstStyle/>
        <a:p>
          <a:endParaRPr lang="en-US"/>
        </a:p>
      </dgm:t>
    </dgm:pt>
    <dgm:pt modelId="{B1CC5682-3D73-464C-987B-EB106A2A53D6}" type="sibTrans" cxnId="{A1C80542-676F-4665-9FD4-6B5A68069A1E}">
      <dgm:prSet/>
      <dgm:spPr/>
      <dgm:t>
        <a:bodyPr/>
        <a:lstStyle/>
        <a:p>
          <a:endParaRPr lang="en-US"/>
        </a:p>
      </dgm:t>
    </dgm:pt>
    <dgm:pt modelId="{C010DDA6-652B-4EAF-9F86-05429269E9D5}" type="pres">
      <dgm:prSet presAssocID="{941039DA-8746-48E4-A31D-2547CE3312B0}" presName="diagram" presStyleCnt="0">
        <dgm:presLayoutVars>
          <dgm:dir val="rev"/>
          <dgm:resizeHandles/>
        </dgm:presLayoutVars>
      </dgm:prSet>
      <dgm:spPr/>
    </dgm:pt>
    <dgm:pt modelId="{BB9E0909-1E39-4ABF-BB59-F85A81106C68}" type="pres">
      <dgm:prSet presAssocID="{DBF12BE6-2B8C-4383-8E87-59E217CB0867}" presName="firstNode" presStyleLbl="node1" presStyleIdx="0" presStyleCnt="2">
        <dgm:presLayoutVars>
          <dgm:bulletEnabled val="1"/>
        </dgm:presLayoutVars>
      </dgm:prSet>
      <dgm:spPr/>
    </dgm:pt>
    <dgm:pt modelId="{3EEB1887-17ED-4DF0-90AB-2EFB7BA3C7AD}" type="pres">
      <dgm:prSet presAssocID="{03AEED5C-6F82-4FA9-8549-28D68C5B8260}" presName="sibTrans" presStyleLbl="sibTrans2D1" presStyleIdx="0" presStyleCnt="1"/>
      <dgm:spPr/>
    </dgm:pt>
    <dgm:pt modelId="{DFB41491-A46C-49C2-AAA4-3D7CF44501BC}" type="pres">
      <dgm:prSet presAssocID="{E90E215C-FD12-4FA3-94B1-D0970224F6AB}" presName="lastNode" presStyleLbl="node1" presStyleIdx="1" presStyleCnt="2">
        <dgm:presLayoutVars>
          <dgm:bulletEnabled val="1"/>
        </dgm:presLayoutVars>
      </dgm:prSet>
      <dgm:spPr/>
    </dgm:pt>
  </dgm:ptLst>
  <dgm:cxnLst>
    <dgm:cxn modelId="{8D7A7A23-8DC0-4AB5-ABE4-EB4CFA32E427}" srcId="{941039DA-8746-48E4-A31D-2547CE3312B0}" destId="{DBF12BE6-2B8C-4383-8E87-59E217CB0867}" srcOrd="0" destOrd="0" parTransId="{02B71D00-669B-4890-9742-B5B9CADC109A}" sibTransId="{03AEED5C-6F82-4FA9-8549-28D68C5B8260}"/>
    <dgm:cxn modelId="{9109FA30-5D2F-486A-A3B6-5C159B59A148}" type="presOf" srcId="{DBF12BE6-2B8C-4383-8E87-59E217CB0867}" destId="{BB9E0909-1E39-4ABF-BB59-F85A81106C68}" srcOrd="0" destOrd="0" presId="urn:microsoft.com/office/officeart/2005/8/layout/bProcess2"/>
    <dgm:cxn modelId="{A1C80542-676F-4665-9FD4-6B5A68069A1E}" srcId="{941039DA-8746-48E4-A31D-2547CE3312B0}" destId="{E90E215C-FD12-4FA3-94B1-D0970224F6AB}" srcOrd="1" destOrd="0" parTransId="{9D09DB83-EC6A-4C76-A905-185330DDE83C}" sibTransId="{B1CC5682-3D73-464C-987B-EB106A2A53D6}"/>
    <dgm:cxn modelId="{51B42AA2-8393-41E3-8BB1-0D30ABF52146}" type="presOf" srcId="{03AEED5C-6F82-4FA9-8549-28D68C5B8260}" destId="{3EEB1887-17ED-4DF0-90AB-2EFB7BA3C7AD}" srcOrd="0" destOrd="0" presId="urn:microsoft.com/office/officeart/2005/8/layout/bProcess2"/>
    <dgm:cxn modelId="{6B6272B3-BF0E-4385-BEC9-A7A835F13F74}" type="presOf" srcId="{E90E215C-FD12-4FA3-94B1-D0970224F6AB}" destId="{DFB41491-A46C-49C2-AAA4-3D7CF44501BC}" srcOrd="0" destOrd="0" presId="urn:microsoft.com/office/officeart/2005/8/layout/bProcess2"/>
    <dgm:cxn modelId="{2593E7B7-3BA3-4387-AB67-3918D884F703}" type="presOf" srcId="{941039DA-8746-48E4-A31D-2547CE3312B0}" destId="{C010DDA6-652B-4EAF-9F86-05429269E9D5}" srcOrd="0" destOrd="0" presId="urn:microsoft.com/office/officeart/2005/8/layout/bProcess2"/>
    <dgm:cxn modelId="{DB9C387C-78DA-4B9E-8096-5EEE898D2A03}" type="presParOf" srcId="{C010DDA6-652B-4EAF-9F86-05429269E9D5}" destId="{BB9E0909-1E39-4ABF-BB59-F85A81106C68}" srcOrd="0" destOrd="0" presId="urn:microsoft.com/office/officeart/2005/8/layout/bProcess2"/>
    <dgm:cxn modelId="{65C42293-6F0D-4B35-90FA-636DC8175BE6}" type="presParOf" srcId="{C010DDA6-652B-4EAF-9F86-05429269E9D5}" destId="{3EEB1887-17ED-4DF0-90AB-2EFB7BA3C7AD}" srcOrd="1" destOrd="0" presId="urn:microsoft.com/office/officeart/2005/8/layout/bProcess2"/>
    <dgm:cxn modelId="{C900B1CE-9E3C-4E25-A2FC-27A5DB19B2A1}" type="presParOf" srcId="{C010DDA6-652B-4EAF-9F86-05429269E9D5}" destId="{DFB41491-A46C-49C2-AAA4-3D7CF44501BC}" srcOrd="2" destOrd="0" presId="urn:microsoft.com/office/officeart/2005/8/layout/b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A2CBF57-46CE-4F3D-B28E-3BAF1FB4178C}" type="doc">
      <dgm:prSet loTypeId="urn:microsoft.com/office/officeart/2005/8/layout/chart3" loCatId="cycle" qsTypeId="urn:microsoft.com/office/officeart/2005/8/quickstyle/simple1" qsCatId="simple" csTypeId="urn:microsoft.com/office/officeart/2005/8/colors/colorful4" csCatId="colorful" phldr="1"/>
      <dgm:spPr/>
    </dgm:pt>
    <dgm:pt modelId="{9081B176-4D87-4DA8-A4D2-9455E6247883}">
      <dgm:prSet phldrT="[טקסט]" custT="1"/>
      <dgm:spPr/>
      <dgm:t>
        <a:bodyPr/>
        <a:lstStyle/>
        <a:p>
          <a:pPr rtl="1"/>
          <a:r>
            <a:rPr lang="he-IL" sz="2200" b="1" u="sng" dirty="0"/>
            <a:t>ייחודה של האנטישמיות הנאצית נגד היהודים ונגד היהדות</a:t>
          </a:r>
        </a:p>
      </dgm:t>
    </dgm:pt>
    <dgm:pt modelId="{1CF223C2-6B58-45C6-B939-F89272AC2795}" type="parTrans" cxnId="{B3963825-385E-453D-BA97-C8E35766AF17}">
      <dgm:prSet/>
      <dgm:spPr/>
      <dgm:t>
        <a:bodyPr/>
        <a:lstStyle/>
        <a:p>
          <a:pPr rtl="1"/>
          <a:endParaRPr lang="he-IL"/>
        </a:p>
      </dgm:t>
    </dgm:pt>
    <dgm:pt modelId="{3EC4F1C3-90FB-4BD7-BDA7-139A1E0FA839}" type="sibTrans" cxnId="{B3963825-385E-453D-BA97-C8E35766AF17}">
      <dgm:prSet/>
      <dgm:spPr/>
      <dgm:t>
        <a:bodyPr/>
        <a:lstStyle/>
        <a:p>
          <a:pPr rtl="1"/>
          <a:endParaRPr lang="he-IL"/>
        </a:p>
      </dgm:t>
    </dgm:pt>
    <dgm:pt modelId="{255B2152-4990-4A24-A3CD-17A35EF5E3E2}">
      <dgm:prSet phldrT="[טקסט]" custT="1"/>
      <dgm:spPr/>
      <dgm:t>
        <a:bodyPr/>
        <a:lstStyle/>
        <a:p>
          <a:pPr rtl="1"/>
          <a:r>
            <a:rPr lang="he-IL" sz="2200" dirty="0"/>
            <a:t>הנאצים יישמו את תורת הגזע הלכה למעשה בתחום החברתי. מדיניות החוץ והפנים של גרמניה מתנהלת עפ"י תורת הגזע. </a:t>
          </a:r>
        </a:p>
      </dgm:t>
    </dgm:pt>
    <dgm:pt modelId="{2DD57A1F-B4E2-4EC6-B1A4-4298FA776C5F}" type="parTrans" cxnId="{25DEAB79-2994-4320-AFB0-F0053DD63C25}">
      <dgm:prSet/>
      <dgm:spPr/>
      <dgm:t>
        <a:bodyPr/>
        <a:lstStyle/>
        <a:p>
          <a:pPr rtl="1"/>
          <a:endParaRPr lang="he-IL"/>
        </a:p>
      </dgm:t>
    </dgm:pt>
    <dgm:pt modelId="{E21E1A67-840C-4A9E-9D9A-78B6EC05B7B8}" type="sibTrans" cxnId="{25DEAB79-2994-4320-AFB0-F0053DD63C25}">
      <dgm:prSet/>
      <dgm:spPr/>
      <dgm:t>
        <a:bodyPr/>
        <a:lstStyle/>
        <a:p>
          <a:pPr rtl="1"/>
          <a:endParaRPr lang="he-IL"/>
        </a:p>
      </dgm:t>
    </dgm:pt>
    <dgm:pt modelId="{B7C7AEDC-D5F8-4D97-BAB5-503634A78235}">
      <dgm:prSet phldrT="[טקסט]" custT="1"/>
      <dgm:spPr/>
      <dgm:t>
        <a:bodyPr/>
        <a:lstStyle/>
        <a:p>
          <a:pPr rtl="1"/>
          <a:r>
            <a:rPr lang="he-IL" sz="2000" dirty="0"/>
            <a:t>בזה נבדלה האנטישמיות הנאצית מהאנטישמיות המודרנית: האנטישמיות המודרנית הסתפקה בסיטואציה בה היהודים חוזרים למצבם בטרם האמנציפציה. האנטישמיות הנאצית דרשה את השמדתם של היהודים. </a:t>
          </a:r>
        </a:p>
      </dgm:t>
    </dgm:pt>
    <dgm:pt modelId="{AB3A2B25-35C1-421E-89D0-EC2CA1BB1517}" type="parTrans" cxnId="{A0E17107-F120-4E5F-BCC9-EBF63968FC0E}">
      <dgm:prSet/>
      <dgm:spPr/>
      <dgm:t>
        <a:bodyPr/>
        <a:lstStyle/>
        <a:p>
          <a:pPr rtl="1"/>
          <a:endParaRPr lang="he-IL"/>
        </a:p>
      </dgm:t>
    </dgm:pt>
    <dgm:pt modelId="{806FC421-E7E3-4CC5-B403-A1E376CBA916}" type="sibTrans" cxnId="{A0E17107-F120-4E5F-BCC9-EBF63968FC0E}">
      <dgm:prSet/>
      <dgm:spPr/>
      <dgm:t>
        <a:bodyPr/>
        <a:lstStyle/>
        <a:p>
          <a:pPr rtl="1"/>
          <a:endParaRPr lang="he-IL"/>
        </a:p>
      </dgm:t>
    </dgm:pt>
    <dgm:pt modelId="{ECCEDBC2-BF9A-49D4-9C2E-E962BC33A459}">
      <dgm:prSet custT="1"/>
      <dgm:spPr/>
      <dgm:t>
        <a:bodyPr/>
        <a:lstStyle/>
        <a:p>
          <a:pPr rtl="1"/>
          <a:r>
            <a:rPr lang="he-IL" sz="2200" dirty="0"/>
            <a:t>על בסיס חלוקת האנושות לגזעים החליטה גרמניה לכבוש את ארצות מזרח אירופה  ולשעבד את </a:t>
          </a:r>
          <a:r>
            <a:rPr lang="he-IL" sz="2200" dirty="0" err="1"/>
            <a:t>האוכלוסיה</a:t>
          </a:r>
          <a:r>
            <a:rPr lang="he-IL" sz="2200" dirty="0"/>
            <a:t> המקומית לגזע הארי.</a:t>
          </a:r>
        </a:p>
      </dgm:t>
    </dgm:pt>
    <dgm:pt modelId="{E4AFE36A-C153-4CBA-B036-161448DF1D9D}" type="parTrans" cxnId="{E49EFDA7-430D-42AB-AB71-23EA82DCADB8}">
      <dgm:prSet/>
      <dgm:spPr/>
      <dgm:t>
        <a:bodyPr/>
        <a:lstStyle/>
        <a:p>
          <a:pPr rtl="1"/>
          <a:endParaRPr lang="he-IL"/>
        </a:p>
      </dgm:t>
    </dgm:pt>
    <dgm:pt modelId="{68BCBDAE-B9B0-440B-9F70-A6297C1C1C2C}" type="sibTrans" cxnId="{E49EFDA7-430D-42AB-AB71-23EA82DCADB8}">
      <dgm:prSet/>
      <dgm:spPr/>
      <dgm:t>
        <a:bodyPr/>
        <a:lstStyle/>
        <a:p>
          <a:pPr rtl="1"/>
          <a:endParaRPr lang="he-IL"/>
        </a:p>
      </dgm:t>
    </dgm:pt>
    <dgm:pt modelId="{116C0C6D-EA12-4270-9A96-840A9322E0B8}" type="pres">
      <dgm:prSet presAssocID="{BA2CBF57-46CE-4F3D-B28E-3BAF1FB4178C}" presName="compositeShape" presStyleCnt="0">
        <dgm:presLayoutVars>
          <dgm:chMax val="7"/>
          <dgm:dir/>
          <dgm:resizeHandles val="exact"/>
        </dgm:presLayoutVars>
      </dgm:prSet>
      <dgm:spPr/>
    </dgm:pt>
    <dgm:pt modelId="{49C3726D-686D-4C86-B3BA-1056CB44AC7B}" type="pres">
      <dgm:prSet presAssocID="{BA2CBF57-46CE-4F3D-B28E-3BAF1FB4178C}" presName="wedge1" presStyleLbl="node1" presStyleIdx="0" presStyleCnt="4" custScaleX="123754" custScaleY="124727" custLinFactNeighborX="1753" custLinFactNeighborY="4947"/>
      <dgm:spPr/>
    </dgm:pt>
    <dgm:pt modelId="{7F98BBA0-489F-4F56-866B-D49C49880250}" type="pres">
      <dgm:prSet presAssocID="{BA2CBF57-46CE-4F3D-B28E-3BAF1FB4178C}" presName="wedge1Tx" presStyleLbl="node1" presStyleIdx="0" presStyleCnt="4">
        <dgm:presLayoutVars>
          <dgm:chMax val="0"/>
          <dgm:chPref val="0"/>
          <dgm:bulletEnabled val="1"/>
        </dgm:presLayoutVars>
      </dgm:prSet>
      <dgm:spPr/>
    </dgm:pt>
    <dgm:pt modelId="{2EED405C-7030-44C1-9BA3-54B639E1843E}" type="pres">
      <dgm:prSet presAssocID="{BA2CBF57-46CE-4F3D-B28E-3BAF1FB4178C}" presName="wedge2" presStyleLbl="node1" presStyleIdx="1" presStyleCnt="4" custScaleX="123754" custScaleY="124727" custLinFactNeighborX="1753" custLinFactNeighborY="4947"/>
      <dgm:spPr/>
    </dgm:pt>
    <dgm:pt modelId="{11FA8CB8-230D-4059-B1BF-31CB862A86FA}" type="pres">
      <dgm:prSet presAssocID="{BA2CBF57-46CE-4F3D-B28E-3BAF1FB4178C}" presName="wedge2Tx" presStyleLbl="node1" presStyleIdx="1" presStyleCnt="4">
        <dgm:presLayoutVars>
          <dgm:chMax val="0"/>
          <dgm:chPref val="0"/>
          <dgm:bulletEnabled val="1"/>
        </dgm:presLayoutVars>
      </dgm:prSet>
      <dgm:spPr/>
    </dgm:pt>
    <dgm:pt modelId="{7A7A69B6-9945-47E4-8668-20AA1FEEB76A}" type="pres">
      <dgm:prSet presAssocID="{BA2CBF57-46CE-4F3D-B28E-3BAF1FB4178C}" presName="wedge3" presStyleLbl="node1" presStyleIdx="2" presStyleCnt="4" custScaleX="123754" custScaleY="124727" custLinFactNeighborX="1753" custLinFactNeighborY="4947"/>
      <dgm:spPr/>
    </dgm:pt>
    <dgm:pt modelId="{F788BAFA-342B-43A7-8356-5318E44F9308}" type="pres">
      <dgm:prSet presAssocID="{BA2CBF57-46CE-4F3D-B28E-3BAF1FB4178C}" presName="wedge3Tx" presStyleLbl="node1" presStyleIdx="2" presStyleCnt="4">
        <dgm:presLayoutVars>
          <dgm:chMax val="0"/>
          <dgm:chPref val="0"/>
          <dgm:bulletEnabled val="1"/>
        </dgm:presLayoutVars>
      </dgm:prSet>
      <dgm:spPr/>
    </dgm:pt>
    <dgm:pt modelId="{F3A97A54-4245-45F5-B3F7-F1F012548FE3}" type="pres">
      <dgm:prSet presAssocID="{BA2CBF57-46CE-4F3D-B28E-3BAF1FB4178C}" presName="wedge4" presStyleLbl="node1" presStyleIdx="3" presStyleCnt="4" custScaleX="123754" custScaleY="124727" custLinFactNeighborX="1753" custLinFactNeighborY="4947"/>
      <dgm:spPr/>
    </dgm:pt>
    <dgm:pt modelId="{82D4F1B0-793D-48C2-A0EA-04BCD2D7570B}" type="pres">
      <dgm:prSet presAssocID="{BA2CBF57-46CE-4F3D-B28E-3BAF1FB4178C}" presName="wedge4Tx" presStyleLbl="node1" presStyleIdx="3" presStyleCnt="4">
        <dgm:presLayoutVars>
          <dgm:chMax val="0"/>
          <dgm:chPref val="0"/>
          <dgm:bulletEnabled val="1"/>
        </dgm:presLayoutVars>
      </dgm:prSet>
      <dgm:spPr/>
    </dgm:pt>
  </dgm:ptLst>
  <dgm:cxnLst>
    <dgm:cxn modelId="{A0E17107-F120-4E5F-BCC9-EBF63968FC0E}" srcId="{BA2CBF57-46CE-4F3D-B28E-3BAF1FB4178C}" destId="{B7C7AEDC-D5F8-4D97-BAB5-503634A78235}" srcOrd="3" destOrd="0" parTransId="{AB3A2B25-35C1-421E-89D0-EC2CA1BB1517}" sibTransId="{806FC421-E7E3-4CC5-B403-A1E376CBA916}"/>
    <dgm:cxn modelId="{F605FD0C-6A7B-4834-B4BA-C37AFA4FDEF6}" type="presOf" srcId="{255B2152-4990-4A24-A3CD-17A35EF5E3E2}" destId="{2EED405C-7030-44C1-9BA3-54B639E1843E}" srcOrd="0" destOrd="0" presId="urn:microsoft.com/office/officeart/2005/8/layout/chart3"/>
    <dgm:cxn modelId="{D519F30F-C0E2-4EDD-B34A-67EF200BFF0F}" type="presOf" srcId="{9081B176-4D87-4DA8-A4D2-9455E6247883}" destId="{7F98BBA0-489F-4F56-866B-D49C49880250}" srcOrd="1" destOrd="0" presId="urn:microsoft.com/office/officeart/2005/8/layout/chart3"/>
    <dgm:cxn modelId="{B3963825-385E-453D-BA97-C8E35766AF17}" srcId="{BA2CBF57-46CE-4F3D-B28E-3BAF1FB4178C}" destId="{9081B176-4D87-4DA8-A4D2-9455E6247883}" srcOrd="0" destOrd="0" parTransId="{1CF223C2-6B58-45C6-B939-F89272AC2795}" sibTransId="{3EC4F1C3-90FB-4BD7-BDA7-139A1E0FA839}"/>
    <dgm:cxn modelId="{53A58F61-633D-47EB-A130-84B3077105F3}" type="presOf" srcId="{ECCEDBC2-BF9A-49D4-9C2E-E962BC33A459}" destId="{F788BAFA-342B-43A7-8356-5318E44F9308}" srcOrd="1" destOrd="0" presId="urn:microsoft.com/office/officeart/2005/8/layout/chart3"/>
    <dgm:cxn modelId="{7BA5AF4E-C55F-4B68-A6B3-2B45983187DF}" type="presOf" srcId="{B7C7AEDC-D5F8-4D97-BAB5-503634A78235}" destId="{F3A97A54-4245-45F5-B3F7-F1F012548FE3}" srcOrd="0" destOrd="0" presId="urn:microsoft.com/office/officeart/2005/8/layout/chart3"/>
    <dgm:cxn modelId="{A852AE77-C5C4-42F0-8969-F73C4FF0E33E}" type="presOf" srcId="{B7C7AEDC-D5F8-4D97-BAB5-503634A78235}" destId="{82D4F1B0-793D-48C2-A0EA-04BCD2D7570B}" srcOrd="1" destOrd="0" presId="urn:microsoft.com/office/officeart/2005/8/layout/chart3"/>
    <dgm:cxn modelId="{25DEAB79-2994-4320-AFB0-F0053DD63C25}" srcId="{BA2CBF57-46CE-4F3D-B28E-3BAF1FB4178C}" destId="{255B2152-4990-4A24-A3CD-17A35EF5E3E2}" srcOrd="1" destOrd="0" parTransId="{2DD57A1F-B4E2-4EC6-B1A4-4298FA776C5F}" sibTransId="{E21E1A67-840C-4A9E-9D9A-78B6EC05B7B8}"/>
    <dgm:cxn modelId="{58D57083-AF29-444C-A4CE-CD3E9BFA62B9}" type="presOf" srcId="{9081B176-4D87-4DA8-A4D2-9455E6247883}" destId="{49C3726D-686D-4C86-B3BA-1056CB44AC7B}" srcOrd="0" destOrd="0" presId="urn:microsoft.com/office/officeart/2005/8/layout/chart3"/>
    <dgm:cxn modelId="{EB2E7593-CCCB-4171-A90A-0EBED34676A6}" type="presOf" srcId="{255B2152-4990-4A24-A3CD-17A35EF5E3E2}" destId="{11FA8CB8-230D-4059-B1BF-31CB862A86FA}" srcOrd="1" destOrd="0" presId="urn:microsoft.com/office/officeart/2005/8/layout/chart3"/>
    <dgm:cxn modelId="{E49EFDA7-430D-42AB-AB71-23EA82DCADB8}" srcId="{BA2CBF57-46CE-4F3D-B28E-3BAF1FB4178C}" destId="{ECCEDBC2-BF9A-49D4-9C2E-E962BC33A459}" srcOrd="2" destOrd="0" parTransId="{E4AFE36A-C153-4CBA-B036-161448DF1D9D}" sibTransId="{68BCBDAE-B9B0-440B-9F70-A6297C1C1C2C}"/>
    <dgm:cxn modelId="{2871A1B5-0FA6-42C2-AF77-10DCBB52B9DA}" type="presOf" srcId="{BA2CBF57-46CE-4F3D-B28E-3BAF1FB4178C}" destId="{116C0C6D-EA12-4270-9A96-840A9322E0B8}" srcOrd="0" destOrd="0" presId="urn:microsoft.com/office/officeart/2005/8/layout/chart3"/>
    <dgm:cxn modelId="{A49F40E7-CC90-41AC-BAA8-A800831FC316}" type="presOf" srcId="{ECCEDBC2-BF9A-49D4-9C2E-E962BC33A459}" destId="{7A7A69B6-9945-47E4-8668-20AA1FEEB76A}" srcOrd="0" destOrd="0" presId="urn:microsoft.com/office/officeart/2005/8/layout/chart3"/>
    <dgm:cxn modelId="{121C0BF5-D056-44C4-BE58-A5D876B55280}" type="presParOf" srcId="{116C0C6D-EA12-4270-9A96-840A9322E0B8}" destId="{49C3726D-686D-4C86-B3BA-1056CB44AC7B}" srcOrd="0" destOrd="0" presId="urn:microsoft.com/office/officeart/2005/8/layout/chart3"/>
    <dgm:cxn modelId="{20830B11-C838-473A-A971-0D22E7FB2516}" type="presParOf" srcId="{116C0C6D-EA12-4270-9A96-840A9322E0B8}" destId="{7F98BBA0-489F-4F56-866B-D49C49880250}" srcOrd="1" destOrd="0" presId="urn:microsoft.com/office/officeart/2005/8/layout/chart3"/>
    <dgm:cxn modelId="{33385A76-921A-43FA-A9C8-D14B3AF2D9D6}" type="presParOf" srcId="{116C0C6D-EA12-4270-9A96-840A9322E0B8}" destId="{2EED405C-7030-44C1-9BA3-54B639E1843E}" srcOrd="2" destOrd="0" presId="urn:microsoft.com/office/officeart/2005/8/layout/chart3"/>
    <dgm:cxn modelId="{E340DED9-A50A-4D1E-8F7E-0DDD9269AA9E}" type="presParOf" srcId="{116C0C6D-EA12-4270-9A96-840A9322E0B8}" destId="{11FA8CB8-230D-4059-B1BF-31CB862A86FA}" srcOrd="3" destOrd="0" presId="urn:microsoft.com/office/officeart/2005/8/layout/chart3"/>
    <dgm:cxn modelId="{CD0B3AD2-6A7F-4CD2-8424-EAA1A0B59592}" type="presParOf" srcId="{116C0C6D-EA12-4270-9A96-840A9322E0B8}" destId="{7A7A69B6-9945-47E4-8668-20AA1FEEB76A}" srcOrd="4" destOrd="0" presId="urn:microsoft.com/office/officeart/2005/8/layout/chart3"/>
    <dgm:cxn modelId="{C4D48587-EAE9-41F5-980B-F2E792B6CE76}" type="presParOf" srcId="{116C0C6D-EA12-4270-9A96-840A9322E0B8}" destId="{F788BAFA-342B-43A7-8356-5318E44F9308}" srcOrd="5" destOrd="0" presId="urn:microsoft.com/office/officeart/2005/8/layout/chart3"/>
    <dgm:cxn modelId="{8EDAEF99-98DD-43CF-8669-6A9014A2FD14}" type="presParOf" srcId="{116C0C6D-EA12-4270-9A96-840A9322E0B8}" destId="{F3A97A54-4245-45F5-B3F7-F1F012548FE3}" srcOrd="6" destOrd="0" presId="urn:microsoft.com/office/officeart/2005/8/layout/chart3"/>
    <dgm:cxn modelId="{C3D5875D-301B-4F46-84BF-5C8E397E79CB}" type="presParOf" srcId="{116C0C6D-EA12-4270-9A96-840A9322E0B8}" destId="{82D4F1B0-793D-48C2-A0EA-04BCD2D7570B}"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2A423FF-0497-40AE-B07A-FFB8EFC33D3B}" type="doc">
      <dgm:prSet loTypeId="urn:microsoft.com/office/officeart/2005/8/layout/hProcess9" loCatId="process" qsTypeId="urn:microsoft.com/office/officeart/2005/8/quickstyle/simple5" qsCatId="simple" csTypeId="urn:microsoft.com/office/officeart/2005/8/colors/colorful2" csCatId="colorful" phldr="1"/>
      <dgm:spPr/>
      <dgm:t>
        <a:bodyPr/>
        <a:lstStyle/>
        <a:p>
          <a:endParaRPr lang="en-US"/>
        </a:p>
      </dgm:t>
    </dgm:pt>
    <dgm:pt modelId="{2CF1DE7F-9FBC-4D1C-A170-8CB3519A73A1}">
      <dgm:prSet/>
      <dgm:spPr/>
      <dgm:t>
        <a:bodyPr/>
        <a:lstStyle/>
        <a:p>
          <a:r>
            <a:rPr lang="he-IL" dirty="0"/>
            <a:t>היהודים החדירה לעולם רעיונות מוסריים ופילוסופיים כגון רחמים/מצפון/אחריות אישית- כאשר רעיונות אלו נועדו להגן על היהודים החלשים. הנאצים הציבו מערכת ערכים חדשה- כוח, עוצמה, הכובש הצודק. המאבק בין הגזעים הוא הכרחי בכדי להגיע לניצחון ולהשתיק ערכים מזויפים כגון מצפון ומוסר.</a:t>
          </a:r>
          <a:endParaRPr lang="en-US" dirty="0"/>
        </a:p>
      </dgm:t>
    </dgm:pt>
    <dgm:pt modelId="{88B30A90-7162-4ACD-AABF-A09781BDDF6A}" type="parTrans" cxnId="{41B34252-5017-48D5-92DF-5144F153A7BB}">
      <dgm:prSet/>
      <dgm:spPr/>
      <dgm:t>
        <a:bodyPr/>
        <a:lstStyle/>
        <a:p>
          <a:endParaRPr lang="en-US"/>
        </a:p>
      </dgm:t>
    </dgm:pt>
    <dgm:pt modelId="{BEE864C9-4925-458C-9F39-09CA1D03EBA3}" type="sibTrans" cxnId="{41B34252-5017-48D5-92DF-5144F153A7BB}">
      <dgm:prSet/>
      <dgm:spPr/>
      <dgm:t>
        <a:bodyPr/>
        <a:lstStyle/>
        <a:p>
          <a:endParaRPr lang="en-US"/>
        </a:p>
      </dgm:t>
    </dgm:pt>
    <dgm:pt modelId="{22A1AD74-0A00-49FC-8C12-A7DCD1D67539}">
      <dgm:prSet/>
      <dgm:spPr/>
      <dgm:t>
        <a:bodyPr/>
        <a:lstStyle/>
        <a:p>
          <a:r>
            <a:rPr lang="he-IL" dirty="0"/>
            <a:t>ברמה המעשית הגרמנים טענו שצריך לגרש את היסודות הללו מהחברה הגרמנית ולטהר אותה. </a:t>
          </a:r>
          <a:br>
            <a:rPr lang="en-US" dirty="0"/>
          </a:br>
          <a:r>
            <a:rPr lang="he-IL" dirty="0"/>
            <a:t>בשלב הראשון הם חוקקו חוק המתיר לעקר כל אדם החולה במחלה תורשתית.</a:t>
          </a:r>
          <a:br>
            <a:rPr lang="en-US" dirty="0"/>
          </a:br>
          <a:r>
            <a:rPr lang="he-IL" dirty="0"/>
            <a:t>בשלב השני, עם תחילת המלחמה, הוציאו להורג חולי נפש, מפגרים, חולים סופניים. תהליך זה נקרא "</a:t>
          </a:r>
          <a:r>
            <a:rPr lang="he-IL" dirty="0" err="1"/>
            <a:t>אותונסיה</a:t>
          </a:r>
          <a:r>
            <a:rPr lang="he-IL" dirty="0"/>
            <a:t>"- המתת חסד. </a:t>
          </a:r>
          <a:endParaRPr lang="en-US" dirty="0"/>
        </a:p>
      </dgm:t>
    </dgm:pt>
    <dgm:pt modelId="{CB6037DD-CD7A-4072-82EE-9F57A70DD630}" type="parTrans" cxnId="{9A684640-36D5-4009-AD89-3D89985F09D4}">
      <dgm:prSet/>
      <dgm:spPr/>
      <dgm:t>
        <a:bodyPr/>
        <a:lstStyle/>
        <a:p>
          <a:endParaRPr lang="en-US"/>
        </a:p>
      </dgm:t>
    </dgm:pt>
    <dgm:pt modelId="{8C6AE1B1-9B98-4C28-AA8E-7CA44409CE46}" type="sibTrans" cxnId="{9A684640-36D5-4009-AD89-3D89985F09D4}">
      <dgm:prSet/>
      <dgm:spPr/>
      <dgm:t>
        <a:bodyPr/>
        <a:lstStyle/>
        <a:p>
          <a:endParaRPr lang="en-US"/>
        </a:p>
      </dgm:t>
    </dgm:pt>
    <dgm:pt modelId="{FAF2E3CB-AD40-4D2F-8CAA-64E2CF99FB25}" type="pres">
      <dgm:prSet presAssocID="{22A423FF-0497-40AE-B07A-FFB8EFC33D3B}" presName="CompostProcess" presStyleCnt="0">
        <dgm:presLayoutVars>
          <dgm:dir val="rev"/>
          <dgm:resizeHandles val="exact"/>
        </dgm:presLayoutVars>
      </dgm:prSet>
      <dgm:spPr/>
    </dgm:pt>
    <dgm:pt modelId="{6FDA2A2F-3396-4F75-9CE2-7168D1B5595D}" type="pres">
      <dgm:prSet presAssocID="{22A423FF-0497-40AE-B07A-FFB8EFC33D3B}" presName="arrow" presStyleLbl="bgShp" presStyleIdx="0" presStyleCnt="1"/>
      <dgm:spPr/>
    </dgm:pt>
    <dgm:pt modelId="{22EBDEE2-E233-44D7-84BE-8D95CBFA13EC}" type="pres">
      <dgm:prSet presAssocID="{22A423FF-0497-40AE-B07A-FFB8EFC33D3B}" presName="linearProcess" presStyleCnt="0"/>
      <dgm:spPr/>
    </dgm:pt>
    <dgm:pt modelId="{88D7BF06-CC60-405C-A60B-D7138232C200}" type="pres">
      <dgm:prSet presAssocID="{2CF1DE7F-9FBC-4D1C-A170-8CB3519A73A1}" presName="textNode" presStyleLbl="node1" presStyleIdx="0" presStyleCnt="2" custScaleY="121023">
        <dgm:presLayoutVars>
          <dgm:bulletEnabled val="1"/>
        </dgm:presLayoutVars>
      </dgm:prSet>
      <dgm:spPr/>
    </dgm:pt>
    <dgm:pt modelId="{70E723AA-072B-4C4A-9CAC-DDC2F39DA707}" type="pres">
      <dgm:prSet presAssocID="{BEE864C9-4925-458C-9F39-09CA1D03EBA3}" presName="sibTrans" presStyleCnt="0"/>
      <dgm:spPr/>
    </dgm:pt>
    <dgm:pt modelId="{A60FFEBD-0E33-4771-915B-5DEA74FD6FF0}" type="pres">
      <dgm:prSet presAssocID="{22A1AD74-0A00-49FC-8C12-A7DCD1D67539}" presName="textNode" presStyleLbl="node1" presStyleIdx="1" presStyleCnt="2" custScaleY="118502">
        <dgm:presLayoutVars>
          <dgm:bulletEnabled val="1"/>
        </dgm:presLayoutVars>
      </dgm:prSet>
      <dgm:spPr/>
    </dgm:pt>
  </dgm:ptLst>
  <dgm:cxnLst>
    <dgm:cxn modelId="{5F0A092F-5780-46C8-A0CC-676C18809A5E}" type="presOf" srcId="{2CF1DE7F-9FBC-4D1C-A170-8CB3519A73A1}" destId="{88D7BF06-CC60-405C-A60B-D7138232C200}" srcOrd="0" destOrd="0" presId="urn:microsoft.com/office/officeart/2005/8/layout/hProcess9"/>
    <dgm:cxn modelId="{9A684640-36D5-4009-AD89-3D89985F09D4}" srcId="{22A423FF-0497-40AE-B07A-FFB8EFC33D3B}" destId="{22A1AD74-0A00-49FC-8C12-A7DCD1D67539}" srcOrd="1" destOrd="0" parTransId="{CB6037DD-CD7A-4072-82EE-9F57A70DD630}" sibTransId="{8C6AE1B1-9B98-4C28-AA8E-7CA44409CE46}"/>
    <dgm:cxn modelId="{2C8C866D-CC46-4E91-9AA5-8F3DA72EEB91}" type="presOf" srcId="{22A1AD74-0A00-49FC-8C12-A7DCD1D67539}" destId="{A60FFEBD-0E33-4771-915B-5DEA74FD6FF0}" srcOrd="0" destOrd="0" presId="urn:microsoft.com/office/officeart/2005/8/layout/hProcess9"/>
    <dgm:cxn modelId="{41B34252-5017-48D5-92DF-5144F153A7BB}" srcId="{22A423FF-0497-40AE-B07A-FFB8EFC33D3B}" destId="{2CF1DE7F-9FBC-4D1C-A170-8CB3519A73A1}" srcOrd="0" destOrd="0" parTransId="{88B30A90-7162-4ACD-AABF-A09781BDDF6A}" sibTransId="{BEE864C9-4925-458C-9F39-09CA1D03EBA3}"/>
    <dgm:cxn modelId="{0BFCCDC3-0EC8-46CD-96B9-4CC3551C64C8}" type="presOf" srcId="{22A423FF-0497-40AE-B07A-FFB8EFC33D3B}" destId="{FAF2E3CB-AD40-4D2F-8CAA-64E2CF99FB25}" srcOrd="0" destOrd="0" presId="urn:microsoft.com/office/officeart/2005/8/layout/hProcess9"/>
    <dgm:cxn modelId="{67EA599C-C126-40A8-977C-276096EB399F}" type="presParOf" srcId="{FAF2E3CB-AD40-4D2F-8CAA-64E2CF99FB25}" destId="{6FDA2A2F-3396-4F75-9CE2-7168D1B5595D}" srcOrd="0" destOrd="0" presId="urn:microsoft.com/office/officeart/2005/8/layout/hProcess9"/>
    <dgm:cxn modelId="{D0EBF0F2-B09A-456E-ADE0-9ECA59DC68C2}" type="presParOf" srcId="{FAF2E3CB-AD40-4D2F-8CAA-64E2CF99FB25}" destId="{22EBDEE2-E233-44D7-84BE-8D95CBFA13EC}" srcOrd="1" destOrd="0" presId="urn:microsoft.com/office/officeart/2005/8/layout/hProcess9"/>
    <dgm:cxn modelId="{3391DF8A-BCF9-4463-8794-F80557030D76}" type="presParOf" srcId="{22EBDEE2-E233-44D7-84BE-8D95CBFA13EC}" destId="{88D7BF06-CC60-405C-A60B-D7138232C200}" srcOrd="0" destOrd="0" presId="urn:microsoft.com/office/officeart/2005/8/layout/hProcess9"/>
    <dgm:cxn modelId="{DC8E8062-4E73-43C4-8D23-DF5D1ECA393E}" type="presParOf" srcId="{22EBDEE2-E233-44D7-84BE-8D95CBFA13EC}" destId="{70E723AA-072B-4C4A-9CAC-DDC2F39DA707}" srcOrd="1" destOrd="0" presId="urn:microsoft.com/office/officeart/2005/8/layout/hProcess9"/>
    <dgm:cxn modelId="{3338356C-09E3-446F-95B2-7BE7FE85D110}" type="presParOf" srcId="{22EBDEE2-E233-44D7-84BE-8D95CBFA13EC}" destId="{A60FFEBD-0E33-4771-915B-5DEA74FD6FF0}"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7787427-B9CF-4DF2-BFE0-AEBA32E75338}" type="doc">
      <dgm:prSet loTypeId="urn:microsoft.com/office/officeart/2005/8/layout/hList3" loCatId="list" qsTypeId="urn:microsoft.com/office/officeart/2005/8/quickstyle/simple1" qsCatId="simple" csTypeId="urn:microsoft.com/office/officeart/2005/8/colors/colorful5" csCatId="colorful" phldr="1"/>
      <dgm:spPr/>
      <dgm:t>
        <a:bodyPr/>
        <a:lstStyle/>
        <a:p>
          <a:pPr rtl="1"/>
          <a:endParaRPr lang="he-IL"/>
        </a:p>
      </dgm:t>
    </dgm:pt>
    <dgm:pt modelId="{D804C69D-5F14-4D0A-8619-E70E45A8C71D}">
      <dgm:prSet phldrT="[טקסט]"/>
      <dgm:spPr/>
      <dgm:t>
        <a:bodyPr/>
        <a:lstStyle/>
        <a:p>
          <a:pPr rtl="1"/>
          <a:r>
            <a:rPr lang="he-IL" dirty="0"/>
            <a:t>האמצעים להשגת המטרה:</a:t>
          </a:r>
        </a:p>
      </dgm:t>
    </dgm:pt>
    <dgm:pt modelId="{B399A19B-CE07-40E7-82BE-C1088A7F83DA}" type="parTrans" cxnId="{F5C983A4-BC28-4D27-B5EE-EEB8F701EE55}">
      <dgm:prSet/>
      <dgm:spPr/>
      <dgm:t>
        <a:bodyPr/>
        <a:lstStyle/>
        <a:p>
          <a:pPr rtl="1"/>
          <a:endParaRPr lang="he-IL"/>
        </a:p>
      </dgm:t>
    </dgm:pt>
    <dgm:pt modelId="{FE16741F-7D2A-475C-AD2B-3B112B21A797}" type="sibTrans" cxnId="{F5C983A4-BC28-4D27-B5EE-EEB8F701EE55}">
      <dgm:prSet/>
      <dgm:spPr/>
      <dgm:t>
        <a:bodyPr/>
        <a:lstStyle/>
        <a:p>
          <a:pPr rtl="1"/>
          <a:endParaRPr lang="he-IL"/>
        </a:p>
      </dgm:t>
    </dgm:pt>
    <dgm:pt modelId="{8E6B2910-B2F4-46E0-B302-D0A180D98F6F}">
      <dgm:prSet phldrT="[טקסט]"/>
      <dgm:spPr>
        <a:solidFill>
          <a:schemeClr val="accent5">
            <a:lumMod val="75000"/>
          </a:schemeClr>
        </a:solidFill>
      </dgm:spPr>
      <dgm:t>
        <a:bodyPr/>
        <a:lstStyle/>
        <a:p>
          <a:pPr rtl="1"/>
          <a:r>
            <a:rPr lang="he-IL" dirty="0"/>
            <a:t>שכנוע העם הגרמני ברעיון </a:t>
          </a:r>
          <a:r>
            <a:rPr lang="he-IL" dirty="0" err="1"/>
            <a:t>האנטימיות</a:t>
          </a:r>
          <a:r>
            <a:rPr lang="he-IL" dirty="0"/>
            <a:t> על מנת לגייס אותם למטרה</a:t>
          </a:r>
        </a:p>
      </dgm:t>
    </dgm:pt>
    <dgm:pt modelId="{B6F98092-8C35-436C-8BDF-A5B45B9944D4}" type="parTrans" cxnId="{82471EC0-560C-4964-843D-4DED9ACCA72C}">
      <dgm:prSet/>
      <dgm:spPr/>
      <dgm:t>
        <a:bodyPr/>
        <a:lstStyle/>
        <a:p>
          <a:pPr rtl="1"/>
          <a:endParaRPr lang="he-IL"/>
        </a:p>
      </dgm:t>
    </dgm:pt>
    <dgm:pt modelId="{0513093C-7E77-4A19-93F8-E64D2BF47648}" type="sibTrans" cxnId="{82471EC0-560C-4964-843D-4DED9ACCA72C}">
      <dgm:prSet/>
      <dgm:spPr/>
      <dgm:t>
        <a:bodyPr/>
        <a:lstStyle/>
        <a:p>
          <a:pPr rtl="1"/>
          <a:endParaRPr lang="he-IL"/>
        </a:p>
      </dgm:t>
    </dgm:pt>
    <dgm:pt modelId="{2ADA582F-BFF3-4003-AA8C-BE8C1551A1DD}">
      <dgm:prSet phldrT="[טקסט]"/>
      <dgm:spPr/>
      <dgm:t>
        <a:bodyPr/>
        <a:lstStyle/>
        <a:p>
          <a:pPr rtl="1"/>
          <a:r>
            <a:rPr lang="he-IL" dirty="0"/>
            <a:t>עידוד של הגירה יהודית</a:t>
          </a:r>
        </a:p>
      </dgm:t>
    </dgm:pt>
    <dgm:pt modelId="{188DABD6-2F52-4127-96FB-1D8D3CDE5C26}" type="parTrans" cxnId="{5E219726-5E97-4BB1-8AAA-BDF2DBEB526C}">
      <dgm:prSet/>
      <dgm:spPr/>
      <dgm:t>
        <a:bodyPr/>
        <a:lstStyle/>
        <a:p>
          <a:pPr rtl="1"/>
          <a:endParaRPr lang="he-IL"/>
        </a:p>
      </dgm:t>
    </dgm:pt>
    <dgm:pt modelId="{7FE33A55-B1D4-4970-8F80-8F48BA9D5317}" type="sibTrans" cxnId="{5E219726-5E97-4BB1-8AAA-BDF2DBEB526C}">
      <dgm:prSet/>
      <dgm:spPr/>
      <dgm:t>
        <a:bodyPr/>
        <a:lstStyle/>
        <a:p>
          <a:pPr rtl="1"/>
          <a:endParaRPr lang="he-IL"/>
        </a:p>
      </dgm:t>
    </dgm:pt>
    <dgm:pt modelId="{986D32A0-55A8-43B5-935E-B7675CD5CE69}">
      <dgm:prSet phldrT="[טקסט]"/>
      <dgm:spPr/>
      <dgm:t>
        <a:bodyPr/>
        <a:lstStyle/>
        <a:p>
          <a:pPr rtl="1"/>
          <a:r>
            <a:rPr lang="he-IL" dirty="0"/>
            <a:t>בידוד היהודים מחיי החברה והכלכלה בגרמניה</a:t>
          </a:r>
        </a:p>
      </dgm:t>
    </dgm:pt>
    <dgm:pt modelId="{10CADAD3-9E5A-455C-9B8B-294C2084C972}" type="parTrans" cxnId="{A052B2BF-440D-48CA-923B-10337BCE07BB}">
      <dgm:prSet/>
      <dgm:spPr/>
      <dgm:t>
        <a:bodyPr/>
        <a:lstStyle/>
        <a:p>
          <a:pPr rtl="1"/>
          <a:endParaRPr lang="he-IL"/>
        </a:p>
      </dgm:t>
    </dgm:pt>
    <dgm:pt modelId="{FED60ADD-7861-4E73-BDDC-498E09411F93}" type="sibTrans" cxnId="{A052B2BF-440D-48CA-923B-10337BCE07BB}">
      <dgm:prSet/>
      <dgm:spPr/>
      <dgm:t>
        <a:bodyPr/>
        <a:lstStyle/>
        <a:p>
          <a:pPr rtl="1"/>
          <a:endParaRPr lang="he-IL"/>
        </a:p>
      </dgm:t>
    </dgm:pt>
    <dgm:pt modelId="{B9F5FCFB-C4DF-4683-BD0C-EA1F80AF7834}" type="pres">
      <dgm:prSet presAssocID="{17787427-B9CF-4DF2-BFE0-AEBA32E75338}" presName="composite" presStyleCnt="0">
        <dgm:presLayoutVars>
          <dgm:chMax val="1"/>
          <dgm:dir/>
          <dgm:resizeHandles val="exact"/>
        </dgm:presLayoutVars>
      </dgm:prSet>
      <dgm:spPr/>
    </dgm:pt>
    <dgm:pt modelId="{86096106-9595-42EE-B165-97F984C54B4F}" type="pres">
      <dgm:prSet presAssocID="{D804C69D-5F14-4D0A-8619-E70E45A8C71D}" presName="roof" presStyleLbl="dkBgShp" presStyleIdx="0" presStyleCnt="2"/>
      <dgm:spPr/>
    </dgm:pt>
    <dgm:pt modelId="{ACF1B425-247A-4BAE-89AD-4CD060333B76}" type="pres">
      <dgm:prSet presAssocID="{D804C69D-5F14-4D0A-8619-E70E45A8C71D}" presName="pillars" presStyleCnt="0"/>
      <dgm:spPr/>
    </dgm:pt>
    <dgm:pt modelId="{A995C01E-E7F7-46E9-AC7B-162A97BFFCE3}" type="pres">
      <dgm:prSet presAssocID="{D804C69D-5F14-4D0A-8619-E70E45A8C71D}" presName="pillar1" presStyleLbl="node1" presStyleIdx="0" presStyleCnt="3">
        <dgm:presLayoutVars>
          <dgm:bulletEnabled val="1"/>
        </dgm:presLayoutVars>
      </dgm:prSet>
      <dgm:spPr/>
    </dgm:pt>
    <dgm:pt modelId="{FCA2ADD6-72C2-48D2-B471-D8B4592CAFE9}" type="pres">
      <dgm:prSet presAssocID="{2ADA582F-BFF3-4003-AA8C-BE8C1551A1DD}" presName="pillarX" presStyleLbl="node1" presStyleIdx="1" presStyleCnt="3">
        <dgm:presLayoutVars>
          <dgm:bulletEnabled val="1"/>
        </dgm:presLayoutVars>
      </dgm:prSet>
      <dgm:spPr/>
    </dgm:pt>
    <dgm:pt modelId="{95991B84-8123-489E-A997-41C7D5098041}" type="pres">
      <dgm:prSet presAssocID="{986D32A0-55A8-43B5-935E-B7675CD5CE69}" presName="pillarX" presStyleLbl="node1" presStyleIdx="2" presStyleCnt="3">
        <dgm:presLayoutVars>
          <dgm:bulletEnabled val="1"/>
        </dgm:presLayoutVars>
      </dgm:prSet>
      <dgm:spPr/>
    </dgm:pt>
    <dgm:pt modelId="{D05E3E10-1ED7-4D4C-88A4-A25F215DBC95}" type="pres">
      <dgm:prSet presAssocID="{D804C69D-5F14-4D0A-8619-E70E45A8C71D}" presName="base" presStyleLbl="dkBgShp" presStyleIdx="1" presStyleCnt="2"/>
      <dgm:spPr/>
    </dgm:pt>
  </dgm:ptLst>
  <dgm:cxnLst>
    <dgm:cxn modelId="{5E219726-5E97-4BB1-8AAA-BDF2DBEB526C}" srcId="{D804C69D-5F14-4D0A-8619-E70E45A8C71D}" destId="{2ADA582F-BFF3-4003-AA8C-BE8C1551A1DD}" srcOrd="1" destOrd="0" parTransId="{188DABD6-2F52-4127-96FB-1D8D3CDE5C26}" sibTransId="{7FE33A55-B1D4-4970-8F80-8F48BA9D5317}"/>
    <dgm:cxn modelId="{C4B26C68-86B3-4104-8C85-A7B69374C285}" type="presOf" srcId="{17787427-B9CF-4DF2-BFE0-AEBA32E75338}" destId="{B9F5FCFB-C4DF-4683-BD0C-EA1F80AF7834}" srcOrd="0" destOrd="0" presId="urn:microsoft.com/office/officeart/2005/8/layout/hList3"/>
    <dgm:cxn modelId="{68D48C94-E9AB-45FD-BBF4-A42D967FAE35}" type="presOf" srcId="{8E6B2910-B2F4-46E0-B302-D0A180D98F6F}" destId="{A995C01E-E7F7-46E9-AC7B-162A97BFFCE3}" srcOrd="0" destOrd="0" presId="urn:microsoft.com/office/officeart/2005/8/layout/hList3"/>
    <dgm:cxn modelId="{7B383D9C-44FE-406F-8E7C-B4E2E297E781}" type="presOf" srcId="{2ADA582F-BFF3-4003-AA8C-BE8C1551A1DD}" destId="{FCA2ADD6-72C2-48D2-B471-D8B4592CAFE9}" srcOrd="0" destOrd="0" presId="urn:microsoft.com/office/officeart/2005/8/layout/hList3"/>
    <dgm:cxn modelId="{B631CDA0-DF4B-4AEA-931B-E6E12BEEF669}" type="presOf" srcId="{D804C69D-5F14-4D0A-8619-E70E45A8C71D}" destId="{86096106-9595-42EE-B165-97F984C54B4F}" srcOrd="0" destOrd="0" presId="urn:microsoft.com/office/officeart/2005/8/layout/hList3"/>
    <dgm:cxn modelId="{F5C983A4-BC28-4D27-B5EE-EEB8F701EE55}" srcId="{17787427-B9CF-4DF2-BFE0-AEBA32E75338}" destId="{D804C69D-5F14-4D0A-8619-E70E45A8C71D}" srcOrd="0" destOrd="0" parTransId="{B399A19B-CE07-40E7-82BE-C1088A7F83DA}" sibTransId="{FE16741F-7D2A-475C-AD2B-3B112B21A797}"/>
    <dgm:cxn modelId="{A052B2BF-440D-48CA-923B-10337BCE07BB}" srcId="{D804C69D-5F14-4D0A-8619-E70E45A8C71D}" destId="{986D32A0-55A8-43B5-935E-B7675CD5CE69}" srcOrd="2" destOrd="0" parTransId="{10CADAD3-9E5A-455C-9B8B-294C2084C972}" sibTransId="{FED60ADD-7861-4E73-BDDC-498E09411F93}"/>
    <dgm:cxn modelId="{82471EC0-560C-4964-843D-4DED9ACCA72C}" srcId="{D804C69D-5F14-4D0A-8619-E70E45A8C71D}" destId="{8E6B2910-B2F4-46E0-B302-D0A180D98F6F}" srcOrd="0" destOrd="0" parTransId="{B6F98092-8C35-436C-8BDF-A5B45B9944D4}" sibTransId="{0513093C-7E77-4A19-93F8-E64D2BF47648}"/>
    <dgm:cxn modelId="{77E1C6CE-29CD-4E3A-A5BE-ABB08EEE18FE}" type="presOf" srcId="{986D32A0-55A8-43B5-935E-B7675CD5CE69}" destId="{95991B84-8123-489E-A997-41C7D5098041}" srcOrd="0" destOrd="0" presId="urn:microsoft.com/office/officeart/2005/8/layout/hList3"/>
    <dgm:cxn modelId="{83CDE339-C185-4142-A19A-C863E88ACDAC}" type="presParOf" srcId="{B9F5FCFB-C4DF-4683-BD0C-EA1F80AF7834}" destId="{86096106-9595-42EE-B165-97F984C54B4F}" srcOrd="0" destOrd="0" presId="urn:microsoft.com/office/officeart/2005/8/layout/hList3"/>
    <dgm:cxn modelId="{26FCFD5F-B028-45FF-9FA9-8B9C1FFA4B4A}" type="presParOf" srcId="{B9F5FCFB-C4DF-4683-BD0C-EA1F80AF7834}" destId="{ACF1B425-247A-4BAE-89AD-4CD060333B76}" srcOrd="1" destOrd="0" presId="urn:microsoft.com/office/officeart/2005/8/layout/hList3"/>
    <dgm:cxn modelId="{4205BDE5-D17E-4076-8C7A-C9FA2F0A1F6F}" type="presParOf" srcId="{ACF1B425-247A-4BAE-89AD-4CD060333B76}" destId="{A995C01E-E7F7-46E9-AC7B-162A97BFFCE3}" srcOrd="0" destOrd="0" presId="urn:microsoft.com/office/officeart/2005/8/layout/hList3"/>
    <dgm:cxn modelId="{1B748A4F-D17A-4964-A3D1-460F69F5E79D}" type="presParOf" srcId="{ACF1B425-247A-4BAE-89AD-4CD060333B76}" destId="{FCA2ADD6-72C2-48D2-B471-D8B4592CAFE9}" srcOrd="1" destOrd="0" presId="urn:microsoft.com/office/officeart/2005/8/layout/hList3"/>
    <dgm:cxn modelId="{23A8C690-8188-4638-A139-71F035679FD3}" type="presParOf" srcId="{ACF1B425-247A-4BAE-89AD-4CD060333B76}" destId="{95991B84-8123-489E-A997-41C7D5098041}" srcOrd="2" destOrd="0" presId="urn:microsoft.com/office/officeart/2005/8/layout/hList3"/>
    <dgm:cxn modelId="{AEFBEEC6-49BA-4951-8AED-E1986693697E}" type="presParOf" srcId="{B9F5FCFB-C4DF-4683-BD0C-EA1F80AF7834}" destId="{D05E3E10-1ED7-4D4C-88A4-A25F215DBC9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59A8F8-3522-4A19-A07C-2176C6A81694}"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pPr rtl="1"/>
          <a:endParaRPr lang="he-IL"/>
        </a:p>
      </dgm:t>
    </dgm:pt>
    <dgm:pt modelId="{3EDAB31C-110B-4DD9-BA64-A497BEB7DB5F}">
      <dgm:prSet phldrT="[טקסט]"/>
      <dgm:spPr/>
      <dgm:t>
        <a:bodyPr/>
        <a:lstStyle/>
        <a:p>
          <a:pPr rtl="1"/>
          <a:r>
            <a:rPr lang="he-IL" dirty="0"/>
            <a:t>מפלגה אחת</a:t>
          </a:r>
        </a:p>
      </dgm:t>
    </dgm:pt>
    <dgm:pt modelId="{F12EC272-56C1-4B1F-BEA3-000A7418FD18}" type="parTrans" cxnId="{C13E8E70-2BCE-4B59-AAE0-C61A7D043440}">
      <dgm:prSet/>
      <dgm:spPr/>
      <dgm:t>
        <a:bodyPr/>
        <a:lstStyle/>
        <a:p>
          <a:pPr rtl="1"/>
          <a:endParaRPr lang="he-IL"/>
        </a:p>
      </dgm:t>
    </dgm:pt>
    <dgm:pt modelId="{786F7961-798E-47FF-A6EA-F7A4B598EE67}" type="sibTrans" cxnId="{C13E8E70-2BCE-4B59-AAE0-C61A7D043440}">
      <dgm:prSet/>
      <dgm:spPr/>
      <dgm:t>
        <a:bodyPr/>
        <a:lstStyle/>
        <a:p>
          <a:pPr rtl="1"/>
          <a:endParaRPr lang="he-IL"/>
        </a:p>
      </dgm:t>
    </dgm:pt>
    <dgm:pt modelId="{AED5AC80-E585-47A1-A05C-2ABB8B33E496}">
      <dgm:prSet phldrT="[טקסט]" custT="1"/>
      <dgm:spPr/>
      <dgm:t>
        <a:bodyPr/>
        <a:lstStyle/>
        <a:p>
          <a:pPr rtl="1"/>
          <a:r>
            <a:rPr lang="he-IL" sz="1700" dirty="0"/>
            <a:t>"ברית המועצות"- רוסיה, אוקראינה, בלארוס וקווקז</a:t>
          </a:r>
        </a:p>
      </dgm:t>
    </dgm:pt>
    <dgm:pt modelId="{3C3E7E43-BC6A-4ED9-80C4-C0E2E96C1F20}" type="parTrans" cxnId="{0B16C55B-0C2C-4106-BE12-FC08253DB8CD}">
      <dgm:prSet/>
      <dgm:spPr/>
      <dgm:t>
        <a:bodyPr/>
        <a:lstStyle/>
        <a:p>
          <a:pPr rtl="1"/>
          <a:endParaRPr lang="he-IL"/>
        </a:p>
      </dgm:t>
    </dgm:pt>
    <dgm:pt modelId="{63491D69-9C8F-4F5B-8B61-4CF599428824}" type="sibTrans" cxnId="{0B16C55B-0C2C-4106-BE12-FC08253DB8CD}">
      <dgm:prSet/>
      <dgm:spPr/>
      <dgm:t>
        <a:bodyPr/>
        <a:lstStyle/>
        <a:p>
          <a:pPr rtl="1"/>
          <a:endParaRPr lang="he-IL"/>
        </a:p>
      </dgm:t>
    </dgm:pt>
    <dgm:pt modelId="{90689935-3CAD-461A-B3CD-6B396C15A18D}">
      <dgm:prSet phldrT="[טקסט]" custT="1"/>
      <dgm:spPr/>
      <dgm:t>
        <a:bodyPr/>
        <a:lstStyle/>
        <a:p>
          <a:pPr rtl="1"/>
          <a:r>
            <a:rPr lang="he-IL" sz="1700" dirty="0"/>
            <a:t>המפלגה הבולשביקית היא המפלגה היחידה והיא גיבשה מדיניות מפלגתית מחייבת.</a:t>
          </a:r>
        </a:p>
      </dgm:t>
    </dgm:pt>
    <dgm:pt modelId="{780432E3-A5A1-4B5E-AD09-B32B08B7B79A}" type="parTrans" cxnId="{C1A24548-4B56-438A-9C24-E6E5A77BCDE4}">
      <dgm:prSet/>
      <dgm:spPr/>
      <dgm:t>
        <a:bodyPr/>
        <a:lstStyle/>
        <a:p>
          <a:pPr rtl="1"/>
          <a:endParaRPr lang="he-IL"/>
        </a:p>
      </dgm:t>
    </dgm:pt>
    <dgm:pt modelId="{1AEBD040-1C6F-484E-B9F8-AFB48DB8EEFC}" type="sibTrans" cxnId="{C1A24548-4B56-438A-9C24-E6E5A77BCDE4}">
      <dgm:prSet/>
      <dgm:spPr/>
      <dgm:t>
        <a:bodyPr/>
        <a:lstStyle/>
        <a:p>
          <a:pPr rtl="1"/>
          <a:endParaRPr lang="he-IL"/>
        </a:p>
      </dgm:t>
    </dgm:pt>
    <dgm:pt modelId="{DAA3D518-36C2-4046-A0EE-E582AB14348C}">
      <dgm:prSet phldrT="[טקסט]"/>
      <dgm:spPr/>
      <dgm:t>
        <a:bodyPr/>
        <a:lstStyle/>
        <a:p>
          <a:pPr rtl="1"/>
          <a:r>
            <a:rPr lang="he-IL" dirty="0"/>
            <a:t>מנהיג אחד</a:t>
          </a:r>
        </a:p>
      </dgm:t>
    </dgm:pt>
    <dgm:pt modelId="{FBA15F7B-7A58-494A-89C4-08050E470625}" type="parTrans" cxnId="{3F77C15E-2578-4E76-8C94-FA5987347903}">
      <dgm:prSet/>
      <dgm:spPr/>
      <dgm:t>
        <a:bodyPr/>
        <a:lstStyle/>
        <a:p>
          <a:pPr rtl="1"/>
          <a:endParaRPr lang="he-IL"/>
        </a:p>
      </dgm:t>
    </dgm:pt>
    <dgm:pt modelId="{74F0B0D3-8936-4E04-8F8B-80416F97332C}" type="sibTrans" cxnId="{3F77C15E-2578-4E76-8C94-FA5987347903}">
      <dgm:prSet/>
      <dgm:spPr/>
      <dgm:t>
        <a:bodyPr/>
        <a:lstStyle/>
        <a:p>
          <a:pPr rtl="1"/>
          <a:endParaRPr lang="he-IL"/>
        </a:p>
      </dgm:t>
    </dgm:pt>
    <dgm:pt modelId="{E543609B-58EE-4C3B-9ED9-9404BF063622}">
      <dgm:prSet phldrT="[טקסט]" custT="1"/>
      <dgm:spPr/>
      <dgm:t>
        <a:bodyPr/>
        <a:lstStyle/>
        <a:p>
          <a:pPr rtl="1"/>
          <a:r>
            <a:rPr lang="he-IL" sz="1700" dirty="0"/>
            <a:t>פולחן האישיות נועד להצדיק את סמכויותיו הבלתי מוגבלות של השליט ולהעמידו מעל אזרחי המדינה.</a:t>
          </a:r>
        </a:p>
      </dgm:t>
    </dgm:pt>
    <dgm:pt modelId="{102CBEDC-93F0-4A90-85DE-6E5AE4AD4DFE}" type="parTrans" cxnId="{B5740E53-4306-4AF0-9ECC-08E321876592}">
      <dgm:prSet/>
      <dgm:spPr/>
      <dgm:t>
        <a:bodyPr/>
        <a:lstStyle/>
        <a:p>
          <a:pPr rtl="1"/>
          <a:endParaRPr lang="he-IL"/>
        </a:p>
      </dgm:t>
    </dgm:pt>
    <dgm:pt modelId="{84C5EAEA-513A-4AF0-8A31-AD53CC3889A5}" type="sibTrans" cxnId="{B5740E53-4306-4AF0-9ECC-08E321876592}">
      <dgm:prSet/>
      <dgm:spPr/>
      <dgm:t>
        <a:bodyPr/>
        <a:lstStyle/>
        <a:p>
          <a:pPr rtl="1"/>
          <a:endParaRPr lang="he-IL"/>
        </a:p>
      </dgm:t>
    </dgm:pt>
    <dgm:pt modelId="{F4C56CB2-1B43-443C-8788-6E7913BCFDD3}">
      <dgm:prSet phldrT="[טקסט]"/>
      <dgm:spPr/>
      <dgm:t>
        <a:bodyPr/>
        <a:lstStyle/>
        <a:p>
          <a:pPr rtl="1"/>
          <a:r>
            <a:rPr lang="he-IL" dirty="0"/>
            <a:t>יוזף סטאלין תואר כ"מנהיג שאינו טועה לעולם" ו"שמש העמים".</a:t>
          </a:r>
        </a:p>
      </dgm:t>
    </dgm:pt>
    <dgm:pt modelId="{95F36C23-090F-4260-8A50-A2DF19984A9B}" type="parTrans" cxnId="{D33C317A-8C64-4983-80EE-A19DD9BA3DB3}">
      <dgm:prSet/>
      <dgm:spPr/>
      <dgm:t>
        <a:bodyPr/>
        <a:lstStyle/>
        <a:p>
          <a:pPr rtl="1"/>
          <a:endParaRPr lang="he-IL"/>
        </a:p>
      </dgm:t>
    </dgm:pt>
    <dgm:pt modelId="{A60B4502-DF0A-4F14-A45F-4E5059A58D73}" type="sibTrans" cxnId="{D33C317A-8C64-4983-80EE-A19DD9BA3DB3}">
      <dgm:prSet/>
      <dgm:spPr/>
      <dgm:t>
        <a:bodyPr/>
        <a:lstStyle/>
        <a:p>
          <a:pPr rtl="1"/>
          <a:endParaRPr lang="he-IL"/>
        </a:p>
      </dgm:t>
    </dgm:pt>
    <dgm:pt modelId="{FE9AEC00-0BC2-45AC-8B19-94B0EBE26597}">
      <dgm:prSet phldrT="[טקסט]"/>
      <dgm:spPr/>
      <dgm:t>
        <a:bodyPr/>
        <a:lstStyle/>
        <a:p>
          <a:pPr rtl="1"/>
          <a:r>
            <a:rPr lang="he-IL" dirty="0"/>
            <a:t>שימוש בטרור</a:t>
          </a:r>
        </a:p>
      </dgm:t>
    </dgm:pt>
    <dgm:pt modelId="{D6DC985B-15F1-426D-9C83-FBF98C52A2F7}" type="parTrans" cxnId="{867843A5-7E62-4B84-A2FF-2C6FCCAC4CA8}">
      <dgm:prSet/>
      <dgm:spPr/>
      <dgm:t>
        <a:bodyPr/>
        <a:lstStyle/>
        <a:p>
          <a:pPr rtl="1"/>
          <a:endParaRPr lang="he-IL"/>
        </a:p>
      </dgm:t>
    </dgm:pt>
    <dgm:pt modelId="{6DB4D543-F7BF-4456-ACA9-D089DFB0EB7A}" type="sibTrans" cxnId="{867843A5-7E62-4B84-A2FF-2C6FCCAC4CA8}">
      <dgm:prSet/>
      <dgm:spPr/>
      <dgm:t>
        <a:bodyPr/>
        <a:lstStyle/>
        <a:p>
          <a:pPr rtl="1"/>
          <a:endParaRPr lang="he-IL"/>
        </a:p>
      </dgm:t>
    </dgm:pt>
    <dgm:pt modelId="{4E2B1BFB-E3EF-4C5B-BA2B-C912D383F9C2}">
      <dgm:prSet phldrT="[טקסט]"/>
      <dgm:spPr/>
      <dgm:t>
        <a:bodyPr/>
        <a:lstStyle/>
        <a:p>
          <a:pPr rtl="1"/>
          <a:r>
            <a:rPr lang="he-IL" dirty="0"/>
            <a:t>הוקמה משטרה חשאית ובתי דין מהפכניים.</a:t>
          </a:r>
        </a:p>
      </dgm:t>
    </dgm:pt>
    <dgm:pt modelId="{0E1ECEA8-28B7-4A62-878F-D049BB187DC2}" type="parTrans" cxnId="{E3A8D075-DE55-4F9C-805F-623D10567946}">
      <dgm:prSet/>
      <dgm:spPr/>
      <dgm:t>
        <a:bodyPr/>
        <a:lstStyle/>
        <a:p>
          <a:pPr rtl="1"/>
          <a:endParaRPr lang="he-IL"/>
        </a:p>
      </dgm:t>
    </dgm:pt>
    <dgm:pt modelId="{D5EC849F-DE83-4025-A33F-DB6B7FDF3A6E}" type="sibTrans" cxnId="{E3A8D075-DE55-4F9C-805F-623D10567946}">
      <dgm:prSet/>
      <dgm:spPr/>
      <dgm:t>
        <a:bodyPr/>
        <a:lstStyle/>
        <a:p>
          <a:pPr rtl="1"/>
          <a:endParaRPr lang="he-IL"/>
        </a:p>
      </dgm:t>
    </dgm:pt>
    <dgm:pt modelId="{9325EED0-F031-4385-A1E2-1685E6779F91}">
      <dgm:prSet phldrT="[טקסט]"/>
      <dgm:spPr/>
      <dgm:t>
        <a:bodyPr/>
        <a:lstStyle/>
        <a:p>
          <a:pPr rtl="1"/>
          <a:r>
            <a:rPr lang="he-IL" dirty="0"/>
            <a:t>רשת מודיעין ומלשינים פיקחו על הנעשה בכל מקום. המשטרה ביצעה מאסרים המוניים ושלטה במחנות המעצר.</a:t>
          </a:r>
        </a:p>
      </dgm:t>
    </dgm:pt>
    <dgm:pt modelId="{DB709CFC-F59A-4B28-9874-276FED51E25A}" type="parTrans" cxnId="{B3B25FEE-F842-4209-92C8-61AD8C591980}">
      <dgm:prSet/>
      <dgm:spPr/>
      <dgm:t>
        <a:bodyPr/>
        <a:lstStyle/>
        <a:p>
          <a:pPr rtl="1"/>
          <a:endParaRPr lang="he-IL"/>
        </a:p>
      </dgm:t>
    </dgm:pt>
    <dgm:pt modelId="{B7407A04-F2C5-4084-B3E7-6C101D9E2DAE}" type="sibTrans" cxnId="{B3B25FEE-F842-4209-92C8-61AD8C591980}">
      <dgm:prSet/>
      <dgm:spPr/>
      <dgm:t>
        <a:bodyPr/>
        <a:lstStyle/>
        <a:p>
          <a:pPr rtl="1"/>
          <a:endParaRPr lang="he-IL"/>
        </a:p>
      </dgm:t>
    </dgm:pt>
    <dgm:pt modelId="{B6253181-0D63-4E39-AF3F-7154C95BC13F}" type="pres">
      <dgm:prSet presAssocID="{AB59A8F8-3522-4A19-A07C-2176C6A81694}" presName="Name0" presStyleCnt="0">
        <dgm:presLayoutVars>
          <dgm:chPref val="3"/>
          <dgm:dir val="rev"/>
          <dgm:animLvl val="lvl"/>
          <dgm:resizeHandles/>
        </dgm:presLayoutVars>
      </dgm:prSet>
      <dgm:spPr/>
    </dgm:pt>
    <dgm:pt modelId="{55F3792C-93BE-49AF-8FF0-AE443B83405A}" type="pres">
      <dgm:prSet presAssocID="{3EDAB31C-110B-4DD9-BA64-A497BEB7DB5F}" presName="horFlow" presStyleCnt="0"/>
      <dgm:spPr/>
    </dgm:pt>
    <dgm:pt modelId="{57879F5D-61CC-493C-882E-CA14E2D7379E}" type="pres">
      <dgm:prSet presAssocID="{3EDAB31C-110B-4DD9-BA64-A497BEB7DB5F}" presName="bigChev" presStyleLbl="node1" presStyleIdx="0" presStyleCnt="3"/>
      <dgm:spPr/>
    </dgm:pt>
    <dgm:pt modelId="{DC611051-C7E6-4A4B-ABCF-F6BA4E7D7BAE}" type="pres">
      <dgm:prSet presAssocID="{3C3E7E43-BC6A-4ED9-80C4-C0E2E96C1F20}" presName="parTrans" presStyleCnt="0"/>
      <dgm:spPr/>
    </dgm:pt>
    <dgm:pt modelId="{022DB295-A59D-4C9F-B2DF-90B6C937B99E}" type="pres">
      <dgm:prSet presAssocID="{AED5AC80-E585-47A1-A05C-2ABB8B33E496}" presName="node" presStyleLbl="alignAccFollowNode1" presStyleIdx="0" presStyleCnt="6" custScaleX="317669">
        <dgm:presLayoutVars>
          <dgm:bulletEnabled val="1"/>
        </dgm:presLayoutVars>
      </dgm:prSet>
      <dgm:spPr/>
    </dgm:pt>
    <dgm:pt modelId="{7A4540C6-D4F8-405D-92F4-5D70C0C34A5A}" type="pres">
      <dgm:prSet presAssocID="{63491D69-9C8F-4F5B-8B61-4CF599428824}" presName="sibTrans" presStyleCnt="0"/>
      <dgm:spPr/>
    </dgm:pt>
    <dgm:pt modelId="{54D104E7-F742-46BD-B328-167B3B52A2B0}" type="pres">
      <dgm:prSet presAssocID="{90689935-3CAD-461A-B3CD-6B396C15A18D}" presName="node" presStyleLbl="alignAccFollowNode1" presStyleIdx="1" presStyleCnt="6" custScaleX="405213">
        <dgm:presLayoutVars>
          <dgm:bulletEnabled val="1"/>
        </dgm:presLayoutVars>
      </dgm:prSet>
      <dgm:spPr/>
    </dgm:pt>
    <dgm:pt modelId="{D57CDF1E-1F37-4AC4-8D54-77F6046AEE21}" type="pres">
      <dgm:prSet presAssocID="{3EDAB31C-110B-4DD9-BA64-A497BEB7DB5F}" presName="vSp" presStyleCnt="0"/>
      <dgm:spPr/>
    </dgm:pt>
    <dgm:pt modelId="{3D922E2B-8492-4CB6-8373-5AF35781E455}" type="pres">
      <dgm:prSet presAssocID="{DAA3D518-36C2-4046-A0EE-E582AB14348C}" presName="horFlow" presStyleCnt="0"/>
      <dgm:spPr/>
    </dgm:pt>
    <dgm:pt modelId="{32D96D25-8A92-44FB-BEF5-7BCFEB02077A}" type="pres">
      <dgm:prSet presAssocID="{DAA3D518-36C2-4046-A0EE-E582AB14348C}" presName="bigChev" presStyleLbl="node1" presStyleIdx="1" presStyleCnt="3"/>
      <dgm:spPr/>
    </dgm:pt>
    <dgm:pt modelId="{B6C1ECAA-2516-4277-863F-A733D1FADB01}" type="pres">
      <dgm:prSet presAssocID="{102CBEDC-93F0-4A90-85DE-6E5AE4AD4DFE}" presName="parTrans" presStyleCnt="0"/>
      <dgm:spPr/>
    </dgm:pt>
    <dgm:pt modelId="{C5CA9639-FB8A-4AF1-BD58-70693A66B436}" type="pres">
      <dgm:prSet presAssocID="{E543609B-58EE-4C3B-9ED9-9404BF063622}" presName="node" presStyleLbl="alignAccFollowNode1" presStyleIdx="2" presStyleCnt="6" custScaleX="370872">
        <dgm:presLayoutVars>
          <dgm:bulletEnabled val="1"/>
        </dgm:presLayoutVars>
      </dgm:prSet>
      <dgm:spPr/>
    </dgm:pt>
    <dgm:pt modelId="{1F1B7A68-C34B-4462-824F-DC285D2DEBBB}" type="pres">
      <dgm:prSet presAssocID="{84C5EAEA-513A-4AF0-8A31-AD53CC3889A5}" presName="sibTrans" presStyleCnt="0"/>
      <dgm:spPr/>
    </dgm:pt>
    <dgm:pt modelId="{B332F863-56A7-430E-8536-183D95D6B0CA}" type="pres">
      <dgm:prSet presAssocID="{F4C56CB2-1B43-443C-8788-6E7913BCFDD3}" presName="node" presStyleLbl="alignAccFollowNode1" presStyleIdx="3" presStyleCnt="6" custScaleX="360204">
        <dgm:presLayoutVars>
          <dgm:bulletEnabled val="1"/>
        </dgm:presLayoutVars>
      </dgm:prSet>
      <dgm:spPr/>
    </dgm:pt>
    <dgm:pt modelId="{C6299262-65E2-4935-B20E-1E31326A34FC}" type="pres">
      <dgm:prSet presAssocID="{DAA3D518-36C2-4046-A0EE-E582AB14348C}" presName="vSp" presStyleCnt="0"/>
      <dgm:spPr/>
    </dgm:pt>
    <dgm:pt modelId="{78729BA8-BD53-49C8-A316-B29F2CF6C115}" type="pres">
      <dgm:prSet presAssocID="{FE9AEC00-0BC2-45AC-8B19-94B0EBE26597}" presName="horFlow" presStyleCnt="0"/>
      <dgm:spPr/>
    </dgm:pt>
    <dgm:pt modelId="{86C3CF90-E4C5-4E50-A372-AFCE7648E711}" type="pres">
      <dgm:prSet presAssocID="{FE9AEC00-0BC2-45AC-8B19-94B0EBE26597}" presName="bigChev" presStyleLbl="node1" presStyleIdx="2" presStyleCnt="3"/>
      <dgm:spPr/>
    </dgm:pt>
    <dgm:pt modelId="{3C5C3209-2563-4A52-8826-54D8D952A1FF}" type="pres">
      <dgm:prSet presAssocID="{0E1ECEA8-28B7-4A62-878F-D049BB187DC2}" presName="parTrans" presStyleCnt="0"/>
      <dgm:spPr/>
    </dgm:pt>
    <dgm:pt modelId="{1F0F0C57-1E8E-4DE3-B3D2-EBF0D6A04D3C}" type="pres">
      <dgm:prSet presAssocID="{4E2B1BFB-E3EF-4C5B-BA2B-C912D383F9C2}" presName="node" presStyleLbl="alignAccFollowNode1" presStyleIdx="4" presStyleCnt="6" custScaleX="298310">
        <dgm:presLayoutVars>
          <dgm:bulletEnabled val="1"/>
        </dgm:presLayoutVars>
      </dgm:prSet>
      <dgm:spPr/>
    </dgm:pt>
    <dgm:pt modelId="{7D1F6427-F055-461A-824B-872A8180964E}" type="pres">
      <dgm:prSet presAssocID="{D5EC849F-DE83-4025-A33F-DB6B7FDF3A6E}" presName="sibTrans" presStyleCnt="0"/>
      <dgm:spPr/>
    </dgm:pt>
    <dgm:pt modelId="{26D85988-6DC3-4122-B581-BC2C6A98BBFA}" type="pres">
      <dgm:prSet presAssocID="{9325EED0-F031-4385-A1E2-1685E6779F91}" presName="node" presStyleLbl="alignAccFollowNode1" presStyleIdx="5" presStyleCnt="6" custScaleX="439687">
        <dgm:presLayoutVars>
          <dgm:bulletEnabled val="1"/>
        </dgm:presLayoutVars>
      </dgm:prSet>
      <dgm:spPr/>
    </dgm:pt>
  </dgm:ptLst>
  <dgm:cxnLst>
    <dgm:cxn modelId="{AF607324-AB45-4CFA-860F-C4337FB69A44}" type="presOf" srcId="{E543609B-58EE-4C3B-9ED9-9404BF063622}" destId="{C5CA9639-FB8A-4AF1-BD58-70693A66B436}" srcOrd="0" destOrd="0" presId="urn:microsoft.com/office/officeart/2005/8/layout/lProcess3"/>
    <dgm:cxn modelId="{9DC1AB5B-B2C6-493C-A9E1-2A2AF2C47F31}" type="presOf" srcId="{3EDAB31C-110B-4DD9-BA64-A497BEB7DB5F}" destId="{57879F5D-61CC-493C-882E-CA14E2D7379E}" srcOrd="0" destOrd="0" presId="urn:microsoft.com/office/officeart/2005/8/layout/lProcess3"/>
    <dgm:cxn modelId="{0B16C55B-0C2C-4106-BE12-FC08253DB8CD}" srcId="{3EDAB31C-110B-4DD9-BA64-A497BEB7DB5F}" destId="{AED5AC80-E585-47A1-A05C-2ABB8B33E496}" srcOrd="0" destOrd="0" parTransId="{3C3E7E43-BC6A-4ED9-80C4-C0E2E96C1F20}" sibTransId="{63491D69-9C8F-4F5B-8B61-4CF599428824}"/>
    <dgm:cxn modelId="{3F77C15E-2578-4E76-8C94-FA5987347903}" srcId="{AB59A8F8-3522-4A19-A07C-2176C6A81694}" destId="{DAA3D518-36C2-4046-A0EE-E582AB14348C}" srcOrd="1" destOrd="0" parTransId="{FBA15F7B-7A58-494A-89C4-08050E470625}" sibTransId="{74F0B0D3-8936-4E04-8F8B-80416F97332C}"/>
    <dgm:cxn modelId="{C1A24548-4B56-438A-9C24-E6E5A77BCDE4}" srcId="{3EDAB31C-110B-4DD9-BA64-A497BEB7DB5F}" destId="{90689935-3CAD-461A-B3CD-6B396C15A18D}" srcOrd="1" destOrd="0" parTransId="{780432E3-A5A1-4B5E-AD09-B32B08B7B79A}" sibTransId="{1AEBD040-1C6F-484E-B9F8-AFB48DB8EEFC}"/>
    <dgm:cxn modelId="{C13E8E70-2BCE-4B59-AAE0-C61A7D043440}" srcId="{AB59A8F8-3522-4A19-A07C-2176C6A81694}" destId="{3EDAB31C-110B-4DD9-BA64-A497BEB7DB5F}" srcOrd="0" destOrd="0" parTransId="{F12EC272-56C1-4B1F-BEA3-000A7418FD18}" sibTransId="{786F7961-798E-47FF-A6EA-F7A4B598EE67}"/>
    <dgm:cxn modelId="{FD24E770-291D-436D-9282-F7EFAAF6EF8E}" type="presOf" srcId="{90689935-3CAD-461A-B3CD-6B396C15A18D}" destId="{54D104E7-F742-46BD-B328-167B3B52A2B0}" srcOrd="0" destOrd="0" presId="urn:microsoft.com/office/officeart/2005/8/layout/lProcess3"/>
    <dgm:cxn modelId="{B5740E53-4306-4AF0-9ECC-08E321876592}" srcId="{DAA3D518-36C2-4046-A0EE-E582AB14348C}" destId="{E543609B-58EE-4C3B-9ED9-9404BF063622}" srcOrd="0" destOrd="0" parTransId="{102CBEDC-93F0-4A90-85DE-6E5AE4AD4DFE}" sibTransId="{84C5EAEA-513A-4AF0-8A31-AD53CC3889A5}"/>
    <dgm:cxn modelId="{44586E73-DAD0-47A1-8CD6-7DB7839C7B24}" type="presOf" srcId="{9325EED0-F031-4385-A1E2-1685E6779F91}" destId="{26D85988-6DC3-4122-B581-BC2C6A98BBFA}" srcOrd="0" destOrd="0" presId="urn:microsoft.com/office/officeart/2005/8/layout/lProcess3"/>
    <dgm:cxn modelId="{E3A8D075-DE55-4F9C-805F-623D10567946}" srcId="{FE9AEC00-0BC2-45AC-8B19-94B0EBE26597}" destId="{4E2B1BFB-E3EF-4C5B-BA2B-C912D383F9C2}" srcOrd="0" destOrd="0" parTransId="{0E1ECEA8-28B7-4A62-878F-D049BB187DC2}" sibTransId="{D5EC849F-DE83-4025-A33F-DB6B7FDF3A6E}"/>
    <dgm:cxn modelId="{D33C317A-8C64-4983-80EE-A19DD9BA3DB3}" srcId="{DAA3D518-36C2-4046-A0EE-E582AB14348C}" destId="{F4C56CB2-1B43-443C-8788-6E7913BCFDD3}" srcOrd="1" destOrd="0" parTransId="{95F36C23-090F-4260-8A50-A2DF19984A9B}" sibTransId="{A60B4502-DF0A-4F14-A45F-4E5059A58D73}"/>
    <dgm:cxn modelId="{9E38337B-2237-4780-8B8B-FC78C2F4A3B1}" type="presOf" srcId="{FE9AEC00-0BC2-45AC-8B19-94B0EBE26597}" destId="{86C3CF90-E4C5-4E50-A372-AFCE7648E711}" srcOrd="0" destOrd="0" presId="urn:microsoft.com/office/officeart/2005/8/layout/lProcess3"/>
    <dgm:cxn modelId="{5FAA017D-056B-4D30-A65C-8E099DDCFE1F}" type="presOf" srcId="{F4C56CB2-1B43-443C-8788-6E7913BCFDD3}" destId="{B332F863-56A7-430E-8536-183D95D6B0CA}" srcOrd="0" destOrd="0" presId="urn:microsoft.com/office/officeart/2005/8/layout/lProcess3"/>
    <dgm:cxn modelId="{D4F26389-E204-4E96-880D-AFFBDC0CB243}" type="presOf" srcId="{4E2B1BFB-E3EF-4C5B-BA2B-C912D383F9C2}" destId="{1F0F0C57-1E8E-4DE3-B3D2-EBF0D6A04D3C}" srcOrd="0" destOrd="0" presId="urn:microsoft.com/office/officeart/2005/8/layout/lProcess3"/>
    <dgm:cxn modelId="{867843A5-7E62-4B84-A2FF-2C6FCCAC4CA8}" srcId="{AB59A8F8-3522-4A19-A07C-2176C6A81694}" destId="{FE9AEC00-0BC2-45AC-8B19-94B0EBE26597}" srcOrd="2" destOrd="0" parTransId="{D6DC985B-15F1-426D-9C83-FBF98C52A2F7}" sibTransId="{6DB4D543-F7BF-4456-ACA9-D089DFB0EB7A}"/>
    <dgm:cxn modelId="{17C87FAD-8402-40B7-BCB9-DB17A533F288}" type="presOf" srcId="{AB59A8F8-3522-4A19-A07C-2176C6A81694}" destId="{B6253181-0D63-4E39-AF3F-7154C95BC13F}" srcOrd="0" destOrd="0" presId="urn:microsoft.com/office/officeart/2005/8/layout/lProcess3"/>
    <dgm:cxn modelId="{2BBF2DE2-D45B-4356-B54F-9956C6B8DED2}" type="presOf" srcId="{DAA3D518-36C2-4046-A0EE-E582AB14348C}" destId="{32D96D25-8A92-44FB-BEF5-7BCFEB02077A}" srcOrd="0" destOrd="0" presId="urn:microsoft.com/office/officeart/2005/8/layout/lProcess3"/>
    <dgm:cxn modelId="{9B1007E7-75B0-46CD-8AEF-19D6E93CA602}" type="presOf" srcId="{AED5AC80-E585-47A1-A05C-2ABB8B33E496}" destId="{022DB295-A59D-4C9F-B2DF-90B6C937B99E}" srcOrd="0" destOrd="0" presId="urn:microsoft.com/office/officeart/2005/8/layout/lProcess3"/>
    <dgm:cxn modelId="{B3B25FEE-F842-4209-92C8-61AD8C591980}" srcId="{FE9AEC00-0BC2-45AC-8B19-94B0EBE26597}" destId="{9325EED0-F031-4385-A1E2-1685E6779F91}" srcOrd="1" destOrd="0" parTransId="{DB709CFC-F59A-4B28-9874-276FED51E25A}" sibTransId="{B7407A04-F2C5-4084-B3E7-6C101D9E2DAE}"/>
    <dgm:cxn modelId="{177C1F3D-3C57-4A31-81C4-2AE3720048BB}" type="presParOf" srcId="{B6253181-0D63-4E39-AF3F-7154C95BC13F}" destId="{55F3792C-93BE-49AF-8FF0-AE443B83405A}" srcOrd="0" destOrd="0" presId="urn:microsoft.com/office/officeart/2005/8/layout/lProcess3"/>
    <dgm:cxn modelId="{0FF36F7E-2E60-4A5C-92D6-FBEB086F2823}" type="presParOf" srcId="{55F3792C-93BE-49AF-8FF0-AE443B83405A}" destId="{57879F5D-61CC-493C-882E-CA14E2D7379E}" srcOrd="0" destOrd="0" presId="urn:microsoft.com/office/officeart/2005/8/layout/lProcess3"/>
    <dgm:cxn modelId="{980F2414-C77F-4FD8-9582-B21197479BA5}" type="presParOf" srcId="{55F3792C-93BE-49AF-8FF0-AE443B83405A}" destId="{DC611051-C7E6-4A4B-ABCF-F6BA4E7D7BAE}" srcOrd="1" destOrd="0" presId="urn:microsoft.com/office/officeart/2005/8/layout/lProcess3"/>
    <dgm:cxn modelId="{E6049213-6A84-4A13-854D-756DABAED618}" type="presParOf" srcId="{55F3792C-93BE-49AF-8FF0-AE443B83405A}" destId="{022DB295-A59D-4C9F-B2DF-90B6C937B99E}" srcOrd="2" destOrd="0" presId="urn:microsoft.com/office/officeart/2005/8/layout/lProcess3"/>
    <dgm:cxn modelId="{4837B9F5-CE62-4AE7-A959-5566AE9EF2C0}" type="presParOf" srcId="{55F3792C-93BE-49AF-8FF0-AE443B83405A}" destId="{7A4540C6-D4F8-405D-92F4-5D70C0C34A5A}" srcOrd="3" destOrd="0" presId="urn:microsoft.com/office/officeart/2005/8/layout/lProcess3"/>
    <dgm:cxn modelId="{CD00980B-2E28-4212-8A02-35296A66CCFE}" type="presParOf" srcId="{55F3792C-93BE-49AF-8FF0-AE443B83405A}" destId="{54D104E7-F742-46BD-B328-167B3B52A2B0}" srcOrd="4" destOrd="0" presId="urn:microsoft.com/office/officeart/2005/8/layout/lProcess3"/>
    <dgm:cxn modelId="{1DB29EB1-31F2-44E2-A46D-C3E324950A2E}" type="presParOf" srcId="{B6253181-0D63-4E39-AF3F-7154C95BC13F}" destId="{D57CDF1E-1F37-4AC4-8D54-77F6046AEE21}" srcOrd="1" destOrd="0" presId="urn:microsoft.com/office/officeart/2005/8/layout/lProcess3"/>
    <dgm:cxn modelId="{EAF5B972-14D6-4196-BA2F-309825DEC09A}" type="presParOf" srcId="{B6253181-0D63-4E39-AF3F-7154C95BC13F}" destId="{3D922E2B-8492-4CB6-8373-5AF35781E455}" srcOrd="2" destOrd="0" presId="urn:microsoft.com/office/officeart/2005/8/layout/lProcess3"/>
    <dgm:cxn modelId="{DB86FEF4-5A8D-437A-89E1-04AD43D066D7}" type="presParOf" srcId="{3D922E2B-8492-4CB6-8373-5AF35781E455}" destId="{32D96D25-8A92-44FB-BEF5-7BCFEB02077A}" srcOrd="0" destOrd="0" presId="urn:microsoft.com/office/officeart/2005/8/layout/lProcess3"/>
    <dgm:cxn modelId="{56C8C994-F116-47F2-A2E6-FF4E7715093F}" type="presParOf" srcId="{3D922E2B-8492-4CB6-8373-5AF35781E455}" destId="{B6C1ECAA-2516-4277-863F-A733D1FADB01}" srcOrd="1" destOrd="0" presId="urn:microsoft.com/office/officeart/2005/8/layout/lProcess3"/>
    <dgm:cxn modelId="{9FFE2044-94DE-46B0-85BA-731B93C93267}" type="presParOf" srcId="{3D922E2B-8492-4CB6-8373-5AF35781E455}" destId="{C5CA9639-FB8A-4AF1-BD58-70693A66B436}" srcOrd="2" destOrd="0" presId="urn:microsoft.com/office/officeart/2005/8/layout/lProcess3"/>
    <dgm:cxn modelId="{99A664DE-3527-4437-AB0A-E5CA66A69722}" type="presParOf" srcId="{3D922E2B-8492-4CB6-8373-5AF35781E455}" destId="{1F1B7A68-C34B-4462-824F-DC285D2DEBBB}" srcOrd="3" destOrd="0" presId="urn:microsoft.com/office/officeart/2005/8/layout/lProcess3"/>
    <dgm:cxn modelId="{EEFD3521-7EF5-4C2E-AF6A-AB73663F6AA5}" type="presParOf" srcId="{3D922E2B-8492-4CB6-8373-5AF35781E455}" destId="{B332F863-56A7-430E-8536-183D95D6B0CA}" srcOrd="4" destOrd="0" presId="urn:microsoft.com/office/officeart/2005/8/layout/lProcess3"/>
    <dgm:cxn modelId="{E23D4854-EEED-4743-93C2-DF425D18FE1D}" type="presParOf" srcId="{B6253181-0D63-4E39-AF3F-7154C95BC13F}" destId="{C6299262-65E2-4935-B20E-1E31326A34FC}" srcOrd="3" destOrd="0" presId="urn:microsoft.com/office/officeart/2005/8/layout/lProcess3"/>
    <dgm:cxn modelId="{A855B241-23B4-48CE-A37A-E885436A0424}" type="presParOf" srcId="{B6253181-0D63-4E39-AF3F-7154C95BC13F}" destId="{78729BA8-BD53-49C8-A316-B29F2CF6C115}" srcOrd="4" destOrd="0" presId="urn:microsoft.com/office/officeart/2005/8/layout/lProcess3"/>
    <dgm:cxn modelId="{ACB49166-80DA-47B4-B7DE-39D9F364793F}" type="presParOf" srcId="{78729BA8-BD53-49C8-A316-B29F2CF6C115}" destId="{86C3CF90-E4C5-4E50-A372-AFCE7648E711}" srcOrd="0" destOrd="0" presId="urn:microsoft.com/office/officeart/2005/8/layout/lProcess3"/>
    <dgm:cxn modelId="{2A3697D0-0725-489E-8825-B1547A1696DF}" type="presParOf" srcId="{78729BA8-BD53-49C8-A316-B29F2CF6C115}" destId="{3C5C3209-2563-4A52-8826-54D8D952A1FF}" srcOrd="1" destOrd="0" presId="urn:microsoft.com/office/officeart/2005/8/layout/lProcess3"/>
    <dgm:cxn modelId="{F4C6D3D8-773F-4EBF-9947-B67866C4E4A0}" type="presParOf" srcId="{78729BA8-BD53-49C8-A316-B29F2CF6C115}" destId="{1F0F0C57-1E8E-4DE3-B3D2-EBF0D6A04D3C}" srcOrd="2" destOrd="0" presId="urn:microsoft.com/office/officeart/2005/8/layout/lProcess3"/>
    <dgm:cxn modelId="{F974EBD6-7AAB-4E17-8063-2AD5E9FB5257}" type="presParOf" srcId="{78729BA8-BD53-49C8-A316-B29F2CF6C115}" destId="{7D1F6427-F055-461A-824B-872A8180964E}" srcOrd="3" destOrd="0" presId="urn:microsoft.com/office/officeart/2005/8/layout/lProcess3"/>
    <dgm:cxn modelId="{473BA413-44E6-440C-BD28-5B2A5CC0DD3C}" type="presParOf" srcId="{78729BA8-BD53-49C8-A316-B29F2CF6C115}" destId="{26D85988-6DC3-4122-B581-BC2C6A98BBFA}"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59A8F8-3522-4A19-A07C-2176C6A81694}"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pPr rtl="1"/>
          <a:endParaRPr lang="he-IL"/>
        </a:p>
      </dgm:t>
    </dgm:pt>
    <dgm:pt modelId="{3EDAB31C-110B-4DD9-BA64-A497BEB7DB5F}">
      <dgm:prSet phldrT="[טקסט]"/>
      <dgm:spPr/>
      <dgm:t>
        <a:bodyPr/>
        <a:lstStyle/>
        <a:p>
          <a:pPr rtl="1"/>
          <a:r>
            <a:rPr lang="he-IL" dirty="0"/>
            <a:t>תעמולה וחינוך</a:t>
          </a:r>
        </a:p>
      </dgm:t>
    </dgm:pt>
    <dgm:pt modelId="{F12EC272-56C1-4B1F-BEA3-000A7418FD18}" type="parTrans" cxnId="{C13E8E70-2BCE-4B59-AAE0-C61A7D043440}">
      <dgm:prSet/>
      <dgm:spPr/>
      <dgm:t>
        <a:bodyPr/>
        <a:lstStyle/>
        <a:p>
          <a:pPr rtl="1"/>
          <a:endParaRPr lang="he-IL"/>
        </a:p>
      </dgm:t>
    </dgm:pt>
    <dgm:pt modelId="{786F7961-798E-47FF-A6EA-F7A4B598EE67}" type="sibTrans" cxnId="{C13E8E70-2BCE-4B59-AAE0-C61A7D043440}">
      <dgm:prSet/>
      <dgm:spPr/>
      <dgm:t>
        <a:bodyPr/>
        <a:lstStyle/>
        <a:p>
          <a:pPr rtl="1"/>
          <a:endParaRPr lang="he-IL"/>
        </a:p>
      </dgm:t>
    </dgm:pt>
    <dgm:pt modelId="{AED5AC80-E585-47A1-A05C-2ABB8B33E496}">
      <dgm:prSet phldrT="[טקסט]" custT="1"/>
      <dgm:spPr/>
      <dgm:t>
        <a:bodyPr/>
        <a:lstStyle/>
        <a:p>
          <a:pPr rtl="1"/>
          <a:r>
            <a:rPr lang="he-IL" sz="1700" dirty="0"/>
            <a:t>הממשלה שלטה בכל אמצעי התקשורת במדינה.</a:t>
          </a:r>
        </a:p>
      </dgm:t>
    </dgm:pt>
    <dgm:pt modelId="{3C3E7E43-BC6A-4ED9-80C4-C0E2E96C1F20}" type="parTrans" cxnId="{0B16C55B-0C2C-4106-BE12-FC08253DB8CD}">
      <dgm:prSet/>
      <dgm:spPr/>
      <dgm:t>
        <a:bodyPr/>
        <a:lstStyle/>
        <a:p>
          <a:pPr rtl="1"/>
          <a:endParaRPr lang="he-IL"/>
        </a:p>
      </dgm:t>
    </dgm:pt>
    <dgm:pt modelId="{63491D69-9C8F-4F5B-8B61-4CF599428824}" type="sibTrans" cxnId="{0B16C55B-0C2C-4106-BE12-FC08253DB8CD}">
      <dgm:prSet/>
      <dgm:spPr/>
      <dgm:t>
        <a:bodyPr/>
        <a:lstStyle/>
        <a:p>
          <a:pPr rtl="1"/>
          <a:endParaRPr lang="he-IL"/>
        </a:p>
      </dgm:t>
    </dgm:pt>
    <dgm:pt modelId="{90689935-3CAD-461A-B3CD-6B396C15A18D}">
      <dgm:prSet phldrT="[טקסט]" custT="1"/>
      <dgm:spPr/>
      <dgm:t>
        <a:bodyPr/>
        <a:lstStyle/>
        <a:p>
          <a:pPr rtl="1"/>
          <a:r>
            <a:rPr lang="he-IL" sz="1700" dirty="0"/>
            <a:t>המשטר הסובייטי אישר את ספרי הלימוד והעמיק את החינוך הקומוניסטי באמצעות תעמולה.</a:t>
          </a:r>
        </a:p>
      </dgm:t>
    </dgm:pt>
    <dgm:pt modelId="{780432E3-A5A1-4B5E-AD09-B32B08B7B79A}" type="parTrans" cxnId="{C1A24548-4B56-438A-9C24-E6E5A77BCDE4}">
      <dgm:prSet/>
      <dgm:spPr/>
      <dgm:t>
        <a:bodyPr/>
        <a:lstStyle/>
        <a:p>
          <a:pPr rtl="1"/>
          <a:endParaRPr lang="he-IL"/>
        </a:p>
      </dgm:t>
    </dgm:pt>
    <dgm:pt modelId="{1AEBD040-1C6F-484E-B9F8-AFB48DB8EEFC}" type="sibTrans" cxnId="{C1A24548-4B56-438A-9C24-E6E5A77BCDE4}">
      <dgm:prSet/>
      <dgm:spPr/>
      <dgm:t>
        <a:bodyPr/>
        <a:lstStyle/>
        <a:p>
          <a:pPr rtl="1"/>
          <a:endParaRPr lang="he-IL"/>
        </a:p>
      </dgm:t>
    </dgm:pt>
    <dgm:pt modelId="{DAA3D518-36C2-4046-A0EE-E582AB14348C}">
      <dgm:prSet phldrT="[טקסט]"/>
      <dgm:spPr/>
      <dgm:t>
        <a:bodyPr/>
        <a:lstStyle/>
        <a:p>
          <a:pPr rtl="1"/>
          <a:r>
            <a:rPr lang="he-IL" dirty="0"/>
            <a:t>פיקוח על הכלכלה</a:t>
          </a:r>
        </a:p>
      </dgm:t>
    </dgm:pt>
    <dgm:pt modelId="{FBA15F7B-7A58-494A-89C4-08050E470625}" type="parTrans" cxnId="{3F77C15E-2578-4E76-8C94-FA5987347903}">
      <dgm:prSet/>
      <dgm:spPr/>
      <dgm:t>
        <a:bodyPr/>
        <a:lstStyle/>
        <a:p>
          <a:pPr rtl="1"/>
          <a:endParaRPr lang="he-IL"/>
        </a:p>
      </dgm:t>
    </dgm:pt>
    <dgm:pt modelId="{74F0B0D3-8936-4E04-8F8B-80416F97332C}" type="sibTrans" cxnId="{3F77C15E-2578-4E76-8C94-FA5987347903}">
      <dgm:prSet/>
      <dgm:spPr/>
      <dgm:t>
        <a:bodyPr/>
        <a:lstStyle/>
        <a:p>
          <a:pPr rtl="1"/>
          <a:endParaRPr lang="he-IL"/>
        </a:p>
      </dgm:t>
    </dgm:pt>
    <dgm:pt modelId="{E543609B-58EE-4C3B-9ED9-9404BF063622}">
      <dgm:prSet phldrT="[טקסט]" custT="1"/>
      <dgm:spPr/>
      <dgm:t>
        <a:bodyPr/>
        <a:lstStyle/>
        <a:p>
          <a:pPr rtl="1"/>
          <a:r>
            <a:rPr lang="he-IL" sz="1700" dirty="0"/>
            <a:t>עם פרוץ המהפכה ביטלו הקומוניסטים את הבעלות הפרטית על אמצעי הייצור והלאימו את הקרקעות, המפעלים, התחבורה, הבנקים והמסחר.</a:t>
          </a:r>
        </a:p>
      </dgm:t>
    </dgm:pt>
    <dgm:pt modelId="{102CBEDC-93F0-4A90-85DE-6E5AE4AD4DFE}" type="parTrans" cxnId="{B5740E53-4306-4AF0-9ECC-08E321876592}">
      <dgm:prSet/>
      <dgm:spPr/>
      <dgm:t>
        <a:bodyPr/>
        <a:lstStyle/>
        <a:p>
          <a:pPr rtl="1"/>
          <a:endParaRPr lang="he-IL"/>
        </a:p>
      </dgm:t>
    </dgm:pt>
    <dgm:pt modelId="{84C5EAEA-513A-4AF0-8A31-AD53CC3889A5}" type="sibTrans" cxnId="{B5740E53-4306-4AF0-9ECC-08E321876592}">
      <dgm:prSet/>
      <dgm:spPr/>
      <dgm:t>
        <a:bodyPr/>
        <a:lstStyle/>
        <a:p>
          <a:pPr rtl="1"/>
          <a:endParaRPr lang="he-IL"/>
        </a:p>
      </dgm:t>
    </dgm:pt>
    <dgm:pt modelId="{F4C56CB2-1B43-443C-8788-6E7913BCFDD3}">
      <dgm:prSet phldrT="[טקסט]"/>
      <dgm:spPr/>
      <dgm:t>
        <a:bodyPr/>
        <a:lstStyle/>
        <a:p>
          <a:pPr rtl="1"/>
          <a:r>
            <a:rPr lang="he-IL" dirty="0"/>
            <a:t>הכלכלה של ברית המועצות הוגדרה </a:t>
          </a:r>
          <a:r>
            <a:rPr lang="he-IL" dirty="0" err="1"/>
            <a:t>ב"תוכניות</a:t>
          </a:r>
          <a:r>
            <a:rPr lang="he-IL" dirty="0"/>
            <a:t> חומש" אשר נועדו לחסל את הפיגור </a:t>
          </a:r>
          <a:r>
            <a:rPr lang="he-IL" dirty="0" err="1"/>
            <a:t>בתעשיה</a:t>
          </a:r>
          <a:r>
            <a:rPr lang="he-IL" dirty="0"/>
            <a:t> ובכלכלה.</a:t>
          </a:r>
        </a:p>
      </dgm:t>
    </dgm:pt>
    <dgm:pt modelId="{95F36C23-090F-4260-8A50-A2DF19984A9B}" type="parTrans" cxnId="{D33C317A-8C64-4983-80EE-A19DD9BA3DB3}">
      <dgm:prSet/>
      <dgm:spPr/>
      <dgm:t>
        <a:bodyPr/>
        <a:lstStyle/>
        <a:p>
          <a:pPr rtl="1"/>
          <a:endParaRPr lang="he-IL"/>
        </a:p>
      </dgm:t>
    </dgm:pt>
    <dgm:pt modelId="{A60B4502-DF0A-4F14-A45F-4E5059A58D73}" type="sibTrans" cxnId="{D33C317A-8C64-4983-80EE-A19DD9BA3DB3}">
      <dgm:prSet/>
      <dgm:spPr/>
      <dgm:t>
        <a:bodyPr/>
        <a:lstStyle/>
        <a:p>
          <a:pPr rtl="1"/>
          <a:endParaRPr lang="he-IL"/>
        </a:p>
      </dgm:t>
    </dgm:pt>
    <dgm:pt modelId="{B6253181-0D63-4E39-AF3F-7154C95BC13F}" type="pres">
      <dgm:prSet presAssocID="{AB59A8F8-3522-4A19-A07C-2176C6A81694}" presName="Name0" presStyleCnt="0">
        <dgm:presLayoutVars>
          <dgm:chPref val="3"/>
          <dgm:dir val="rev"/>
          <dgm:animLvl val="lvl"/>
          <dgm:resizeHandles/>
        </dgm:presLayoutVars>
      </dgm:prSet>
      <dgm:spPr/>
    </dgm:pt>
    <dgm:pt modelId="{55F3792C-93BE-49AF-8FF0-AE443B83405A}" type="pres">
      <dgm:prSet presAssocID="{3EDAB31C-110B-4DD9-BA64-A497BEB7DB5F}" presName="horFlow" presStyleCnt="0"/>
      <dgm:spPr/>
    </dgm:pt>
    <dgm:pt modelId="{57879F5D-61CC-493C-882E-CA14E2D7379E}" type="pres">
      <dgm:prSet presAssocID="{3EDAB31C-110B-4DD9-BA64-A497BEB7DB5F}" presName="bigChev" presStyleLbl="node1" presStyleIdx="0" presStyleCnt="2"/>
      <dgm:spPr/>
    </dgm:pt>
    <dgm:pt modelId="{DC611051-C7E6-4A4B-ABCF-F6BA4E7D7BAE}" type="pres">
      <dgm:prSet presAssocID="{3C3E7E43-BC6A-4ED9-80C4-C0E2E96C1F20}" presName="parTrans" presStyleCnt="0"/>
      <dgm:spPr/>
    </dgm:pt>
    <dgm:pt modelId="{022DB295-A59D-4C9F-B2DF-90B6C937B99E}" type="pres">
      <dgm:prSet presAssocID="{AED5AC80-E585-47A1-A05C-2ABB8B33E496}" presName="node" presStyleLbl="alignAccFollowNode1" presStyleIdx="0" presStyleCnt="4" custScaleX="317669">
        <dgm:presLayoutVars>
          <dgm:bulletEnabled val="1"/>
        </dgm:presLayoutVars>
      </dgm:prSet>
      <dgm:spPr/>
    </dgm:pt>
    <dgm:pt modelId="{7A4540C6-D4F8-405D-92F4-5D70C0C34A5A}" type="pres">
      <dgm:prSet presAssocID="{63491D69-9C8F-4F5B-8B61-4CF599428824}" presName="sibTrans" presStyleCnt="0"/>
      <dgm:spPr/>
    </dgm:pt>
    <dgm:pt modelId="{54D104E7-F742-46BD-B328-167B3B52A2B0}" type="pres">
      <dgm:prSet presAssocID="{90689935-3CAD-461A-B3CD-6B396C15A18D}" presName="node" presStyleLbl="alignAccFollowNode1" presStyleIdx="1" presStyleCnt="4" custScaleX="405213">
        <dgm:presLayoutVars>
          <dgm:bulletEnabled val="1"/>
        </dgm:presLayoutVars>
      </dgm:prSet>
      <dgm:spPr/>
    </dgm:pt>
    <dgm:pt modelId="{D57CDF1E-1F37-4AC4-8D54-77F6046AEE21}" type="pres">
      <dgm:prSet presAssocID="{3EDAB31C-110B-4DD9-BA64-A497BEB7DB5F}" presName="vSp" presStyleCnt="0"/>
      <dgm:spPr/>
    </dgm:pt>
    <dgm:pt modelId="{3D922E2B-8492-4CB6-8373-5AF35781E455}" type="pres">
      <dgm:prSet presAssocID="{DAA3D518-36C2-4046-A0EE-E582AB14348C}" presName="horFlow" presStyleCnt="0"/>
      <dgm:spPr/>
    </dgm:pt>
    <dgm:pt modelId="{32D96D25-8A92-44FB-BEF5-7BCFEB02077A}" type="pres">
      <dgm:prSet presAssocID="{DAA3D518-36C2-4046-A0EE-E582AB14348C}" presName="bigChev" presStyleLbl="node1" presStyleIdx="1" presStyleCnt="2"/>
      <dgm:spPr/>
    </dgm:pt>
    <dgm:pt modelId="{B6C1ECAA-2516-4277-863F-A733D1FADB01}" type="pres">
      <dgm:prSet presAssocID="{102CBEDC-93F0-4A90-85DE-6E5AE4AD4DFE}" presName="parTrans" presStyleCnt="0"/>
      <dgm:spPr/>
    </dgm:pt>
    <dgm:pt modelId="{C5CA9639-FB8A-4AF1-BD58-70693A66B436}" type="pres">
      <dgm:prSet presAssocID="{E543609B-58EE-4C3B-9ED9-9404BF063622}" presName="node" presStyleLbl="alignAccFollowNode1" presStyleIdx="2" presStyleCnt="4" custScaleX="370872">
        <dgm:presLayoutVars>
          <dgm:bulletEnabled val="1"/>
        </dgm:presLayoutVars>
      </dgm:prSet>
      <dgm:spPr/>
    </dgm:pt>
    <dgm:pt modelId="{1F1B7A68-C34B-4462-824F-DC285D2DEBBB}" type="pres">
      <dgm:prSet presAssocID="{84C5EAEA-513A-4AF0-8A31-AD53CC3889A5}" presName="sibTrans" presStyleCnt="0"/>
      <dgm:spPr/>
    </dgm:pt>
    <dgm:pt modelId="{B332F863-56A7-430E-8536-183D95D6B0CA}" type="pres">
      <dgm:prSet presAssocID="{F4C56CB2-1B43-443C-8788-6E7913BCFDD3}" presName="node" presStyleLbl="alignAccFollowNode1" presStyleIdx="3" presStyleCnt="4" custScaleX="360204">
        <dgm:presLayoutVars>
          <dgm:bulletEnabled val="1"/>
        </dgm:presLayoutVars>
      </dgm:prSet>
      <dgm:spPr/>
    </dgm:pt>
  </dgm:ptLst>
  <dgm:cxnLst>
    <dgm:cxn modelId="{AF607324-AB45-4CFA-860F-C4337FB69A44}" type="presOf" srcId="{E543609B-58EE-4C3B-9ED9-9404BF063622}" destId="{C5CA9639-FB8A-4AF1-BD58-70693A66B436}" srcOrd="0" destOrd="0" presId="urn:microsoft.com/office/officeart/2005/8/layout/lProcess3"/>
    <dgm:cxn modelId="{9DC1AB5B-B2C6-493C-A9E1-2A2AF2C47F31}" type="presOf" srcId="{3EDAB31C-110B-4DD9-BA64-A497BEB7DB5F}" destId="{57879F5D-61CC-493C-882E-CA14E2D7379E}" srcOrd="0" destOrd="0" presId="urn:microsoft.com/office/officeart/2005/8/layout/lProcess3"/>
    <dgm:cxn modelId="{0B16C55B-0C2C-4106-BE12-FC08253DB8CD}" srcId="{3EDAB31C-110B-4DD9-BA64-A497BEB7DB5F}" destId="{AED5AC80-E585-47A1-A05C-2ABB8B33E496}" srcOrd="0" destOrd="0" parTransId="{3C3E7E43-BC6A-4ED9-80C4-C0E2E96C1F20}" sibTransId="{63491D69-9C8F-4F5B-8B61-4CF599428824}"/>
    <dgm:cxn modelId="{3F77C15E-2578-4E76-8C94-FA5987347903}" srcId="{AB59A8F8-3522-4A19-A07C-2176C6A81694}" destId="{DAA3D518-36C2-4046-A0EE-E582AB14348C}" srcOrd="1" destOrd="0" parTransId="{FBA15F7B-7A58-494A-89C4-08050E470625}" sibTransId="{74F0B0D3-8936-4E04-8F8B-80416F97332C}"/>
    <dgm:cxn modelId="{C1A24548-4B56-438A-9C24-E6E5A77BCDE4}" srcId="{3EDAB31C-110B-4DD9-BA64-A497BEB7DB5F}" destId="{90689935-3CAD-461A-B3CD-6B396C15A18D}" srcOrd="1" destOrd="0" parTransId="{780432E3-A5A1-4B5E-AD09-B32B08B7B79A}" sibTransId="{1AEBD040-1C6F-484E-B9F8-AFB48DB8EEFC}"/>
    <dgm:cxn modelId="{C13E8E70-2BCE-4B59-AAE0-C61A7D043440}" srcId="{AB59A8F8-3522-4A19-A07C-2176C6A81694}" destId="{3EDAB31C-110B-4DD9-BA64-A497BEB7DB5F}" srcOrd="0" destOrd="0" parTransId="{F12EC272-56C1-4B1F-BEA3-000A7418FD18}" sibTransId="{786F7961-798E-47FF-A6EA-F7A4B598EE67}"/>
    <dgm:cxn modelId="{FD24E770-291D-436D-9282-F7EFAAF6EF8E}" type="presOf" srcId="{90689935-3CAD-461A-B3CD-6B396C15A18D}" destId="{54D104E7-F742-46BD-B328-167B3B52A2B0}" srcOrd="0" destOrd="0" presId="urn:microsoft.com/office/officeart/2005/8/layout/lProcess3"/>
    <dgm:cxn modelId="{B5740E53-4306-4AF0-9ECC-08E321876592}" srcId="{DAA3D518-36C2-4046-A0EE-E582AB14348C}" destId="{E543609B-58EE-4C3B-9ED9-9404BF063622}" srcOrd="0" destOrd="0" parTransId="{102CBEDC-93F0-4A90-85DE-6E5AE4AD4DFE}" sibTransId="{84C5EAEA-513A-4AF0-8A31-AD53CC3889A5}"/>
    <dgm:cxn modelId="{D33C317A-8C64-4983-80EE-A19DD9BA3DB3}" srcId="{DAA3D518-36C2-4046-A0EE-E582AB14348C}" destId="{F4C56CB2-1B43-443C-8788-6E7913BCFDD3}" srcOrd="1" destOrd="0" parTransId="{95F36C23-090F-4260-8A50-A2DF19984A9B}" sibTransId="{A60B4502-DF0A-4F14-A45F-4E5059A58D73}"/>
    <dgm:cxn modelId="{5FAA017D-056B-4D30-A65C-8E099DDCFE1F}" type="presOf" srcId="{F4C56CB2-1B43-443C-8788-6E7913BCFDD3}" destId="{B332F863-56A7-430E-8536-183D95D6B0CA}" srcOrd="0" destOrd="0" presId="urn:microsoft.com/office/officeart/2005/8/layout/lProcess3"/>
    <dgm:cxn modelId="{17C87FAD-8402-40B7-BCB9-DB17A533F288}" type="presOf" srcId="{AB59A8F8-3522-4A19-A07C-2176C6A81694}" destId="{B6253181-0D63-4E39-AF3F-7154C95BC13F}" srcOrd="0" destOrd="0" presId="urn:microsoft.com/office/officeart/2005/8/layout/lProcess3"/>
    <dgm:cxn modelId="{2BBF2DE2-D45B-4356-B54F-9956C6B8DED2}" type="presOf" srcId="{DAA3D518-36C2-4046-A0EE-E582AB14348C}" destId="{32D96D25-8A92-44FB-BEF5-7BCFEB02077A}" srcOrd="0" destOrd="0" presId="urn:microsoft.com/office/officeart/2005/8/layout/lProcess3"/>
    <dgm:cxn modelId="{9B1007E7-75B0-46CD-8AEF-19D6E93CA602}" type="presOf" srcId="{AED5AC80-E585-47A1-A05C-2ABB8B33E496}" destId="{022DB295-A59D-4C9F-B2DF-90B6C937B99E}" srcOrd="0" destOrd="0" presId="urn:microsoft.com/office/officeart/2005/8/layout/lProcess3"/>
    <dgm:cxn modelId="{177C1F3D-3C57-4A31-81C4-2AE3720048BB}" type="presParOf" srcId="{B6253181-0D63-4E39-AF3F-7154C95BC13F}" destId="{55F3792C-93BE-49AF-8FF0-AE443B83405A}" srcOrd="0" destOrd="0" presId="urn:microsoft.com/office/officeart/2005/8/layout/lProcess3"/>
    <dgm:cxn modelId="{0FF36F7E-2E60-4A5C-92D6-FBEB086F2823}" type="presParOf" srcId="{55F3792C-93BE-49AF-8FF0-AE443B83405A}" destId="{57879F5D-61CC-493C-882E-CA14E2D7379E}" srcOrd="0" destOrd="0" presId="urn:microsoft.com/office/officeart/2005/8/layout/lProcess3"/>
    <dgm:cxn modelId="{980F2414-C77F-4FD8-9582-B21197479BA5}" type="presParOf" srcId="{55F3792C-93BE-49AF-8FF0-AE443B83405A}" destId="{DC611051-C7E6-4A4B-ABCF-F6BA4E7D7BAE}" srcOrd="1" destOrd="0" presId="urn:microsoft.com/office/officeart/2005/8/layout/lProcess3"/>
    <dgm:cxn modelId="{E6049213-6A84-4A13-854D-756DABAED618}" type="presParOf" srcId="{55F3792C-93BE-49AF-8FF0-AE443B83405A}" destId="{022DB295-A59D-4C9F-B2DF-90B6C937B99E}" srcOrd="2" destOrd="0" presId="urn:microsoft.com/office/officeart/2005/8/layout/lProcess3"/>
    <dgm:cxn modelId="{4837B9F5-CE62-4AE7-A959-5566AE9EF2C0}" type="presParOf" srcId="{55F3792C-93BE-49AF-8FF0-AE443B83405A}" destId="{7A4540C6-D4F8-405D-92F4-5D70C0C34A5A}" srcOrd="3" destOrd="0" presId="urn:microsoft.com/office/officeart/2005/8/layout/lProcess3"/>
    <dgm:cxn modelId="{CD00980B-2E28-4212-8A02-35296A66CCFE}" type="presParOf" srcId="{55F3792C-93BE-49AF-8FF0-AE443B83405A}" destId="{54D104E7-F742-46BD-B328-167B3B52A2B0}" srcOrd="4" destOrd="0" presId="urn:microsoft.com/office/officeart/2005/8/layout/lProcess3"/>
    <dgm:cxn modelId="{1DB29EB1-31F2-44E2-A46D-C3E324950A2E}" type="presParOf" srcId="{B6253181-0D63-4E39-AF3F-7154C95BC13F}" destId="{D57CDF1E-1F37-4AC4-8D54-77F6046AEE21}" srcOrd="1" destOrd="0" presId="urn:microsoft.com/office/officeart/2005/8/layout/lProcess3"/>
    <dgm:cxn modelId="{EAF5B972-14D6-4196-BA2F-309825DEC09A}" type="presParOf" srcId="{B6253181-0D63-4E39-AF3F-7154C95BC13F}" destId="{3D922E2B-8492-4CB6-8373-5AF35781E455}" srcOrd="2" destOrd="0" presId="urn:microsoft.com/office/officeart/2005/8/layout/lProcess3"/>
    <dgm:cxn modelId="{DB86FEF4-5A8D-437A-89E1-04AD43D066D7}" type="presParOf" srcId="{3D922E2B-8492-4CB6-8373-5AF35781E455}" destId="{32D96D25-8A92-44FB-BEF5-7BCFEB02077A}" srcOrd="0" destOrd="0" presId="urn:microsoft.com/office/officeart/2005/8/layout/lProcess3"/>
    <dgm:cxn modelId="{56C8C994-F116-47F2-A2E6-FF4E7715093F}" type="presParOf" srcId="{3D922E2B-8492-4CB6-8373-5AF35781E455}" destId="{B6C1ECAA-2516-4277-863F-A733D1FADB01}" srcOrd="1" destOrd="0" presId="urn:microsoft.com/office/officeart/2005/8/layout/lProcess3"/>
    <dgm:cxn modelId="{9FFE2044-94DE-46B0-85BA-731B93C93267}" type="presParOf" srcId="{3D922E2B-8492-4CB6-8373-5AF35781E455}" destId="{C5CA9639-FB8A-4AF1-BD58-70693A66B436}" srcOrd="2" destOrd="0" presId="urn:microsoft.com/office/officeart/2005/8/layout/lProcess3"/>
    <dgm:cxn modelId="{99A664DE-3527-4437-AB0A-E5CA66A69722}" type="presParOf" srcId="{3D922E2B-8492-4CB6-8373-5AF35781E455}" destId="{1F1B7A68-C34B-4462-824F-DC285D2DEBBB}" srcOrd="3" destOrd="0" presId="urn:microsoft.com/office/officeart/2005/8/layout/lProcess3"/>
    <dgm:cxn modelId="{EEFD3521-7EF5-4C2E-AF6A-AB73663F6AA5}" type="presParOf" srcId="{3D922E2B-8492-4CB6-8373-5AF35781E455}" destId="{B332F863-56A7-430E-8536-183D95D6B0CA}" srcOrd="4"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B3A63F-1FA9-485C-BBB5-205F7577524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pPr rtl="1"/>
          <a:endParaRPr lang="he-IL"/>
        </a:p>
      </dgm:t>
    </dgm:pt>
    <dgm:pt modelId="{AEA5FB90-39BC-4F6A-B4AC-0825ACB2A959}">
      <dgm:prSet phldrT="[טקסט]"/>
      <dgm:spPr/>
      <dgm:t>
        <a:bodyPr/>
        <a:lstStyle/>
        <a:p>
          <a:pPr rtl="1"/>
          <a:r>
            <a:rPr lang="he-IL" dirty="0"/>
            <a:t>הוקמו מחלקות יהודיות בתוך המפלגה הקומוניסטית שנודעו בשם "</a:t>
          </a:r>
          <a:r>
            <a:rPr lang="he-IL" dirty="0" err="1"/>
            <a:t>יבסקציה</a:t>
          </a:r>
          <a:r>
            <a:rPr lang="he-IL" dirty="0"/>
            <a:t>". הם הפכו למוסד החשוב ביותר שטיפל ביהודים עד 1930.</a:t>
          </a:r>
        </a:p>
      </dgm:t>
    </dgm:pt>
    <dgm:pt modelId="{90FA1221-232B-4B54-9864-2C8226C4FBF6}" type="parTrans" cxnId="{D2DDAADE-551A-4A64-8D55-CBC06C1B2C69}">
      <dgm:prSet/>
      <dgm:spPr/>
      <dgm:t>
        <a:bodyPr/>
        <a:lstStyle/>
        <a:p>
          <a:pPr rtl="1"/>
          <a:endParaRPr lang="he-IL"/>
        </a:p>
      </dgm:t>
    </dgm:pt>
    <dgm:pt modelId="{B30503B2-36EF-4CDD-9572-663D789091F1}" type="sibTrans" cxnId="{D2DDAADE-551A-4A64-8D55-CBC06C1B2C69}">
      <dgm:prSet/>
      <dgm:spPr/>
      <dgm:t>
        <a:bodyPr/>
        <a:lstStyle/>
        <a:p>
          <a:pPr rtl="1"/>
          <a:endParaRPr lang="he-IL"/>
        </a:p>
      </dgm:t>
    </dgm:pt>
    <dgm:pt modelId="{485DE429-2E4C-41E0-9DF6-493F289C2918}">
      <dgm:prSet phldrT="[טקסט]"/>
      <dgm:spPr/>
      <dgm:t>
        <a:bodyPr/>
        <a:lstStyle/>
        <a:p>
          <a:pPr rtl="1"/>
          <a:r>
            <a:rPr lang="he-IL" dirty="0"/>
            <a:t>סטלין טען שאין לראות ביהודים אומה. הבעיה של הלאום היהודי תיפתר כאשר ייבנה ברוסיה משטר חברתי קומוניסטי שיביא להתבוללותם של היהודים.</a:t>
          </a:r>
        </a:p>
      </dgm:t>
    </dgm:pt>
    <dgm:pt modelId="{5D662CE8-121E-4E61-9817-BAC8FDEB5E27}" type="parTrans" cxnId="{C908EF4E-A611-42B5-86F1-B0889E8C14C6}">
      <dgm:prSet/>
      <dgm:spPr/>
      <dgm:t>
        <a:bodyPr/>
        <a:lstStyle/>
        <a:p>
          <a:pPr rtl="1"/>
          <a:endParaRPr lang="he-IL"/>
        </a:p>
      </dgm:t>
    </dgm:pt>
    <dgm:pt modelId="{13DA4F2D-1372-4DA2-8476-FC5D14628003}" type="sibTrans" cxnId="{C908EF4E-A611-42B5-86F1-B0889E8C14C6}">
      <dgm:prSet/>
      <dgm:spPr/>
      <dgm:t>
        <a:bodyPr/>
        <a:lstStyle/>
        <a:p>
          <a:pPr rtl="1"/>
          <a:endParaRPr lang="he-IL"/>
        </a:p>
      </dgm:t>
    </dgm:pt>
    <dgm:pt modelId="{7D1C4E0F-740A-450E-B879-190192B69DDC}">
      <dgm:prSet phldrT="[טקסט]"/>
      <dgm:spPr/>
      <dgm:t>
        <a:bodyPr/>
        <a:lstStyle/>
        <a:p>
          <a:pPr rtl="1"/>
          <a:r>
            <a:rPr lang="he-IL" dirty="0" err="1"/>
            <a:t>היבסקציה</a:t>
          </a:r>
          <a:r>
            <a:rPr lang="he-IL" dirty="0"/>
            <a:t> נתנה יד לחיסול מוסדות הקהילה, הטילה איסור על הפצתם של כתבי הקודש, אסרה על חינוך דתי וקיום חגים יהודיים. היא התמקדה בטיפוח התרבות היהודית החילונית.</a:t>
          </a:r>
        </a:p>
      </dgm:t>
    </dgm:pt>
    <dgm:pt modelId="{2A4FC050-D3DA-4337-A134-9EA5B967A49C}" type="parTrans" cxnId="{AF82D9FC-D8D5-4D95-B702-0AE790954823}">
      <dgm:prSet/>
      <dgm:spPr/>
      <dgm:t>
        <a:bodyPr/>
        <a:lstStyle/>
        <a:p>
          <a:pPr rtl="1"/>
          <a:endParaRPr lang="he-IL"/>
        </a:p>
      </dgm:t>
    </dgm:pt>
    <dgm:pt modelId="{72DF1A4B-8DED-4036-B21C-F06008480F52}" type="sibTrans" cxnId="{AF82D9FC-D8D5-4D95-B702-0AE790954823}">
      <dgm:prSet/>
      <dgm:spPr/>
      <dgm:t>
        <a:bodyPr/>
        <a:lstStyle/>
        <a:p>
          <a:pPr rtl="1"/>
          <a:endParaRPr lang="he-IL"/>
        </a:p>
      </dgm:t>
    </dgm:pt>
    <dgm:pt modelId="{B9CD7169-F57A-44DB-BBB6-93D18AD644D7}">
      <dgm:prSet phldrT="[טקסט]"/>
      <dgm:spPr/>
      <dgm:t>
        <a:bodyPr/>
        <a:lstStyle/>
        <a:p>
          <a:pPr rtl="1"/>
          <a:r>
            <a:rPr lang="he-IL" dirty="0"/>
            <a:t>מטרתם הייתה להפיץ את האידיאולוגיה הקומוניסטית בקרב הציבור היהודי על ידי בניית תרבות יהודית חילונית. הם התנגדו באופן נחרץ לציונות.</a:t>
          </a:r>
        </a:p>
      </dgm:t>
    </dgm:pt>
    <dgm:pt modelId="{6AF89761-607A-4A5C-8845-41956809CBA3}" type="parTrans" cxnId="{F336987A-0669-4B95-9CA2-254CE5E50FA0}">
      <dgm:prSet/>
      <dgm:spPr/>
      <dgm:t>
        <a:bodyPr/>
        <a:lstStyle/>
        <a:p>
          <a:pPr rtl="1"/>
          <a:endParaRPr lang="he-IL"/>
        </a:p>
      </dgm:t>
    </dgm:pt>
    <dgm:pt modelId="{A9C3D559-0529-4D49-ABE5-F53E0D7F8B8A}" type="sibTrans" cxnId="{F336987A-0669-4B95-9CA2-254CE5E50FA0}">
      <dgm:prSet/>
      <dgm:spPr/>
      <dgm:t>
        <a:bodyPr/>
        <a:lstStyle/>
        <a:p>
          <a:pPr rtl="1"/>
          <a:endParaRPr lang="he-IL"/>
        </a:p>
      </dgm:t>
    </dgm:pt>
    <dgm:pt modelId="{AB0D31AF-0DD5-479F-8EE9-3A02291B59B9}" type="pres">
      <dgm:prSet presAssocID="{84B3A63F-1FA9-485C-BBB5-205F75775244}" presName="diagram" presStyleCnt="0">
        <dgm:presLayoutVars>
          <dgm:dir/>
          <dgm:resizeHandles val="exact"/>
        </dgm:presLayoutVars>
      </dgm:prSet>
      <dgm:spPr/>
    </dgm:pt>
    <dgm:pt modelId="{58D8D6D2-5AEB-436C-9584-6E6D48FE3078}" type="pres">
      <dgm:prSet presAssocID="{AEA5FB90-39BC-4F6A-B4AC-0825ACB2A959}" presName="node" presStyleLbl="node1" presStyleIdx="0" presStyleCnt="4">
        <dgm:presLayoutVars>
          <dgm:bulletEnabled val="1"/>
        </dgm:presLayoutVars>
      </dgm:prSet>
      <dgm:spPr/>
    </dgm:pt>
    <dgm:pt modelId="{76DE27E8-7861-4983-B829-7B0A23485F49}" type="pres">
      <dgm:prSet presAssocID="{B30503B2-36EF-4CDD-9572-663D789091F1}" presName="sibTrans" presStyleCnt="0"/>
      <dgm:spPr/>
    </dgm:pt>
    <dgm:pt modelId="{681D6E83-AF31-4D40-930D-D27526198B95}" type="pres">
      <dgm:prSet presAssocID="{485DE429-2E4C-41E0-9DF6-493F289C2918}" presName="node" presStyleLbl="node1" presStyleIdx="1" presStyleCnt="4">
        <dgm:presLayoutVars>
          <dgm:bulletEnabled val="1"/>
        </dgm:presLayoutVars>
      </dgm:prSet>
      <dgm:spPr/>
    </dgm:pt>
    <dgm:pt modelId="{D094BF8D-D748-4627-9DCF-A14DD944302A}" type="pres">
      <dgm:prSet presAssocID="{13DA4F2D-1372-4DA2-8476-FC5D14628003}" presName="sibTrans" presStyleCnt="0"/>
      <dgm:spPr/>
    </dgm:pt>
    <dgm:pt modelId="{F7676FFA-4AAE-4404-B1F3-C4E9992FAB84}" type="pres">
      <dgm:prSet presAssocID="{7D1C4E0F-740A-450E-B879-190192B69DDC}" presName="node" presStyleLbl="node1" presStyleIdx="2" presStyleCnt="4">
        <dgm:presLayoutVars>
          <dgm:bulletEnabled val="1"/>
        </dgm:presLayoutVars>
      </dgm:prSet>
      <dgm:spPr/>
    </dgm:pt>
    <dgm:pt modelId="{002C5E8D-E16D-4DE7-8971-61E4CD9F89AE}" type="pres">
      <dgm:prSet presAssocID="{72DF1A4B-8DED-4036-B21C-F06008480F52}" presName="sibTrans" presStyleCnt="0"/>
      <dgm:spPr/>
    </dgm:pt>
    <dgm:pt modelId="{FB01645E-2A44-4BE4-8411-B153E66CA5E6}" type="pres">
      <dgm:prSet presAssocID="{B9CD7169-F57A-44DB-BBB6-93D18AD644D7}" presName="node" presStyleLbl="node1" presStyleIdx="3" presStyleCnt="4">
        <dgm:presLayoutVars>
          <dgm:bulletEnabled val="1"/>
        </dgm:presLayoutVars>
      </dgm:prSet>
      <dgm:spPr/>
    </dgm:pt>
  </dgm:ptLst>
  <dgm:cxnLst>
    <dgm:cxn modelId="{64EA1065-7D1E-4618-8D98-24149FAE06E2}" type="presOf" srcId="{B9CD7169-F57A-44DB-BBB6-93D18AD644D7}" destId="{FB01645E-2A44-4BE4-8411-B153E66CA5E6}" srcOrd="0" destOrd="0" presId="urn:microsoft.com/office/officeart/2005/8/layout/default"/>
    <dgm:cxn modelId="{C908EF4E-A611-42B5-86F1-B0889E8C14C6}" srcId="{84B3A63F-1FA9-485C-BBB5-205F75775244}" destId="{485DE429-2E4C-41E0-9DF6-493F289C2918}" srcOrd="1" destOrd="0" parTransId="{5D662CE8-121E-4E61-9817-BAC8FDEB5E27}" sibTransId="{13DA4F2D-1372-4DA2-8476-FC5D14628003}"/>
    <dgm:cxn modelId="{F336987A-0669-4B95-9CA2-254CE5E50FA0}" srcId="{84B3A63F-1FA9-485C-BBB5-205F75775244}" destId="{B9CD7169-F57A-44DB-BBB6-93D18AD644D7}" srcOrd="3" destOrd="0" parTransId="{6AF89761-607A-4A5C-8845-41956809CBA3}" sibTransId="{A9C3D559-0529-4D49-ABE5-F53E0D7F8B8A}"/>
    <dgm:cxn modelId="{706F8A7B-5471-4C47-AC15-4C81853CB268}" type="presOf" srcId="{485DE429-2E4C-41E0-9DF6-493F289C2918}" destId="{681D6E83-AF31-4D40-930D-D27526198B95}" srcOrd="0" destOrd="0" presId="urn:microsoft.com/office/officeart/2005/8/layout/default"/>
    <dgm:cxn modelId="{9F3FD9B1-E27F-40A4-A5A4-BFD225A90638}" type="presOf" srcId="{84B3A63F-1FA9-485C-BBB5-205F75775244}" destId="{AB0D31AF-0DD5-479F-8EE9-3A02291B59B9}" srcOrd="0" destOrd="0" presId="urn:microsoft.com/office/officeart/2005/8/layout/default"/>
    <dgm:cxn modelId="{C7DBC0BA-7B4A-4283-93D4-490228499BDA}" type="presOf" srcId="{7D1C4E0F-740A-450E-B879-190192B69DDC}" destId="{F7676FFA-4AAE-4404-B1F3-C4E9992FAB84}" srcOrd="0" destOrd="0" presId="urn:microsoft.com/office/officeart/2005/8/layout/default"/>
    <dgm:cxn modelId="{8AA589DD-DA13-4A26-81A9-E513EF826427}" type="presOf" srcId="{AEA5FB90-39BC-4F6A-B4AC-0825ACB2A959}" destId="{58D8D6D2-5AEB-436C-9584-6E6D48FE3078}" srcOrd="0" destOrd="0" presId="urn:microsoft.com/office/officeart/2005/8/layout/default"/>
    <dgm:cxn modelId="{D2DDAADE-551A-4A64-8D55-CBC06C1B2C69}" srcId="{84B3A63F-1FA9-485C-BBB5-205F75775244}" destId="{AEA5FB90-39BC-4F6A-B4AC-0825ACB2A959}" srcOrd="0" destOrd="0" parTransId="{90FA1221-232B-4B54-9864-2C8226C4FBF6}" sibTransId="{B30503B2-36EF-4CDD-9572-663D789091F1}"/>
    <dgm:cxn modelId="{AF82D9FC-D8D5-4D95-B702-0AE790954823}" srcId="{84B3A63F-1FA9-485C-BBB5-205F75775244}" destId="{7D1C4E0F-740A-450E-B879-190192B69DDC}" srcOrd="2" destOrd="0" parTransId="{2A4FC050-D3DA-4337-A134-9EA5B967A49C}" sibTransId="{72DF1A4B-8DED-4036-B21C-F06008480F52}"/>
    <dgm:cxn modelId="{19D1F7FE-2235-46A1-807C-6254BD82F356}" type="presParOf" srcId="{AB0D31AF-0DD5-479F-8EE9-3A02291B59B9}" destId="{58D8D6D2-5AEB-436C-9584-6E6D48FE3078}" srcOrd="0" destOrd="0" presId="urn:microsoft.com/office/officeart/2005/8/layout/default"/>
    <dgm:cxn modelId="{D25C2073-1708-4040-A02B-5984F3B02E16}" type="presParOf" srcId="{AB0D31AF-0DD5-479F-8EE9-3A02291B59B9}" destId="{76DE27E8-7861-4983-B829-7B0A23485F49}" srcOrd="1" destOrd="0" presId="urn:microsoft.com/office/officeart/2005/8/layout/default"/>
    <dgm:cxn modelId="{626E3E97-C741-4E60-AACC-6129401AF0C3}" type="presParOf" srcId="{AB0D31AF-0DD5-479F-8EE9-3A02291B59B9}" destId="{681D6E83-AF31-4D40-930D-D27526198B95}" srcOrd="2" destOrd="0" presId="urn:microsoft.com/office/officeart/2005/8/layout/default"/>
    <dgm:cxn modelId="{A6FFCF15-E5AE-4CE0-92A5-0DE92974FF4F}" type="presParOf" srcId="{AB0D31AF-0DD5-479F-8EE9-3A02291B59B9}" destId="{D094BF8D-D748-4627-9DCF-A14DD944302A}" srcOrd="3" destOrd="0" presId="urn:microsoft.com/office/officeart/2005/8/layout/default"/>
    <dgm:cxn modelId="{488C6A5B-097A-4BBD-9C06-7B507455E1AD}" type="presParOf" srcId="{AB0D31AF-0DD5-479F-8EE9-3A02291B59B9}" destId="{F7676FFA-4AAE-4404-B1F3-C4E9992FAB84}" srcOrd="4" destOrd="0" presId="urn:microsoft.com/office/officeart/2005/8/layout/default"/>
    <dgm:cxn modelId="{74C2AA06-62B0-45E0-A86A-EF4723D7ED02}" type="presParOf" srcId="{AB0D31AF-0DD5-479F-8EE9-3A02291B59B9}" destId="{002C5E8D-E16D-4DE7-8971-61E4CD9F89AE}" srcOrd="5" destOrd="0" presId="urn:microsoft.com/office/officeart/2005/8/layout/default"/>
    <dgm:cxn modelId="{BFC2C910-321A-47DD-B17A-FBB6DE03A49B}" type="presParOf" srcId="{AB0D31AF-0DD5-479F-8EE9-3A02291B59B9}" destId="{FB01645E-2A44-4BE4-8411-B153E66CA5E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CF5CD9-1737-4581-A741-1C1D6376419C}"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pPr rtl="1"/>
          <a:endParaRPr lang="he-IL"/>
        </a:p>
      </dgm:t>
    </dgm:pt>
    <dgm:pt modelId="{724CDEB2-953B-4B85-B163-9649F3D0BA29}">
      <dgm:prSet phldrT="[טקסט]"/>
      <dgm:spPr/>
      <dgm:t>
        <a:bodyPr/>
        <a:lstStyle/>
        <a:p>
          <a:pPr rtl="1"/>
          <a:r>
            <a:rPr lang="he-IL" dirty="0"/>
            <a:t>ליברליזם וסוציאליזם</a:t>
          </a:r>
        </a:p>
      </dgm:t>
    </dgm:pt>
    <dgm:pt modelId="{CB3151AA-816D-477E-8F8E-D6F35702EC1F}" type="parTrans" cxnId="{BCD44F70-3CA7-4691-986E-00CC3139F44E}">
      <dgm:prSet/>
      <dgm:spPr/>
      <dgm:t>
        <a:bodyPr/>
        <a:lstStyle/>
        <a:p>
          <a:pPr rtl="1"/>
          <a:endParaRPr lang="he-IL"/>
        </a:p>
      </dgm:t>
    </dgm:pt>
    <dgm:pt modelId="{4D4CB4B2-B9D0-40CD-8D03-3EB5DBA7964E}" type="sibTrans" cxnId="{BCD44F70-3CA7-4691-986E-00CC3139F44E}">
      <dgm:prSet/>
      <dgm:spPr/>
      <dgm:t>
        <a:bodyPr/>
        <a:lstStyle/>
        <a:p>
          <a:pPr rtl="1"/>
          <a:endParaRPr lang="he-IL"/>
        </a:p>
      </dgm:t>
    </dgm:pt>
    <dgm:pt modelId="{E8E37678-E292-456D-AE30-FE7AC66EBEDB}">
      <dgm:prSet phldrT="[טקסט]"/>
      <dgm:spPr/>
      <dgm:t>
        <a:bodyPr/>
        <a:lstStyle/>
        <a:p>
          <a:pPr rtl="1"/>
          <a:r>
            <a:rPr lang="he-IL" dirty="0"/>
            <a:t>מעמידים במרכז את האדם-האזרח- בן מעמד הפועלים</a:t>
          </a:r>
        </a:p>
      </dgm:t>
    </dgm:pt>
    <dgm:pt modelId="{00248E19-504E-4AD8-BBDF-A1F3BC5DAB9A}" type="parTrans" cxnId="{1E4278CA-1ED9-4B57-B828-5DB6E13379A9}">
      <dgm:prSet/>
      <dgm:spPr/>
      <dgm:t>
        <a:bodyPr/>
        <a:lstStyle/>
        <a:p>
          <a:pPr rtl="1"/>
          <a:endParaRPr lang="he-IL"/>
        </a:p>
      </dgm:t>
    </dgm:pt>
    <dgm:pt modelId="{124C89C3-B6EB-45FA-890F-60FE39F2CEA4}" type="sibTrans" cxnId="{1E4278CA-1ED9-4B57-B828-5DB6E13379A9}">
      <dgm:prSet/>
      <dgm:spPr/>
      <dgm:t>
        <a:bodyPr/>
        <a:lstStyle/>
        <a:p>
          <a:pPr rtl="1"/>
          <a:endParaRPr lang="he-IL"/>
        </a:p>
      </dgm:t>
    </dgm:pt>
    <dgm:pt modelId="{E50BC544-0B12-4226-B4AB-D10C0C9ACFAE}">
      <dgm:prSet phldrT="[טקסט]"/>
      <dgm:spPr/>
      <dgm:t>
        <a:bodyPr/>
        <a:lstStyle/>
        <a:p>
          <a:pPr rtl="1"/>
          <a:r>
            <a:rPr lang="he-IL" dirty="0"/>
            <a:t>פשיזם</a:t>
          </a:r>
        </a:p>
      </dgm:t>
    </dgm:pt>
    <dgm:pt modelId="{3FE174FD-E7B3-40F0-B5B6-80F676021813}" type="parTrans" cxnId="{385B9713-72A4-4721-B856-3C6EF832A173}">
      <dgm:prSet/>
      <dgm:spPr/>
      <dgm:t>
        <a:bodyPr/>
        <a:lstStyle/>
        <a:p>
          <a:pPr rtl="1"/>
          <a:endParaRPr lang="he-IL"/>
        </a:p>
      </dgm:t>
    </dgm:pt>
    <dgm:pt modelId="{CEDB34B5-5D0A-4E8A-8AB8-FE0AA29C85FC}" type="sibTrans" cxnId="{385B9713-72A4-4721-B856-3C6EF832A173}">
      <dgm:prSet/>
      <dgm:spPr/>
      <dgm:t>
        <a:bodyPr/>
        <a:lstStyle/>
        <a:p>
          <a:pPr rtl="1"/>
          <a:endParaRPr lang="he-IL"/>
        </a:p>
      </dgm:t>
    </dgm:pt>
    <dgm:pt modelId="{BBD62B1E-E760-4CEE-9BAE-23139FDC48B1}">
      <dgm:prSet phldrT="[טקסט]"/>
      <dgm:spPr/>
      <dgm:t>
        <a:bodyPr/>
        <a:lstStyle/>
        <a:p>
          <a:pPr rtl="1"/>
          <a:r>
            <a:rPr lang="he-IL" dirty="0"/>
            <a:t>מעמיד במרכז את ההיבט הלאומי כגורם מאחד של העם.</a:t>
          </a:r>
        </a:p>
      </dgm:t>
    </dgm:pt>
    <dgm:pt modelId="{AEBE50BA-5E1B-4EB2-98D9-E7E025D227B1}" type="parTrans" cxnId="{C5119EA3-72FA-4360-86C5-9BBD208F5361}">
      <dgm:prSet/>
      <dgm:spPr/>
      <dgm:t>
        <a:bodyPr/>
        <a:lstStyle/>
        <a:p>
          <a:pPr rtl="1"/>
          <a:endParaRPr lang="he-IL"/>
        </a:p>
      </dgm:t>
    </dgm:pt>
    <dgm:pt modelId="{1FCD2F84-C7D1-4DE9-894E-7429F39395E3}" type="sibTrans" cxnId="{C5119EA3-72FA-4360-86C5-9BBD208F5361}">
      <dgm:prSet/>
      <dgm:spPr/>
      <dgm:t>
        <a:bodyPr/>
        <a:lstStyle/>
        <a:p>
          <a:pPr rtl="1"/>
          <a:endParaRPr lang="he-IL"/>
        </a:p>
      </dgm:t>
    </dgm:pt>
    <dgm:pt modelId="{AA90D95A-8190-42EC-834F-F1E18BE04AF1}" type="pres">
      <dgm:prSet presAssocID="{2BCF5CD9-1737-4581-A741-1C1D6376419C}" presName="diagram" presStyleCnt="0">
        <dgm:presLayoutVars>
          <dgm:chPref val="1"/>
          <dgm:dir val="rev"/>
          <dgm:animOne val="branch"/>
          <dgm:animLvl val="lvl"/>
          <dgm:resizeHandles/>
        </dgm:presLayoutVars>
      </dgm:prSet>
      <dgm:spPr/>
    </dgm:pt>
    <dgm:pt modelId="{E7190DD7-D550-44BC-97A7-878EB309AF2A}" type="pres">
      <dgm:prSet presAssocID="{724CDEB2-953B-4B85-B163-9649F3D0BA29}" presName="root" presStyleCnt="0"/>
      <dgm:spPr/>
    </dgm:pt>
    <dgm:pt modelId="{5899D5A1-6BAC-4FF4-97AC-A344CA16FA05}" type="pres">
      <dgm:prSet presAssocID="{724CDEB2-953B-4B85-B163-9649F3D0BA29}" presName="rootComposite" presStyleCnt="0"/>
      <dgm:spPr/>
    </dgm:pt>
    <dgm:pt modelId="{AAD78EFB-1BCA-4BF3-8AAC-CD4E3EFEF781}" type="pres">
      <dgm:prSet presAssocID="{724CDEB2-953B-4B85-B163-9649F3D0BA29}" presName="rootText" presStyleLbl="node1" presStyleIdx="0" presStyleCnt="2"/>
      <dgm:spPr/>
    </dgm:pt>
    <dgm:pt modelId="{E8A5C75B-8CBE-4091-ADD9-49A02CA77226}" type="pres">
      <dgm:prSet presAssocID="{724CDEB2-953B-4B85-B163-9649F3D0BA29}" presName="rootConnector" presStyleLbl="node1" presStyleIdx="0" presStyleCnt="2"/>
      <dgm:spPr/>
    </dgm:pt>
    <dgm:pt modelId="{F58AE24A-68BC-4DA6-AD76-D9B7FC14A761}" type="pres">
      <dgm:prSet presAssocID="{724CDEB2-953B-4B85-B163-9649F3D0BA29}" presName="childShape" presStyleCnt="0"/>
      <dgm:spPr/>
    </dgm:pt>
    <dgm:pt modelId="{F799FF49-3546-4151-A836-1340B3EBD3EE}" type="pres">
      <dgm:prSet presAssocID="{00248E19-504E-4AD8-BBDF-A1F3BC5DAB9A}" presName="Name13" presStyleLbl="parChTrans1D2" presStyleIdx="0" presStyleCnt="2"/>
      <dgm:spPr/>
    </dgm:pt>
    <dgm:pt modelId="{CD488AE1-ECF6-4D22-8957-5E76047312FD}" type="pres">
      <dgm:prSet presAssocID="{E8E37678-E292-456D-AE30-FE7AC66EBEDB}" presName="childText" presStyleLbl="bgAcc1" presStyleIdx="0" presStyleCnt="2">
        <dgm:presLayoutVars>
          <dgm:bulletEnabled val="1"/>
        </dgm:presLayoutVars>
      </dgm:prSet>
      <dgm:spPr/>
    </dgm:pt>
    <dgm:pt modelId="{3A4D1D23-288A-4BCF-9374-CB5ED231BC86}" type="pres">
      <dgm:prSet presAssocID="{E50BC544-0B12-4226-B4AB-D10C0C9ACFAE}" presName="root" presStyleCnt="0"/>
      <dgm:spPr/>
    </dgm:pt>
    <dgm:pt modelId="{7C389E1E-3753-406F-AB4A-52B7E919DF45}" type="pres">
      <dgm:prSet presAssocID="{E50BC544-0B12-4226-B4AB-D10C0C9ACFAE}" presName="rootComposite" presStyleCnt="0"/>
      <dgm:spPr/>
    </dgm:pt>
    <dgm:pt modelId="{E5D9BF29-7A24-4065-AA2E-F527BBC1EF3D}" type="pres">
      <dgm:prSet presAssocID="{E50BC544-0B12-4226-B4AB-D10C0C9ACFAE}" presName="rootText" presStyleLbl="node1" presStyleIdx="1" presStyleCnt="2"/>
      <dgm:spPr/>
    </dgm:pt>
    <dgm:pt modelId="{68C5EB70-3F14-46EA-B4A6-5FB84CBDE5B0}" type="pres">
      <dgm:prSet presAssocID="{E50BC544-0B12-4226-B4AB-D10C0C9ACFAE}" presName="rootConnector" presStyleLbl="node1" presStyleIdx="1" presStyleCnt="2"/>
      <dgm:spPr/>
    </dgm:pt>
    <dgm:pt modelId="{3110631F-71D8-4856-B611-84100EB660E8}" type="pres">
      <dgm:prSet presAssocID="{E50BC544-0B12-4226-B4AB-D10C0C9ACFAE}" presName="childShape" presStyleCnt="0"/>
      <dgm:spPr/>
    </dgm:pt>
    <dgm:pt modelId="{CF23D7EE-5067-46FA-BFE4-7244F40955B4}" type="pres">
      <dgm:prSet presAssocID="{AEBE50BA-5E1B-4EB2-98D9-E7E025D227B1}" presName="Name13" presStyleLbl="parChTrans1D2" presStyleIdx="1" presStyleCnt="2"/>
      <dgm:spPr/>
    </dgm:pt>
    <dgm:pt modelId="{847BA32E-5909-47AA-8E5A-D875850BA119}" type="pres">
      <dgm:prSet presAssocID="{BBD62B1E-E760-4CEE-9BAE-23139FDC48B1}" presName="childText" presStyleLbl="bgAcc1" presStyleIdx="1" presStyleCnt="2">
        <dgm:presLayoutVars>
          <dgm:bulletEnabled val="1"/>
        </dgm:presLayoutVars>
      </dgm:prSet>
      <dgm:spPr/>
    </dgm:pt>
  </dgm:ptLst>
  <dgm:cxnLst>
    <dgm:cxn modelId="{385B9713-72A4-4721-B856-3C6EF832A173}" srcId="{2BCF5CD9-1737-4581-A741-1C1D6376419C}" destId="{E50BC544-0B12-4226-B4AB-D10C0C9ACFAE}" srcOrd="1" destOrd="0" parTransId="{3FE174FD-E7B3-40F0-B5B6-80F676021813}" sibTransId="{CEDB34B5-5D0A-4E8A-8AB8-FE0AA29C85FC}"/>
    <dgm:cxn modelId="{A61C8E1D-9A45-4DF5-838E-5CAE0AAB6D8E}" type="presOf" srcId="{BBD62B1E-E760-4CEE-9BAE-23139FDC48B1}" destId="{847BA32E-5909-47AA-8E5A-D875850BA119}" srcOrd="0" destOrd="0" presId="urn:microsoft.com/office/officeart/2005/8/layout/hierarchy3"/>
    <dgm:cxn modelId="{9EC7EE35-C747-4F77-BB49-274399C85865}" type="presOf" srcId="{E50BC544-0B12-4226-B4AB-D10C0C9ACFAE}" destId="{68C5EB70-3F14-46EA-B4A6-5FB84CBDE5B0}" srcOrd="1" destOrd="0" presId="urn:microsoft.com/office/officeart/2005/8/layout/hierarchy3"/>
    <dgm:cxn modelId="{CB039F64-1AD0-4660-9BEA-269D34004951}" type="presOf" srcId="{E50BC544-0B12-4226-B4AB-D10C0C9ACFAE}" destId="{E5D9BF29-7A24-4065-AA2E-F527BBC1EF3D}" srcOrd="0" destOrd="0" presId="urn:microsoft.com/office/officeart/2005/8/layout/hierarchy3"/>
    <dgm:cxn modelId="{10BF1B67-D14B-47B5-879C-9F55E68C7B6C}" type="presOf" srcId="{724CDEB2-953B-4B85-B163-9649F3D0BA29}" destId="{E8A5C75B-8CBE-4091-ADD9-49A02CA77226}" srcOrd="1" destOrd="0" presId="urn:microsoft.com/office/officeart/2005/8/layout/hierarchy3"/>
    <dgm:cxn modelId="{BCD44F70-3CA7-4691-986E-00CC3139F44E}" srcId="{2BCF5CD9-1737-4581-A741-1C1D6376419C}" destId="{724CDEB2-953B-4B85-B163-9649F3D0BA29}" srcOrd="0" destOrd="0" parTransId="{CB3151AA-816D-477E-8F8E-D6F35702EC1F}" sibTransId="{4D4CB4B2-B9D0-40CD-8D03-3EB5DBA7964E}"/>
    <dgm:cxn modelId="{98E57559-5B99-4977-A4A9-CB040FA3FE81}" type="presOf" srcId="{AEBE50BA-5E1B-4EB2-98D9-E7E025D227B1}" destId="{CF23D7EE-5067-46FA-BFE4-7244F40955B4}" srcOrd="0" destOrd="0" presId="urn:microsoft.com/office/officeart/2005/8/layout/hierarchy3"/>
    <dgm:cxn modelId="{4B4E2191-D74B-4E8F-8825-BA45F7F837E5}" type="presOf" srcId="{2BCF5CD9-1737-4581-A741-1C1D6376419C}" destId="{AA90D95A-8190-42EC-834F-F1E18BE04AF1}" srcOrd="0" destOrd="0" presId="urn:microsoft.com/office/officeart/2005/8/layout/hierarchy3"/>
    <dgm:cxn modelId="{C5119EA3-72FA-4360-86C5-9BBD208F5361}" srcId="{E50BC544-0B12-4226-B4AB-D10C0C9ACFAE}" destId="{BBD62B1E-E760-4CEE-9BAE-23139FDC48B1}" srcOrd="0" destOrd="0" parTransId="{AEBE50BA-5E1B-4EB2-98D9-E7E025D227B1}" sibTransId="{1FCD2F84-C7D1-4DE9-894E-7429F39395E3}"/>
    <dgm:cxn modelId="{F8F87CB7-B8AA-4781-AADC-B3EC34BAA29E}" type="presOf" srcId="{00248E19-504E-4AD8-BBDF-A1F3BC5DAB9A}" destId="{F799FF49-3546-4151-A836-1340B3EBD3EE}" srcOrd="0" destOrd="0" presId="urn:microsoft.com/office/officeart/2005/8/layout/hierarchy3"/>
    <dgm:cxn modelId="{1E4278CA-1ED9-4B57-B828-5DB6E13379A9}" srcId="{724CDEB2-953B-4B85-B163-9649F3D0BA29}" destId="{E8E37678-E292-456D-AE30-FE7AC66EBEDB}" srcOrd="0" destOrd="0" parTransId="{00248E19-504E-4AD8-BBDF-A1F3BC5DAB9A}" sibTransId="{124C89C3-B6EB-45FA-890F-60FE39F2CEA4}"/>
    <dgm:cxn modelId="{EDDCE4D0-0029-40A6-A38C-C5E608EDDFAA}" type="presOf" srcId="{E8E37678-E292-456D-AE30-FE7AC66EBEDB}" destId="{CD488AE1-ECF6-4D22-8957-5E76047312FD}" srcOrd="0" destOrd="0" presId="urn:microsoft.com/office/officeart/2005/8/layout/hierarchy3"/>
    <dgm:cxn modelId="{60481EF5-8E14-47F2-812B-0FAEE8C63FF7}" type="presOf" srcId="{724CDEB2-953B-4B85-B163-9649F3D0BA29}" destId="{AAD78EFB-1BCA-4BF3-8AAC-CD4E3EFEF781}" srcOrd="0" destOrd="0" presId="urn:microsoft.com/office/officeart/2005/8/layout/hierarchy3"/>
    <dgm:cxn modelId="{8D706906-B9B3-4C45-ABF5-1C3AE6D8BE0A}" type="presParOf" srcId="{AA90D95A-8190-42EC-834F-F1E18BE04AF1}" destId="{E7190DD7-D550-44BC-97A7-878EB309AF2A}" srcOrd="0" destOrd="0" presId="urn:microsoft.com/office/officeart/2005/8/layout/hierarchy3"/>
    <dgm:cxn modelId="{B27DD92D-7225-43AD-8F91-837334BA9D7F}" type="presParOf" srcId="{E7190DD7-D550-44BC-97A7-878EB309AF2A}" destId="{5899D5A1-6BAC-4FF4-97AC-A344CA16FA05}" srcOrd="0" destOrd="0" presId="urn:microsoft.com/office/officeart/2005/8/layout/hierarchy3"/>
    <dgm:cxn modelId="{AD9DE045-A700-4A45-B46E-58969E43919D}" type="presParOf" srcId="{5899D5A1-6BAC-4FF4-97AC-A344CA16FA05}" destId="{AAD78EFB-1BCA-4BF3-8AAC-CD4E3EFEF781}" srcOrd="0" destOrd="0" presId="urn:microsoft.com/office/officeart/2005/8/layout/hierarchy3"/>
    <dgm:cxn modelId="{783FA1E5-E24D-4B71-84F1-AAC671AF931D}" type="presParOf" srcId="{5899D5A1-6BAC-4FF4-97AC-A344CA16FA05}" destId="{E8A5C75B-8CBE-4091-ADD9-49A02CA77226}" srcOrd="1" destOrd="0" presId="urn:microsoft.com/office/officeart/2005/8/layout/hierarchy3"/>
    <dgm:cxn modelId="{DC1814AB-0472-45C5-B050-4239C92D4A81}" type="presParOf" srcId="{E7190DD7-D550-44BC-97A7-878EB309AF2A}" destId="{F58AE24A-68BC-4DA6-AD76-D9B7FC14A761}" srcOrd="1" destOrd="0" presId="urn:microsoft.com/office/officeart/2005/8/layout/hierarchy3"/>
    <dgm:cxn modelId="{B62D6347-D240-4DCE-83B3-41D46A1A7070}" type="presParOf" srcId="{F58AE24A-68BC-4DA6-AD76-D9B7FC14A761}" destId="{F799FF49-3546-4151-A836-1340B3EBD3EE}" srcOrd="0" destOrd="0" presId="urn:microsoft.com/office/officeart/2005/8/layout/hierarchy3"/>
    <dgm:cxn modelId="{D61D2ADF-977E-434E-9E7B-A7E177E2C35A}" type="presParOf" srcId="{F58AE24A-68BC-4DA6-AD76-D9B7FC14A761}" destId="{CD488AE1-ECF6-4D22-8957-5E76047312FD}" srcOrd="1" destOrd="0" presId="urn:microsoft.com/office/officeart/2005/8/layout/hierarchy3"/>
    <dgm:cxn modelId="{01931FEE-AF24-4559-9F48-39C0A9E222C2}" type="presParOf" srcId="{AA90D95A-8190-42EC-834F-F1E18BE04AF1}" destId="{3A4D1D23-288A-4BCF-9374-CB5ED231BC86}" srcOrd="1" destOrd="0" presId="urn:microsoft.com/office/officeart/2005/8/layout/hierarchy3"/>
    <dgm:cxn modelId="{88AB9BC5-3926-4DFE-AE2D-CB9ECB82255D}" type="presParOf" srcId="{3A4D1D23-288A-4BCF-9374-CB5ED231BC86}" destId="{7C389E1E-3753-406F-AB4A-52B7E919DF45}" srcOrd="0" destOrd="0" presId="urn:microsoft.com/office/officeart/2005/8/layout/hierarchy3"/>
    <dgm:cxn modelId="{18F308C7-FED0-4929-B001-A384D80B2121}" type="presParOf" srcId="{7C389E1E-3753-406F-AB4A-52B7E919DF45}" destId="{E5D9BF29-7A24-4065-AA2E-F527BBC1EF3D}" srcOrd="0" destOrd="0" presId="urn:microsoft.com/office/officeart/2005/8/layout/hierarchy3"/>
    <dgm:cxn modelId="{886E34CB-A83F-4C9F-A39B-26C37550E354}" type="presParOf" srcId="{7C389E1E-3753-406F-AB4A-52B7E919DF45}" destId="{68C5EB70-3F14-46EA-B4A6-5FB84CBDE5B0}" srcOrd="1" destOrd="0" presId="urn:microsoft.com/office/officeart/2005/8/layout/hierarchy3"/>
    <dgm:cxn modelId="{04C97D46-BBBD-4AE9-B29B-A44EB11B8D4A}" type="presParOf" srcId="{3A4D1D23-288A-4BCF-9374-CB5ED231BC86}" destId="{3110631F-71D8-4856-B611-84100EB660E8}" srcOrd="1" destOrd="0" presId="urn:microsoft.com/office/officeart/2005/8/layout/hierarchy3"/>
    <dgm:cxn modelId="{A7BD0B81-9D4B-43DE-A3DC-12EA80748646}" type="presParOf" srcId="{3110631F-71D8-4856-B611-84100EB660E8}" destId="{CF23D7EE-5067-46FA-BFE4-7244F40955B4}" srcOrd="0" destOrd="0" presId="urn:microsoft.com/office/officeart/2005/8/layout/hierarchy3"/>
    <dgm:cxn modelId="{7ED96820-1722-45BF-8AE3-C97A45CF6958}" type="presParOf" srcId="{3110631F-71D8-4856-B611-84100EB660E8}" destId="{847BA32E-5909-47AA-8E5A-D875850BA11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A7F9A7-2DFE-4B31-BE94-25467C0B69DD}"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pPr rtl="1"/>
          <a:endParaRPr lang="he-IL"/>
        </a:p>
      </dgm:t>
    </dgm:pt>
    <dgm:pt modelId="{B3249FE6-769A-46C6-AA4B-5D387B1778EC}">
      <dgm:prSet phldrT="[טקסט]"/>
      <dgm:spPr/>
      <dgm:t>
        <a:bodyPr/>
        <a:lstStyle/>
        <a:p>
          <a:pPr rtl="1"/>
          <a:r>
            <a:rPr lang="he-IL" dirty="0"/>
            <a:t>אחת מתוצאות המלחמה הייתה אי יציבות פוליטית במדינות רבות. מעבר לכך המלחמה הביאה לקשיים חברתיים ומדיניים רבים.</a:t>
          </a:r>
        </a:p>
      </dgm:t>
    </dgm:pt>
    <dgm:pt modelId="{FF387EEE-E44D-4468-9BB3-6455CD483429}" type="parTrans" cxnId="{55C3D20A-B205-49D6-A97A-EA5241AECF12}">
      <dgm:prSet/>
      <dgm:spPr/>
      <dgm:t>
        <a:bodyPr/>
        <a:lstStyle/>
        <a:p>
          <a:pPr rtl="1"/>
          <a:endParaRPr lang="he-IL"/>
        </a:p>
      </dgm:t>
    </dgm:pt>
    <dgm:pt modelId="{29C689A7-B556-4334-BDEE-BE5CE14B20DC}" type="sibTrans" cxnId="{55C3D20A-B205-49D6-A97A-EA5241AECF12}">
      <dgm:prSet/>
      <dgm:spPr/>
      <dgm:t>
        <a:bodyPr/>
        <a:lstStyle/>
        <a:p>
          <a:pPr rtl="1"/>
          <a:endParaRPr lang="he-IL"/>
        </a:p>
      </dgm:t>
    </dgm:pt>
    <dgm:pt modelId="{740B8E43-C9A3-47FC-AC9C-F7DF049E472F}">
      <dgm:prSet phldrT="[טקסט]"/>
      <dgm:spPr/>
      <dgm:t>
        <a:bodyPr/>
        <a:lstStyle/>
        <a:p>
          <a:pPr rtl="1"/>
          <a:r>
            <a:rPr lang="he-IL" dirty="0"/>
            <a:t>חוסר היכולת של השלטון לשקם את החברה לאחר המלחמה הביאה לאיבוד האמון הציבורי בשלטון הדמוקרטי.</a:t>
          </a:r>
        </a:p>
      </dgm:t>
    </dgm:pt>
    <dgm:pt modelId="{156217D6-CA5F-41B9-B5B3-5D7929E64832}" type="parTrans" cxnId="{27E4DC51-EECB-44AF-A60B-DCB96FCAC0BC}">
      <dgm:prSet/>
      <dgm:spPr/>
      <dgm:t>
        <a:bodyPr/>
        <a:lstStyle/>
        <a:p>
          <a:pPr rtl="1"/>
          <a:endParaRPr lang="he-IL"/>
        </a:p>
      </dgm:t>
    </dgm:pt>
    <dgm:pt modelId="{75E6C9B3-573C-4A1F-95CF-C0A8C9AAABFF}" type="sibTrans" cxnId="{27E4DC51-EECB-44AF-A60B-DCB96FCAC0BC}">
      <dgm:prSet/>
      <dgm:spPr/>
      <dgm:t>
        <a:bodyPr/>
        <a:lstStyle/>
        <a:p>
          <a:pPr rtl="1"/>
          <a:endParaRPr lang="he-IL"/>
        </a:p>
      </dgm:t>
    </dgm:pt>
    <dgm:pt modelId="{5F278C24-E9AF-4FC0-A089-D482AA75EF45}">
      <dgm:prSet phldrT="[טקסט]"/>
      <dgm:spPr/>
      <dgm:t>
        <a:bodyPr/>
        <a:lstStyle/>
        <a:p>
          <a:pPr rtl="1"/>
          <a:r>
            <a:rPr lang="he-IL" dirty="0"/>
            <a:t>לאור איבוד האמון בשלטון הדמוקרטי, החל חיפוש לאחר </a:t>
          </a:r>
          <a:r>
            <a:rPr lang="he-IL" dirty="0" err="1"/>
            <a:t>פיתרון</a:t>
          </a:r>
          <a:r>
            <a:rPr lang="he-IL" dirty="0"/>
            <a:t> אחר שיוכל ללכד מחדש את הציבור.</a:t>
          </a:r>
        </a:p>
      </dgm:t>
    </dgm:pt>
    <dgm:pt modelId="{CD919EB8-52C4-408E-BFEF-D62B632A23AD}" type="parTrans" cxnId="{AF5C4F95-84F4-4110-8B71-25BB9C965310}">
      <dgm:prSet/>
      <dgm:spPr/>
      <dgm:t>
        <a:bodyPr/>
        <a:lstStyle/>
        <a:p>
          <a:pPr rtl="1"/>
          <a:endParaRPr lang="he-IL"/>
        </a:p>
      </dgm:t>
    </dgm:pt>
    <dgm:pt modelId="{0EC0A701-62BD-4149-981B-656161C0AA8F}" type="sibTrans" cxnId="{AF5C4F95-84F4-4110-8B71-25BB9C965310}">
      <dgm:prSet/>
      <dgm:spPr/>
      <dgm:t>
        <a:bodyPr/>
        <a:lstStyle/>
        <a:p>
          <a:pPr rtl="1"/>
          <a:endParaRPr lang="he-IL"/>
        </a:p>
      </dgm:t>
    </dgm:pt>
    <dgm:pt modelId="{BA908CD2-59F0-46CC-BD02-07A5CCEE6C4A}">
      <dgm:prSet phldrT="[טקסט]"/>
      <dgm:spPr/>
      <dgm:t>
        <a:bodyPr/>
        <a:lstStyle/>
        <a:p>
          <a:pPr rtl="1"/>
          <a:r>
            <a:rPr lang="he-IL" dirty="0"/>
            <a:t>ה"פיתרון האחר" הגיע בדמותן של מפלגות פשיסטיות שהחלו לצמוח ברחבי אירופה. </a:t>
          </a:r>
        </a:p>
      </dgm:t>
    </dgm:pt>
    <dgm:pt modelId="{C944D345-777B-43B7-A193-E210FA9CC2F7}" type="parTrans" cxnId="{B3FE702B-B57B-4C55-8D8E-4F65875E4C9F}">
      <dgm:prSet/>
      <dgm:spPr/>
      <dgm:t>
        <a:bodyPr/>
        <a:lstStyle/>
        <a:p>
          <a:pPr rtl="1"/>
          <a:endParaRPr lang="he-IL"/>
        </a:p>
      </dgm:t>
    </dgm:pt>
    <dgm:pt modelId="{0CB60B6B-81B1-4106-863D-803A6C27B895}" type="sibTrans" cxnId="{B3FE702B-B57B-4C55-8D8E-4F65875E4C9F}">
      <dgm:prSet/>
      <dgm:spPr/>
      <dgm:t>
        <a:bodyPr/>
        <a:lstStyle/>
        <a:p>
          <a:pPr rtl="1"/>
          <a:endParaRPr lang="he-IL"/>
        </a:p>
      </dgm:t>
    </dgm:pt>
    <dgm:pt modelId="{D76106F6-310D-4813-ADF9-297AE892A3B9}" type="pres">
      <dgm:prSet presAssocID="{D1A7F9A7-2DFE-4B31-BE94-25467C0B69DD}" presName="diagram" presStyleCnt="0">
        <dgm:presLayoutVars>
          <dgm:dir val="rev"/>
          <dgm:resizeHandles val="exact"/>
        </dgm:presLayoutVars>
      </dgm:prSet>
      <dgm:spPr/>
    </dgm:pt>
    <dgm:pt modelId="{02E26CBA-29F9-4EB4-A412-746F70406AB8}" type="pres">
      <dgm:prSet presAssocID="{B3249FE6-769A-46C6-AA4B-5D387B1778EC}" presName="node" presStyleLbl="node1" presStyleIdx="0" presStyleCnt="4">
        <dgm:presLayoutVars>
          <dgm:bulletEnabled val="1"/>
        </dgm:presLayoutVars>
      </dgm:prSet>
      <dgm:spPr/>
    </dgm:pt>
    <dgm:pt modelId="{0836F6A2-5FE3-4487-9166-A7B93D75440A}" type="pres">
      <dgm:prSet presAssocID="{29C689A7-B556-4334-BDEE-BE5CE14B20DC}" presName="sibTrans" presStyleLbl="sibTrans2D1" presStyleIdx="0" presStyleCnt="3"/>
      <dgm:spPr/>
    </dgm:pt>
    <dgm:pt modelId="{5FAEDD1A-345E-40E0-9B16-D88960068C2A}" type="pres">
      <dgm:prSet presAssocID="{29C689A7-B556-4334-BDEE-BE5CE14B20DC}" presName="connectorText" presStyleLbl="sibTrans2D1" presStyleIdx="0" presStyleCnt="3"/>
      <dgm:spPr/>
    </dgm:pt>
    <dgm:pt modelId="{80CDC62C-4234-4947-997D-49FC7CB2E2B0}" type="pres">
      <dgm:prSet presAssocID="{740B8E43-C9A3-47FC-AC9C-F7DF049E472F}" presName="node" presStyleLbl="node1" presStyleIdx="1" presStyleCnt="4">
        <dgm:presLayoutVars>
          <dgm:bulletEnabled val="1"/>
        </dgm:presLayoutVars>
      </dgm:prSet>
      <dgm:spPr/>
    </dgm:pt>
    <dgm:pt modelId="{406EBA52-16C5-4220-A0A6-1D616611544A}" type="pres">
      <dgm:prSet presAssocID="{75E6C9B3-573C-4A1F-95CF-C0A8C9AAABFF}" presName="sibTrans" presStyleLbl="sibTrans2D1" presStyleIdx="1" presStyleCnt="3"/>
      <dgm:spPr/>
    </dgm:pt>
    <dgm:pt modelId="{353F31DA-C041-4ABB-98C2-099D612EA4E1}" type="pres">
      <dgm:prSet presAssocID="{75E6C9B3-573C-4A1F-95CF-C0A8C9AAABFF}" presName="connectorText" presStyleLbl="sibTrans2D1" presStyleIdx="1" presStyleCnt="3"/>
      <dgm:spPr/>
    </dgm:pt>
    <dgm:pt modelId="{D65363B7-45D4-4DB8-B255-3D0BA74F98F1}" type="pres">
      <dgm:prSet presAssocID="{5F278C24-E9AF-4FC0-A089-D482AA75EF45}" presName="node" presStyleLbl="node1" presStyleIdx="2" presStyleCnt="4">
        <dgm:presLayoutVars>
          <dgm:bulletEnabled val="1"/>
        </dgm:presLayoutVars>
      </dgm:prSet>
      <dgm:spPr/>
    </dgm:pt>
    <dgm:pt modelId="{A4F93E99-5C67-4F4C-A978-7BAF9919AF85}" type="pres">
      <dgm:prSet presAssocID="{0EC0A701-62BD-4149-981B-656161C0AA8F}" presName="sibTrans" presStyleLbl="sibTrans2D1" presStyleIdx="2" presStyleCnt="3"/>
      <dgm:spPr/>
    </dgm:pt>
    <dgm:pt modelId="{85878395-2CFA-4DC3-8DD9-12AEBA19BD37}" type="pres">
      <dgm:prSet presAssocID="{0EC0A701-62BD-4149-981B-656161C0AA8F}" presName="connectorText" presStyleLbl="sibTrans2D1" presStyleIdx="2" presStyleCnt="3"/>
      <dgm:spPr/>
    </dgm:pt>
    <dgm:pt modelId="{FB236F69-7703-4768-AF6D-903EE52FEDB2}" type="pres">
      <dgm:prSet presAssocID="{BA908CD2-59F0-46CC-BD02-07A5CCEE6C4A}" presName="node" presStyleLbl="node1" presStyleIdx="3" presStyleCnt="4">
        <dgm:presLayoutVars>
          <dgm:bulletEnabled val="1"/>
        </dgm:presLayoutVars>
      </dgm:prSet>
      <dgm:spPr/>
    </dgm:pt>
  </dgm:ptLst>
  <dgm:cxnLst>
    <dgm:cxn modelId="{55C3D20A-B205-49D6-A97A-EA5241AECF12}" srcId="{D1A7F9A7-2DFE-4B31-BE94-25467C0B69DD}" destId="{B3249FE6-769A-46C6-AA4B-5D387B1778EC}" srcOrd="0" destOrd="0" parTransId="{FF387EEE-E44D-4468-9BB3-6455CD483429}" sibTransId="{29C689A7-B556-4334-BDEE-BE5CE14B20DC}"/>
    <dgm:cxn modelId="{2EC2CE24-17DD-4514-A835-29BE29795143}" type="presOf" srcId="{5F278C24-E9AF-4FC0-A089-D482AA75EF45}" destId="{D65363B7-45D4-4DB8-B255-3D0BA74F98F1}" srcOrd="0" destOrd="0" presId="urn:microsoft.com/office/officeart/2005/8/layout/process5"/>
    <dgm:cxn modelId="{B3FE702B-B57B-4C55-8D8E-4F65875E4C9F}" srcId="{D1A7F9A7-2DFE-4B31-BE94-25467C0B69DD}" destId="{BA908CD2-59F0-46CC-BD02-07A5CCEE6C4A}" srcOrd="3" destOrd="0" parTransId="{C944D345-777B-43B7-A193-E210FA9CC2F7}" sibTransId="{0CB60B6B-81B1-4106-863D-803A6C27B895}"/>
    <dgm:cxn modelId="{19E7B463-7EEB-45B3-8971-2BD50C1E0753}" type="presOf" srcId="{0EC0A701-62BD-4149-981B-656161C0AA8F}" destId="{85878395-2CFA-4DC3-8DD9-12AEBA19BD37}" srcOrd="1" destOrd="0" presId="urn:microsoft.com/office/officeart/2005/8/layout/process5"/>
    <dgm:cxn modelId="{AD91E144-85B8-405E-9AC8-FCC984E80C61}" type="presOf" srcId="{29C689A7-B556-4334-BDEE-BE5CE14B20DC}" destId="{5FAEDD1A-345E-40E0-9B16-D88960068C2A}" srcOrd="1" destOrd="0" presId="urn:microsoft.com/office/officeart/2005/8/layout/process5"/>
    <dgm:cxn modelId="{E449A548-54DF-41B8-80EA-9D4C5D02FEBE}" type="presOf" srcId="{75E6C9B3-573C-4A1F-95CF-C0A8C9AAABFF}" destId="{406EBA52-16C5-4220-A0A6-1D616611544A}" srcOrd="0" destOrd="0" presId="urn:microsoft.com/office/officeart/2005/8/layout/process5"/>
    <dgm:cxn modelId="{27E4DC51-EECB-44AF-A60B-DCB96FCAC0BC}" srcId="{D1A7F9A7-2DFE-4B31-BE94-25467C0B69DD}" destId="{740B8E43-C9A3-47FC-AC9C-F7DF049E472F}" srcOrd="1" destOrd="0" parTransId="{156217D6-CA5F-41B9-B5B3-5D7929E64832}" sibTransId="{75E6C9B3-573C-4A1F-95CF-C0A8C9AAABFF}"/>
    <dgm:cxn modelId="{B625DF7B-428A-41AB-AAF7-A24E4D2EAC9C}" type="presOf" srcId="{29C689A7-B556-4334-BDEE-BE5CE14B20DC}" destId="{0836F6A2-5FE3-4487-9166-A7B93D75440A}" srcOrd="0" destOrd="0" presId="urn:microsoft.com/office/officeart/2005/8/layout/process5"/>
    <dgm:cxn modelId="{7F721187-D17A-42F2-BB42-CFEB60D6BA36}" type="presOf" srcId="{0EC0A701-62BD-4149-981B-656161C0AA8F}" destId="{A4F93E99-5C67-4F4C-A978-7BAF9919AF85}" srcOrd="0" destOrd="0" presId="urn:microsoft.com/office/officeart/2005/8/layout/process5"/>
    <dgm:cxn modelId="{AF5C4F95-84F4-4110-8B71-25BB9C965310}" srcId="{D1A7F9A7-2DFE-4B31-BE94-25467C0B69DD}" destId="{5F278C24-E9AF-4FC0-A089-D482AA75EF45}" srcOrd="2" destOrd="0" parTransId="{CD919EB8-52C4-408E-BFEF-D62B632A23AD}" sibTransId="{0EC0A701-62BD-4149-981B-656161C0AA8F}"/>
    <dgm:cxn modelId="{EC1851C5-4AB9-4335-8132-F5DD950361D2}" type="presOf" srcId="{740B8E43-C9A3-47FC-AC9C-F7DF049E472F}" destId="{80CDC62C-4234-4947-997D-49FC7CB2E2B0}" srcOrd="0" destOrd="0" presId="urn:microsoft.com/office/officeart/2005/8/layout/process5"/>
    <dgm:cxn modelId="{EC0B4EC6-7CD8-4AD7-842A-B011D1EA453D}" type="presOf" srcId="{75E6C9B3-573C-4A1F-95CF-C0A8C9AAABFF}" destId="{353F31DA-C041-4ABB-98C2-099D612EA4E1}" srcOrd="1" destOrd="0" presId="urn:microsoft.com/office/officeart/2005/8/layout/process5"/>
    <dgm:cxn modelId="{640D88CE-BD04-483B-AB10-2726430253DE}" type="presOf" srcId="{BA908CD2-59F0-46CC-BD02-07A5CCEE6C4A}" destId="{FB236F69-7703-4768-AF6D-903EE52FEDB2}" srcOrd="0" destOrd="0" presId="urn:microsoft.com/office/officeart/2005/8/layout/process5"/>
    <dgm:cxn modelId="{3074E4D4-18C6-4ACE-9D31-7FD03C6B077C}" type="presOf" srcId="{D1A7F9A7-2DFE-4B31-BE94-25467C0B69DD}" destId="{D76106F6-310D-4813-ADF9-297AE892A3B9}" srcOrd="0" destOrd="0" presId="urn:microsoft.com/office/officeart/2005/8/layout/process5"/>
    <dgm:cxn modelId="{6A83E0DE-81FC-4249-9D79-5BDD48A3F86F}" type="presOf" srcId="{B3249FE6-769A-46C6-AA4B-5D387B1778EC}" destId="{02E26CBA-29F9-4EB4-A412-746F70406AB8}" srcOrd="0" destOrd="0" presId="urn:microsoft.com/office/officeart/2005/8/layout/process5"/>
    <dgm:cxn modelId="{A458398F-8B6E-4193-8273-B18AF09FAE5C}" type="presParOf" srcId="{D76106F6-310D-4813-ADF9-297AE892A3B9}" destId="{02E26CBA-29F9-4EB4-A412-746F70406AB8}" srcOrd="0" destOrd="0" presId="urn:microsoft.com/office/officeart/2005/8/layout/process5"/>
    <dgm:cxn modelId="{71516DBB-650E-4F24-BB89-A875D66729A5}" type="presParOf" srcId="{D76106F6-310D-4813-ADF9-297AE892A3B9}" destId="{0836F6A2-5FE3-4487-9166-A7B93D75440A}" srcOrd="1" destOrd="0" presId="urn:microsoft.com/office/officeart/2005/8/layout/process5"/>
    <dgm:cxn modelId="{743E5DA4-69BB-4342-AA49-9EA8D38C087E}" type="presParOf" srcId="{0836F6A2-5FE3-4487-9166-A7B93D75440A}" destId="{5FAEDD1A-345E-40E0-9B16-D88960068C2A}" srcOrd="0" destOrd="0" presId="urn:microsoft.com/office/officeart/2005/8/layout/process5"/>
    <dgm:cxn modelId="{4A1A163D-12FF-474F-B2CF-526107E67386}" type="presParOf" srcId="{D76106F6-310D-4813-ADF9-297AE892A3B9}" destId="{80CDC62C-4234-4947-997D-49FC7CB2E2B0}" srcOrd="2" destOrd="0" presId="urn:microsoft.com/office/officeart/2005/8/layout/process5"/>
    <dgm:cxn modelId="{BD36BB46-9DAD-4880-9C32-CE6D53A330C3}" type="presParOf" srcId="{D76106F6-310D-4813-ADF9-297AE892A3B9}" destId="{406EBA52-16C5-4220-A0A6-1D616611544A}" srcOrd="3" destOrd="0" presId="urn:microsoft.com/office/officeart/2005/8/layout/process5"/>
    <dgm:cxn modelId="{0EB67932-F5F4-4330-B570-244AF9441F32}" type="presParOf" srcId="{406EBA52-16C5-4220-A0A6-1D616611544A}" destId="{353F31DA-C041-4ABB-98C2-099D612EA4E1}" srcOrd="0" destOrd="0" presId="urn:microsoft.com/office/officeart/2005/8/layout/process5"/>
    <dgm:cxn modelId="{CCAB1083-4F9E-4840-B2CB-FD132382FA82}" type="presParOf" srcId="{D76106F6-310D-4813-ADF9-297AE892A3B9}" destId="{D65363B7-45D4-4DB8-B255-3D0BA74F98F1}" srcOrd="4" destOrd="0" presId="urn:microsoft.com/office/officeart/2005/8/layout/process5"/>
    <dgm:cxn modelId="{59F86030-363C-474D-8652-C25399C93686}" type="presParOf" srcId="{D76106F6-310D-4813-ADF9-297AE892A3B9}" destId="{A4F93E99-5C67-4F4C-A978-7BAF9919AF85}" srcOrd="5" destOrd="0" presId="urn:microsoft.com/office/officeart/2005/8/layout/process5"/>
    <dgm:cxn modelId="{C745E09D-BA27-4A5B-8EA9-195246FAD392}" type="presParOf" srcId="{A4F93E99-5C67-4F4C-A978-7BAF9919AF85}" destId="{85878395-2CFA-4DC3-8DD9-12AEBA19BD37}" srcOrd="0" destOrd="0" presId="urn:microsoft.com/office/officeart/2005/8/layout/process5"/>
    <dgm:cxn modelId="{31AA4DCB-B02A-4389-B993-A71DE4A170F6}" type="presParOf" srcId="{D76106F6-310D-4813-ADF9-297AE892A3B9}" destId="{FB236F69-7703-4768-AF6D-903EE52FEDB2}"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75ADF9-E0D1-4AE1-951D-1259D0507B75}" type="doc">
      <dgm:prSet loTypeId="urn:microsoft.com/office/officeart/2005/8/layout/vList5" loCatId="list" qsTypeId="urn:microsoft.com/office/officeart/2005/8/quickstyle/simple1" qsCatId="simple" csTypeId="urn:microsoft.com/office/officeart/2005/8/colors/colorful4" csCatId="colorful" phldr="1"/>
      <dgm:spPr/>
      <dgm:t>
        <a:bodyPr/>
        <a:lstStyle/>
        <a:p>
          <a:pPr rtl="1"/>
          <a:endParaRPr lang="he-IL"/>
        </a:p>
      </dgm:t>
    </dgm:pt>
    <dgm:pt modelId="{E01F9FD9-E5D3-4428-8906-71781A02F374}">
      <dgm:prSet phldrT="[טקסט]"/>
      <dgm:spPr/>
      <dgm:t>
        <a:bodyPr/>
        <a:lstStyle/>
        <a:p>
          <a:pPr rtl="1"/>
          <a:r>
            <a:rPr lang="he-IL" dirty="0"/>
            <a:t>עליונות הכלל/הקבוצה על פני היחיד/פרט</a:t>
          </a:r>
        </a:p>
      </dgm:t>
    </dgm:pt>
    <dgm:pt modelId="{ED187717-1AA1-4607-9A6D-AFB315FF788F}" type="parTrans" cxnId="{556D09B7-C383-4201-81B1-4C72AFCD373C}">
      <dgm:prSet/>
      <dgm:spPr/>
      <dgm:t>
        <a:bodyPr/>
        <a:lstStyle/>
        <a:p>
          <a:pPr rtl="1"/>
          <a:endParaRPr lang="he-IL"/>
        </a:p>
      </dgm:t>
    </dgm:pt>
    <dgm:pt modelId="{DA5EEC31-E7BC-4A2A-B677-6AFE432F3B5D}" type="sibTrans" cxnId="{556D09B7-C383-4201-81B1-4C72AFCD373C}">
      <dgm:prSet/>
      <dgm:spPr/>
      <dgm:t>
        <a:bodyPr/>
        <a:lstStyle/>
        <a:p>
          <a:pPr rtl="1"/>
          <a:endParaRPr lang="he-IL"/>
        </a:p>
      </dgm:t>
    </dgm:pt>
    <dgm:pt modelId="{0737C831-5239-49A2-B185-64DC83F80A20}">
      <dgm:prSet phldrT="[טקסט]" custT="1"/>
      <dgm:spPr/>
      <dgm:t>
        <a:bodyPr/>
        <a:lstStyle/>
        <a:p>
          <a:pPr rtl="1"/>
          <a:r>
            <a:rPr lang="he-IL" sz="1700" dirty="0"/>
            <a:t>באידיאולוגיה </a:t>
          </a:r>
          <a:r>
            <a:rPr lang="he-IL" sz="1700" dirty="0" err="1"/>
            <a:t>הפשסיטית</a:t>
          </a:r>
          <a:r>
            <a:rPr lang="he-IL" sz="1700" dirty="0"/>
            <a:t> הוא חלק מהכלל ומחויב לטובת הכלל ולא לטובתו האישית.</a:t>
          </a:r>
        </a:p>
      </dgm:t>
    </dgm:pt>
    <dgm:pt modelId="{6B88238F-20D8-428C-93B1-F4AC63CC444F}" type="parTrans" cxnId="{2F49BC5F-62AE-4AB8-A549-8218748E97C8}">
      <dgm:prSet/>
      <dgm:spPr/>
      <dgm:t>
        <a:bodyPr/>
        <a:lstStyle/>
        <a:p>
          <a:pPr rtl="1"/>
          <a:endParaRPr lang="he-IL"/>
        </a:p>
      </dgm:t>
    </dgm:pt>
    <dgm:pt modelId="{F0F346C1-6AC9-439F-A10F-84DE624B08D5}" type="sibTrans" cxnId="{2F49BC5F-62AE-4AB8-A549-8218748E97C8}">
      <dgm:prSet/>
      <dgm:spPr/>
      <dgm:t>
        <a:bodyPr/>
        <a:lstStyle/>
        <a:p>
          <a:pPr rtl="1"/>
          <a:endParaRPr lang="he-IL"/>
        </a:p>
      </dgm:t>
    </dgm:pt>
    <dgm:pt modelId="{5C1D9835-C042-468C-8226-0F71EB20C596}">
      <dgm:prSet phldrT="[טקסט]" custT="1"/>
      <dgm:spPr/>
      <dgm:t>
        <a:bodyPr/>
        <a:lstStyle/>
        <a:p>
          <a:pPr rtl="1"/>
          <a:r>
            <a:rPr lang="he-IL" sz="1700" dirty="0"/>
            <a:t>אין מקום לביטוי רצונותיו וצרכיו של הפרט אם אינם משרתים את הציבור.</a:t>
          </a:r>
        </a:p>
      </dgm:t>
    </dgm:pt>
    <dgm:pt modelId="{F91661F6-5377-40D6-86D9-DED3F4567C58}" type="parTrans" cxnId="{C22DC065-026E-4ADA-85C0-99F2351D91BB}">
      <dgm:prSet/>
      <dgm:spPr/>
      <dgm:t>
        <a:bodyPr/>
        <a:lstStyle/>
        <a:p>
          <a:pPr rtl="1"/>
          <a:endParaRPr lang="he-IL"/>
        </a:p>
      </dgm:t>
    </dgm:pt>
    <dgm:pt modelId="{59D21E69-BF02-40DA-A376-0DED86091E8A}" type="sibTrans" cxnId="{C22DC065-026E-4ADA-85C0-99F2351D91BB}">
      <dgm:prSet/>
      <dgm:spPr/>
      <dgm:t>
        <a:bodyPr/>
        <a:lstStyle/>
        <a:p>
          <a:pPr rtl="1"/>
          <a:endParaRPr lang="he-IL"/>
        </a:p>
      </dgm:t>
    </dgm:pt>
    <dgm:pt modelId="{74AAE1EE-85D1-476A-BE32-B3AB7ECFCF01}">
      <dgm:prSet phldrT="[טקסט]"/>
      <dgm:spPr/>
      <dgm:t>
        <a:bodyPr/>
        <a:lstStyle/>
        <a:p>
          <a:pPr rtl="1"/>
          <a:r>
            <a:rPr lang="he-IL" dirty="0"/>
            <a:t>שבח המלחמה והעליונות</a:t>
          </a:r>
        </a:p>
      </dgm:t>
    </dgm:pt>
    <dgm:pt modelId="{66DF1E35-96B7-49C5-8FC2-D67D36E2BF9E}" type="parTrans" cxnId="{78FF30B7-D2E5-45B2-8B65-E63F1827E04D}">
      <dgm:prSet/>
      <dgm:spPr/>
      <dgm:t>
        <a:bodyPr/>
        <a:lstStyle/>
        <a:p>
          <a:pPr rtl="1"/>
          <a:endParaRPr lang="he-IL"/>
        </a:p>
      </dgm:t>
    </dgm:pt>
    <dgm:pt modelId="{14887323-D6DF-44CA-B54B-B5E6E145F435}" type="sibTrans" cxnId="{78FF30B7-D2E5-45B2-8B65-E63F1827E04D}">
      <dgm:prSet/>
      <dgm:spPr/>
      <dgm:t>
        <a:bodyPr/>
        <a:lstStyle/>
        <a:p>
          <a:pPr rtl="1"/>
          <a:endParaRPr lang="he-IL"/>
        </a:p>
      </dgm:t>
    </dgm:pt>
    <dgm:pt modelId="{5748F4A0-1707-4DF2-91D9-CC39E7694EF5}">
      <dgm:prSet phldrT="[טקסט]" custT="1"/>
      <dgm:spPr/>
      <dgm:t>
        <a:bodyPr/>
        <a:lstStyle/>
        <a:p>
          <a:pPr rtl="1"/>
          <a:r>
            <a:rPr lang="he-IL" sz="1900" dirty="0"/>
            <a:t>המלחמות נותנות אפשרות לאזרחים להביע את מסירותם למדינה ואת נכונותם להקריב למענה.</a:t>
          </a:r>
        </a:p>
      </dgm:t>
    </dgm:pt>
    <dgm:pt modelId="{F14BA731-DDBA-4099-B138-BEAAF7ADBAEF}" type="parTrans" cxnId="{42529DAC-A7AC-4E4F-9898-B6B52A49ED64}">
      <dgm:prSet/>
      <dgm:spPr/>
      <dgm:t>
        <a:bodyPr/>
        <a:lstStyle/>
        <a:p>
          <a:pPr rtl="1"/>
          <a:endParaRPr lang="he-IL"/>
        </a:p>
      </dgm:t>
    </dgm:pt>
    <dgm:pt modelId="{3C93C996-2F71-4E0D-920F-920F8DE3D0AA}" type="sibTrans" cxnId="{42529DAC-A7AC-4E4F-9898-B6B52A49ED64}">
      <dgm:prSet/>
      <dgm:spPr/>
      <dgm:t>
        <a:bodyPr/>
        <a:lstStyle/>
        <a:p>
          <a:pPr rtl="1"/>
          <a:endParaRPr lang="he-IL"/>
        </a:p>
      </dgm:t>
    </dgm:pt>
    <dgm:pt modelId="{4DC20220-57BE-417D-BA99-BD1E82783086}">
      <dgm:prSet phldrT="[טקסט]"/>
      <dgm:spPr/>
      <dgm:t>
        <a:bodyPr/>
        <a:lstStyle/>
        <a:p>
          <a:pPr rtl="1"/>
          <a:r>
            <a:rPr lang="he-IL" dirty="0"/>
            <a:t>לאומנות</a:t>
          </a:r>
        </a:p>
      </dgm:t>
    </dgm:pt>
    <dgm:pt modelId="{F4FB3FBD-5A57-4B49-8CC5-D8AF2B93A726}" type="parTrans" cxnId="{80A3769D-9D52-471B-99C3-0049E9B25333}">
      <dgm:prSet/>
      <dgm:spPr/>
      <dgm:t>
        <a:bodyPr/>
        <a:lstStyle/>
        <a:p>
          <a:pPr rtl="1"/>
          <a:endParaRPr lang="he-IL"/>
        </a:p>
      </dgm:t>
    </dgm:pt>
    <dgm:pt modelId="{E298E3A4-A239-44E7-9D00-9C4BC855EA18}" type="sibTrans" cxnId="{80A3769D-9D52-471B-99C3-0049E9B25333}">
      <dgm:prSet/>
      <dgm:spPr/>
      <dgm:t>
        <a:bodyPr/>
        <a:lstStyle/>
        <a:p>
          <a:pPr rtl="1"/>
          <a:endParaRPr lang="he-IL"/>
        </a:p>
      </dgm:t>
    </dgm:pt>
    <dgm:pt modelId="{70C975BB-902E-4141-8EAF-87B6B2D2BBB2}">
      <dgm:prSet phldrT="[טקסט]" custT="1"/>
      <dgm:spPr/>
      <dgm:t>
        <a:bodyPr/>
        <a:lstStyle/>
        <a:p>
          <a:pPr rtl="1"/>
          <a:r>
            <a:rPr lang="he-IL" sz="1900" dirty="0"/>
            <a:t>בין הלאומים מתקיים מאבק, ולכן כל בני האדם צריכים להיאבק על הישרדותם באמצעות התמסרות למדינה.</a:t>
          </a:r>
        </a:p>
      </dgm:t>
    </dgm:pt>
    <dgm:pt modelId="{4DBAD156-96F6-49BA-950D-B2281F8A4CDB}" type="parTrans" cxnId="{FF784525-487F-4B44-8A92-19E5890256A0}">
      <dgm:prSet/>
      <dgm:spPr/>
      <dgm:t>
        <a:bodyPr/>
        <a:lstStyle/>
        <a:p>
          <a:pPr rtl="1"/>
          <a:endParaRPr lang="he-IL"/>
        </a:p>
      </dgm:t>
    </dgm:pt>
    <dgm:pt modelId="{B8539CC4-9125-43BB-8CBD-6A13CA158F49}" type="sibTrans" cxnId="{FF784525-487F-4B44-8A92-19E5890256A0}">
      <dgm:prSet/>
      <dgm:spPr/>
      <dgm:t>
        <a:bodyPr/>
        <a:lstStyle/>
        <a:p>
          <a:pPr rtl="1"/>
          <a:endParaRPr lang="he-IL"/>
        </a:p>
      </dgm:t>
    </dgm:pt>
    <dgm:pt modelId="{8B286C29-075E-4387-B5EB-1BDB14ECD4F7}">
      <dgm:prSet/>
      <dgm:spPr/>
      <dgm:t>
        <a:bodyPr/>
        <a:lstStyle/>
        <a:p>
          <a:pPr rtl="1"/>
          <a:r>
            <a:rPr lang="he-IL" dirty="0"/>
            <a:t>האליטיזם ושלילת הדמוקרטיה</a:t>
          </a:r>
        </a:p>
      </dgm:t>
    </dgm:pt>
    <dgm:pt modelId="{A7F3B5D0-346D-4D6F-A353-23C9C24DC07D}" type="parTrans" cxnId="{A2D44BBC-4BEE-4C72-8D1D-9FF8FA77FB4A}">
      <dgm:prSet/>
      <dgm:spPr/>
      <dgm:t>
        <a:bodyPr/>
        <a:lstStyle/>
        <a:p>
          <a:pPr rtl="1"/>
          <a:endParaRPr lang="he-IL"/>
        </a:p>
      </dgm:t>
    </dgm:pt>
    <dgm:pt modelId="{4E7F6A56-1AD6-4EA5-9212-394A17C67CF6}" type="sibTrans" cxnId="{A2D44BBC-4BEE-4C72-8D1D-9FF8FA77FB4A}">
      <dgm:prSet/>
      <dgm:spPr/>
      <dgm:t>
        <a:bodyPr/>
        <a:lstStyle/>
        <a:p>
          <a:pPr rtl="1"/>
          <a:endParaRPr lang="he-IL"/>
        </a:p>
      </dgm:t>
    </dgm:pt>
    <dgm:pt modelId="{04A19039-C2BF-4CC4-9292-505632492536}">
      <dgm:prSet/>
      <dgm:spPr/>
      <dgm:t>
        <a:bodyPr/>
        <a:lstStyle/>
        <a:p>
          <a:pPr rtl="1"/>
          <a:r>
            <a:rPr lang="he-IL" dirty="0"/>
            <a:t>מרכזיות המדינה/עליונות הלאום</a:t>
          </a:r>
        </a:p>
      </dgm:t>
    </dgm:pt>
    <dgm:pt modelId="{56DA17FE-04ED-4084-8963-E6020E5563B7}" type="parTrans" cxnId="{EC6C3720-7E0B-46C1-AB8A-241E98E56569}">
      <dgm:prSet/>
      <dgm:spPr/>
      <dgm:t>
        <a:bodyPr/>
        <a:lstStyle/>
        <a:p>
          <a:pPr rtl="1"/>
          <a:endParaRPr lang="he-IL"/>
        </a:p>
      </dgm:t>
    </dgm:pt>
    <dgm:pt modelId="{E5143160-684B-4ACE-81E1-C02754BA2C27}" type="sibTrans" cxnId="{EC6C3720-7E0B-46C1-AB8A-241E98E56569}">
      <dgm:prSet/>
      <dgm:spPr/>
      <dgm:t>
        <a:bodyPr/>
        <a:lstStyle/>
        <a:p>
          <a:pPr rtl="1"/>
          <a:endParaRPr lang="he-IL"/>
        </a:p>
      </dgm:t>
    </dgm:pt>
    <dgm:pt modelId="{3B4F753A-7C60-4BE9-A752-A257B010C230}" type="pres">
      <dgm:prSet presAssocID="{4475ADF9-E0D1-4AE1-951D-1259D0507B75}" presName="Name0" presStyleCnt="0">
        <dgm:presLayoutVars>
          <dgm:dir val="rev"/>
          <dgm:animLvl val="lvl"/>
          <dgm:resizeHandles val="exact"/>
        </dgm:presLayoutVars>
      </dgm:prSet>
      <dgm:spPr/>
    </dgm:pt>
    <dgm:pt modelId="{5DEF5166-079F-467E-B10A-DE2FB8610928}" type="pres">
      <dgm:prSet presAssocID="{E01F9FD9-E5D3-4428-8906-71781A02F374}" presName="linNode" presStyleCnt="0"/>
      <dgm:spPr/>
    </dgm:pt>
    <dgm:pt modelId="{CFA8CDDA-9D84-425B-B4CF-4E5334E48B44}" type="pres">
      <dgm:prSet presAssocID="{E01F9FD9-E5D3-4428-8906-71781A02F374}" presName="parentText" presStyleLbl="node1" presStyleIdx="0" presStyleCnt="5">
        <dgm:presLayoutVars>
          <dgm:chMax val="1"/>
          <dgm:bulletEnabled val="1"/>
        </dgm:presLayoutVars>
      </dgm:prSet>
      <dgm:spPr/>
    </dgm:pt>
    <dgm:pt modelId="{993A60ED-1F18-4F38-B043-A5A24EE7443B}" type="pres">
      <dgm:prSet presAssocID="{E01F9FD9-E5D3-4428-8906-71781A02F374}" presName="descendantText" presStyleLbl="alignAccFollowNode1" presStyleIdx="0" presStyleCnt="3">
        <dgm:presLayoutVars>
          <dgm:bulletEnabled val="1"/>
        </dgm:presLayoutVars>
      </dgm:prSet>
      <dgm:spPr/>
    </dgm:pt>
    <dgm:pt modelId="{19C7D24A-F81C-4689-B6C4-7A3678914925}" type="pres">
      <dgm:prSet presAssocID="{DA5EEC31-E7BC-4A2A-B677-6AFE432F3B5D}" presName="sp" presStyleCnt="0"/>
      <dgm:spPr/>
    </dgm:pt>
    <dgm:pt modelId="{BDBFFCFA-E1AD-47DE-A6DE-87486DEBF9E6}" type="pres">
      <dgm:prSet presAssocID="{04A19039-C2BF-4CC4-9292-505632492536}" presName="linNode" presStyleCnt="0"/>
      <dgm:spPr/>
    </dgm:pt>
    <dgm:pt modelId="{E4D9DC33-5F3A-4F74-9665-3A4AA0CBD5D3}" type="pres">
      <dgm:prSet presAssocID="{04A19039-C2BF-4CC4-9292-505632492536}" presName="parentText" presStyleLbl="node1" presStyleIdx="1" presStyleCnt="5">
        <dgm:presLayoutVars>
          <dgm:chMax val="1"/>
          <dgm:bulletEnabled val="1"/>
        </dgm:presLayoutVars>
      </dgm:prSet>
      <dgm:spPr/>
    </dgm:pt>
    <dgm:pt modelId="{1A89846C-E1E9-4AB3-8CF3-4E6542D1E68A}" type="pres">
      <dgm:prSet presAssocID="{E5143160-684B-4ACE-81E1-C02754BA2C27}" presName="sp" presStyleCnt="0"/>
      <dgm:spPr/>
    </dgm:pt>
    <dgm:pt modelId="{7113B966-D3C0-412D-90D3-D85698C02767}" type="pres">
      <dgm:prSet presAssocID="{74AAE1EE-85D1-476A-BE32-B3AB7ECFCF01}" presName="linNode" presStyleCnt="0"/>
      <dgm:spPr/>
    </dgm:pt>
    <dgm:pt modelId="{5961AA21-B9F7-498A-B16A-44492E118885}" type="pres">
      <dgm:prSet presAssocID="{74AAE1EE-85D1-476A-BE32-B3AB7ECFCF01}" presName="parentText" presStyleLbl="node1" presStyleIdx="2" presStyleCnt="5">
        <dgm:presLayoutVars>
          <dgm:chMax val="1"/>
          <dgm:bulletEnabled val="1"/>
        </dgm:presLayoutVars>
      </dgm:prSet>
      <dgm:spPr/>
    </dgm:pt>
    <dgm:pt modelId="{48B9A787-1781-452D-86D5-4E805671FFA4}" type="pres">
      <dgm:prSet presAssocID="{74AAE1EE-85D1-476A-BE32-B3AB7ECFCF01}" presName="descendantText" presStyleLbl="alignAccFollowNode1" presStyleIdx="1" presStyleCnt="3">
        <dgm:presLayoutVars>
          <dgm:bulletEnabled val="1"/>
        </dgm:presLayoutVars>
      </dgm:prSet>
      <dgm:spPr/>
    </dgm:pt>
    <dgm:pt modelId="{6B2F2FBB-58C5-4EA5-9CD4-9890955DC597}" type="pres">
      <dgm:prSet presAssocID="{14887323-D6DF-44CA-B54B-B5E6E145F435}" presName="sp" presStyleCnt="0"/>
      <dgm:spPr/>
    </dgm:pt>
    <dgm:pt modelId="{91E055A6-B5EC-4C42-BCF5-8AF0453B0031}" type="pres">
      <dgm:prSet presAssocID="{8B286C29-075E-4387-B5EB-1BDB14ECD4F7}" presName="linNode" presStyleCnt="0"/>
      <dgm:spPr/>
    </dgm:pt>
    <dgm:pt modelId="{4FE0CDE9-7366-4DEA-8EDD-86F08DF019ED}" type="pres">
      <dgm:prSet presAssocID="{8B286C29-075E-4387-B5EB-1BDB14ECD4F7}" presName="parentText" presStyleLbl="node1" presStyleIdx="3" presStyleCnt="5">
        <dgm:presLayoutVars>
          <dgm:chMax val="1"/>
          <dgm:bulletEnabled val="1"/>
        </dgm:presLayoutVars>
      </dgm:prSet>
      <dgm:spPr/>
    </dgm:pt>
    <dgm:pt modelId="{B8E0A9B3-1875-4AB1-A32E-0DC6E4C78E20}" type="pres">
      <dgm:prSet presAssocID="{4E7F6A56-1AD6-4EA5-9212-394A17C67CF6}" presName="sp" presStyleCnt="0"/>
      <dgm:spPr/>
    </dgm:pt>
    <dgm:pt modelId="{9DF431B6-51D8-4916-99A2-B7EBA784E86B}" type="pres">
      <dgm:prSet presAssocID="{4DC20220-57BE-417D-BA99-BD1E82783086}" presName="linNode" presStyleCnt="0"/>
      <dgm:spPr/>
    </dgm:pt>
    <dgm:pt modelId="{168C89F7-026C-4088-AF4A-C6D097AA5194}" type="pres">
      <dgm:prSet presAssocID="{4DC20220-57BE-417D-BA99-BD1E82783086}" presName="parentText" presStyleLbl="node1" presStyleIdx="4" presStyleCnt="5">
        <dgm:presLayoutVars>
          <dgm:chMax val="1"/>
          <dgm:bulletEnabled val="1"/>
        </dgm:presLayoutVars>
      </dgm:prSet>
      <dgm:spPr/>
    </dgm:pt>
    <dgm:pt modelId="{814580CE-DFC8-4928-B814-C0A2B08FD33C}" type="pres">
      <dgm:prSet presAssocID="{4DC20220-57BE-417D-BA99-BD1E82783086}" presName="descendantText" presStyleLbl="alignAccFollowNode1" presStyleIdx="2" presStyleCnt="3">
        <dgm:presLayoutVars>
          <dgm:bulletEnabled val="1"/>
        </dgm:presLayoutVars>
      </dgm:prSet>
      <dgm:spPr/>
    </dgm:pt>
  </dgm:ptLst>
  <dgm:cxnLst>
    <dgm:cxn modelId="{7D858100-1D5E-40D5-AF96-8B00C05315FC}" type="presOf" srcId="{E01F9FD9-E5D3-4428-8906-71781A02F374}" destId="{CFA8CDDA-9D84-425B-B4CF-4E5334E48B44}" srcOrd="0" destOrd="0" presId="urn:microsoft.com/office/officeart/2005/8/layout/vList5"/>
    <dgm:cxn modelId="{F6251F20-30A3-4FC1-907A-9A19B2521346}" type="presOf" srcId="{74AAE1EE-85D1-476A-BE32-B3AB7ECFCF01}" destId="{5961AA21-B9F7-498A-B16A-44492E118885}" srcOrd="0" destOrd="0" presId="urn:microsoft.com/office/officeart/2005/8/layout/vList5"/>
    <dgm:cxn modelId="{EC6C3720-7E0B-46C1-AB8A-241E98E56569}" srcId="{4475ADF9-E0D1-4AE1-951D-1259D0507B75}" destId="{04A19039-C2BF-4CC4-9292-505632492536}" srcOrd="1" destOrd="0" parTransId="{56DA17FE-04ED-4084-8963-E6020E5563B7}" sibTransId="{E5143160-684B-4ACE-81E1-C02754BA2C27}"/>
    <dgm:cxn modelId="{FF784525-487F-4B44-8A92-19E5890256A0}" srcId="{4DC20220-57BE-417D-BA99-BD1E82783086}" destId="{70C975BB-902E-4141-8EAF-87B6B2D2BBB2}" srcOrd="0" destOrd="0" parTransId="{4DBAD156-96F6-49BA-950D-B2281F8A4CDB}" sibTransId="{B8539CC4-9125-43BB-8CBD-6A13CA158F49}"/>
    <dgm:cxn modelId="{1D994625-DA17-43C1-8CC4-EF52659E3A46}" type="presOf" srcId="{70C975BB-902E-4141-8EAF-87B6B2D2BBB2}" destId="{814580CE-DFC8-4928-B814-C0A2B08FD33C}" srcOrd="0" destOrd="0" presId="urn:microsoft.com/office/officeart/2005/8/layout/vList5"/>
    <dgm:cxn modelId="{0A299425-82D9-489B-95EA-10F38D19BF00}" type="presOf" srcId="{5C1D9835-C042-468C-8226-0F71EB20C596}" destId="{993A60ED-1F18-4F38-B043-A5A24EE7443B}" srcOrd="0" destOrd="1" presId="urn:microsoft.com/office/officeart/2005/8/layout/vList5"/>
    <dgm:cxn modelId="{2F49BC5F-62AE-4AB8-A549-8218748E97C8}" srcId="{E01F9FD9-E5D3-4428-8906-71781A02F374}" destId="{0737C831-5239-49A2-B185-64DC83F80A20}" srcOrd="0" destOrd="0" parTransId="{6B88238F-20D8-428C-93B1-F4AC63CC444F}" sibTransId="{F0F346C1-6AC9-439F-A10F-84DE624B08D5}"/>
    <dgm:cxn modelId="{25AF9443-9A96-4505-8513-51781EAA585E}" type="presOf" srcId="{5748F4A0-1707-4DF2-91D9-CC39E7694EF5}" destId="{48B9A787-1781-452D-86D5-4E805671FFA4}" srcOrd="0" destOrd="0" presId="urn:microsoft.com/office/officeart/2005/8/layout/vList5"/>
    <dgm:cxn modelId="{C22DC065-026E-4ADA-85C0-99F2351D91BB}" srcId="{E01F9FD9-E5D3-4428-8906-71781A02F374}" destId="{5C1D9835-C042-468C-8226-0F71EB20C596}" srcOrd="1" destOrd="0" parTransId="{F91661F6-5377-40D6-86D9-DED3F4567C58}" sibTransId="{59D21E69-BF02-40DA-A376-0DED86091E8A}"/>
    <dgm:cxn modelId="{C696908B-A164-41BF-AEDC-CD1B9E8076C5}" type="presOf" srcId="{4DC20220-57BE-417D-BA99-BD1E82783086}" destId="{168C89F7-026C-4088-AF4A-C6D097AA5194}" srcOrd="0" destOrd="0" presId="urn:microsoft.com/office/officeart/2005/8/layout/vList5"/>
    <dgm:cxn modelId="{053EFE8B-C340-4941-BC6B-4C770BA8E9C3}" type="presOf" srcId="{04A19039-C2BF-4CC4-9292-505632492536}" destId="{E4D9DC33-5F3A-4F74-9665-3A4AA0CBD5D3}" srcOrd="0" destOrd="0" presId="urn:microsoft.com/office/officeart/2005/8/layout/vList5"/>
    <dgm:cxn modelId="{80A3769D-9D52-471B-99C3-0049E9B25333}" srcId="{4475ADF9-E0D1-4AE1-951D-1259D0507B75}" destId="{4DC20220-57BE-417D-BA99-BD1E82783086}" srcOrd="4" destOrd="0" parTransId="{F4FB3FBD-5A57-4B49-8CC5-D8AF2B93A726}" sibTransId="{E298E3A4-A239-44E7-9D00-9C4BC855EA18}"/>
    <dgm:cxn modelId="{42529DAC-A7AC-4E4F-9898-B6B52A49ED64}" srcId="{74AAE1EE-85D1-476A-BE32-B3AB7ECFCF01}" destId="{5748F4A0-1707-4DF2-91D9-CC39E7694EF5}" srcOrd="0" destOrd="0" parTransId="{F14BA731-DDBA-4099-B138-BEAAF7ADBAEF}" sibTransId="{3C93C996-2F71-4E0D-920F-920F8DE3D0AA}"/>
    <dgm:cxn modelId="{556D09B7-C383-4201-81B1-4C72AFCD373C}" srcId="{4475ADF9-E0D1-4AE1-951D-1259D0507B75}" destId="{E01F9FD9-E5D3-4428-8906-71781A02F374}" srcOrd="0" destOrd="0" parTransId="{ED187717-1AA1-4607-9A6D-AFB315FF788F}" sibTransId="{DA5EEC31-E7BC-4A2A-B677-6AFE432F3B5D}"/>
    <dgm:cxn modelId="{78FF30B7-D2E5-45B2-8B65-E63F1827E04D}" srcId="{4475ADF9-E0D1-4AE1-951D-1259D0507B75}" destId="{74AAE1EE-85D1-476A-BE32-B3AB7ECFCF01}" srcOrd="2" destOrd="0" parTransId="{66DF1E35-96B7-49C5-8FC2-D67D36E2BF9E}" sibTransId="{14887323-D6DF-44CA-B54B-B5E6E145F435}"/>
    <dgm:cxn modelId="{96BA7FBB-760F-41BE-B512-F396ECE84D20}" type="presOf" srcId="{8B286C29-075E-4387-B5EB-1BDB14ECD4F7}" destId="{4FE0CDE9-7366-4DEA-8EDD-86F08DF019ED}" srcOrd="0" destOrd="0" presId="urn:microsoft.com/office/officeart/2005/8/layout/vList5"/>
    <dgm:cxn modelId="{A2D44BBC-4BEE-4C72-8D1D-9FF8FA77FB4A}" srcId="{4475ADF9-E0D1-4AE1-951D-1259D0507B75}" destId="{8B286C29-075E-4387-B5EB-1BDB14ECD4F7}" srcOrd="3" destOrd="0" parTransId="{A7F3B5D0-346D-4D6F-A353-23C9C24DC07D}" sibTransId="{4E7F6A56-1AD6-4EA5-9212-394A17C67CF6}"/>
    <dgm:cxn modelId="{06E56AE9-F1EF-4450-AB26-F0A6ADA2F705}" type="presOf" srcId="{4475ADF9-E0D1-4AE1-951D-1259D0507B75}" destId="{3B4F753A-7C60-4BE9-A752-A257B010C230}" srcOrd="0" destOrd="0" presId="urn:microsoft.com/office/officeart/2005/8/layout/vList5"/>
    <dgm:cxn modelId="{18BAA7FC-F5BD-4A8A-978A-17D9577E3F60}" type="presOf" srcId="{0737C831-5239-49A2-B185-64DC83F80A20}" destId="{993A60ED-1F18-4F38-B043-A5A24EE7443B}" srcOrd="0" destOrd="0" presId="urn:microsoft.com/office/officeart/2005/8/layout/vList5"/>
    <dgm:cxn modelId="{A47ED068-243F-4A60-BAA3-E9536D224B5F}" type="presParOf" srcId="{3B4F753A-7C60-4BE9-A752-A257B010C230}" destId="{5DEF5166-079F-467E-B10A-DE2FB8610928}" srcOrd="0" destOrd="0" presId="urn:microsoft.com/office/officeart/2005/8/layout/vList5"/>
    <dgm:cxn modelId="{E4CE8099-0324-4077-85F9-872B543A3E39}" type="presParOf" srcId="{5DEF5166-079F-467E-B10A-DE2FB8610928}" destId="{CFA8CDDA-9D84-425B-B4CF-4E5334E48B44}" srcOrd="0" destOrd="0" presId="urn:microsoft.com/office/officeart/2005/8/layout/vList5"/>
    <dgm:cxn modelId="{92E0248F-4874-4406-A5E0-97F319635A41}" type="presParOf" srcId="{5DEF5166-079F-467E-B10A-DE2FB8610928}" destId="{993A60ED-1F18-4F38-B043-A5A24EE7443B}" srcOrd="1" destOrd="0" presId="urn:microsoft.com/office/officeart/2005/8/layout/vList5"/>
    <dgm:cxn modelId="{807FA2D3-1B1C-4D82-BA32-A5F07ACC2553}" type="presParOf" srcId="{3B4F753A-7C60-4BE9-A752-A257B010C230}" destId="{19C7D24A-F81C-4689-B6C4-7A3678914925}" srcOrd="1" destOrd="0" presId="urn:microsoft.com/office/officeart/2005/8/layout/vList5"/>
    <dgm:cxn modelId="{DB8A8AA6-D598-4879-8867-4DA692667BDE}" type="presParOf" srcId="{3B4F753A-7C60-4BE9-A752-A257B010C230}" destId="{BDBFFCFA-E1AD-47DE-A6DE-87486DEBF9E6}" srcOrd="2" destOrd="0" presId="urn:microsoft.com/office/officeart/2005/8/layout/vList5"/>
    <dgm:cxn modelId="{CE5CF6CE-8EBD-4325-994D-9ECE293EEFB8}" type="presParOf" srcId="{BDBFFCFA-E1AD-47DE-A6DE-87486DEBF9E6}" destId="{E4D9DC33-5F3A-4F74-9665-3A4AA0CBD5D3}" srcOrd="0" destOrd="0" presId="urn:microsoft.com/office/officeart/2005/8/layout/vList5"/>
    <dgm:cxn modelId="{FE9AE61C-6B18-41F1-996D-9695F5225CAF}" type="presParOf" srcId="{3B4F753A-7C60-4BE9-A752-A257B010C230}" destId="{1A89846C-E1E9-4AB3-8CF3-4E6542D1E68A}" srcOrd="3" destOrd="0" presId="urn:microsoft.com/office/officeart/2005/8/layout/vList5"/>
    <dgm:cxn modelId="{EA8BEEE2-4B20-452B-B442-FC8CF74B1D9B}" type="presParOf" srcId="{3B4F753A-7C60-4BE9-A752-A257B010C230}" destId="{7113B966-D3C0-412D-90D3-D85698C02767}" srcOrd="4" destOrd="0" presId="urn:microsoft.com/office/officeart/2005/8/layout/vList5"/>
    <dgm:cxn modelId="{ED4286BA-8222-4063-AA7F-C8E2DEE24B0A}" type="presParOf" srcId="{7113B966-D3C0-412D-90D3-D85698C02767}" destId="{5961AA21-B9F7-498A-B16A-44492E118885}" srcOrd="0" destOrd="0" presId="urn:microsoft.com/office/officeart/2005/8/layout/vList5"/>
    <dgm:cxn modelId="{E224B406-1B12-41FB-88CE-19D90A3D66FC}" type="presParOf" srcId="{7113B966-D3C0-412D-90D3-D85698C02767}" destId="{48B9A787-1781-452D-86D5-4E805671FFA4}" srcOrd="1" destOrd="0" presId="urn:microsoft.com/office/officeart/2005/8/layout/vList5"/>
    <dgm:cxn modelId="{32ADC098-DF3F-4D4E-AB52-1D576B15E135}" type="presParOf" srcId="{3B4F753A-7C60-4BE9-A752-A257B010C230}" destId="{6B2F2FBB-58C5-4EA5-9CD4-9890955DC597}" srcOrd="5" destOrd="0" presId="urn:microsoft.com/office/officeart/2005/8/layout/vList5"/>
    <dgm:cxn modelId="{6D1A16D9-D277-47F1-8764-A747F6C80E82}" type="presParOf" srcId="{3B4F753A-7C60-4BE9-A752-A257B010C230}" destId="{91E055A6-B5EC-4C42-BCF5-8AF0453B0031}" srcOrd="6" destOrd="0" presId="urn:microsoft.com/office/officeart/2005/8/layout/vList5"/>
    <dgm:cxn modelId="{8D74A8D7-62BA-492A-9417-5F488653BCEA}" type="presParOf" srcId="{91E055A6-B5EC-4C42-BCF5-8AF0453B0031}" destId="{4FE0CDE9-7366-4DEA-8EDD-86F08DF019ED}" srcOrd="0" destOrd="0" presId="urn:microsoft.com/office/officeart/2005/8/layout/vList5"/>
    <dgm:cxn modelId="{AC5EE2C0-BCC9-4E9F-AF5C-81CD607E927D}" type="presParOf" srcId="{3B4F753A-7C60-4BE9-A752-A257B010C230}" destId="{B8E0A9B3-1875-4AB1-A32E-0DC6E4C78E20}" srcOrd="7" destOrd="0" presId="urn:microsoft.com/office/officeart/2005/8/layout/vList5"/>
    <dgm:cxn modelId="{0518372C-0452-45FD-9F64-08E5658D9112}" type="presParOf" srcId="{3B4F753A-7C60-4BE9-A752-A257B010C230}" destId="{9DF431B6-51D8-4916-99A2-B7EBA784E86B}" srcOrd="8" destOrd="0" presId="urn:microsoft.com/office/officeart/2005/8/layout/vList5"/>
    <dgm:cxn modelId="{17BCD753-2B6F-473D-9EAA-CB206D5D5BD1}" type="presParOf" srcId="{9DF431B6-51D8-4916-99A2-B7EBA784E86B}" destId="{168C89F7-026C-4088-AF4A-C6D097AA5194}" srcOrd="0" destOrd="0" presId="urn:microsoft.com/office/officeart/2005/8/layout/vList5"/>
    <dgm:cxn modelId="{C924BA9F-5B30-4A5A-A385-E3EAC15601C4}" type="presParOf" srcId="{9DF431B6-51D8-4916-99A2-B7EBA784E86B}" destId="{814580CE-DFC8-4928-B814-C0A2B08FD3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D75164-BEDE-4843-9D48-1C818C5FA531}" type="doc">
      <dgm:prSet loTypeId="urn:microsoft.com/office/officeart/2005/8/layout/list1" loCatId="list" qsTypeId="urn:microsoft.com/office/officeart/2005/8/quickstyle/simple1" qsCatId="simple" csTypeId="urn:microsoft.com/office/officeart/2005/8/colors/colorful4" csCatId="colorful" phldr="1"/>
      <dgm:spPr/>
      <dgm:t>
        <a:bodyPr/>
        <a:lstStyle/>
        <a:p>
          <a:pPr rtl="1"/>
          <a:endParaRPr lang="he-IL"/>
        </a:p>
      </dgm:t>
    </dgm:pt>
    <dgm:pt modelId="{74266DF8-6037-4EE3-96D1-D4A4D6FF9798}">
      <dgm:prSet phldrT="[טקסט]"/>
      <dgm:spPr/>
      <dgm:t>
        <a:bodyPr/>
        <a:lstStyle/>
        <a:p>
          <a:pPr rtl="1"/>
          <a:r>
            <a:rPr lang="he-IL" dirty="0"/>
            <a:t>יוצרי תרבות- הגזע הארי.</a:t>
          </a:r>
        </a:p>
      </dgm:t>
    </dgm:pt>
    <dgm:pt modelId="{CE2F9D32-130F-4E21-BD9D-2B1C3CA08CF4}" type="parTrans" cxnId="{7D3B7B71-4392-4F07-9ECB-BA172EB94C13}">
      <dgm:prSet/>
      <dgm:spPr/>
      <dgm:t>
        <a:bodyPr/>
        <a:lstStyle/>
        <a:p>
          <a:pPr rtl="1"/>
          <a:endParaRPr lang="he-IL"/>
        </a:p>
      </dgm:t>
    </dgm:pt>
    <dgm:pt modelId="{BB397AE0-2707-4A2F-8618-47E00C0F48DB}" type="sibTrans" cxnId="{7D3B7B71-4392-4F07-9ECB-BA172EB94C13}">
      <dgm:prSet/>
      <dgm:spPr/>
      <dgm:t>
        <a:bodyPr/>
        <a:lstStyle/>
        <a:p>
          <a:pPr rtl="1"/>
          <a:endParaRPr lang="he-IL"/>
        </a:p>
      </dgm:t>
    </dgm:pt>
    <dgm:pt modelId="{83C2C5ED-F3A2-4E36-BD31-CBC7C650ED92}">
      <dgm:prSet phldrT="[טקסט]"/>
      <dgm:spPr/>
      <dgm:t>
        <a:bodyPr/>
        <a:lstStyle/>
        <a:p>
          <a:pPr rtl="1"/>
          <a:r>
            <a:rPr lang="he-IL" dirty="0"/>
            <a:t>נושאי תרבות- הגזע הסלאבי</a:t>
          </a:r>
        </a:p>
      </dgm:t>
    </dgm:pt>
    <dgm:pt modelId="{00439F9B-E034-436E-9724-D2B2972D7629}" type="parTrans" cxnId="{3EE113FC-BF04-4F0C-874B-2BB2139D960D}">
      <dgm:prSet/>
      <dgm:spPr/>
      <dgm:t>
        <a:bodyPr/>
        <a:lstStyle/>
        <a:p>
          <a:pPr rtl="1"/>
          <a:endParaRPr lang="he-IL"/>
        </a:p>
      </dgm:t>
    </dgm:pt>
    <dgm:pt modelId="{D379A07B-4435-4EF6-884D-91B66154BBD0}" type="sibTrans" cxnId="{3EE113FC-BF04-4F0C-874B-2BB2139D960D}">
      <dgm:prSet/>
      <dgm:spPr/>
      <dgm:t>
        <a:bodyPr/>
        <a:lstStyle/>
        <a:p>
          <a:pPr rtl="1"/>
          <a:endParaRPr lang="he-IL"/>
        </a:p>
      </dgm:t>
    </dgm:pt>
    <dgm:pt modelId="{3BB519EA-EC5E-415D-99D0-843AE651DD3C}">
      <dgm:prSet phldrT="[טקסט]"/>
      <dgm:spPr/>
      <dgm:t>
        <a:bodyPr/>
        <a:lstStyle/>
        <a:p>
          <a:pPr rtl="1"/>
          <a:r>
            <a:rPr lang="he-IL" dirty="0"/>
            <a:t>הורסי תרבות- הגזע השמי</a:t>
          </a:r>
        </a:p>
      </dgm:t>
    </dgm:pt>
    <dgm:pt modelId="{A438260C-0E43-4C64-85E9-AD28B304EC84}" type="parTrans" cxnId="{3B038E56-7CE1-4191-BF89-9F8365F30921}">
      <dgm:prSet/>
      <dgm:spPr/>
      <dgm:t>
        <a:bodyPr/>
        <a:lstStyle/>
        <a:p>
          <a:pPr rtl="1"/>
          <a:endParaRPr lang="he-IL"/>
        </a:p>
      </dgm:t>
    </dgm:pt>
    <dgm:pt modelId="{DE8357C9-44CD-4AD2-BFA9-929B09DD659E}" type="sibTrans" cxnId="{3B038E56-7CE1-4191-BF89-9F8365F30921}">
      <dgm:prSet/>
      <dgm:spPr/>
      <dgm:t>
        <a:bodyPr/>
        <a:lstStyle/>
        <a:p>
          <a:pPr rtl="1"/>
          <a:endParaRPr lang="he-IL"/>
        </a:p>
      </dgm:t>
    </dgm:pt>
    <dgm:pt modelId="{3EE6D163-0110-4CF3-B1EB-805C678533AF}" type="pres">
      <dgm:prSet presAssocID="{78D75164-BEDE-4843-9D48-1C818C5FA531}" presName="linear" presStyleCnt="0">
        <dgm:presLayoutVars>
          <dgm:dir val="rev"/>
          <dgm:animLvl val="lvl"/>
          <dgm:resizeHandles val="exact"/>
        </dgm:presLayoutVars>
      </dgm:prSet>
      <dgm:spPr/>
    </dgm:pt>
    <dgm:pt modelId="{3CA1BE6A-1489-48C7-BB0F-B0FAD41C8CCD}" type="pres">
      <dgm:prSet presAssocID="{74266DF8-6037-4EE3-96D1-D4A4D6FF9798}" presName="parentLin" presStyleCnt="0"/>
      <dgm:spPr/>
    </dgm:pt>
    <dgm:pt modelId="{5E4C38F9-62AC-4339-A387-AB235735C655}" type="pres">
      <dgm:prSet presAssocID="{74266DF8-6037-4EE3-96D1-D4A4D6FF9798}" presName="parentLeftMargin" presStyleLbl="node1" presStyleIdx="0" presStyleCnt="3"/>
      <dgm:spPr/>
    </dgm:pt>
    <dgm:pt modelId="{A5D86D98-D345-427E-9B6A-1332A683818E}" type="pres">
      <dgm:prSet presAssocID="{74266DF8-6037-4EE3-96D1-D4A4D6FF9798}" presName="parentText" presStyleLbl="node1" presStyleIdx="0" presStyleCnt="3">
        <dgm:presLayoutVars>
          <dgm:chMax val="0"/>
          <dgm:bulletEnabled val="1"/>
        </dgm:presLayoutVars>
      </dgm:prSet>
      <dgm:spPr/>
    </dgm:pt>
    <dgm:pt modelId="{8D65F867-0328-4913-B520-AD331D27C148}" type="pres">
      <dgm:prSet presAssocID="{74266DF8-6037-4EE3-96D1-D4A4D6FF9798}" presName="negativeSpace" presStyleCnt="0"/>
      <dgm:spPr/>
    </dgm:pt>
    <dgm:pt modelId="{2DD17940-FC1A-4340-A213-8D122E656523}" type="pres">
      <dgm:prSet presAssocID="{74266DF8-6037-4EE3-96D1-D4A4D6FF9798}" presName="childText" presStyleLbl="conFgAcc1" presStyleIdx="0" presStyleCnt="3">
        <dgm:presLayoutVars>
          <dgm:bulletEnabled val="1"/>
        </dgm:presLayoutVars>
      </dgm:prSet>
      <dgm:spPr/>
    </dgm:pt>
    <dgm:pt modelId="{27A7859B-BA0F-43B4-8A64-23985156269F}" type="pres">
      <dgm:prSet presAssocID="{BB397AE0-2707-4A2F-8618-47E00C0F48DB}" presName="spaceBetweenRectangles" presStyleCnt="0"/>
      <dgm:spPr/>
    </dgm:pt>
    <dgm:pt modelId="{99E0A327-343E-41CD-90A9-FF6A852E1DC0}" type="pres">
      <dgm:prSet presAssocID="{83C2C5ED-F3A2-4E36-BD31-CBC7C650ED92}" presName="parentLin" presStyleCnt="0"/>
      <dgm:spPr/>
    </dgm:pt>
    <dgm:pt modelId="{DB06FC2D-7FB7-47E2-8355-0712C15DF6F8}" type="pres">
      <dgm:prSet presAssocID="{83C2C5ED-F3A2-4E36-BD31-CBC7C650ED92}" presName="parentLeftMargin" presStyleLbl="node1" presStyleIdx="0" presStyleCnt="3"/>
      <dgm:spPr/>
    </dgm:pt>
    <dgm:pt modelId="{D58C7010-B345-4BF6-B8FE-AEB803EF0B23}" type="pres">
      <dgm:prSet presAssocID="{83C2C5ED-F3A2-4E36-BD31-CBC7C650ED92}" presName="parentText" presStyleLbl="node1" presStyleIdx="1" presStyleCnt="3">
        <dgm:presLayoutVars>
          <dgm:chMax val="0"/>
          <dgm:bulletEnabled val="1"/>
        </dgm:presLayoutVars>
      </dgm:prSet>
      <dgm:spPr/>
    </dgm:pt>
    <dgm:pt modelId="{8F323C7E-8DFE-495F-94E6-6F98BA2B6942}" type="pres">
      <dgm:prSet presAssocID="{83C2C5ED-F3A2-4E36-BD31-CBC7C650ED92}" presName="negativeSpace" presStyleCnt="0"/>
      <dgm:spPr/>
    </dgm:pt>
    <dgm:pt modelId="{C0FC0CED-A7B2-4B08-861A-8EDEA5F1F681}" type="pres">
      <dgm:prSet presAssocID="{83C2C5ED-F3A2-4E36-BD31-CBC7C650ED92}" presName="childText" presStyleLbl="conFgAcc1" presStyleIdx="1" presStyleCnt="3">
        <dgm:presLayoutVars>
          <dgm:bulletEnabled val="1"/>
        </dgm:presLayoutVars>
      </dgm:prSet>
      <dgm:spPr/>
    </dgm:pt>
    <dgm:pt modelId="{76E5AEF3-6B80-4FDA-809A-33086E5B09D4}" type="pres">
      <dgm:prSet presAssocID="{D379A07B-4435-4EF6-884D-91B66154BBD0}" presName="spaceBetweenRectangles" presStyleCnt="0"/>
      <dgm:spPr/>
    </dgm:pt>
    <dgm:pt modelId="{E35EFDC1-8E95-4242-B792-AB3668FC7C92}" type="pres">
      <dgm:prSet presAssocID="{3BB519EA-EC5E-415D-99D0-843AE651DD3C}" presName="parentLin" presStyleCnt="0"/>
      <dgm:spPr/>
    </dgm:pt>
    <dgm:pt modelId="{5A00C86F-2056-474D-9404-03DE523CF7E5}" type="pres">
      <dgm:prSet presAssocID="{3BB519EA-EC5E-415D-99D0-843AE651DD3C}" presName="parentLeftMargin" presStyleLbl="node1" presStyleIdx="1" presStyleCnt="3"/>
      <dgm:spPr/>
    </dgm:pt>
    <dgm:pt modelId="{C4124DC4-6B04-4C3C-AB4D-CF295F9F14C2}" type="pres">
      <dgm:prSet presAssocID="{3BB519EA-EC5E-415D-99D0-843AE651DD3C}" presName="parentText" presStyleLbl="node1" presStyleIdx="2" presStyleCnt="3">
        <dgm:presLayoutVars>
          <dgm:chMax val="0"/>
          <dgm:bulletEnabled val="1"/>
        </dgm:presLayoutVars>
      </dgm:prSet>
      <dgm:spPr/>
    </dgm:pt>
    <dgm:pt modelId="{90A1B295-248F-4BA8-87D8-DCF6E9CE79CB}" type="pres">
      <dgm:prSet presAssocID="{3BB519EA-EC5E-415D-99D0-843AE651DD3C}" presName="negativeSpace" presStyleCnt="0"/>
      <dgm:spPr/>
    </dgm:pt>
    <dgm:pt modelId="{925B5256-0510-4DA0-83A4-39C61C90248E}" type="pres">
      <dgm:prSet presAssocID="{3BB519EA-EC5E-415D-99D0-843AE651DD3C}" presName="childText" presStyleLbl="conFgAcc1" presStyleIdx="2" presStyleCnt="3">
        <dgm:presLayoutVars>
          <dgm:bulletEnabled val="1"/>
        </dgm:presLayoutVars>
      </dgm:prSet>
      <dgm:spPr/>
    </dgm:pt>
  </dgm:ptLst>
  <dgm:cxnLst>
    <dgm:cxn modelId="{16DAB511-3D2C-40E9-BE85-BC838BF5CA2A}" type="presOf" srcId="{3BB519EA-EC5E-415D-99D0-843AE651DD3C}" destId="{5A00C86F-2056-474D-9404-03DE523CF7E5}" srcOrd="0" destOrd="0" presId="urn:microsoft.com/office/officeart/2005/8/layout/list1"/>
    <dgm:cxn modelId="{1627E72F-31FE-4829-8F50-D5978B1115B0}" type="presOf" srcId="{83C2C5ED-F3A2-4E36-BD31-CBC7C650ED92}" destId="{DB06FC2D-7FB7-47E2-8355-0712C15DF6F8}" srcOrd="0" destOrd="0" presId="urn:microsoft.com/office/officeart/2005/8/layout/list1"/>
    <dgm:cxn modelId="{CFE73E5B-424E-4721-B3E4-6D9481C87120}" type="presOf" srcId="{78D75164-BEDE-4843-9D48-1C818C5FA531}" destId="{3EE6D163-0110-4CF3-B1EB-805C678533AF}" srcOrd="0" destOrd="0" presId="urn:microsoft.com/office/officeart/2005/8/layout/list1"/>
    <dgm:cxn modelId="{7D3B7B71-4392-4F07-9ECB-BA172EB94C13}" srcId="{78D75164-BEDE-4843-9D48-1C818C5FA531}" destId="{74266DF8-6037-4EE3-96D1-D4A4D6FF9798}" srcOrd="0" destOrd="0" parTransId="{CE2F9D32-130F-4E21-BD9D-2B1C3CA08CF4}" sibTransId="{BB397AE0-2707-4A2F-8618-47E00C0F48DB}"/>
    <dgm:cxn modelId="{3B038E56-7CE1-4191-BF89-9F8365F30921}" srcId="{78D75164-BEDE-4843-9D48-1C818C5FA531}" destId="{3BB519EA-EC5E-415D-99D0-843AE651DD3C}" srcOrd="2" destOrd="0" parTransId="{A438260C-0E43-4C64-85E9-AD28B304EC84}" sibTransId="{DE8357C9-44CD-4AD2-BFA9-929B09DD659E}"/>
    <dgm:cxn modelId="{BC145E78-4955-4116-92C6-793A3DA6854F}" type="presOf" srcId="{74266DF8-6037-4EE3-96D1-D4A4D6FF9798}" destId="{A5D86D98-D345-427E-9B6A-1332A683818E}" srcOrd="1" destOrd="0" presId="urn:microsoft.com/office/officeart/2005/8/layout/list1"/>
    <dgm:cxn modelId="{1F27288E-A543-495A-A410-81EAA5B206D1}" type="presOf" srcId="{83C2C5ED-F3A2-4E36-BD31-CBC7C650ED92}" destId="{D58C7010-B345-4BF6-B8FE-AEB803EF0B23}" srcOrd="1" destOrd="0" presId="urn:microsoft.com/office/officeart/2005/8/layout/list1"/>
    <dgm:cxn modelId="{BAF2469B-4FD4-499F-8F04-E81BCE5E55E2}" type="presOf" srcId="{74266DF8-6037-4EE3-96D1-D4A4D6FF9798}" destId="{5E4C38F9-62AC-4339-A387-AB235735C655}" srcOrd="0" destOrd="0" presId="urn:microsoft.com/office/officeart/2005/8/layout/list1"/>
    <dgm:cxn modelId="{5627BBC7-DA11-4977-8218-77CB2CDD0311}" type="presOf" srcId="{3BB519EA-EC5E-415D-99D0-843AE651DD3C}" destId="{C4124DC4-6B04-4C3C-AB4D-CF295F9F14C2}" srcOrd="1" destOrd="0" presId="urn:microsoft.com/office/officeart/2005/8/layout/list1"/>
    <dgm:cxn modelId="{3EE113FC-BF04-4F0C-874B-2BB2139D960D}" srcId="{78D75164-BEDE-4843-9D48-1C818C5FA531}" destId="{83C2C5ED-F3A2-4E36-BD31-CBC7C650ED92}" srcOrd="1" destOrd="0" parTransId="{00439F9B-E034-436E-9724-D2B2972D7629}" sibTransId="{D379A07B-4435-4EF6-884D-91B66154BBD0}"/>
    <dgm:cxn modelId="{6E294C5C-B357-450B-84DA-7B268CEAACAD}" type="presParOf" srcId="{3EE6D163-0110-4CF3-B1EB-805C678533AF}" destId="{3CA1BE6A-1489-48C7-BB0F-B0FAD41C8CCD}" srcOrd="0" destOrd="0" presId="urn:microsoft.com/office/officeart/2005/8/layout/list1"/>
    <dgm:cxn modelId="{72C008E7-8D0F-4BEF-8AA5-A2BA899016D9}" type="presParOf" srcId="{3CA1BE6A-1489-48C7-BB0F-B0FAD41C8CCD}" destId="{5E4C38F9-62AC-4339-A387-AB235735C655}" srcOrd="0" destOrd="0" presId="urn:microsoft.com/office/officeart/2005/8/layout/list1"/>
    <dgm:cxn modelId="{E6EDF6E7-8BBF-4C09-A598-6D99A44C361B}" type="presParOf" srcId="{3CA1BE6A-1489-48C7-BB0F-B0FAD41C8CCD}" destId="{A5D86D98-D345-427E-9B6A-1332A683818E}" srcOrd="1" destOrd="0" presId="urn:microsoft.com/office/officeart/2005/8/layout/list1"/>
    <dgm:cxn modelId="{7B8370A7-85CE-4C66-BA09-16A275BD2530}" type="presParOf" srcId="{3EE6D163-0110-4CF3-B1EB-805C678533AF}" destId="{8D65F867-0328-4913-B520-AD331D27C148}" srcOrd="1" destOrd="0" presId="urn:microsoft.com/office/officeart/2005/8/layout/list1"/>
    <dgm:cxn modelId="{F04B3058-6BB6-42AA-B9E3-E249353168DC}" type="presParOf" srcId="{3EE6D163-0110-4CF3-B1EB-805C678533AF}" destId="{2DD17940-FC1A-4340-A213-8D122E656523}" srcOrd="2" destOrd="0" presId="urn:microsoft.com/office/officeart/2005/8/layout/list1"/>
    <dgm:cxn modelId="{68CDF11A-9DE0-4E3A-90D8-5AA2009F9371}" type="presParOf" srcId="{3EE6D163-0110-4CF3-B1EB-805C678533AF}" destId="{27A7859B-BA0F-43B4-8A64-23985156269F}" srcOrd="3" destOrd="0" presId="urn:microsoft.com/office/officeart/2005/8/layout/list1"/>
    <dgm:cxn modelId="{7C11F9AC-0233-4251-AC01-E32AF685F1BB}" type="presParOf" srcId="{3EE6D163-0110-4CF3-B1EB-805C678533AF}" destId="{99E0A327-343E-41CD-90A9-FF6A852E1DC0}" srcOrd="4" destOrd="0" presId="urn:microsoft.com/office/officeart/2005/8/layout/list1"/>
    <dgm:cxn modelId="{5CCFC3FD-D124-434C-B121-0CEC480FF29D}" type="presParOf" srcId="{99E0A327-343E-41CD-90A9-FF6A852E1DC0}" destId="{DB06FC2D-7FB7-47E2-8355-0712C15DF6F8}" srcOrd="0" destOrd="0" presId="urn:microsoft.com/office/officeart/2005/8/layout/list1"/>
    <dgm:cxn modelId="{10A769B4-DF8A-4AB2-B3E7-1BD852152097}" type="presParOf" srcId="{99E0A327-343E-41CD-90A9-FF6A852E1DC0}" destId="{D58C7010-B345-4BF6-B8FE-AEB803EF0B23}" srcOrd="1" destOrd="0" presId="urn:microsoft.com/office/officeart/2005/8/layout/list1"/>
    <dgm:cxn modelId="{56837A32-9596-45EB-BE69-068309846E89}" type="presParOf" srcId="{3EE6D163-0110-4CF3-B1EB-805C678533AF}" destId="{8F323C7E-8DFE-495F-94E6-6F98BA2B6942}" srcOrd="5" destOrd="0" presId="urn:microsoft.com/office/officeart/2005/8/layout/list1"/>
    <dgm:cxn modelId="{A40935EA-6E9D-4FEF-88C8-38831B2653F1}" type="presParOf" srcId="{3EE6D163-0110-4CF3-B1EB-805C678533AF}" destId="{C0FC0CED-A7B2-4B08-861A-8EDEA5F1F681}" srcOrd="6" destOrd="0" presId="urn:microsoft.com/office/officeart/2005/8/layout/list1"/>
    <dgm:cxn modelId="{B7870015-09AD-42F9-994E-17F381CD5BE3}" type="presParOf" srcId="{3EE6D163-0110-4CF3-B1EB-805C678533AF}" destId="{76E5AEF3-6B80-4FDA-809A-33086E5B09D4}" srcOrd="7" destOrd="0" presId="urn:microsoft.com/office/officeart/2005/8/layout/list1"/>
    <dgm:cxn modelId="{8C03E1C8-BB72-4B11-878E-562A8ED4A4CD}" type="presParOf" srcId="{3EE6D163-0110-4CF3-B1EB-805C678533AF}" destId="{E35EFDC1-8E95-4242-B792-AB3668FC7C92}" srcOrd="8" destOrd="0" presId="urn:microsoft.com/office/officeart/2005/8/layout/list1"/>
    <dgm:cxn modelId="{218909DF-6E26-43F1-896B-D71D83C4DA38}" type="presParOf" srcId="{E35EFDC1-8E95-4242-B792-AB3668FC7C92}" destId="{5A00C86F-2056-474D-9404-03DE523CF7E5}" srcOrd="0" destOrd="0" presId="urn:microsoft.com/office/officeart/2005/8/layout/list1"/>
    <dgm:cxn modelId="{B1327AC2-CB4B-4009-B415-FE477B0C6F91}" type="presParOf" srcId="{E35EFDC1-8E95-4242-B792-AB3668FC7C92}" destId="{C4124DC4-6B04-4C3C-AB4D-CF295F9F14C2}" srcOrd="1" destOrd="0" presId="urn:microsoft.com/office/officeart/2005/8/layout/list1"/>
    <dgm:cxn modelId="{B6D343F2-318B-461C-95B3-0901AB0AC3AE}" type="presParOf" srcId="{3EE6D163-0110-4CF3-B1EB-805C678533AF}" destId="{90A1B295-248F-4BA8-87D8-DCF6E9CE79CB}" srcOrd="9" destOrd="0" presId="urn:microsoft.com/office/officeart/2005/8/layout/list1"/>
    <dgm:cxn modelId="{1E2138A5-E6A0-46A7-8D9F-888A8AA0C584}" type="presParOf" srcId="{3EE6D163-0110-4CF3-B1EB-805C678533AF}" destId="{925B5256-0510-4DA0-83A4-39C61C90248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5A762-3910-4EA2-9334-5F4191CE4D97}">
      <dsp:nvSpPr>
        <dsp:cNvPr id="0" name=""/>
        <dsp:cNvSpPr/>
      </dsp:nvSpPr>
      <dsp:spPr>
        <a:xfrm>
          <a:off x="5954758" y="-770972"/>
          <a:ext cx="5992946" cy="5992946"/>
        </a:xfrm>
        <a:prstGeom prst="blockArc">
          <a:avLst>
            <a:gd name="adj1" fmla="val 8100000"/>
            <a:gd name="adj2" fmla="val 13500000"/>
            <a:gd name="adj3" fmla="val 360"/>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78A8CF-70B7-4FCD-B05A-29E3EBD602E7}">
      <dsp:nvSpPr>
        <dsp:cNvPr id="0" name=""/>
        <dsp:cNvSpPr/>
      </dsp:nvSpPr>
      <dsp:spPr>
        <a:xfrm>
          <a:off x="61298" y="234389"/>
          <a:ext cx="6495792" cy="468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371952" bIns="71120" numCol="1" spcCol="1270" anchor="ctr" anchorCtr="0">
          <a:noAutofit/>
        </a:bodyPr>
        <a:lstStyle/>
        <a:p>
          <a:pPr marL="0" lvl="0" indent="0" algn="r" defTabSz="1244600" rtl="1">
            <a:lnSpc>
              <a:spcPct val="90000"/>
            </a:lnSpc>
            <a:spcBef>
              <a:spcPct val="0"/>
            </a:spcBef>
            <a:spcAft>
              <a:spcPct val="35000"/>
            </a:spcAft>
            <a:buNone/>
          </a:pPr>
          <a:r>
            <a:rPr lang="he-IL" sz="2800" kern="1200" dirty="0"/>
            <a:t>אידיאולוגיה רשמית מחייבת</a:t>
          </a:r>
        </a:p>
      </dsp:txBody>
      <dsp:txXfrm>
        <a:off x="61298" y="234389"/>
        <a:ext cx="6495792" cy="468601"/>
      </dsp:txXfrm>
    </dsp:sp>
    <dsp:sp modelId="{8649C317-FFF3-4BC6-8177-47B954F30835}">
      <dsp:nvSpPr>
        <dsp:cNvPr id="0" name=""/>
        <dsp:cNvSpPr/>
      </dsp:nvSpPr>
      <dsp:spPr>
        <a:xfrm>
          <a:off x="6264215" y="175814"/>
          <a:ext cx="585751" cy="58575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A2159A-95F3-4267-9E09-D1C75615BE72}">
      <dsp:nvSpPr>
        <dsp:cNvPr id="0" name=""/>
        <dsp:cNvSpPr/>
      </dsp:nvSpPr>
      <dsp:spPr>
        <a:xfrm>
          <a:off x="61298" y="937202"/>
          <a:ext cx="6110335" cy="468601"/>
        </a:xfrm>
        <a:prstGeom prst="rect">
          <a:avLst/>
        </a:prstGeom>
        <a:solidFill>
          <a:schemeClr val="accent4">
            <a:hueOff val="3944809"/>
            <a:satOff val="-2802"/>
            <a:lumOff val="-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371952" bIns="71120" numCol="1" spcCol="1270" anchor="ctr" anchorCtr="0">
          <a:noAutofit/>
        </a:bodyPr>
        <a:lstStyle/>
        <a:p>
          <a:pPr marL="0" lvl="0" indent="0" algn="r" defTabSz="1244600" rtl="1">
            <a:lnSpc>
              <a:spcPct val="90000"/>
            </a:lnSpc>
            <a:spcBef>
              <a:spcPct val="0"/>
            </a:spcBef>
            <a:spcAft>
              <a:spcPct val="35000"/>
            </a:spcAft>
            <a:buNone/>
          </a:pPr>
          <a:r>
            <a:rPr lang="he-IL" sz="2800" kern="1200" dirty="0"/>
            <a:t>מפלגת המונים אחת ומנהיג אחד</a:t>
          </a:r>
        </a:p>
      </dsp:txBody>
      <dsp:txXfrm>
        <a:off x="61298" y="937202"/>
        <a:ext cx="6110335" cy="468601"/>
      </dsp:txXfrm>
    </dsp:sp>
    <dsp:sp modelId="{CD77FA20-2318-474C-8A7F-2EBE193C5166}">
      <dsp:nvSpPr>
        <dsp:cNvPr id="0" name=""/>
        <dsp:cNvSpPr/>
      </dsp:nvSpPr>
      <dsp:spPr>
        <a:xfrm>
          <a:off x="5878758" y="878627"/>
          <a:ext cx="585751" cy="585751"/>
        </a:xfrm>
        <a:prstGeom prst="ellipse">
          <a:avLst/>
        </a:prstGeom>
        <a:solidFill>
          <a:schemeClr val="lt1">
            <a:hueOff val="0"/>
            <a:satOff val="0"/>
            <a:lumOff val="0"/>
            <a:alphaOff val="0"/>
          </a:schemeClr>
        </a:solidFill>
        <a:ln w="12700" cap="flat" cmpd="sng" algn="ctr">
          <a:solidFill>
            <a:schemeClr val="accent4">
              <a:hueOff val="3944809"/>
              <a:satOff val="-2802"/>
              <a:lumOff val="-902"/>
              <a:alphaOff val="0"/>
            </a:schemeClr>
          </a:solidFill>
          <a:prstDash val="solid"/>
        </a:ln>
        <a:effectLst/>
      </dsp:spPr>
      <dsp:style>
        <a:lnRef idx="2">
          <a:scrgbClr r="0" g="0" b="0"/>
        </a:lnRef>
        <a:fillRef idx="1">
          <a:scrgbClr r="0" g="0" b="0"/>
        </a:fillRef>
        <a:effectRef idx="0">
          <a:scrgbClr r="0" g="0" b="0"/>
        </a:effectRef>
        <a:fontRef idx="minor"/>
      </dsp:style>
    </dsp:sp>
    <dsp:sp modelId="{EB06015E-EBEB-4C4D-B490-D443D4D7FA6D}">
      <dsp:nvSpPr>
        <dsp:cNvPr id="0" name=""/>
        <dsp:cNvSpPr/>
      </dsp:nvSpPr>
      <dsp:spPr>
        <a:xfrm>
          <a:off x="61298" y="1640016"/>
          <a:ext cx="5934076" cy="468601"/>
        </a:xfrm>
        <a:prstGeom prst="rect">
          <a:avLst/>
        </a:prstGeom>
        <a:solidFill>
          <a:schemeClr val="accent4">
            <a:hueOff val="7889618"/>
            <a:satOff val="-5604"/>
            <a:lumOff val="-1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371952" bIns="71120" numCol="1" spcCol="1270" anchor="ctr" anchorCtr="0">
          <a:noAutofit/>
        </a:bodyPr>
        <a:lstStyle/>
        <a:p>
          <a:pPr marL="0" lvl="0" indent="0" algn="r" defTabSz="1244600" rtl="1">
            <a:lnSpc>
              <a:spcPct val="90000"/>
            </a:lnSpc>
            <a:spcBef>
              <a:spcPct val="0"/>
            </a:spcBef>
            <a:spcAft>
              <a:spcPct val="35000"/>
            </a:spcAft>
            <a:buNone/>
          </a:pPr>
          <a:r>
            <a:rPr lang="he-IL" sz="2800" kern="1200" dirty="0"/>
            <a:t>שימוש בטרור</a:t>
          </a:r>
        </a:p>
      </dsp:txBody>
      <dsp:txXfrm>
        <a:off x="61298" y="1640016"/>
        <a:ext cx="5934076" cy="468601"/>
      </dsp:txXfrm>
    </dsp:sp>
    <dsp:sp modelId="{27927F1B-2889-4671-9342-3BB73AF8BAE2}">
      <dsp:nvSpPr>
        <dsp:cNvPr id="0" name=""/>
        <dsp:cNvSpPr/>
      </dsp:nvSpPr>
      <dsp:spPr>
        <a:xfrm>
          <a:off x="5702498" y="1581441"/>
          <a:ext cx="585751" cy="585751"/>
        </a:xfrm>
        <a:prstGeom prst="ellipse">
          <a:avLst/>
        </a:prstGeom>
        <a:solidFill>
          <a:schemeClr val="lt1">
            <a:hueOff val="0"/>
            <a:satOff val="0"/>
            <a:lumOff val="0"/>
            <a:alphaOff val="0"/>
          </a:schemeClr>
        </a:solidFill>
        <a:ln w="12700" cap="flat" cmpd="sng" algn="ctr">
          <a:solidFill>
            <a:schemeClr val="accent4">
              <a:hueOff val="7889618"/>
              <a:satOff val="-5604"/>
              <a:lumOff val="-1804"/>
              <a:alphaOff val="0"/>
            </a:schemeClr>
          </a:solidFill>
          <a:prstDash val="solid"/>
        </a:ln>
        <a:effectLst/>
      </dsp:spPr>
      <dsp:style>
        <a:lnRef idx="2">
          <a:scrgbClr r="0" g="0" b="0"/>
        </a:lnRef>
        <a:fillRef idx="1">
          <a:scrgbClr r="0" g="0" b="0"/>
        </a:fillRef>
        <a:effectRef idx="0">
          <a:scrgbClr r="0" g="0" b="0"/>
        </a:effectRef>
        <a:fontRef idx="minor"/>
      </dsp:style>
    </dsp:sp>
    <dsp:sp modelId="{F5D711C4-6482-4A23-916D-775BD1AD477F}">
      <dsp:nvSpPr>
        <dsp:cNvPr id="0" name=""/>
        <dsp:cNvSpPr/>
      </dsp:nvSpPr>
      <dsp:spPr>
        <a:xfrm>
          <a:off x="61298" y="2342384"/>
          <a:ext cx="5934076" cy="468601"/>
        </a:xfrm>
        <a:prstGeom prst="rect">
          <a:avLst/>
        </a:prstGeom>
        <a:solidFill>
          <a:schemeClr val="accent4">
            <a:hueOff val="11834427"/>
            <a:satOff val="-8406"/>
            <a:lumOff val="-27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371952" bIns="71120" numCol="1" spcCol="1270" anchor="ctr" anchorCtr="0">
          <a:noAutofit/>
        </a:bodyPr>
        <a:lstStyle/>
        <a:p>
          <a:pPr marL="0" lvl="0" indent="0" algn="r" defTabSz="1244600" rtl="1">
            <a:lnSpc>
              <a:spcPct val="90000"/>
            </a:lnSpc>
            <a:spcBef>
              <a:spcPct val="0"/>
            </a:spcBef>
            <a:spcAft>
              <a:spcPct val="35000"/>
            </a:spcAft>
            <a:buNone/>
          </a:pPr>
          <a:r>
            <a:rPr lang="he-IL" sz="2800" kern="1200" dirty="0"/>
            <a:t>מונופול על התקשורת ועל מערכת החינוך</a:t>
          </a:r>
        </a:p>
      </dsp:txBody>
      <dsp:txXfrm>
        <a:off x="61298" y="2342384"/>
        <a:ext cx="5934076" cy="468601"/>
      </dsp:txXfrm>
    </dsp:sp>
    <dsp:sp modelId="{A18EDE0B-749C-45DE-AE10-65C690A27411}">
      <dsp:nvSpPr>
        <dsp:cNvPr id="0" name=""/>
        <dsp:cNvSpPr/>
      </dsp:nvSpPr>
      <dsp:spPr>
        <a:xfrm>
          <a:off x="5702498" y="2283809"/>
          <a:ext cx="585751" cy="585751"/>
        </a:xfrm>
        <a:prstGeom prst="ellipse">
          <a:avLst/>
        </a:prstGeom>
        <a:solidFill>
          <a:schemeClr val="lt1">
            <a:hueOff val="0"/>
            <a:satOff val="0"/>
            <a:lumOff val="0"/>
            <a:alphaOff val="0"/>
          </a:schemeClr>
        </a:solidFill>
        <a:ln w="12700" cap="flat" cmpd="sng" algn="ctr">
          <a:solidFill>
            <a:schemeClr val="accent4">
              <a:hueOff val="11834427"/>
              <a:satOff val="-8406"/>
              <a:lumOff val="-2705"/>
              <a:alphaOff val="0"/>
            </a:schemeClr>
          </a:solidFill>
          <a:prstDash val="solid"/>
        </a:ln>
        <a:effectLst/>
      </dsp:spPr>
      <dsp:style>
        <a:lnRef idx="2">
          <a:scrgbClr r="0" g="0" b="0"/>
        </a:lnRef>
        <a:fillRef idx="1">
          <a:scrgbClr r="0" g="0" b="0"/>
        </a:fillRef>
        <a:effectRef idx="0">
          <a:scrgbClr r="0" g="0" b="0"/>
        </a:effectRef>
        <a:fontRef idx="minor"/>
      </dsp:style>
    </dsp:sp>
    <dsp:sp modelId="{3D7A3AB0-A640-4F5C-8F2E-8A5295FB9673}">
      <dsp:nvSpPr>
        <dsp:cNvPr id="0" name=""/>
        <dsp:cNvSpPr/>
      </dsp:nvSpPr>
      <dsp:spPr>
        <a:xfrm>
          <a:off x="61298" y="3045197"/>
          <a:ext cx="6110335" cy="468601"/>
        </a:xfrm>
        <a:prstGeom prst="rect">
          <a:avLst/>
        </a:prstGeom>
        <a:solidFill>
          <a:schemeClr val="accent4">
            <a:hueOff val="15779236"/>
            <a:satOff val="-11208"/>
            <a:lumOff val="-36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371952" bIns="71120" numCol="1" spcCol="1270" anchor="ctr" anchorCtr="0">
          <a:noAutofit/>
        </a:bodyPr>
        <a:lstStyle/>
        <a:p>
          <a:pPr marL="0" lvl="0" indent="0" algn="r" defTabSz="1244600" rtl="1">
            <a:lnSpc>
              <a:spcPct val="90000"/>
            </a:lnSpc>
            <a:spcBef>
              <a:spcPct val="0"/>
            </a:spcBef>
            <a:spcAft>
              <a:spcPct val="35000"/>
            </a:spcAft>
            <a:buNone/>
          </a:pPr>
          <a:r>
            <a:rPr lang="he-IL" sz="2800" kern="1200" dirty="0"/>
            <a:t>מונופול על השימוש בכוח</a:t>
          </a:r>
        </a:p>
      </dsp:txBody>
      <dsp:txXfrm>
        <a:off x="61298" y="3045197"/>
        <a:ext cx="6110335" cy="468601"/>
      </dsp:txXfrm>
    </dsp:sp>
    <dsp:sp modelId="{42601A1F-501F-4235-B7C1-EC9E7C3FD28D}">
      <dsp:nvSpPr>
        <dsp:cNvPr id="0" name=""/>
        <dsp:cNvSpPr/>
      </dsp:nvSpPr>
      <dsp:spPr>
        <a:xfrm>
          <a:off x="5878758" y="2986622"/>
          <a:ext cx="585751" cy="585751"/>
        </a:xfrm>
        <a:prstGeom prst="ellipse">
          <a:avLst/>
        </a:prstGeom>
        <a:solidFill>
          <a:schemeClr val="lt1">
            <a:hueOff val="0"/>
            <a:satOff val="0"/>
            <a:lumOff val="0"/>
            <a:alphaOff val="0"/>
          </a:schemeClr>
        </a:solidFill>
        <a:ln w="12700" cap="flat" cmpd="sng" algn="ctr">
          <a:solidFill>
            <a:schemeClr val="accent4">
              <a:hueOff val="15779236"/>
              <a:satOff val="-11208"/>
              <a:lumOff val="-3607"/>
              <a:alphaOff val="0"/>
            </a:schemeClr>
          </a:solidFill>
          <a:prstDash val="solid"/>
        </a:ln>
        <a:effectLst/>
      </dsp:spPr>
      <dsp:style>
        <a:lnRef idx="2">
          <a:scrgbClr r="0" g="0" b="0"/>
        </a:lnRef>
        <a:fillRef idx="1">
          <a:scrgbClr r="0" g="0" b="0"/>
        </a:fillRef>
        <a:effectRef idx="0">
          <a:scrgbClr r="0" g="0" b="0"/>
        </a:effectRef>
        <a:fontRef idx="minor"/>
      </dsp:style>
    </dsp:sp>
    <dsp:sp modelId="{04FAAF38-93FF-4A99-B463-3E878246CDF4}">
      <dsp:nvSpPr>
        <dsp:cNvPr id="0" name=""/>
        <dsp:cNvSpPr/>
      </dsp:nvSpPr>
      <dsp:spPr>
        <a:xfrm>
          <a:off x="61298" y="3748010"/>
          <a:ext cx="6495792" cy="468601"/>
        </a:xfrm>
        <a:prstGeom prst="rect">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371952" bIns="71120" numCol="1" spcCol="1270" anchor="ctr" anchorCtr="0">
          <a:noAutofit/>
        </a:bodyPr>
        <a:lstStyle/>
        <a:p>
          <a:pPr marL="0" lvl="0" indent="0" algn="r" defTabSz="1244600" rtl="1">
            <a:lnSpc>
              <a:spcPct val="90000"/>
            </a:lnSpc>
            <a:spcBef>
              <a:spcPct val="0"/>
            </a:spcBef>
            <a:spcAft>
              <a:spcPct val="35000"/>
            </a:spcAft>
            <a:buNone/>
          </a:pPr>
          <a:r>
            <a:rPr lang="he-IL" sz="2800" kern="1200" dirty="0"/>
            <a:t>פיקוח מרכזי על הכלכלה</a:t>
          </a:r>
        </a:p>
      </dsp:txBody>
      <dsp:txXfrm>
        <a:off x="61298" y="3748010"/>
        <a:ext cx="6495792" cy="468601"/>
      </dsp:txXfrm>
    </dsp:sp>
    <dsp:sp modelId="{47503DDA-5610-4EAB-8E82-9B045E26486C}">
      <dsp:nvSpPr>
        <dsp:cNvPr id="0" name=""/>
        <dsp:cNvSpPr/>
      </dsp:nvSpPr>
      <dsp:spPr>
        <a:xfrm>
          <a:off x="6264215" y="3689435"/>
          <a:ext cx="585751" cy="585751"/>
        </a:xfrm>
        <a:prstGeom prst="ellipse">
          <a:avLst/>
        </a:prstGeom>
        <a:solidFill>
          <a:schemeClr val="lt1">
            <a:hueOff val="0"/>
            <a:satOff val="0"/>
            <a:lumOff val="0"/>
            <a:alphaOff val="0"/>
          </a:schemeClr>
        </a:solidFill>
        <a:ln w="12700" cap="flat" cmpd="sng" algn="ctr">
          <a:solidFill>
            <a:schemeClr val="accent4">
              <a:hueOff val="19724044"/>
              <a:satOff val="-14010"/>
              <a:lumOff val="-450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69DDF-7075-450C-A337-762D8C879AA0}">
      <dsp:nvSpPr>
        <dsp:cNvPr id="0" name=""/>
        <dsp:cNvSpPr/>
      </dsp:nvSpPr>
      <dsp:spPr>
        <a:xfrm rot="11124282">
          <a:off x="-80891" y="-941609"/>
          <a:ext cx="7371639" cy="6070440"/>
        </a:xfrm>
        <a:prstGeom prst="circularArrow">
          <a:avLst>
            <a:gd name="adj1" fmla="val 5310"/>
            <a:gd name="adj2" fmla="val 343918"/>
            <a:gd name="adj3" fmla="val 12695751"/>
            <a:gd name="adj4" fmla="val 18075192"/>
            <a:gd name="adj5" fmla="val 6195"/>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2EE4555-8F38-49A0-B17F-4072FEEEA884}">
      <dsp:nvSpPr>
        <dsp:cNvPr id="0" name=""/>
        <dsp:cNvSpPr/>
      </dsp:nvSpPr>
      <dsp:spPr>
        <a:xfrm>
          <a:off x="1462459" y="-480996"/>
          <a:ext cx="4016502" cy="2008251"/>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e-IL" sz="2300" kern="1200" dirty="0"/>
            <a:t>החלוקה הגזעית היוותה בסיס חשוב באידיאולוגיה הנאצית. חשיבותה נבעה מהשקפתו של היטלר, לפיה כל המלחמות בעולם מקורם במאבק בין גזעים. </a:t>
          </a:r>
          <a:endParaRPr lang="en-US" sz="2300" kern="1200" dirty="0"/>
        </a:p>
      </dsp:txBody>
      <dsp:txXfrm>
        <a:off x="1560494" y="-382961"/>
        <a:ext cx="3820432" cy="1812181"/>
      </dsp:txXfrm>
    </dsp:sp>
    <dsp:sp modelId="{EA178939-D705-4720-A20B-7E0990438650}">
      <dsp:nvSpPr>
        <dsp:cNvPr id="0" name=""/>
        <dsp:cNvSpPr/>
      </dsp:nvSpPr>
      <dsp:spPr>
        <a:xfrm>
          <a:off x="1151381" y="2127235"/>
          <a:ext cx="4638658" cy="3932235"/>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he-IL" sz="2100" kern="1200" dirty="0"/>
            <a:t>לפי השקפתו, הסיבה שגרמניה הפסידה במלחמת העולם הראשונה למרות היותה הגזע העליון, היא כיוון שלאורך השנים התערבב הגזע הארי עם גזעים נחותים ואיבד מאיכותו המזוקקת. אחת ממטרותיו המרכזיות של היטלר הייתה לטהר את הגזע הארי הגרמני מכל גזע אחר שדבק בו. עד להופעתה של התנועה הנאצית, הלאומיות הגרמנית התבססה כל מכנה משותף היסטורי-תרבותי. היטלר שינה זאת ושם את הדגש על המרכיב הגזעי. הנאצים העבירו את העם הגרמני מהגדרה עצמית לאומית-תרבותית להגדרה עצמית לאומית-אתנית-גזעית.</a:t>
          </a:r>
          <a:endParaRPr lang="en-US" sz="2100" kern="1200" dirty="0"/>
        </a:p>
      </dsp:txBody>
      <dsp:txXfrm>
        <a:off x="1343337" y="2319191"/>
        <a:ext cx="4254746" cy="35483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037C-E67D-4082-9A8B-B97941A8E218}">
      <dsp:nvSpPr>
        <dsp:cNvPr id="0" name=""/>
        <dsp:cNvSpPr/>
      </dsp:nvSpPr>
      <dsp:spPr>
        <a:xfrm>
          <a:off x="0" y="0"/>
          <a:ext cx="9613900" cy="1296785"/>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rtl="1">
            <a:lnSpc>
              <a:spcPct val="90000"/>
            </a:lnSpc>
            <a:spcBef>
              <a:spcPct val="0"/>
            </a:spcBef>
            <a:spcAft>
              <a:spcPct val="35000"/>
            </a:spcAft>
            <a:buNone/>
          </a:pPr>
          <a:r>
            <a:rPr lang="he-IL" sz="4200" kern="1200" dirty="0"/>
            <a:t>הקשיים של גרמניה לאחר ההפסד במלחמת העולם הראשונה</a:t>
          </a:r>
        </a:p>
      </dsp:txBody>
      <dsp:txXfrm>
        <a:off x="0" y="0"/>
        <a:ext cx="9613900" cy="1296785"/>
      </dsp:txXfrm>
    </dsp:sp>
    <dsp:sp modelId="{529CA569-49A5-4F9A-A686-D9FCAACAD8D6}">
      <dsp:nvSpPr>
        <dsp:cNvPr id="0" name=""/>
        <dsp:cNvSpPr/>
      </dsp:nvSpPr>
      <dsp:spPr>
        <a:xfrm>
          <a:off x="4694" y="1296785"/>
          <a:ext cx="3201503" cy="2723249"/>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b="1" kern="1200" dirty="0"/>
            <a:t>חוסר יציבות חברתית </a:t>
          </a:r>
        </a:p>
        <a:p>
          <a:pPr marL="0" lvl="0" indent="0" algn="ctr" defTabSz="1733550" rtl="1">
            <a:lnSpc>
              <a:spcPct val="90000"/>
            </a:lnSpc>
            <a:spcBef>
              <a:spcPct val="0"/>
            </a:spcBef>
            <a:spcAft>
              <a:spcPct val="35000"/>
            </a:spcAft>
            <a:buNone/>
          </a:pPr>
          <a:r>
            <a:rPr lang="he-IL" sz="3900" kern="1200" dirty="0"/>
            <a:t>(שביתות במשק, פילוג חברתי, תסיסה)</a:t>
          </a:r>
        </a:p>
      </dsp:txBody>
      <dsp:txXfrm>
        <a:off x="4694" y="1296785"/>
        <a:ext cx="3201503" cy="2723249"/>
      </dsp:txXfrm>
    </dsp:sp>
    <dsp:sp modelId="{474DE220-3235-40F5-A287-5B9791C3E601}">
      <dsp:nvSpPr>
        <dsp:cNvPr id="0" name=""/>
        <dsp:cNvSpPr/>
      </dsp:nvSpPr>
      <dsp:spPr>
        <a:xfrm>
          <a:off x="3206198" y="1296785"/>
          <a:ext cx="3201503" cy="2723249"/>
        </a:xfrm>
        <a:prstGeom prst="rect">
          <a:avLst/>
        </a:prstGeom>
        <a:solidFill>
          <a:schemeClr val="accent5">
            <a:hueOff val="-2135717"/>
            <a:satOff val="9146"/>
            <a:lumOff val="4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b="1" i="0" kern="1200" dirty="0"/>
            <a:t>בעיות כלכליות </a:t>
          </a:r>
          <a:r>
            <a:rPr lang="he-IL" sz="3900" kern="1200" dirty="0"/>
            <a:t>(אבטלה גבוהה, יוקר מחיה)</a:t>
          </a:r>
        </a:p>
      </dsp:txBody>
      <dsp:txXfrm>
        <a:off x="3206198" y="1296785"/>
        <a:ext cx="3201503" cy="2723249"/>
      </dsp:txXfrm>
    </dsp:sp>
    <dsp:sp modelId="{53E18BF9-DFE8-43C6-A7B0-BCCB02F2ED4C}">
      <dsp:nvSpPr>
        <dsp:cNvPr id="0" name=""/>
        <dsp:cNvSpPr/>
      </dsp:nvSpPr>
      <dsp:spPr>
        <a:xfrm>
          <a:off x="6407701" y="1296785"/>
          <a:ext cx="3201503" cy="2723249"/>
        </a:xfrm>
        <a:prstGeom prst="rect">
          <a:avLst/>
        </a:prstGeom>
        <a:solidFill>
          <a:schemeClr val="accent5">
            <a:hueOff val="-4271435"/>
            <a:satOff val="18291"/>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1">
            <a:lnSpc>
              <a:spcPct val="90000"/>
            </a:lnSpc>
            <a:spcBef>
              <a:spcPct val="0"/>
            </a:spcBef>
            <a:spcAft>
              <a:spcPct val="35000"/>
            </a:spcAft>
            <a:buNone/>
          </a:pPr>
          <a:r>
            <a:rPr lang="he-IL" sz="3900" b="1" u="none" kern="1200" dirty="0"/>
            <a:t>חוסר יציבות פוליטית </a:t>
          </a:r>
        </a:p>
        <a:p>
          <a:pPr marL="0" lvl="0" indent="0" algn="ctr" defTabSz="1733550" rtl="1">
            <a:lnSpc>
              <a:spcPct val="90000"/>
            </a:lnSpc>
            <a:spcBef>
              <a:spcPct val="0"/>
            </a:spcBef>
            <a:spcAft>
              <a:spcPct val="35000"/>
            </a:spcAft>
            <a:buNone/>
          </a:pPr>
          <a:r>
            <a:rPr lang="he-IL" sz="3900" kern="1200" dirty="0"/>
            <a:t>(ממשלות עלו ונפלו בקצב מהיר)</a:t>
          </a:r>
        </a:p>
      </dsp:txBody>
      <dsp:txXfrm>
        <a:off x="6407701" y="1296785"/>
        <a:ext cx="3201503" cy="2723249"/>
      </dsp:txXfrm>
    </dsp:sp>
    <dsp:sp modelId="{E9D46B5C-892C-4492-86EA-D83ED6BC6CA8}">
      <dsp:nvSpPr>
        <dsp:cNvPr id="0" name=""/>
        <dsp:cNvSpPr/>
      </dsp:nvSpPr>
      <dsp:spPr>
        <a:xfrm>
          <a:off x="0" y="4020034"/>
          <a:ext cx="9613900" cy="302583"/>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7B2B0-47FD-44FA-B4FC-442F69C0FCBF}">
      <dsp:nvSpPr>
        <dsp:cNvPr id="0" name=""/>
        <dsp:cNvSpPr/>
      </dsp:nvSpPr>
      <dsp:spPr>
        <a:xfrm>
          <a:off x="3063731" y="2101"/>
          <a:ext cx="2394592" cy="8093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מדמוקרטיה מפלגתית למפלגה אחת</a:t>
          </a:r>
        </a:p>
      </dsp:txBody>
      <dsp:txXfrm>
        <a:off x="3103242" y="41612"/>
        <a:ext cx="2315570" cy="730357"/>
      </dsp:txXfrm>
    </dsp:sp>
    <dsp:sp modelId="{F34E09EF-1CCB-461B-ABB5-BBF934A6CC60}">
      <dsp:nvSpPr>
        <dsp:cNvPr id="0" name=""/>
        <dsp:cNvSpPr/>
      </dsp:nvSpPr>
      <dsp:spPr>
        <a:xfrm>
          <a:off x="2216933" y="655243"/>
          <a:ext cx="3816606" cy="3816606"/>
        </a:xfrm>
        <a:custGeom>
          <a:avLst/>
          <a:gdLst/>
          <a:ahLst/>
          <a:cxnLst/>
          <a:rect l="0" t="0" r="0" b="0"/>
          <a:pathLst>
            <a:path>
              <a:moveTo>
                <a:pt x="2670476" y="158813"/>
              </a:moveTo>
              <a:arcTo wR="1908303" hR="1908303" stAng="17612435" swAng="114890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C3F7F4-A476-475B-ACE3-A592D999647E}">
      <dsp:nvSpPr>
        <dsp:cNvPr id="0" name=""/>
        <dsp:cNvSpPr/>
      </dsp:nvSpPr>
      <dsp:spPr>
        <a:xfrm>
          <a:off x="5180291" y="1165258"/>
          <a:ext cx="1728012" cy="809379"/>
        </a:xfrm>
        <a:prstGeom prst="roundRect">
          <a:avLst/>
        </a:prstGeom>
        <a:solidFill>
          <a:schemeClr val="accent4">
            <a:hueOff val="3944809"/>
            <a:satOff val="-2802"/>
            <a:lumOff val="-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עקרון מנהיג אחד</a:t>
          </a:r>
        </a:p>
      </dsp:txBody>
      <dsp:txXfrm>
        <a:off x="5219802" y="1204769"/>
        <a:ext cx="1648990" cy="730357"/>
      </dsp:txXfrm>
    </dsp:sp>
    <dsp:sp modelId="{4148D8B9-2DB3-4304-A9CA-2A931467F2F2}">
      <dsp:nvSpPr>
        <dsp:cNvPr id="0" name=""/>
        <dsp:cNvSpPr/>
      </dsp:nvSpPr>
      <dsp:spPr>
        <a:xfrm>
          <a:off x="2368929" y="355525"/>
          <a:ext cx="3816606" cy="3816606"/>
        </a:xfrm>
        <a:custGeom>
          <a:avLst/>
          <a:gdLst/>
          <a:ahLst/>
          <a:cxnLst/>
          <a:rect l="0" t="0" r="0" b="0"/>
          <a:pathLst>
            <a:path>
              <a:moveTo>
                <a:pt x="3795899" y="1627942"/>
              </a:moveTo>
              <a:arcTo wR="1908303" hR="1908303" stAng="21093105" swAng="1591719"/>
            </a:path>
          </a:pathLst>
        </a:custGeom>
        <a:noFill/>
        <a:ln w="9525" cap="flat" cmpd="sng" algn="ctr">
          <a:solidFill>
            <a:schemeClr val="accent4">
              <a:hueOff val="3944809"/>
              <a:satOff val="-2802"/>
              <a:lumOff val="-902"/>
              <a:alphaOff val="0"/>
            </a:schemeClr>
          </a:solidFill>
          <a:prstDash val="solid"/>
        </a:ln>
        <a:effectLst/>
      </dsp:spPr>
      <dsp:style>
        <a:lnRef idx="1">
          <a:scrgbClr r="0" g="0" b="0"/>
        </a:lnRef>
        <a:fillRef idx="0">
          <a:scrgbClr r="0" g="0" b="0"/>
        </a:fillRef>
        <a:effectRef idx="0">
          <a:scrgbClr r="0" g="0" b="0"/>
        </a:effectRef>
        <a:fontRef idx="minor"/>
      </dsp:style>
    </dsp:sp>
    <dsp:sp modelId="{7F2A6AEB-1AA1-4294-9590-C618DFF776BF}">
      <dsp:nvSpPr>
        <dsp:cNvPr id="0" name=""/>
        <dsp:cNvSpPr/>
      </dsp:nvSpPr>
      <dsp:spPr>
        <a:xfrm>
          <a:off x="5291067" y="2864556"/>
          <a:ext cx="1245198" cy="809379"/>
        </a:xfrm>
        <a:prstGeom prst="roundRect">
          <a:avLst/>
        </a:prstGeom>
        <a:solidFill>
          <a:schemeClr val="accent4">
            <a:hueOff val="7889618"/>
            <a:satOff val="-5604"/>
            <a:lumOff val="-1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חינוך נאצי</a:t>
          </a:r>
        </a:p>
      </dsp:txBody>
      <dsp:txXfrm>
        <a:off x="5330578" y="2904067"/>
        <a:ext cx="1166176" cy="730357"/>
      </dsp:txXfrm>
    </dsp:sp>
    <dsp:sp modelId="{78B85283-630E-4966-88B6-B1F534955D17}">
      <dsp:nvSpPr>
        <dsp:cNvPr id="0" name=""/>
        <dsp:cNvSpPr/>
      </dsp:nvSpPr>
      <dsp:spPr>
        <a:xfrm>
          <a:off x="2352724" y="406791"/>
          <a:ext cx="3816606" cy="3816606"/>
        </a:xfrm>
        <a:custGeom>
          <a:avLst/>
          <a:gdLst/>
          <a:ahLst/>
          <a:cxnLst/>
          <a:rect l="0" t="0" r="0" b="0"/>
          <a:pathLst>
            <a:path>
              <a:moveTo>
                <a:pt x="3242119" y="3273057"/>
              </a:moveTo>
              <a:arcTo wR="1908303" hR="1908303" stAng="2739410" swAng="1502874"/>
            </a:path>
          </a:pathLst>
        </a:custGeom>
        <a:noFill/>
        <a:ln w="9525" cap="flat" cmpd="sng" algn="ctr">
          <a:solidFill>
            <a:schemeClr val="accent4">
              <a:hueOff val="7889618"/>
              <a:satOff val="-5604"/>
              <a:lumOff val="-1804"/>
              <a:alphaOff val="0"/>
            </a:schemeClr>
          </a:solidFill>
          <a:prstDash val="solid"/>
        </a:ln>
        <a:effectLst/>
      </dsp:spPr>
      <dsp:style>
        <a:lnRef idx="1">
          <a:scrgbClr r="0" g="0" b="0"/>
        </a:lnRef>
        <a:fillRef idx="0">
          <a:scrgbClr r="0" g="0" b="0"/>
        </a:fillRef>
        <a:effectRef idx="0">
          <a:scrgbClr r="0" g="0" b="0"/>
        </a:effectRef>
        <a:fontRef idx="minor"/>
      </dsp:style>
    </dsp:sp>
    <dsp:sp modelId="{5AFF8760-59BD-4082-828A-D335B809E63E}">
      <dsp:nvSpPr>
        <dsp:cNvPr id="0" name=""/>
        <dsp:cNvSpPr/>
      </dsp:nvSpPr>
      <dsp:spPr>
        <a:xfrm>
          <a:off x="3638428" y="3818708"/>
          <a:ext cx="1245198" cy="809379"/>
        </a:xfrm>
        <a:prstGeom prst="roundRect">
          <a:avLst/>
        </a:prstGeom>
        <a:solidFill>
          <a:schemeClr val="accent4">
            <a:hueOff val="11834427"/>
            <a:satOff val="-8406"/>
            <a:lumOff val="-27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תעמולה נאצית</a:t>
          </a:r>
        </a:p>
      </dsp:txBody>
      <dsp:txXfrm>
        <a:off x="3677939" y="3858219"/>
        <a:ext cx="1166176" cy="730357"/>
      </dsp:txXfrm>
    </dsp:sp>
    <dsp:sp modelId="{5F753AB6-055B-4547-BD27-F80C982BAEE1}">
      <dsp:nvSpPr>
        <dsp:cNvPr id="0" name=""/>
        <dsp:cNvSpPr/>
      </dsp:nvSpPr>
      <dsp:spPr>
        <a:xfrm>
          <a:off x="2352724" y="406791"/>
          <a:ext cx="3816606" cy="3816606"/>
        </a:xfrm>
        <a:custGeom>
          <a:avLst/>
          <a:gdLst/>
          <a:ahLst/>
          <a:cxnLst/>
          <a:rect l="0" t="0" r="0" b="0"/>
          <a:pathLst>
            <a:path>
              <a:moveTo>
                <a:pt x="1277730" y="3709413"/>
              </a:moveTo>
              <a:arcTo wR="1908303" hR="1908303" stAng="6557715" swAng="1502874"/>
            </a:path>
          </a:pathLst>
        </a:custGeom>
        <a:noFill/>
        <a:ln w="9525" cap="flat" cmpd="sng" algn="ctr">
          <a:solidFill>
            <a:schemeClr val="accent4">
              <a:hueOff val="11834427"/>
              <a:satOff val="-8406"/>
              <a:lumOff val="-2705"/>
              <a:alphaOff val="0"/>
            </a:schemeClr>
          </a:solidFill>
          <a:prstDash val="solid"/>
        </a:ln>
        <a:effectLst/>
      </dsp:spPr>
      <dsp:style>
        <a:lnRef idx="1">
          <a:scrgbClr r="0" g="0" b="0"/>
        </a:lnRef>
        <a:fillRef idx="0">
          <a:scrgbClr r="0" g="0" b="0"/>
        </a:fillRef>
        <a:effectRef idx="0">
          <a:scrgbClr r="0" g="0" b="0"/>
        </a:effectRef>
        <a:fontRef idx="minor"/>
      </dsp:style>
    </dsp:sp>
    <dsp:sp modelId="{99D0ED32-99FB-4379-9AAB-5982178B5DB8}">
      <dsp:nvSpPr>
        <dsp:cNvPr id="0" name=""/>
        <dsp:cNvSpPr/>
      </dsp:nvSpPr>
      <dsp:spPr>
        <a:xfrm>
          <a:off x="1985789" y="2864556"/>
          <a:ext cx="1245198" cy="809379"/>
        </a:xfrm>
        <a:prstGeom prst="roundRect">
          <a:avLst/>
        </a:prstGeom>
        <a:solidFill>
          <a:schemeClr val="accent4">
            <a:hueOff val="15779236"/>
            <a:satOff val="-11208"/>
            <a:lumOff val="-36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שימוש בטרור</a:t>
          </a:r>
        </a:p>
      </dsp:txBody>
      <dsp:txXfrm>
        <a:off x="2025300" y="2904067"/>
        <a:ext cx="1166176" cy="730357"/>
      </dsp:txXfrm>
    </dsp:sp>
    <dsp:sp modelId="{27816C61-52B6-4C62-B38C-90E187AB8DC7}">
      <dsp:nvSpPr>
        <dsp:cNvPr id="0" name=""/>
        <dsp:cNvSpPr/>
      </dsp:nvSpPr>
      <dsp:spPr>
        <a:xfrm>
          <a:off x="2384411" y="526034"/>
          <a:ext cx="3816606" cy="3816606"/>
        </a:xfrm>
        <a:custGeom>
          <a:avLst/>
          <a:gdLst/>
          <a:ahLst/>
          <a:cxnLst/>
          <a:rect l="0" t="0" r="0" b="0"/>
          <a:pathLst>
            <a:path>
              <a:moveTo>
                <a:pt x="46913" y="2328839"/>
              </a:moveTo>
              <a:arcTo wR="1908303" hR="1908303" stAng="10036148" swAng="1774476"/>
            </a:path>
          </a:pathLst>
        </a:custGeom>
        <a:noFill/>
        <a:ln w="9525" cap="flat" cmpd="sng" algn="ctr">
          <a:solidFill>
            <a:schemeClr val="accent4">
              <a:hueOff val="15779236"/>
              <a:satOff val="-11208"/>
              <a:lumOff val="-3607"/>
              <a:alphaOff val="0"/>
            </a:schemeClr>
          </a:solidFill>
          <a:prstDash val="solid"/>
        </a:ln>
        <a:effectLst/>
      </dsp:spPr>
      <dsp:style>
        <a:lnRef idx="1">
          <a:scrgbClr r="0" g="0" b="0"/>
        </a:lnRef>
        <a:fillRef idx="0">
          <a:scrgbClr r="0" g="0" b="0"/>
        </a:fillRef>
        <a:effectRef idx="0">
          <a:scrgbClr r="0" g="0" b="0"/>
        </a:effectRef>
        <a:fontRef idx="minor"/>
      </dsp:style>
    </dsp:sp>
    <dsp:sp modelId="{6C7C8D33-863A-41B2-89A6-FF1A7D9C2084}">
      <dsp:nvSpPr>
        <dsp:cNvPr id="0" name=""/>
        <dsp:cNvSpPr/>
      </dsp:nvSpPr>
      <dsp:spPr>
        <a:xfrm>
          <a:off x="1998853" y="1062503"/>
          <a:ext cx="1245198" cy="809379"/>
        </a:xfrm>
        <a:prstGeom prst="roundRect">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ביסוס הכלכלה</a:t>
          </a:r>
        </a:p>
      </dsp:txBody>
      <dsp:txXfrm>
        <a:off x="2038364" y="1102014"/>
        <a:ext cx="1166176" cy="730357"/>
      </dsp:txXfrm>
    </dsp:sp>
    <dsp:sp modelId="{5D3F4729-3824-4FD9-B716-08E0A2A0062E}">
      <dsp:nvSpPr>
        <dsp:cNvPr id="0" name=""/>
        <dsp:cNvSpPr/>
      </dsp:nvSpPr>
      <dsp:spPr>
        <a:xfrm>
          <a:off x="2559966" y="620090"/>
          <a:ext cx="3816606" cy="3816606"/>
        </a:xfrm>
        <a:custGeom>
          <a:avLst/>
          <a:gdLst/>
          <a:ahLst/>
          <a:cxnLst/>
          <a:rect l="0" t="0" r="0" b="0"/>
          <a:pathLst>
            <a:path>
              <a:moveTo>
                <a:pt x="687663" y="441449"/>
              </a:moveTo>
              <a:arcTo wR="1908303" hR="1908303" stAng="13814071" swAng="824704"/>
            </a:path>
          </a:pathLst>
        </a:custGeom>
        <a:noFill/>
        <a:ln w="9525" cap="flat" cmpd="sng" algn="ctr">
          <a:solidFill>
            <a:schemeClr val="accent4">
              <a:hueOff val="19724044"/>
              <a:satOff val="-14010"/>
              <a:lumOff val="-450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5584E-4903-4C54-9191-4867B063673C}">
      <dsp:nvSpPr>
        <dsp:cNvPr id="0" name=""/>
        <dsp:cNvSpPr/>
      </dsp:nvSpPr>
      <dsp:spPr>
        <a:xfrm>
          <a:off x="7872960" y="51736"/>
          <a:ext cx="2808415" cy="168504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ב30.1.1933 היטלר נבחר בבחירות דמוקרטיות לעמוד בראש השלטון.</a:t>
          </a:r>
        </a:p>
      </dsp:txBody>
      <dsp:txXfrm>
        <a:off x="7922313" y="101089"/>
        <a:ext cx="2709709" cy="1586343"/>
      </dsp:txXfrm>
    </dsp:sp>
    <dsp:sp modelId="{681F833F-B910-4B67-8FDB-30056DCC32E8}">
      <dsp:nvSpPr>
        <dsp:cNvPr id="0" name=""/>
        <dsp:cNvSpPr/>
      </dsp:nvSpPr>
      <dsp:spPr>
        <a:xfrm rot="10800000">
          <a:off x="7030436" y="546017"/>
          <a:ext cx="595384" cy="69648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he-IL" sz="1900" kern="1200"/>
        </a:p>
      </dsp:txBody>
      <dsp:txXfrm rot="10800000">
        <a:off x="7209051" y="685314"/>
        <a:ext cx="416769" cy="417893"/>
      </dsp:txXfrm>
    </dsp:sp>
    <dsp:sp modelId="{5B6E03C5-0C6B-43BB-85EB-EB5FAB17E7CB}">
      <dsp:nvSpPr>
        <dsp:cNvPr id="0" name=""/>
        <dsp:cNvSpPr/>
      </dsp:nvSpPr>
      <dsp:spPr>
        <a:xfrm>
          <a:off x="3941178" y="51736"/>
          <a:ext cx="2808415" cy="1685049"/>
        </a:xfrm>
        <a:prstGeom prst="roundRect">
          <a:avLst>
            <a:gd name="adj" fmla="val 10000"/>
          </a:avLst>
        </a:prstGeom>
        <a:solidFill>
          <a:schemeClr val="accent4">
            <a:hueOff val="4931011"/>
            <a:satOff val="-3503"/>
            <a:lumOff val="-11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הוא מעביר את "חוק ההסמכה" שמבטל את הצורך בפרלמנט (הרשות המחוקקת)</a:t>
          </a:r>
        </a:p>
      </dsp:txBody>
      <dsp:txXfrm>
        <a:off x="3990531" y="101089"/>
        <a:ext cx="2709709" cy="1586343"/>
      </dsp:txXfrm>
    </dsp:sp>
    <dsp:sp modelId="{636A2BEE-EABD-4C3B-AB85-567BBBDBB494}">
      <dsp:nvSpPr>
        <dsp:cNvPr id="0" name=""/>
        <dsp:cNvSpPr/>
      </dsp:nvSpPr>
      <dsp:spPr>
        <a:xfrm rot="10800000">
          <a:off x="3098653" y="546017"/>
          <a:ext cx="595384" cy="696487"/>
        </a:xfrm>
        <a:prstGeom prst="rightArrow">
          <a:avLst>
            <a:gd name="adj1" fmla="val 60000"/>
            <a:gd name="adj2" fmla="val 50000"/>
          </a:avLst>
        </a:prstGeom>
        <a:solidFill>
          <a:schemeClr val="accent4">
            <a:hueOff val="6574682"/>
            <a:satOff val="-4670"/>
            <a:lumOff val="-15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he-IL" sz="1900" kern="1200"/>
        </a:p>
      </dsp:txBody>
      <dsp:txXfrm rot="10800000">
        <a:off x="3277268" y="685314"/>
        <a:ext cx="416769" cy="417893"/>
      </dsp:txXfrm>
    </dsp:sp>
    <dsp:sp modelId="{A73DACAF-705F-4A27-9353-0AAAD9C0742C}">
      <dsp:nvSpPr>
        <dsp:cNvPr id="0" name=""/>
        <dsp:cNvSpPr/>
      </dsp:nvSpPr>
      <dsp:spPr>
        <a:xfrm>
          <a:off x="9396" y="51736"/>
          <a:ext cx="2808415" cy="1685049"/>
        </a:xfrm>
        <a:prstGeom prst="roundRect">
          <a:avLst>
            <a:gd name="adj" fmla="val 10000"/>
          </a:avLst>
        </a:prstGeom>
        <a:solidFill>
          <a:schemeClr val="accent4">
            <a:hueOff val="9862022"/>
            <a:satOff val="-7005"/>
            <a:lumOff val="-2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משמעות החוק היא שהממשלה יכול לחוקק חוקים מבלי לקבל אישור של הרשות המחוקקת.</a:t>
          </a:r>
        </a:p>
      </dsp:txBody>
      <dsp:txXfrm>
        <a:off x="58749" y="101089"/>
        <a:ext cx="2709709" cy="1586343"/>
      </dsp:txXfrm>
    </dsp:sp>
    <dsp:sp modelId="{7B937BC0-81A5-4124-9C6F-FEB67B6CAA29}">
      <dsp:nvSpPr>
        <dsp:cNvPr id="0" name=""/>
        <dsp:cNvSpPr/>
      </dsp:nvSpPr>
      <dsp:spPr>
        <a:xfrm rot="3101156">
          <a:off x="2128529" y="1913221"/>
          <a:ext cx="730745" cy="696487"/>
        </a:xfrm>
        <a:prstGeom prst="rightArrow">
          <a:avLst>
            <a:gd name="adj1" fmla="val 60000"/>
            <a:gd name="adj2" fmla="val 50000"/>
          </a:avLst>
        </a:prstGeom>
        <a:solidFill>
          <a:schemeClr val="accent4">
            <a:hueOff val="13149363"/>
            <a:satOff val="-9340"/>
            <a:lumOff val="-30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he-IL" sz="1900" kern="1200"/>
        </a:p>
      </dsp:txBody>
      <dsp:txXfrm rot="-5400000">
        <a:off x="2220185" y="1918593"/>
        <a:ext cx="417893" cy="521799"/>
      </dsp:txXfrm>
    </dsp:sp>
    <dsp:sp modelId="{EBCA0259-F36A-4592-B1C4-7591F19D6929}">
      <dsp:nvSpPr>
        <dsp:cNvPr id="0" name=""/>
        <dsp:cNvSpPr/>
      </dsp:nvSpPr>
      <dsp:spPr>
        <a:xfrm>
          <a:off x="2195635" y="2818598"/>
          <a:ext cx="2808415" cy="1685049"/>
        </a:xfrm>
        <a:prstGeom prst="roundRect">
          <a:avLst>
            <a:gd name="adj" fmla="val 10000"/>
          </a:avLst>
        </a:prstGeom>
        <a:solidFill>
          <a:schemeClr val="accent4">
            <a:hueOff val="14793033"/>
            <a:satOff val="-10508"/>
            <a:lumOff val="-33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היטלר מעביר חוק נוסף- "החוק להגנת אחדות המפלגה והרייך"</a:t>
          </a:r>
        </a:p>
      </dsp:txBody>
      <dsp:txXfrm>
        <a:off x="2244988" y="2867951"/>
        <a:ext cx="2709709" cy="1586343"/>
      </dsp:txXfrm>
    </dsp:sp>
    <dsp:sp modelId="{FA182B32-78C1-4BB5-8FD1-FB23D7F8658E}">
      <dsp:nvSpPr>
        <dsp:cNvPr id="0" name=""/>
        <dsp:cNvSpPr/>
      </dsp:nvSpPr>
      <dsp:spPr>
        <a:xfrm rot="21585428">
          <a:off x="5249360" y="3304635"/>
          <a:ext cx="590983" cy="696487"/>
        </a:xfrm>
        <a:prstGeom prst="rightArrow">
          <a:avLst>
            <a:gd name="adj1" fmla="val 60000"/>
            <a:gd name="adj2" fmla="val 50000"/>
          </a:avLst>
        </a:prstGeom>
        <a:solidFill>
          <a:schemeClr val="accent4">
            <a:hueOff val="19724044"/>
            <a:satOff val="-14010"/>
            <a:lumOff val="-45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he-IL" sz="1900" kern="1200"/>
        </a:p>
      </dsp:txBody>
      <dsp:txXfrm>
        <a:off x="5249361" y="3444308"/>
        <a:ext cx="413688" cy="417893"/>
      </dsp:txXfrm>
    </dsp:sp>
    <dsp:sp modelId="{02CFF673-AAD8-4BBD-B317-BDBC61383313}">
      <dsp:nvSpPr>
        <dsp:cNvPr id="0" name=""/>
        <dsp:cNvSpPr/>
      </dsp:nvSpPr>
      <dsp:spPr>
        <a:xfrm>
          <a:off x="6119105" y="2801967"/>
          <a:ext cx="2808415" cy="1685049"/>
        </a:xfrm>
        <a:prstGeom prst="roundRect">
          <a:avLst>
            <a:gd name="adj" fmla="val 10000"/>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משמעות החוק היא שמעתה יש בגרמניה רק מפלגה אחת- המפלגה הנאצית.</a:t>
          </a:r>
        </a:p>
      </dsp:txBody>
      <dsp:txXfrm>
        <a:off x="6168458" y="2851320"/>
        <a:ext cx="2709709" cy="15863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0DC7B-385C-4F3D-BE04-C96FB033FD08}">
      <dsp:nvSpPr>
        <dsp:cNvPr id="0" name=""/>
        <dsp:cNvSpPr/>
      </dsp:nvSpPr>
      <dsp:spPr>
        <a:xfrm>
          <a:off x="893348" y="-65774"/>
          <a:ext cx="5062309" cy="1825536"/>
        </a:xfrm>
        <a:prstGeom prst="roundRect">
          <a:avLst>
            <a:gd name="adj" fmla="val 1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r" defTabSz="1155700">
            <a:lnSpc>
              <a:spcPct val="90000"/>
            </a:lnSpc>
            <a:spcBef>
              <a:spcPct val="0"/>
            </a:spcBef>
            <a:spcAft>
              <a:spcPct val="35000"/>
            </a:spcAft>
            <a:buNone/>
          </a:pPr>
          <a:r>
            <a:rPr lang="he-IL" sz="2600" kern="1200" dirty="0"/>
            <a:t>כל רשויות המדינה, מוסדות הציבור ושאר רכיבי החברה הגרמנית פועלים בהזדהות מוחלטת עם המפלגה הנאצית.</a:t>
          </a:r>
          <a:endParaRPr lang="en-US" sz="2600" kern="1200" dirty="0"/>
        </a:p>
      </dsp:txBody>
      <dsp:txXfrm>
        <a:off x="2786044" y="-12306"/>
        <a:ext cx="3116145" cy="1718600"/>
      </dsp:txXfrm>
    </dsp:sp>
    <dsp:sp modelId="{6A606C5B-9D4D-4A2B-A071-CFC2E5F8FBB5}">
      <dsp:nvSpPr>
        <dsp:cNvPr id="0" name=""/>
        <dsp:cNvSpPr/>
      </dsp:nvSpPr>
      <dsp:spPr>
        <a:xfrm>
          <a:off x="446674" y="2064018"/>
          <a:ext cx="5062309" cy="1825536"/>
        </a:xfrm>
        <a:prstGeom prst="roundRect">
          <a:avLst>
            <a:gd name="adj" fmla="val 10000"/>
          </a:avLst>
        </a:prstGeom>
        <a:gradFill rotWithShape="0">
          <a:gsLst>
            <a:gs pos="0">
              <a:schemeClr val="accent5">
                <a:hueOff val="-2135717"/>
                <a:satOff val="9146"/>
                <a:lumOff val="4902"/>
                <a:alphaOff val="0"/>
                <a:tint val="94000"/>
                <a:satMod val="103000"/>
                <a:lumMod val="102000"/>
              </a:schemeClr>
            </a:gs>
            <a:gs pos="50000">
              <a:schemeClr val="accent5">
                <a:hueOff val="-2135717"/>
                <a:satOff val="9146"/>
                <a:lumOff val="4902"/>
                <a:alphaOff val="0"/>
                <a:shade val="100000"/>
                <a:satMod val="110000"/>
                <a:lumMod val="100000"/>
              </a:schemeClr>
            </a:gs>
            <a:gs pos="100000">
              <a:schemeClr val="accent5">
                <a:hueOff val="-2135717"/>
                <a:satOff val="9146"/>
                <a:lumOff val="490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r" defTabSz="1155700">
            <a:lnSpc>
              <a:spcPct val="90000"/>
            </a:lnSpc>
            <a:spcBef>
              <a:spcPct val="0"/>
            </a:spcBef>
            <a:spcAft>
              <a:spcPct val="35000"/>
            </a:spcAft>
            <a:buNone/>
          </a:pPr>
          <a:r>
            <a:rPr lang="he-IL" sz="2600" kern="1200" dirty="0"/>
            <a:t>כולם כפופים למנהיג אחד שהוא נשיא, ראש ממשלה, מפקד הצבא ושליט של האומה הגרמנית.</a:t>
          </a:r>
          <a:endParaRPr lang="en-US" sz="2600" kern="1200" dirty="0"/>
        </a:p>
      </dsp:txBody>
      <dsp:txXfrm>
        <a:off x="2133415" y="2117486"/>
        <a:ext cx="3322100" cy="1718600"/>
      </dsp:txXfrm>
    </dsp:sp>
    <dsp:sp modelId="{9E47566B-3776-48FE-B0DD-4A765C7005B5}">
      <dsp:nvSpPr>
        <dsp:cNvPr id="0" name=""/>
        <dsp:cNvSpPr/>
      </dsp:nvSpPr>
      <dsp:spPr>
        <a:xfrm>
          <a:off x="62266" y="4062263"/>
          <a:ext cx="5062309" cy="2088632"/>
        </a:xfrm>
        <a:prstGeom prst="roundRect">
          <a:avLst>
            <a:gd name="adj" fmla="val 10000"/>
          </a:avLst>
        </a:prstGeom>
        <a:gradFill rotWithShape="0">
          <a:gsLst>
            <a:gs pos="0">
              <a:schemeClr val="accent5">
                <a:hueOff val="-4271435"/>
                <a:satOff val="18291"/>
                <a:lumOff val="9804"/>
                <a:alphaOff val="0"/>
                <a:tint val="94000"/>
                <a:satMod val="103000"/>
                <a:lumMod val="102000"/>
              </a:schemeClr>
            </a:gs>
            <a:gs pos="50000">
              <a:schemeClr val="accent5">
                <a:hueOff val="-4271435"/>
                <a:satOff val="18291"/>
                <a:lumOff val="9804"/>
                <a:alphaOff val="0"/>
                <a:shade val="100000"/>
                <a:satMod val="110000"/>
                <a:lumMod val="100000"/>
              </a:schemeClr>
            </a:gs>
            <a:gs pos="100000">
              <a:schemeClr val="accent5">
                <a:hueOff val="-4271435"/>
                <a:satOff val="18291"/>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r" defTabSz="1155700">
            <a:lnSpc>
              <a:spcPct val="90000"/>
            </a:lnSpc>
            <a:spcBef>
              <a:spcPct val="0"/>
            </a:spcBef>
            <a:spcAft>
              <a:spcPct val="35000"/>
            </a:spcAft>
            <a:buNone/>
          </a:pPr>
          <a:r>
            <a:rPr lang="he-IL" sz="2600" kern="1200" dirty="0"/>
            <a:t>פולחן אישיות"-היטלר ניצל את הכריזמה שלו וסחף אחריו המונים, תוך האדרת עצמו ויצירת מערכת של פולחן אישיות סביבו. הוא הפך לדמות נערצת בעיני האזרחים.</a:t>
          </a:r>
          <a:endParaRPr lang="en-US" sz="2600" kern="1200" dirty="0"/>
        </a:p>
      </dsp:txBody>
      <dsp:txXfrm>
        <a:off x="1756713" y="4123437"/>
        <a:ext cx="3306688" cy="1966284"/>
      </dsp:txXfrm>
    </dsp:sp>
    <dsp:sp modelId="{588AE507-80DF-4981-A1F9-B9C9E858F3D9}">
      <dsp:nvSpPr>
        <dsp:cNvPr id="0" name=""/>
        <dsp:cNvSpPr/>
      </dsp:nvSpPr>
      <dsp:spPr>
        <a:xfrm>
          <a:off x="893348" y="1318591"/>
          <a:ext cx="1186598" cy="1186598"/>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160333" y="1318591"/>
        <a:ext cx="652628" cy="892915"/>
      </dsp:txXfrm>
    </dsp:sp>
    <dsp:sp modelId="{E8CDBE47-6AEC-406B-ACFF-343B961D41A6}">
      <dsp:nvSpPr>
        <dsp:cNvPr id="0" name=""/>
        <dsp:cNvSpPr/>
      </dsp:nvSpPr>
      <dsp:spPr>
        <a:xfrm>
          <a:off x="446674" y="3436213"/>
          <a:ext cx="1186598" cy="1186598"/>
        </a:xfrm>
        <a:prstGeom prst="downArrow">
          <a:avLst>
            <a:gd name="adj1" fmla="val 55000"/>
            <a:gd name="adj2" fmla="val 45000"/>
          </a:avLst>
        </a:prstGeom>
        <a:solidFill>
          <a:schemeClr val="accent5">
            <a:tint val="40000"/>
            <a:alpha val="90000"/>
            <a:hueOff val="-4634855"/>
            <a:satOff val="25346"/>
            <a:lumOff val="2315"/>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3659" y="3436213"/>
        <a:ext cx="652628" cy="8929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84A9C-529D-4D14-96D4-D2158F632F88}">
      <dsp:nvSpPr>
        <dsp:cNvPr id="0" name=""/>
        <dsp:cNvSpPr/>
      </dsp:nvSpPr>
      <dsp:spPr>
        <a:xfrm rot="16200000">
          <a:off x="700053" y="-700053"/>
          <a:ext cx="2192737" cy="3592844"/>
        </a:xfrm>
        <a:prstGeom prst="round1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rtl="1">
            <a:lnSpc>
              <a:spcPct val="90000"/>
            </a:lnSpc>
            <a:spcBef>
              <a:spcPct val="0"/>
            </a:spcBef>
            <a:spcAft>
              <a:spcPct val="35000"/>
            </a:spcAft>
            <a:buNone/>
          </a:pPr>
          <a:r>
            <a:rPr lang="he-IL" sz="2900" kern="1200" dirty="0"/>
            <a:t>סגירת האיגודים המקצועיים- הוקם ארגון אחד בו כולם היו חייבים להיות חברים.</a:t>
          </a:r>
        </a:p>
      </dsp:txBody>
      <dsp:txXfrm rot="5400000">
        <a:off x="-1" y="1"/>
        <a:ext cx="3592844" cy="1644552"/>
      </dsp:txXfrm>
    </dsp:sp>
    <dsp:sp modelId="{74F4B1AE-8938-4EE5-8E9F-9BEBEAFCF283}">
      <dsp:nvSpPr>
        <dsp:cNvPr id="0" name=""/>
        <dsp:cNvSpPr/>
      </dsp:nvSpPr>
      <dsp:spPr>
        <a:xfrm>
          <a:off x="3592844" y="0"/>
          <a:ext cx="3592844" cy="2192737"/>
        </a:xfrm>
        <a:prstGeom prst="round1Rect">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rtl="1">
            <a:lnSpc>
              <a:spcPct val="90000"/>
            </a:lnSpc>
            <a:spcBef>
              <a:spcPct val="0"/>
            </a:spcBef>
            <a:spcAft>
              <a:spcPct val="35000"/>
            </a:spcAft>
            <a:buNone/>
          </a:pPr>
          <a:r>
            <a:rPr lang="he-IL" sz="2900" kern="1200" dirty="0"/>
            <a:t>יצירת מקומות עבודה חדשים באמצעות הקמת פרויקטים של תשתיות.</a:t>
          </a:r>
        </a:p>
      </dsp:txBody>
      <dsp:txXfrm>
        <a:off x="3592844" y="0"/>
        <a:ext cx="3592844" cy="1644552"/>
      </dsp:txXfrm>
    </dsp:sp>
    <dsp:sp modelId="{B49C6C37-45C6-4C52-B6E9-8E49F690B145}">
      <dsp:nvSpPr>
        <dsp:cNvPr id="0" name=""/>
        <dsp:cNvSpPr/>
      </dsp:nvSpPr>
      <dsp:spPr>
        <a:xfrm rot="10800000">
          <a:off x="0" y="2192737"/>
          <a:ext cx="3592844" cy="2192737"/>
        </a:xfrm>
        <a:prstGeom prst="round1Rect">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rtl="1">
            <a:lnSpc>
              <a:spcPct val="90000"/>
            </a:lnSpc>
            <a:spcBef>
              <a:spcPct val="0"/>
            </a:spcBef>
            <a:spcAft>
              <a:spcPct val="35000"/>
            </a:spcAft>
            <a:buNone/>
          </a:pPr>
          <a:r>
            <a:rPr lang="he-IL" sz="2900" kern="1200" dirty="0"/>
            <a:t>ייצור עצמי של מוצרי צריכה; בלי ייבוא ממדינות אחרות.</a:t>
          </a:r>
        </a:p>
      </dsp:txBody>
      <dsp:txXfrm rot="10800000">
        <a:off x="0" y="2740921"/>
        <a:ext cx="3592844" cy="1644552"/>
      </dsp:txXfrm>
    </dsp:sp>
    <dsp:sp modelId="{8FE436EF-A406-46EB-85B0-2555B3DE6C03}">
      <dsp:nvSpPr>
        <dsp:cNvPr id="0" name=""/>
        <dsp:cNvSpPr/>
      </dsp:nvSpPr>
      <dsp:spPr>
        <a:xfrm rot="5400000">
          <a:off x="4292897" y="1492683"/>
          <a:ext cx="2192737" cy="3592844"/>
        </a:xfrm>
        <a:prstGeom prst="round1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rtl="1">
            <a:lnSpc>
              <a:spcPct val="90000"/>
            </a:lnSpc>
            <a:spcBef>
              <a:spcPct val="0"/>
            </a:spcBef>
            <a:spcAft>
              <a:spcPct val="35000"/>
            </a:spcAft>
            <a:buNone/>
          </a:pPr>
          <a:r>
            <a:rPr lang="he-IL" sz="2900" kern="1200" dirty="0"/>
            <a:t>ביטול זכות השביתה.</a:t>
          </a:r>
        </a:p>
      </dsp:txBody>
      <dsp:txXfrm rot="-5400000">
        <a:off x="3592843" y="2740921"/>
        <a:ext cx="3592844" cy="1644552"/>
      </dsp:txXfrm>
    </dsp:sp>
    <dsp:sp modelId="{662B126B-46EA-47A1-8264-D8DA7C270B22}">
      <dsp:nvSpPr>
        <dsp:cNvPr id="0" name=""/>
        <dsp:cNvSpPr/>
      </dsp:nvSpPr>
      <dsp:spPr>
        <a:xfrm>
          <a:off x="2514990" y="1644552"/>
          <a:ext cx="2155706" cy="1096368"/>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he-IL" sz="2600" kern="1200" dirty="0"/>
            <a:t>פעולות שעשה היטלר בתחום הכלכלי</a:t>
          </a:r>
        </a:p>
      </dsp:txBody>
      <dsp:txXfrm>
        <a:off x="2568510" y="1698072"/>
        <a:ext cx="2048666" cy="9893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94EDF-954E-4B8B-965A-461AEAE91AAF}">
      <dsp:nvSpPr>
        <dsp:cNvPr id="0" name=""/>
        <dsp:cNvSpPr/>
      </dsp:nvSpPr>
      <dsp:spPr>
        <a:xfrm>
          <a:off x="3180515" y="-30112"/>
          <a:ext cx="4510885" cy="4510885"/>
        </a:xfrm>
        <a:prstGeom prst="circularArrow">
          <a:avLst>
            <a:gd name="adj1" fmla="val 5544"/>
            <a:gd name="adj2" fmla="val 330680"/>
            <a:gd name="adj3" fmla="val 13734433"/>
            <a:gd name="adj4" fmla="val 17411268"/>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7B18F4-9E65-4036-8F90-EA1FD9F18092}">
      <dsp:nvSpPr>
        <dsp:cNvPr id="0" name=""/>
        <dsp:cNvSpPr/>
      </dsp:nvSpPr>
      <dsp:spPr>
        <a:xfrm>
          <a:off x="4360976" y="631"/>
          <a:ext cx="2149964" cy="107498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t>מהי אנטישמיות מודרנית</a:t>
          </a:r>
          <a:endParaRPr lang="en-US" sz="2800" kern="1200" dirty="0"/>
        </a:p>
      </dsp:txBody>
      <dsp:txXfrm>
        <a:off x="4413452" y="53107"/>
        <a:ext cx="2045012" cy="970030"/>
      </dsp:txXfrm>
    </dsp:sp>
    <dsp:sp modelId="{260F3489-468B-49C3-B1BF-0ED4214E09B1}">
      <dsp:nvSpPr>
        <dsp:cNvPr id="0" name=""/>
        <dsp:cNvSpPr/>
      </dsp:nvSpPr>
      <dsp:spPr>
        <a:xfrm>
          <a:off x="6190446" y="1329819"/>
          <a:ext cx="2149964" cy="1074982"/>
        </a:xfrm>
        <a:prstGeom prst="roundRect">
          <a:avLst/>
        </a:prstGeom>
        <a:solidFill>
          <a:schemeClr val="accent4">
            <a:hueOff val="4931011"/>
            <a:satOff val="-3503"/>
            <a:lumOff val="-112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a:t>מדוע היא מתעוררת כעת</a:t>
          </a:r>
          <a:endParaRPr lang="en-US" sz="2800" kern="1200"/>
        </a:p>
      </dsp:txBody>
      <dsp:txXfrm>
        <a:off x="6242922" y="1382295"/>
        <a:ext cx="2045012" cy="970030"/>
      </dsp:txXfrm>
    </dsp:sp>
    <dsp:sp modelId="{012692D0-36D2-4B81-AFA1-F913A5D94D47}">
      <dsp:nvSpPr>
        <dsp:cNvPr id="0" name=""/>
        <dsp:cNvSpPr/>
      </dsp:nvSpPr>
      <dsp:spPr>
        <a:xfrm>
          <a:off x="5491651" y="3480490"/>
          <a:ext cx="2149964" cy="1074982"/>
        </a:xfrm>
        <a:prstGeom prst="roundRect">
          <a:avLst/>
        </a:prstGeom>
        <a:solidFill>
          <a:schemeClr val="accent4">
            <a:hueOff val="9862022"/>
            <a:satOff val="-7005"/>
            <a:lumOff val="-225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a:t>טענות האנטישמים נגד היהודים</a:t>
          </a:r>
          <a:endParaRPr lang="en-US" sz="2800" kern="1200"/>
        </a:p>
      </dsp:txBody>
      <dsp:txXfrm>
        <a:off x="5544127" y="3532966"/>
        <a:ext cx="2045012" cy="970030"/>
      </dsp:txXfrm>
    </dsp:sp>
    <dsp:sp modelId="{B5095E67-D900-4422-87F8-2FCCD00F5BA0}">
      <dsp:nvSpPr>
        <dsp:cNvPr id="0" name=""/>
        <dsp:cNvSpPr/>
      </dsp:nvSpPr>
      <dsp:spPr>
        <a:xfrm>
          <a:off x="3230301" y="3480490"/>
          <a:ext cx="2149964" cy="1074982"/>
        </a:xfrm>
        <a:prstGeom prst="roundRect">
          <a:avLst/>
        </a:prstGeom>
        <a:solidFill>
          <a:schemeClr val="accent4">
            <a:hueOff val="14793033"/>
            <a:satOff val="-10508"/>
            <a:lumOff val="-338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dirty="0"/>
            <a:t>חידושה של האנטישמיות המודרנית</a:t>
          </a:r>
          <a:endParaRPr lang="en-US" sz="2800" kern="1200" dirty="0"/>
        </a:p>
      </dsp:txBody>
      <dsp:txXfrm>
        <a:off x="3282777" y="3532966"/>
        <a:ext cx="2045012" cy="970030"/>
      </dsp:txXfrm>
    </dsp:sp>
    <dsp:sp modelId="{18CA0638-5E68-4873-9B43-5DB7467CD6B1}">
      <dsp:nvSpPr>
        <dsp:cNvPr id="0" name=""/>
        <dsp:cNvSpPr/>
      </dsp:nvSpPr>
      <dsp:spPr>
        <a:xfrm>
          <a:off x="2531506" y="1329819"/>
          <a:ext cx="2149964" cy="1074982"/>
        </a:xfrm>
        <a:prstGeom prst="roundRect">
          <a:avLst/>
        </a:prstGeom>
        <a:solidFill>
          <a:schemeClr val="accent4">
            <a:hueOff val="19724044"/>
            <a:satOff val="-14010"/>
            <a:lumOff val="-450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kern="1200"/>
            <a:t>ביטויי האנטישמיות המודרנית</a:t>
          </a:r>
          <a:endParaRPr lang="en-US" sz="2800" kern="1200"/>
        </a:p>
      </dsp:txBody>
      <dsp:txXfrm>
        <a:off x="2583982" y="1382295"/>
        <a:ext cx="2045012" cy="9700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D0DBB-62DB-48D4-A1CC-28399E8B7368}">
      <dsp:nvSpPr>
        <dsp:cNvPr id="0" name=""/>
        <dsp:cNvSpPr/>
      </dsp:nvSpPr>
      <dsp:spPr>
        <a:xfrm>
          <a:off x="1334" y="292592"/>
          <a:ext cx="4683795" cy="2974210"/>
        </a:xfrm>
        <a:prstGeom prst="roundRect">
          <a:avLst>
            <a:gd name="adj" fmla="val 100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E787152-8679-427C-BB05-1DDACABEDCBC}">
      <dsp:nvSpPr>
        <dsp:cNvPr id="0" name=""/>
        <dsp:cNvSpPr/>
      </dsp:nvSpPr>
      <dsp:spPr>
        <a:xfrm>
          <a:off x="521756" y="786992"/>
          <a:ext cx="4683795" cy="297421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he-IL" sz="3600" kern="1200"/>
            <a:t>שנאה המבוססת על טענות מדעיות וחברתיות (לעומת הטענות הדתיות שהאנטישמיות בעת העתיקה הייתה מבוססת עליה). </a:t>
          </a:r>
          <a:endParaRPr lang="en-US" sz="3600" kern="1200"/>
        </a:p>
      </dsp:txBody>
      <dsp:txXfrm>
        <a:off x="608868" y="874104"/>
        <a:ext cx="4509571" cy="2799986"/>
      </dsp:txXfrm>
    </dsp:sp>
    <dsp:sp modelId="{A025C78B-2ABE-4127-BBC6-B92019A2BA1D}">
      <dsp:nvSpPr>
        <dsp:cNvPr id="0" name=""/>
        <dsp:cNvSpPr/>
      </dsp:nvSpPr>
      <dsp:spPr>
        <a:xfrm>
          <a:off x="5725973" y="292592"/>
          <a:ext cx="4683795" cy="2974210"/>
        </a:xfrm>
        <a:prstGeom prst="roundRect">
          <a:avLst>
            <a:gd name="adj" fmla="val 100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C478597-7781-44FF-B36B-54B66C8157D1}">
      <dsp:nvSpPr>
        <dsp:cNvPr id="0" name=""/>
        <dsp:cNvSpPr/>
      </dsp:nvSpPr>
      <dsp:spPr>
        <a:xfrm>
          <a:off x="6246395" y="786992"/>
          <a:ext cx="4683795" cy="297421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he-IL" sz="3600" kern="1200"/>
            <a:t>הסיבה לשנאת היהודים: המוצא הגזעי של היהודים, תכונות האופי המולדות שלהם.</a:t>
          </a:r>
          <a:endParaRPr lang="en-US" sz="3600" kern="1200"/>
        </a:p>
      </dsp:txBody>
      <dsp:txXfrm>
        <a:off x="6333507" y="874104"/>
        <a:ext cx="4509571" cy="27999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DBC80-C79D-4017-8631-453CAF393B35}">
      <dsp:nvSpPr>
        <dsp:cNvPr id="0" name=""/>
        <dsp:cNvSpPr/>
      </dsp:nvSpPr>
      <dsp:spPr>
        <a:xfrm>
          <a:off x="0" y="4360515"/>
          <a:ext cx="5955658" cy="14312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he-IL" sz="2400" kern="1200"/>
            <a:t>האנטישמיות המודרנית שהתבססה על טענות מדעיות הגיעה במעין הפתעה; רבים מהיהודים היו מעורים בחברה הכללית, ויתרו על אורח חיים יהודי וקיוו שבעקבות קבלת האמנציפציה- תיעלם האנטישמיות.</a:t>
          </a:r>
          <a:endParaRPr lang="en-US" sz="2400" kern="1200"/>
        </a:p>
      </dsp:txBody>
      <dsp:txXfrm>
        <a:off x="0" y="4360515"/>
        <a:ext cx="5955658" cy="1431218"/>
      </dsp:txXfrm>
    </dsp:sp>
    <dsp:sp modelId="{87DEAD62-14BF-4211-9C67-72B78828160D}">
      <dsp:nvSpPr>
        <dsp:cNvPr id="0" name=""/>
        <dsp:cNvSpPr/>
      </dsp:nvSpPr>
      <dsp:spPr>
        <a:xfrm rot="10800000">
          <a:off x="0" y="2180769"/>
          <a:ext cx="5955658" cy="2201214"/>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he-IL" sz="2400" kern="1200"/>
            <a:t>הנאורות העלתה לשיח הציבורי והאידיאולוגי את ערכי השיוויון והסובלנות הדתית ולכן שנאה על רקע כבר לא יכלה להוות מוקד של הדגשת ההבדל בין יהודים לגויים.</a:t>
          </a:r>
          <a:endParaRPr lang="en-US" sz="2400" kern="1200"/>
        </a:p>
      </dsp:txBody>
      <dsp:txXfrm rot="10800000">
        <a:off x="0" y="2180769"/>
        <a:ext cx="5955658" cy="1430283"/>
      </dsp:txXfrm>
    </dsp:sp>
    <dsp:sp modelId="{8F7FA058-E00E-4A97-B0B0-30FA29ED44E0}">
      <dsp:nvSpPr>
        <dsp:cNvPr id="0" name=""/>
        <dsp:cNvSpPr/>
      </dsp:nvSpPr>
      <dsp:spPr>
        <a:xfrm rot="10800000">
          <a:off x="0" y="1023"/>
          <a:ext cx="5955658" cy="2201214"/>
        </a:xfrm>
        <a:prstGeom prst="upArrowCallou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he-IL" sz="2400" kern="1200"/>
            <a:t>בעת העתיקה, רוב התושבים (בעיקר באירופה) היו דתיים ולכן שנאה על רקע דתי היוותה אידיאולוגיה נוחה.</a:t>
          </a:r>
          <a:endParaRPr lang="en-US" sz="2400" kern="1200"/>
        </a:p>
      </dsp:txBody>
      <dsp:txXfrm rot="10800000">
        <a:off x="0" y="1023"/>
        <a:ext cx="5955658" cy="143028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6D3E1-ECE4-44E0-96FD-83BEA9F7901E}">
      <dsp:nvSpPr>
        <dsp:cNvPr id="0" name=""/>
        <dsp:cNvSpPr/>
      </dsp:nvSpPr>
      <dsp:spPr>
        <a:xfrm>
          <a:off x="3751545" y="3161"/>
          <a:ext cx="4220488" cy="152057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he-IL" sz="2400" kern="1200" dirty="0"/>
            <a:t>פגיעה בנוצרים: האמנציפציה </a:t>
          </a:r>
          <a:r>
            <a:rPr lang="he-IL" sz="2400" kern="1200" dirty="0" err="1"/>
            <a:t>איפשרה</a:t>
          </a:r>
          <a:r>
            <a:rPr lang="he-IL" sz="2400" kern="1200" dirty="0"/>
            <a:t> ליהודים להיכנס למגוון תחומים בכלכלה ובעסקים ובכך דחקו את רגליהם של האירופאים הנוצרים..</a:t>
          </a:r>
          <a:endParaRPr lang="en-US" sz="2400" kern="1200" dirty="0"/>
        </a:p>
      </dsp:txBody>
      <dsp:txXfrm>
        <a:off x="3825773" y="77389"/>
        <a:ext cx="4072032" cy="1372119"/>
      </dsp:txXfrm>
    </dsp:sp>
    <dsp:sp modelId="{85ABC46F-EAD4-4105-8B4D-AA5811100765}">
      <dsp:nvSpPr>
        <dsp:cNvPr id="0" name=""/>
        <dsp:cNvSpPr/>
      </dsp:nvSpPr>
      <dsp:spPr>
        <a:xfrm>
          <a:off x="3751545" y="1599765"/>
          <a:ext cx="4220488" cy="1520575"/>
        </a:xfrm>
        <a:prstGeom prst="roundRect">
          <a:avLst/>
        </a:prstGeom>
        <a:solidFill>
          <a:schemeClr val="accent2">
            <a:hueOff val="-1540030"/>
            <a:satOff val="-534"/>
            <a:lumOff val="19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he-IL" sz="2400" kern="1200"/>
            <a:t>היהודים העשירים מנסים להשתלט על כלכלת העולם.</a:t>
          </a:r>
          <a:endParaRPr lang="en-US" sz="2400" kern="1200"/>
        </a:p>
      </dsp:txBody>
      <dsp:txXfrm>
        <a:off x="3825773" y="1673993"/>
        <a:ext cx="4072032" cy="1372119"/>
      </dsp:txXfrm>
    </dsp:sp>
    <dsp:sp modelId="{D498171C-C891-4528-893A-28086103EB1D}">
      <dsp:nvSpPr>
        <dsp:cNvPr id="0" name=""/>
        <dsp:cNvSpPr/>
      </dsp:nvSpPr>
      <dsp:spPr>
        <a:xfrm>
          <a:off x="3751545" y="3196369"/>
          <a:ext cx="4220488" cy="1520575"/>
        </a:xfrm>
        <a:prstGeom prst="roundRect">
          <a:avLst/>
        </a:prstGeom>
        <a:solidFill>
          <a:schemeClr val="accent2">
            <a:hueOff val="-3080061"/>
            <a:satOff val="-1069"/>
            <a:lumOff val="3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he-IL" sz="2400" kern="1200"/>
            <a:t>טענות גזעניות על בסיס תור הזע של דרווין.</a:t>
          </a:r>
          <a:endParaRPr lang="en-US" sz="2400" kern="1200"/>
        </a:p>
      </dsp:txBody>
      <dsp:txXfrm>
        <a:off x="3825773" y="3270597"/>
        <a:ext cx="4072032" cy="1372119"/>
      </dsp:txXfrm>
    </dsp:sp>
    <dsp:sp modelId="{15BAF3BC-7149-4C71-99EA-A4F71639BFBC}">
      <dsp:nvSpPr>
        <dsp:cNvPr id="0" name=""/>
        <dsp:cNvSpPr/>
      </dsp:nvSpPr>
      <dsp:spPr>
        <a:xfrm>
          <a:off x="3751545" y="4792974"/>
          <a:ext cx="4220488" cy="1520575"/>
        </a:xfrm>
        <a:prstGeom prst="roundRect">
          <a:avLst/>
        </a:prstGeom>
        <a:solidFill>
          <a:schemeClr val="accent2">
            <a:hueOff val="-4620091"/>
            <a:satOff val="-1603"/>
            <a:lumOff val="58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he-IL" sz="2400" kern="1200"/>
            <a:t>היהודים מנצלים את החברה בה הם החיים ומתעשרים על חשבונה. </a:t>
          </a:r>
          <a:endParaRPr lang="en-US" sz="2400" kern="1200"/>
        </a:p>
      </dsp:txBody>
      <dsp:txXfrm>
        <a:off x="3825773" y="4867202"/>
        <a:ext cx="4072032" cy="1372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B8FF1-9C9E-4FB1-B3A0-BB122E1F09E7}">
      <dsp:nvSpPr>
        <dsp:cNvPr id="0" name=""/>
        <dsp:cNvSpPr/>
      </dsp:nvSpPr>
      <dsp:spPr>
        <a:xfrm>
          <a:off x="7960819" y="1471550"/>
          <a:ext cx="1894401" cy="24755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t>בסוף מלחמת העולם הראשונה רוסיה נותרת עם </a:t>
          </a:r>
          <a:r>
            <a:rPr lang="he-IL" sz="2200" kern="1200" dirty="0" err="1"/>
            <a:t>אבידות</a:t>
          </a:r>
          <a:r>
            <a:rPr lang="he-IL" sz="2200" kern="1200" dirty="0"/>
            <a:t> </a:t>
          </a:r>
          <a:r>
            <a:rPr lang="he-IL" sz="2200" kern="1200" dirty="0" err="1"/>
            <a:t>קשותבנפש</a:t>
          </a:r>
          <a:r>
            <a:rPr lang="he-IL" sz="2200" kern="1200" dirty="0"/>
            <a:t>, מצוקה כלכלית ומורל ירוד.</a:t>
          </a:r>
        </a:p>
      </dsp:txBody>
      <dsp:txXfrm>
        <a:off x="8016304" y="1527035"/>
        <a:ext cx="1783431" cy="2364596"/>
      </dsp:txXfrm>
    </dsp:sp>
    <dsp:sp modelId="{094D3972-37CA-4CB4-82B1-91E65DAE5AB8}">
      <dsp:nvSpPr>
        <dsp:cNvPr id="0" name=""/>
        <dsp:cNvSpPr/>
      </dsp:nvSpPr>
      <dsp:spPr>
        <a:xfrm rot="10800000">
          <a:off x="7369766" y="2474427"/>
          <a:ext cx="401613" cy="46981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rot="10800000">
        <a:off x="7490250" y="2568389"/>
        <a:ext cx="281129" cy="281887"/>
      </dsp:txXfrm>
    </dsp:sp>
    <dsp:sp modelId="{E121CA8F-EB64-4AC2-A07D-0E915EED58DE}">
      <dsp:nvSpPr>
        <dsp:cNvPr id="0" name=""/>
        <dsp:cNvSpPr/>
      </dsp:nvSpPr>
      <dsp:spPr>
        <a:xfrm>
          <a:off x="5308657" y="1432023"/>
          <a:ext cx="1894401" cy="2554620"/>
        </a:xfrm>
        <a:prstGeom prst="roundRect">
          <a:avLst>
            <a:gd name="adj" fmla="val 10000"/>
          </a:avLst>
        </a:prstGeom>
        <a:solidFill>
          <a:schemeClr val="accent2">
            <a:hueOff val="-1540030"/>
            <a:satOff val="-534"/>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אזרחי רוסיה תלו את האחריות למצב הקשה בשלטון הצאר.</a:t>
          </a:r>
        </a:p>
      </dsp:txBody>
      <dsp:txXfrm>
        <a:off x="5364142" y="1487508"/>
        <a:ext cx="1783431" cy="2443650"/>
      </dsp:txXfrm>
    </dsp:sp>
    <dsp:sp modelId="{0672F7ED-94D3-41EE-878B-03D9DC5081A8}">
      <dsp:nvSpPr>
        <dsp:cNvPr id="0" name=""/>
        <dsp:cNvSpPr/>
      </dsp:nvSpPr>
      <dsp:spPr>
        <a:xfrm rot="10800000">
          <a:off x="4717604" y="2474427"/>
          <a:ext cx="401613" cy="469811"/>
        </a:xfrm>
        <a:prstGeom prst="rightArrow">
          <a:avLst>
            <a:gd name="adj1" fmla="val 60000"/>
            <a:gd name="adj2" fmla="val 50000"/>
          </a:avLst>
        </a:prstGeom>
        <a:solidFill>
          <a:schemeClr val="accent2">
            <a:hueOff val="-2310045"/>
            <a:satOff val="-802"/>
            <a:lumOff val="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rot="10800000">
        <a:off x="4838088" y="2568389"/>
        <a:ext cx="281129" cy="281887"/>
      </dsp:txXfrm>
    </dsp:sp>
    <dsp:sp modelId="{78EA6588-AEFE-4BB6-BA41-31E6ADF27E55}">
      <dsp:nvSpPr>
        <dsp:cNvPr id="0" name=""/>
        <dsp:cNvSpPr/>
      </dsp:nvSpPr>
      <dsp:spPr>
        <a:xfrm>
          <a:off x="2656495" y="1419163"/>
          <a:ext cx="1894401" cy="2580340"/>
        </a:xfrm>
        <a:prstGeom prst="roundRect">
          <a:avLst>
            <a:gd name="adj" fmla="val 10000"/>
          </a:avLst>
        </a:prstGeom>
        <a:solidFill>
          <a:schemeClr val="accent2">
            <a:hueOff val="-3080061"/>
            <a:satOff val="-1069"/>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dirty="0"/>
            <a:t>מהפכת אוקטובר: לקראת סוף חודש אוקטובר	1917 התחוללה מהפכה נגד הצאר ניקולאי השני ע"י חברי הסיעה הבולשביקית</a:t>
          </a:r>
        </a:p>
      </dsp:txBody>
      <dsp:txXfrm>
        <a:off x="2711980" y="1474648"/>
        <a:ext cx="1783431" cy="2469370"/>
      </dsp:txXfrm>
    </dsp:sp>
    <dsp:sp modelId="{112F22BC-A7DB-4F36-9C5D-56FAA5DB90CD}">
      <dsp:nvSpPr>
        <dsp:cNvPr id="0" name=""/>
        <dsp:cNvSpPr/>
      </dsp:nvSpPr>
      <dsp:spPr>
        <a:xfrm rot="10800000">
          <a:off x="2065441" y="2474427"/>
          <a:ext cx="401613" cy="469811"/>
        </a:xfrm>
        <a:prstGeom prst="rightArrow">
          <a:avLst>
            <a:gd name="adj1" fmla="val 60000"/>
            <a:gd name="adj2" fmla="val 50000"/>
          </a:avLst>
        </a:prstGeom>
        <a:solidFill>
          <a:schemeClr val="accent2">
            <a:hueOff val="-4620091"/>
            <a:satOff val="-1603"/>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rot="10800000">
        <a:off x="2185925" y="2568389"/>
        <a:ext cx="281129" cy="281887"/>
      </dsp:txXfrm>
    </dsp:sp>
    <dsp:sp modelId="{4DB9C0B6-D6EB-40F0-B7A9-8D849200B93E}">
      <dsp:nvSpPr>
        <dsp:cNvPr id="0" name=""/>
        <dsp:cNvSpPr/>
      </dsp:nvSpPr>
      <dsp:spPr>
        <a:xfrm>
          <a:off x="4332" y="1458447"/>
          <a:ext cx="1894401" cy="2501771"/>
        </a:xfrm>
        <a:prstGeom prst="roundRect">
          <a:avLst>
            <a:gd name="adj" fmla="val 10000"/>
          </a:avLst>
        </a:prstGeom>
        <a:solidFill>
          <a:schemeClr val="accent2">
            <a:hueOff val="-4620091"/>
            <a:satOff val="-1603"/>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dirty="0"/>
            <a:t>בעקבות המהפכה הבולשביקית פרצה מלחמת אזרחים ברוסיה. לאחר שלוש שנות מלחמה, הצבא הקומוניסטי השתלט על המדינה.</a:t>
          </a:r>
        </a:p>
      </dsp:txBody>
      <dsp:txXfrm>
        <a:off x="59817" y="1513932"/>
        <a:ext cx="1783431" cy="239080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E0909-1E39-4ABF-BB59-F85A81106C68}">
      <dsp:nvSpPr>
        <dsp:cNvPr id="0" name=""/>
        <dsp:cNvSpPr/>
      </dsp:nvSpPr>
      <dsp:spPr>
        <a:xfrm>
          <a:off x="5506686" y="411"/>
          <a:ext cx="3159838" cy="3159838"/>
        </a:xfrm>
        <a:prstGeom prst="ellips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he-IL" sz="2600" kern="1200" dirty="0"/>
            <a:t>תיאוריות גזעניות </a:t>
          </a:r>
          <a:r>
            <a:rPr lang="he-IL" sz="2600" kern="1200" dirty="0" err="1"/>
            <a:t>קיטלגו</a:t>
          </a:r>
          <a:r>
            <a:rPr lang="he-IL" sz="2600" kern="1200" dirty="0"/>
            <a:t> את האנושות לגזעים- כאשר מדובר בשייכות מולדת לגזע מסוים על כל הנלווה לכך. </a:t>
          </a:r>
          <a:endParaRPr lang="en-US" sz="2600" kern="1200" dirty="0"/>
        </a:p>
      </dsp:txBody>
      <dsp:txXfrm>
        <a:off x="5969434" y="463159"/>
        <a:ext cx="2234342" cy="2234342"/>
      </dsp:txXfrm>
    </dsp:sp>
    <dsp:sp modelId="{3EEB1887-17ED-4DF0-90AB-2EFB7BA3C7AD}">
      <dsp:nvSpPr>
        <dsp:cNvPr id="0" name=""/>
        <dsp:cNvSpPr/>
      </dsp:nvSpPr>
      <dsp:spPr>
        <a:xfrm rot="16200000">
          <a:off x="4140056" y="1161651"/>
          <a:ext cx="1105943" cy="837357"/>
        </a:xfrm>
        <a:prstGeom prst="triangl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B41491-A46C-49C2-AAA4-3D7CF44501BC}">
      <dsp:nvSpPr>
        <dsp:cNvPr id="0" name=""/>
        <dsp:cNvSpPr/>
      </dsp:nvSpPr>
      <dsp:spPr>
        <a:xfrm>
          <a:off x="766928" y="411"/>
          <a:ext cx="3159838" cy="3159838"/>
        </a:xfrm>
        <a:prstGeom prst="ellipse">
          <a:avLst/>
        </a:prstGeom>
        <a:gradFill rotWithShape="0">
          <a:gsLst>
            <a:gs pos="0">
              <a:schemeClr val="accent4">
                <a:hueOff val="19724044"/>
                <a:satOff val="-14010"/>
                <a:lumOff val="-4509"/>
                <a:alphaOff val="0"/>
                <a:tint val="94000"/>
                <a:satMod val="103000"/>
                <a:lumMod val="102000"/>
              </a:schemeClr>
            </a:gs>
            <a:gs pos="50000">
              <a:schemeClr val="accent4">
                <a:hueOff val="19724044"/>
                <a:satOff val="-14010"/>
                <a:lumOff val="-4509"/>
                <a:alphaOff val="0"/>
                <a:shade val="100000"/>
                <a:satMod val="110000"/>
                <a:lumMod val="100000"/>
              </a:schemeClr>
            </a:gs>
            <a:gs pos="100000">
              <a:schemeClr val="accent4">
                <a:hueOff val="19724044"/>
                <a:satOff val="-14010"/>
                <a:lumOff val="-4509"/>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he-IL" sz="2600" kern="1200"/>
            <a:t>לאור זאת, הפיתרון של המרת הדת אינו קיים יותר כי היהודי שייך לגזע השמי מלידה. </a:t>
          </a:r>
          <a:endParaRPr lang="en-US" sz="2600" kern="1200"/>
        </a:p>
      </dsp:txBody>
      <dsp:txXfrm>
        <a:off x="1229676" y="463159"/>
        <a:ext cx="2234342" cy="223434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3726D-686D-4C86-B3BA-1056CB44AC7B}">
      <dsp:nvSpPr>
        <dsp:cNvPr id="0" name=""/>
        <dsp:cNvSpPr/>
      </dsp:nvSpPr>
      <dsp:spPr>
        <a:xfrm>
          <a:off x="4073295" y="8"/>
          <a:ext cx="6453567" cy="6504307"/>
        </a:xfrm>
        <a:prstGeom prst="pie">
          <a:avLst>
            <a:gd name="adj1" fmla="val 162000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he-IL" sz="2200" b="1" u="sng" kern="1200" dirty="0"/>
            <a:t>ייחודה של האנטישמיות הנאצית נגד היהודים ונגד היהדות</a:t>
          </a:r>
        </a:p>
      </dsp:txBody>
      <dsp:txXfrm>
        <a:off x="7373833" y="1203305"/>
        <a:ext cx="2381673" cy="1935805"/>
      </dsp:txXfrm>
    </dsp:sp>
    <dsp:sp modelId="{2EED405C-7030-44C1-9BA3-54B639E1843E}">
      <dsp:nvSpPr>
        <dsp:cNvPr id="0" name=""/>
        <dsp:cNvSpPr/>
      </dsp:nvSpPr>
      <dsp:spPr>
        <a:xfrm>
          <a:off x="3853527" y="219776"/>
          <a:ext cx="6453567" cy="6504307"/>
        </a:xfrm>
        <a:prstGeom prst="pie">
          <a:avLst>
            <a:gd name="adj1" fmla="val 0"/>
            <a:gd name="adj2" fmla="val 5400000"/>
          </a:avLst>
        </a:prstGeom>
        <a:solidFill>
          <a:schemeClr val="accent4">
            <a:hueOff val="6574682"/>
            <a:satOff val="-4670"/>
            <a:lumOff val="-150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he-IL" sz="2200" kern="1200" dirty="0"/>
            <a:t>הנאצים יישמו את תורת הגזע הלכה למעשה בתחום החברתי. מדיניות החוץ והפנים של גרמניה מתנהלת עפ"י תורת הגזע. </a:t>
          </a:r>
        </a:p>
      </dsp:txBody>
      <dsp:txXfrm>
        <a:off x="7195552" y="3588078"/>
        <a:ext cx="2381673" cy="1935805"/>
      </dsp:txXfrm>
    </dsp:sp>
    <dsp:sp modelId="{7A7A69B6-9945-47E4-8668-20AA1FEEB76A}">
      <dsp:nvSpPr>
        <dsp:cNvPr id="0" name=""/>
        <dsp:cNvSpPr/>
      </dsp:nvSpPr>
      <dsp:spPr>
        <a:xfrm>
          <a:off x="3853527" y="219776"/>
          <a:ext cx="6453567" cy="6504307"/>
        </a:xfrm>
        <a:prstGeom prst="pie">
          <a:avLst>
            <a:gd name="adj1" fmla="val 5400000"/>
            <a:gd name="adj2" fmla="val 10800000"/>
          </a:avLst>
        </a:prstGeom>
        <a:solidFill>
          <a:schemeClr val="accent4">
            <a:hueOff val="13149363"/>
            <a:satOff val="-9340"/>
            <a:lumOff val="-30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he-IL" sz="2200" kern="1200" dirty="0"/>
            <a:t>על בסיס חלוקת האנושות לגזעים החליטה גרמניה לכבוש את ארצות מזרח אירופה  ולשעבד את </a:t>
          </a:r>
          <a:r>
            <a:rPr lang="he-IL" sz="2200" kern="1200" dirty="0" err="1"/>
            <a:t>האוכלוסיה</a:t>
          </a:r>
          <a:r>
            <a:rPr lang="he-IL" sz="2200" kern="1200" dirty="0"/>
            <a:t> המקומית לגזע הארי.</a:t>
          </a:r>
        </a:p>
      </dsp:txBody>
      <dsp:txXfrm>
        <a:off x="4583394" y="3588078"/>
        <a:ext cx="2381673" cy="1935805"/>
      </dsp:txXfrm>
    </dsp:sp>
    <dsp:sp modelId="{F3A97A54-4245-45F5-B3F7-F1F012548FE3}">
      <dsp:nvSpPr>
        <dsp:cNvPr id="0" name=""/>
        <dsp:cNvSpPr/>
      </dsp:nvSpPr>
      <dsp:spPr>
        <a:xfrm>
          <a:off x="3853527" y="219776"/>
          <a:ext cx="6453567" cy="6504307"/>
        </a:xfrm>
        <a:prstGeom prst="pie">
          <a:avLst>
            <a:gd name="adj1" fmla="val 10800000"/>
            <a:gd name="adj2" fmla="val 16200000"/>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kern="1200" dirty="0"/>
            <a:t>בזה נבדלה האנטישמיות הנאצית מהאנטישמיות המודרנית: האנטישמיות המודרנית הסתפקה בסיטואציה בה היהודים חוזרים למצבם בטרם האמנציפציה. האנטישמיות הנאצית דרשה את השמדתם של היהודים. </a:t>
          </a:r>
        </a:p>
      </dsp:txBody>
      <dsp:txXfrm>
        <a:off x="4583394" y="1419976"/>
        <a:ext cx="2381673" cy="193580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A2A2F-3396-4F75-9CE2-7168D1B5595D}">
      <dsp:nvSpPr>
        <dsp:cNvPr id="0" name=""/>
        <dsp:cNvSpPr/>
      </dsp:nvSpPr>
      <dsp:spPr>
        <a:xfrm>
          <a:off x="812298" y="0"/>
          <a:ext cx="9206044" cy="5182435"/>
        </a:xfrm>
        <a:prstGeom prst="lef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8D7BF06-CC60-405C-A60B-D7138232C200}">
      <dsp:nvSpPr>
        <dsp:cNvPr id="0" name=""/>
        <dsp:cNvSpPr/>
      </dsp:nvSpPr>
      <dsp:spPr>
        <a:xfrm>
          <a:off x="5641199" y="1336829"/>
          <a:ext cx="4827349" cy="250877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he-IL" sz="2100" kern="1200" dirty="0"/>
            <a:t>היהודים החדירה לעולם רעיונות מוסריים ופילוסופיים כגון רחמים/מצפון/אחריות אישית- כאשר רעיונות אלו נועדו להגן על היהודים החלשים. הנאצים הציבו מערכת ערכים חדשה- כוח, עוצמה, הכובש הצודק. המאבק בין הגזעים הוא הכרחי בכדי להגיע לניצחון ולהשתיק ערכים מזויפים כגון מצפון ומוסר.</a:t>
          </a:r>
          <a:endParaRPr lang="en-US" sz="2100" kern="1200" dirty="0"/>
        </a:p>
      </dsp:txBody>
      <dsp:txXfrm>
        <a:off x="5763667" y="1459297"/>
        <a:ext cx="4582413" cy="2263839"/>
      </dsp:txXfrm>
    </dsp:sp>
    <dsp:sp modelId="{A60FFEBD-0E33-4771-915B-5DEA74FD6FF0}">
      <dsp:nvSpPr>
        <dsp:cNvPr id="0" name=""/>
        <dsp:cNvSpPr/>
      </dsp:nvSpPr>
      <dsp:spPr>
        <a:xfrm>
          <a:off x="362091" y="1362959"/>
          <a:ext cx="5014952" cy="2456515"/>
        </a:xfrm>
        <a:prstGeom prst="round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he-IL" sz="2100" kern="1200" dirty="0"/>
            <a:t>ברמה המעשית הגרמנים טענו שצריך לגרש את היסודות הללו מהחברה הגרמנית ולטהר אותה. </a:t>
          </a:r>
          <a:br>
            <a:rPr lang="en-US" sz="2100" kern="1200" dirty="0"/>
          </a:br>
          <a:r>
            <a:rPr lang="he-IL" sz="2100" kern="1200" dirty="0"/>
            <a:t>בשלב הראשון הם חוקקו חוק המתיר לעקר כל אדם החולה במחלה תורשתית.</a:t>
          </a:r>
          <a:br>
            <a:rPr lang="en-US" sz="2100" kern="1200" dirty="0"/>
          </a:br>
          <a:r>
            <a:rPr lang="he-IL" sz="2100" kern="1200" dirty="0"/>
            <a:t>בשלב השני, עם תחילת המלחמה, הוציאו להורג חולי נפש, מפגרים, חולים סופניים. תהליך זה נקרא "</a:t>
          </a:r>
          <a:r>
            <a:rPr lang="he-IL" sz="2100" kern="1200" dirty="0" err="1"/>
            <a:t>אותונסיה</a:t>
          </a:r>
          <a:r>
            <a:rPr lang="he-IL" sz="2100" kern="1200" dirty="0"/>
            <a:t>"- המתת חסד. </a:t>
          </a:r>
          <a:endParaRPr lang="en-US" sz="2100" kern="1200" dirty="0"/>
        </a:p>
      </dsp:txBody>
      <dsp:txXfrm>
        <a:off x="482008" y="1482876"/>
        <a:ext cx="4775118" cy="221668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96106-9595-42EE-B165-97F984C54B4F}">
      <dsp:nvSpPr>
        <dsp:cNvPr id="0" name=""/>
        <dsp:cNvSpPr/>
      </dsp:nvSpPr>
      <dsp:spPr>
        <a:xfrm>
          <a:off x="0" y="0"/>
          <a:ext cx="8569885" cy="896414"/>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rtl="1">
            <a:lnSpc>
              <a:spcPct val="90000"/>
            </a:lnSpc>
            <a:spcBef>
              <a:spcPct val="0"/>
            </a:spcBef>
            <a:spcAft>
              <a:spcPct val="35000"/>
            </a:spcAft>
            <a:buNone/>
          </a:pPr>
          <a:r>
            <a:rPr lang="he-IL" sz="4600" kern="1200" dirty="0"/>
            <a:t>האמצעים להשגת המטרה:</a:t>
          </a:r>
        </a:p>
      </dsp:txBody>
      <dsp:txXfrm>
        <a:off x="0" y="0"/>
        <a:ext cx="8569885" cy="896414"/>
      </dsp:txXfrm>
    </dsp:sp>
    <dsp:sp modelId="{A995C01E-E7F7-46E9-AC7B-162A97BFFCE3}">
      <dsp:nvSpPr>
        <dsp:cNvPr id="0" name=""/>
        <dsp:cNvSpPr/>
      </dsp:nvSpPr>
      <dsp:spPr>
        <a:xfrm>
          <a:off x="4184" y="896414"/>
          <a:ext cx="2853838" cy="1882470"/>
        </a:xfrm>
        <a:prstGeom prst="rect">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he-IL" sz="3000" kern="1200" dirty="0"/>
            <a:t>שכנוע העם הגרמני ברעיון </a:t>
          </a:r>
          <a:r>
            <a:rPr lang="he-IL" sz="3000" kern="1200" dirty="0" err="1"/>
            <a:t>האנטימיות</a:t>
          </a:r>
          <a:r>
            <a:rPr lang="he-IL" sz="3000" kern="1200" dirty="0"/>
            <a:t> על מנת לגייס אותם למטרה</a:t>
          </a:r>
        </a:p>
      </dsp:txBody>
      <dsp:txXfrm>
        <a:off x="4184" y="896414"/>
        <a:ext cx="2853838" cy="1882470"/>
      </dsp:txXfrm>
    </dsp:sp>
    <dsp:sp modelId="{FCA2ADD6-72C2-48D2-B471-D8B4592CAFE9}">
      <dsp:nvSpPr>
        <dsp:cNvPr id="0" name=""/>
        <dsp:cNvSpPr/>
      </dsp:nvSpPr>
      <dsp:spPr>
        <a:xfrm>
          <a:off x="2858023" y="896414"/>
          <a:ext cx="2853838" cy="1882470"/>
        </a:xfrm>
        <a:prstGeom prst="rect">
          <a:avLst/>
        </a:prstGeom>
        <a:solidFill>
          <a:schemeClr val="accent5">
            <a:hueOff val="-2135717"/>
            <a:satOff val="9146"/>
            <a:lumOff val="4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he-IL" sz="3000" kern="1200" dirty="0"/>
            <a:t>עידוד של הגירה יהודית</a:t>
          </a:r>
        </a:p>
      </dsp:txBody>
      <dsp:txXfrm>
        <a:off x="2858023" y="896414"/>
        <a:ext cx="2853838" cy="1882470"/>
      </dsp:txXfrm>
    </dsp:sp>
    <dsp:sp modelId="{95991B84-8123-489E-A997-41C7D5098041}">
      <dsp:nvSpPr>
        <dsp:cNvPr id="0" name=""/>
        <dsp:cNvSpPr/>
      </dsp:nvSpPr>
      <dsp:spPr>
        <a:xfrm>
          <a:off x="5711861" y="896414"/>
          <a:ext cx="2853838" cy="1882470"/>
        </a:xfrm>
        <a:prstGeom prst="rect">
          <a:avLst/>
        </a:prstGeom>
        <a:solidFill>
          <a:schemeClr val="accent5">
            <a:hueOff val="-4271435"/>
            <a:satOff val="18291"/>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he-IL" sz="3000" kern="1200" dirty="0"/>
            <a:t>בידוד היהודים מחיי החברה והכלכלה בגרמניה</a:t>
          </a:r>
        </a:p>
      </dsp:txBody>
      <dsp:txXfrm>
        <a:off x="5711861" y="896414"/>
        <a:ext cx="2853838" cy="1882470"/>
      </dsp:txXfrm>
    </dsp:sp>
    <dsp:sp modelId="{D05E3E10-1ED7-4D4C-88A4-A25F215DBC95}">
      <dsp:nvSpPr>
        <dsp:cNvPr id="0" name=""/>
        <dsp:cNvSpPr/>
      </dsp:nvSpPr>
      <dsp:spPr>
        <a:xfrm>
          <a:off x="0" y="2778884"/>
          <a:ext cx="8569885" cy="209163"/>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79F5D-61CC-493C-882E-CA14E2D7379E}">
      <dsp:nvSpPr>
        <dsp:cNvPr id="0" name=""/>
        <dsp:cNvSpPr/>
      </dsp:nvSpPr>
      <dsp:spPr>
        <a:xfrm rot="10800000">
          <a:off x="9871006" y="799690"/>
          <a:ext cx="1678284" cy="67131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145" rIns="34290" bIns="17145" numCol="1" spcCol="1270" anchor="ctr" anchorCtr="0">
          <a:noAutofit/>
        </a:bodyPr>
        <a:lstStyle/>
        <a:p>
          <a:pPr marL="0" lvl="0" indent="0" algn="ctr" defTabSz="1200150" rtl="1">
            <a:lnSpc>
              <a:spcPct val="90000"/>
            </a:lnSpc>
            <a:spcBef>
              <a:spcPct val="0"/>
            </a:spcBef>
            <a:spcAft>
              <a:spcPct val="35000"/>
            </a:spcAft>
            <a:buNone/>
          </a:pPr>
          <a:r>
            <a:rPr lang="he-IL" sz="2700" kern="1200" dirty="0"/>
            <a:t>מפלגה אחת</a:t>
          </a:r>
        </a:p>
      </dsp:txBody>
      <dsp:txXfrm rot="10800000">
        <a:off x="10206662" y="799690"/>
        <a:ext cx="1006971" cy="671313"/>
      </dsp:txXfrm>
    </dsp:sp>
    <dsp:sp modelId="{022DB295-A59D-4C9F-B2DF-90B6C937B99E}">
      <dsp:nvSpPr>
        <dsp:cNvPr id="0" name=""/>
        <dsp:cNvSpPr/>
      </dsp:nvSpPr>
      <dsp:spPr>
        <a:xfrm rot="10800000">
          <a:off x="5664129" y="856752"/>
          <a:ext cx="4425053" cy="557190"/>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795" rIns="21590"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"ברית המועצות"- רוסיה, אוקראינה, בלארוס וקווקז</a:t>
          </a:r>
        </a:p>
      </dsp:txBody>
      <dsp:txXfrm rot="10800000">
        <a:off x="5942724" y="856752"/>
        <a:ext cx="3867863" cy="557190"/>
      </dsp:txXfrm>
    </dsp:sp>
    <dsp:sp modelId="{54D104E7-F742-46BD-B328-167B3B52A2B0}">
      <dsp:nvSpPr>
        <dsp:cNvPr id="0" name=""/>
        <dsp:cNvSpPr/>
      </dsp:nvSpPr>
      <dsp:spPr>
        <a:xfrm rot="10800000">
          <a:off x="214625" y="856752"/>
          <a:ext cx="5644520" cy="557190"/>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795" rIns="21590"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המפלגה הבולשביקית היא המפלגה היחידה והיא גיבשה מדיניות מפלגתית מחייבת.</a:t>
          </a:r>
        </a:p>
      </dsp:txBody>
      <dsp:txXfrm rot="10800000">
        <a:off x="493220" y="856752"/>
        <a:ext cx="5087330" cy="557190"/>
      </dsp:txXfrm>
    </dsp:sp>
    <dsp:sp modelId="{32D96D25-8A92-44FB-BEF5-7BCFEB02077A}">
      <dsp:nvSpPr>
        <dsp:cNvPr id="0" name=""/>
        <dsp:cNvSpPr/>
      </dsp:nvSpPr>
      <dsp:spPr>
        <a:xfrm rot="10800000">
          <a:off x="9871006" y="1564988"/>
          <a:ext cx="1678284" cy="67131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145" rIns="34290" bIns="17145" numCol="1" spcCol="1270" anchor="ctr" anchorCtr="0">
          <a:noAutofit/>
        </a:bodyPr>
        <a:lstStyle/>
        <a:p>
          <a:pPr marL="0" lvl="0" indent="0" algn="ctr" defTabSz="1200150" rtl="1">
            <a:lnSpc>
              <a:spcPct val="90000"/>
            </a:lnSpc>
            <a:spcBef>
              <a:spcPct val="0"/>
            </a:spcBef>
            <a:spcAft>
              <a:spcPct val="35000"/>
            </a:spcAft>
            <a:buNone/>
          </a:pPr>
          <a:r>
            <a:rPr lang="he-IL" sz="2700" kern="1200" dirty="0"/>
            <a:t>מנהיג אחד</a:t>
          </a:r>
        </a:p>
      </dsp:txBody>
      <dsp:txXfrm rot="10800000">
        <a:off x="10206662" y="1564988"/>
        <a:ext cx="1006971" cy="671313"/>
      </dsp:txXfrm>
    </dsp:sp>
    <dsp:sp modelId="{C5CA9639-FB8A-4AF1-BD58-70693A66B436}">
      <dsp:nvSpPr>
        <dsp:cNvPr id="0" name=""/>
        <dsp:cNvSpPr/>
      </dsp:nvSpPr>
      <dsp:spPr>
        <a:xfrm rot="10800000">
          <a:off x="4923024" y="1622050"/>
          <a:ext cx="5166158" cy="557190"/>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795" rIns="21590"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פולחן האישיות נועד להצדיק את סמכויותיו הבלתי מוגבלות של השליט ולהעמידו מעל אזרחי המדינה.</a:t>
          </a:r>
        </a:p>
      </dsp:txBody>
      <dsp:txXfrm rot="10800000">
        <a:off x="5201619" y="1622050"/>
        <a:ext cx="4608968" cy="557190"/>
      </dsp:txXfrm>
    </dsp:sp>
    <dsp:sp modelId="{B332F863-56A7-430E-8536-183D95D6B0CA}">
      <dsp:nvSpPr>
        <dsp:cNvPr id="0" name=""/>
        <dsp:cNvSpPr/>
      </dsp:nvSpPr>
      <dsp:spPr>
        <a:xfrm rot="10800000">
          <a:off x="100484" y="1622050"/>
          <a:ext cx="5017556" cy="557190"/>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t>יוזף סטאלין תואר כ"מנהיג שאינו טועה לעולם" ו"שמש העמים".</a:t>
          </a:r>
        </a:p>
      </dsp:txBody>
      <dsp:txXfrm rot="10800000">
        <a:off x="379079" y="1622050"/>
        <a:ext cx="4460366" cy="557190"/>
      </dsp:txXfrm>
    </dsp:sp>
    <dsp:sp modelId="{86C3CF90-E4C5-4E50-A372-AFCE7648E711}">
      <dsp:nvSpPr>
        <dsp:cNvPr id="0" name=""/>
        <dsp:cNvSpPr/>
      </dsp:nvSpPr>
      <dsp:spPr>
        <a:xfrm rot="10800000">
          <a:off x="9871006" y="2330286"/>
          <a:ext cx="1678284" cy="67131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145" rIns="34290" bIns="17145" numCol="1" spcCol="1270" anchor="ctr" anchorCtr="0">
          <a:noAutofit/>
        </a:bodyPr>
        <a:lstStyle/>
        <a:p>
          <a:pPr marL="0" lvl="0" indent="0" algn="ctr" defTabSz="1200150" rtl="1">
            <a:lnSpc>
              <a:spcPct val="90000"/>
            </a:lnSpc>
            <a:spcBef>
              <a:spcPct val="0"/>
            </a:spcBef>
            <a:spcAft>
              <a:spcPct val="35000"/>
            </a:spcAft>
            <a:buNone/>
          </a:pPr>
          <a:r>
            <a:rPr lang="he-IL" sz="2700" kern="1200" dirty="0"/>
            <a:t>שימוש בטרור</a:t>
          </a:r>
        </a:p>
      </dsp:txBody>
      <dsp:txXfrm rot="10800000">
        <a:off x="10206662" y="2330286"/>
        <a:ext cx="1006971" cy="671313"/>
      </dsp:txXfrm>
    </dsp:sp>
    <dsp:sp modelId="{1F0F0C57-1E8E-4DE3-B3D2-EBF0D6A04D3C}">
      <dsp:nvSpPr>
        <dsp:cNvPr id="0" name=""/>
        <dsp:cNvSpPr/>
      </dsp:nvSpPr>
      <dsp:spPr>
        <a:xfrm rot="10800000">
          <a:off x="5933795" y="2387348"/>
          <a:ext cx="4155387" cy="557190"/>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t>הוקמה משטרה חשאית ובתי דין מהפכניים.</a:t>
          </a:r>
        </a:p>
      </dsp:txBody>
      <dsp:txXfrm rot="10800000">
        <a:off x="6212390" y="2387348"/>
        <a:ext cx="3598197" cy="557190"/>
      </dsp:txXfrm>
    </dsp:sp>
    <dsp:sp modelId="{26D85988-6DC3-4122-B581-BC2C6A98BBFA}">
      <dsp:nvSpPr>
        <dsp:cNvPr id="0" name=""/>
        <dsp:cNvSpPr/>
      </dsp:nvSpPr>
      <dsp:spPr>
        <a:xfrm rot="10800000">
          <a:off x="4076" y="2387348"/>
          <a:ext cx="6124735" cy="557190"/>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t>רשת מודיעין ומלשינים פיקחו על הנעשה בכל מקום. המשטרה ביצעה מאסרים המוניים ושלטה במחנות המעצר.</a:t>
          </a:r>
        </a:p>
      </dsp:txBody>
      <dsp:txXfrm rot="10800000">
        <a:off x="282671" y="2387348"/>
        <a:ext cx="5567545" cy="557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79F5D-61CC-493C-882E-CA14E2D7379E}">
      <dsp:nvSpPr>
        <dsp:cNvPr id="0" name=""/>
        <dsp:cNvSpPr/>
      </dsp:nvSpPr>
      <dsp:spPr>
        <a:xfrm rot="10800000">
          <a:off x="9856803" y="647257"/>
          <a:ext cx="1692387" cy="676955"/>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605" rIns="29210" bIns="14605" numCol="1" spcCol="1270" anchor="ctr" anchorCtr="0">
          <a:noAutofit/>
        </a:bodyPr>
        <a:lstStyle/>
        <a:p>
          <a:pPr marL="0" lvl="0" indent="0" algn="ctr" defTabSz="1022350" rtl="1">
            <a:lnSpc>
              <a:spcPct val="90000"/>
            </a:lnSpc>
            <a:spcBef>
              <a:spcPct val="0"/>
            </a:spcBef>
            <a:spcAft>
              <a:spcPct val="35000"/>
            </a:spcAft>
            <a:buNone/>
          </a:pPr>
          <a:r>
            <a:rPr lang="he-IL" sz="2300" kern="1200" dirty="0"/>
            <a:t>תעמולה וחינוך</a:t>
          </a:r>
        </a:p>
      </dsp:txBody>
      <dsp:txXfrm rot="10800000">
        <a:off x="10195280" y="647257"/>
        <a:ext cx="1015432" cy="676955"/>
      </dsp:txXfrm>
    </dsp:sp>
    <dsp:sp modelId="{022DB295-A59D-4C9F-B2DF-90B6C937B99E}">
      <dsp:nvSpPr>
        <dsp:cNvPr id="0" name=""/>
        <dsp:cNvSpPr/>
      </dsp:nvSpPr>
      <dsp:spPr>
        <a:xfrm rot="10800000">
          <a:off x="5614574" y="704799"/>
          <a:ext cx="4462239" cy="561872"/>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795" rIns="21590"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הממשלה שלטה בכל אמצעי התקשורת במדינה.</a:t>
          </a:r>
        </a:p>
      </dsp:txBody>
      <dsp:txXfrm rot="10800000">
        <a:off x="5895510" y="704799"/>
        <a:ext cx="3900367" cy="561872"/>
      </dsp:txXfrm>
    </dsp:sp>
    <dsp:sp modelId="{54D104E7-F742-46BD-B328-167B3B52A2B0}">
      <dsp:nvSpPr>
        <dsp:cNvPr id="0" name=""/>
        <dsp:cNvSpPr/>
      </dsp:nvSpPr>
      <dsp:spPr>
        <a:xfrm rot="10800000">
          <a:off x="119276" y="704799"/>
          <a:ext cx="5691953" cy="561872"/>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795" rIns="21590"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המשטר הסובייטי אישר את ספרי הלימוד והעמיק את החינוך הקומוניסטי באמצעות תעמולה.</a:t>
          </a:r>
        </a:p>
      </dsp:txBody>
      <dsp:txXfrm rot="10800000">
        <a:off x="400212" y="704799"/>
        <a:ext cx="5130081" cy="561872"/>
      </dsp:txXfrm>
    </dsp:sp>
    <dsp:sp modelId="{32D96D25-8A92-44FB-BEF5-7BCFEB02077A}">
      <dsp:nvSpPr>
        <dsp:cNvPr id="0" name=""/>
        <dsp:cNvSpPr/>
      </dsp:nvSpPr>
      <dsp:spPr>
        <a:xfrm rot="10800000">
          <a:off x="9856803" y="1418986"/>
          <a:ext cx="1692387" cy="676955"/>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605" rIns="29210" bIns="14605" numCol="1" spcCol="1270" anchor="ctr" anchorCtr="0">
          <a:noAutofit/>
        </a:bodyPr>
        <a:lstStyle/>
        <a:p>
          <a:pPr marL="0" lvl="0" indent="0" algn="ctr" defTabSz="1022350" rtl="1">
            <a:lnSpc>
              <a:spcPct val="90000"/>
            </a:lnSpc>
            <a:spcBef>
              <a:spcPct val="0"/>
            </a:spcBef>
            <a:spcAft>
              <a:spcPct val="35000"/>
            </a:spcAft>
            <a:buNone/>
          </a:pPr>
          <a:r>
            <a:rPr lang="he-IL" sz="2300" kern="1200" dirty="0"/>
            <a:t>פיקוח על הכלכלה</a:t>
          </a:r>
        </a:p>
      </dsp:txBody>
      <dsp:txXfrm rot="10800000">
        <a:off x="10195280" y="1418986"/>
        <a:ext cx="1015432" cy="676955"/>
      </dsp:txXfrm>
    </dsp:sp>
    <dsp:sp modelId="{C5CA9639-FB8A-4AF1-BD58-70693A66B436}">
      <dsp:nvSpPr>
        <dsp:cNvPr id="0" name=""/>
        <dsp:cNvSpPr/>
      </dsp:nvSpPr>
      <dsp:spPr>
        <a:xfrm rot="10800000">
          <a:off x="4867241" y="1476528"/>
          <a:ext cx="5209572" cy="561872"/>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795" rIns="21590"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עם פרוץ המהפכה ביטלו הקומוניסטים את הבעלות הפרטית על אמצעי הייצור והלאימו את הקרקעות, המפעלים, התחבורה, הבנקים והמסחר.</a:t>
          </a:r>
        </a:p>
      </dsp:txBody>
      <dsp:txXfrm rot="10800000">
        <a:off x="5148177" y="1476528"/>
        <a:ext cx="4647700" cy="561872"/>
      </dsp:txXfrm>
    </dsp:sp>
    <dsp:sp modelId="{B332F863-56A7-430E-8536-183D95D6B0CA}">
      <dsp:nvSpPr>
        <dsp:cNvPr id="0" name=""/>
        <dsp:cNvSpPr/>
      </dsp:nvSpPr>
      <dsp:spPr>
        <a:xfrm rot="10800000">
          <a:off x="4176" y="1476528"/>
          <a:ext cx="5059720" cy="561872"/>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430" rIns="22860" bIns="11430" numCol="1" spcCol="1270" anchor="ctr" anchorCtr="0">
          <a:noAutofit/>
        </a:bodyPr>
        <a:lstStyle/>
        <a:p>
          <a:pPr marL="0" lvl="0" indent="0" algn="ctr" defTabSz="800100" rtl="1">
            <a:lnSpc>
              <a:spcPct val="90000"/>
            </a:lnSpc>
            <a:spcBef>
              <a:spcPct val="0"/>
            </a:spcBef>
            <a:spcAft>
              <a:spcPct val="35000"/>
            </a:spcAft>
            <a:buNone/>
          </a:pPr>
          <a:r>
            <a:rPr lang="he-IL" sz="1800" kern="1200" dirty="0"/>
            <a:t>הכלכלה של ברית המועצות הוגדרה </a:t>
          </a:r>
          <a:r>
            <a:rPr lang="he-IL" sz="1800" kern="1200" dirty="0" err="1"/>
            <a:t>ב"תוכניות</a:t>
          </a:r>
          <a:r>
            <a:rPr lang="he-IL" sz="1800" kern="1200" dirty="0"/>
            <a:t> חומש" אשר נועדו לחסל את הפיגור </a:t>
          </a:r>
          <a:r>
            <a:rPr lang="he-IL" sz="1800" kern="1200" dirty="0" err="1"/>
            <a:t>בתעשיה</a:t>
          </a:r>
          <a:r>
            <a:rPr lang="he-IL" sz="1800" kern="1200" dirty="0"/>
            <a:t> ובכלכלה.</a:t>
          </a:r>
        </a:p>
      </dsp:txBody>
      <dsp:txXfrm rot="10800000">
        <a:off x="285112" y="1476528"/>
        <a:ext cx="4497848" cy="561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8D6D2-5AEB-436C-9584-6E6D48FE3078}">
      <dsp:nvSpPr>
        <dsp:cNvPr id="0" name=""/>
        <dsp:cNvSpPr/>
      </dsp:nvSpPr>
      <dsp:spPr>
        <a:xfrm>
          <a:off x="721228" y="242"/>
          <a:ext cx="3442084" cy="20652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הוקמו מחלקות יהודיות בתוך המפלגה הקומוניסטית שנודעו בשם "</a:t>
          </a:r>
          <a:r>
            <a:rPr lang="he-IL" sz="2300" kern="1200" dirty="0" err="1"/>
            <a:t>יבסקציה</a:t>
          </a:r>
          <a:r>
            <a:rPr lang="he-IL" sz="2300" kern="1200" dirty="0"/>
            <a:t>". הם הפכו למוסד החשוב ביותר שטיפל ביהודים עד 1930.</a:t>
          </a:r>
        </a:p>
      </dsp:txBody>
      <dsp:txXfrm>
        <a:off x="721228" y="242"/>
        <a:ext cx="3442084" cy="2065250"/>
      </dsp:txXfrm>
    </dsp:sp>
    <dsp:sp modelId="{681D6E83-AF31-4D40-930D-D27526198B95}">
      <dsp:nvSpPr>
        <dsp:cNvPr id="0" name=""/>
        <dsp:cNvSpPr/>
      </dsp:nvSpPr>
      <dsp:spPr>
        <a:xfrm>
          <a:off x="4507521" y="242"/>
          <a:ext cx="3442084" cy="20652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סטלין טען שאין לראות ביהודים אומה. הבעיה של הלאום היהודי תיפתר כאשר ייבנה ברוסיה משטר חברתי קומוניסטי שיביא להתבוללותם של היהודים.</a:t>
          </a:r>
        </a:p>
      </dsp:txBody>
      <dsp:txXfrm>
        <a:off x="4507521" y="242"/>
        <a:ext cx="3442084" cy="2065250"/>
      </dsp:txXfrm>
    </dsp:sp>
    <dsp:sp modelId="{F7676FFA-4AAE-4404-B1F3-C4E9992FAB84}">
      <dsp:nvSpPr>
        <dsp:cNvPr id="0" name=""/>
        <dsp:cNvSpPr/>
      </dsp:nvSpPr>
      <dsp:spPr>
        <a:xfrm>
          <a:off x="721228" y="2409701"/>
          <a:ext cx="3442084" cy="20652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err="1"/>
            <a:t>היבסקציה</a:t>
          </a:r>
          <a:r>
            <a:rPr lang="he-IL" sz="2300" kern="1200" dirty="0"/>
            <a:t> נתנה יד לחיסול מוסדות הקהילה, הטילה איסור על הפצתם של כתבי הקודש, אסרה על חינוך דתי וקיום חגים יהודיים. היא התמקדה בטיפוח התרבות היהודית החילונית.</a:t>
          </a:r>
        </a:p>
      </dsp:txBody>
      <dsp:txXfrm>
        <a:off x="721228" y="2409701"/>
        <a:ext cx="3442084" cy="2065250"/>
      </dsp:txXfrm>
    </dsp:sp>
    <dsp:sp modelId="{FB01645E-2A44-4BE4-8411-B153E66CA5E6}">
      <dsp:nvSpPr>
        <dsp:cNvPr id="0" name=""/>
        <dsp:cNvSpPr/>
      </dsp:nvSpPr>
      <dsp:spPr>
        <a:xfrm>
          <a:off x="4507521" y="2409701"/>
          <a:ext cx="3442084" cy="20652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מטרתם הייתה להפיץ את האידיאולוגיה הקומוניסטית בקרב הציבור היהודי על ידי בניית תרבות יהודית חילונית. הם התנגדו באופן נחרץ לציונות.</a:t>
          </a:r>
        </a:p>
      </dsp:txBody>
      <dsp:txXfrm>
        <a:off x="4507521" y="2409701"/>
        <a:ext cx="3442084" cy="2065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78EFB-1BCA-4BF3-8AAC-CD4E3EFEF781}">
      <dsp:nvSpPr>
        <dsp:cNvPr id="0" name=""/>
        <dsp:cNvSpPr/>
      </dsp:nvSpPr>
      <dsp:spPr>
        <a:xfrm>
          <a:off x="3602607" y="773534"/>
          <a:ext cx="2881452" cy="14407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rtl="1">
            <a:lnSpc>
              <a:spcPct val="90000"/>
            </a:lnSpc>
            <a:spcBef>
              <a:spcPct val="0"/>
            </a:spcBef>
            <a:spcAft>
              <a:spcPct val="35000"/>
            </a:spcAft>
            <a:buNone/>
          </a:pPr>
          <a:r>
            <a:rPr lang="he-IL" sz="4700" kern="1200" dirty="0"/>
            <a:t>ליברליזם וסוציאליזם</a:t>
          </a:r>
        </a:p>
      </dsp:txBody>
      <dsp:txXfrm>
        <a:off x="3644804" y="815731"/>
        <a:ext cx="2797058" cy="1356332"/>
      </dsp:txXfrm>
    </dsp:sp>
    <dsp:sp modelId="{F799FF49-3546-4151-A836-1340B3EBD3EE}">
      <dsp:nvSpPr>
        <dsp:cNvPr id="0" name=""/>
        <dsp:cNvSpPr/>
      </dsp:nvSpPr>
      <dsp:spPr>
        <a:xfrm>
          <a:off x="5907769" y="2214260"/>
          <a:ext cx="288145" cy="1080544"/>
        </a:xfrm>
        <a:custGeom>
          <a:avLst/>
          <a:gdLst/>
          <a:ahLst/>
          <a:cxnLst/>
          <a:rect l="0" t="0" r="0" b="0"/>
          <a:pathLst>
            <a:path>
              <a:moveTo>
                <a:pt x="288145" y="0"/>
              </a:moveTo>
              <a:lnTo>
                <a:pt x="288145" y="1080544"/>
              </a:lnTo>
              <a:lnTo>
                <a:pt x="0" y="1080544"/>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488AE1-ECF6-4D22-8957-5E76047312FD}">
      <dsp:nvSpPr>
        <dsp:cNvPr id="0" name=""/>
        <dsp:cNvSpPr/>
      </dsp:nvSpPr>
      <dsp:spPr>
        <a:xfrm>
          <a:off x="3602607" y="2574442"/>
          <a:ext cx="2305162" cy="144072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1">
            <a:lnSpc>
              <a:spcPct val="90000"/>
            </a:lnSpc>
            <a:spcBef>
              <a:spcPct val="0"/>
            </a:spcBef>
            <a:spcAft>
              <a:spcPct val="35000"/>
            </a:spcAft>
            <a:buNone/>
          </a:pPr>
          <a:r>
            <a:rPr lang="he-IL" sz="2800" kern="1200" dirty="0"/>
            <a:t>מעמידים במרכז את האדם-האזרח- בן מעמד הפועלים</a:t>
          </a:r>
        </a:p>
      </dsp:txBody>
      <dsp:txXfrm>
        <a:off x="3644804" y="2616639"/>
        <a:ext cx="2220768" cy="1356332"/>
      </dsp:txXfrm>
    </dsp:sp>
    <dsp:sp modelId="{E5D9BF29-7A24-4065-AA2E-F527BBC1EF3D}">
      <dsp:nvSpPr>
        <dsp:cNvPr id="0" name=""/>
        <dsp:cNvSpPr/>
      </dsp:nvSpPr>
      <dsp:spPr>
        <a:xfrm>
          <a:off x="791" y="773534"/>
          <a:ext cx="2881452" cy="1440726"/>
        </a:xfrm>
        <a:prstGeom prst="roundRect">
          <a:avLst>
            <a:gd name="adj" fmla="val 10000"/>
          </a:avLst>
        </a:prstGeom>
        <a:solidFill>
          <a:schemeClr val="accent5">
            <a:hueOff val="-4271435"/>
            <a:satOff val="18291"/>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rtl="1">
            <a:lnSpc>
              <a:spcPct val="90000"/>
            </a:lnSpc>
            <a:spcBef>
              <a:spcPct val="0"/>
            </a:spcBef>
            <a:spcAft>
              <a:spcPct val="35000"/>
            </a:spcAft>
            <a:buNone/>
          </a:pPr>
          <a:r>
            <a:rPr lang="he-IL" sz="4700" kern="1200" dirty="0"/>
            <a:t>פשיזם</a:t>
          </a:r>
        </a:p>
      </dsp:txBody>
      <dsp:txXfrm>
        <a:off x="42988" y="815731"/>
        <a:ext cx="2797058" cy="1356332"/>
      </dsp:txXfrm>
    </dsp:sp>
    <dsp:sp modelId="{CF23D7EE-5067-46FA-BFE4-7244F40955B4}">
      <dsp:nvSpPr>
        <dsp:cNvPr id="0" name=""/>
        <dsp:cNvSpPr/>
      </dsp:nvSpPr>
      <dsp:spPr>
        <a:xfrm>
          <a:off x="2305953" y="2214260"/>
          <a:ext cx="288145" cy="1080544"/>
        </a:xfrm>
        <a:custGeom>
          <a:avLst/>
          <a:gdLst/>
          <a:ahLst/>
          <a:cxnLst/>
          <a:rect l="0" t="0" r="0" b="0"/>
          <a:pathLst>
            <a:path>
              <a:moveTo>
                <a:pt x="288145" y="0"/>
              </a:moveTo>
              <a:lnTo>
                <a:pt x="288145" y="1080544"/>
              </a:lnTo>
              <a:lnTo>
                <a:pt x="0" y="1080544"/>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BA32E-5909-47AA-8E5A-D875850BA119}">
      <dsp:nvSpPr>
        <dsp:cNvPr id="0" name=""/>
        <dsp:cNvSpPr/>
      </dsp:nvSpPr>
      <dsp:spPr>
        <a:xfrm>
          <a:off x="791" y="2574442"/>
          <a:ext cx="2305162" cy="144072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271435"/>
              <a:satOff val="18291"/>
              <a:lumOff val="98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1">
            <a:lnSpc>
              <a:spcPct val="90000"/>
            </a:lnSpc>
            <a:spcBef>
              <a:spcPct val="0"/>
            </a:spcBef>
            <a:spcAft>
              <a:spcPct val="35000"/>
            </a:spcAft>
            <a:buNone/>
          </a:pPr>
          <a:r>
            <a:rPr lang="he-IL" sz="2800" kern="1200" dirty="0"/>
            <a:t>מעמיד במרכז את ההיבט הלאומי כגורם מאחד של העם.</a:t>
          </a:r>
        </a:p>
      </dsp:txBody>
      <dsp:txXfrm>
        <a:off x="42988" y="2616639"/>
        <a:ext cx="2220768" cy="13563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26CBA-29F9-4EB4-A412-746F70406AB8}">
      <dsp:nvSpPr>
        <dsp:cNvPr id="0" name=""/>
        <dsp:cNvSpPr/>
      </dsp:nvSpPr>
      <dsp:spPr>
        <a:xfrm>
          <a:off x="5798779" y="1832"/>
          <a:ext cx="2835526" cy="17013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a:t>אחת מתוצאות המלחמה הייתה אי יציבות פוליטית במדינות רבות. מעבר לכך המלחמה הביאה לקשיים חברתיים ומדיניים רבים.</a:t>
          </a:r>
        </a:p>
      </dsp:txBody>
      <dsp:txXfrm>
        <a:off x="5848609" y="51662"/>
        <a:ext cx="2735866" cy="1601656"/>
      </dsp:txXfrm>
    </dsp:sp>
    <dsp:sp modelId="{0836F6A2-5FE3-4487-9166-A7B93D75440A}">
      <dsp:nvSpPr>
        <dsp:cNvPr id="0" name=""/>
        <dsp:cNvSpPr/>
      </dsp:nvSpPr>
      <dsp:spPr>
        <a:xfrm rot="10800000">
          <a:off x="4948121" y="500885"/>
          <a:ext cx="601131" cy="70321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he-IL" sz="1700" kern="1200"/>
        </a:p>
      </dsp:txBody>
      <dsp:txXfrm rot="10800000">
        <a:off x="5128460" y="641527"/>
        <a:ext cx="420792" cy="421926"/>
      </dsp:txXfrm>
    </dsp:sp>
    <dsp:sp modelId="{80CDC62C-4234-4947-997D-49FC7CB2E2B0}">
      <dsp:nvSpPr>
        <dsp:cNvPr id="0" name=""/>
        <dsp:cNvSpPr/>
      </dsp:nvSpPr>
      <dsp:spPr>
        <a:xfrm>
          <a:off x="1829042" y="1832"/>
          <a:ext cx="2835526" cy="1701316"/>
        </a:xfrm>
        <a:prstGeom prst="roundRect">
          <a:avLst>
            <a:gd name="adj" fmla="val 10000"/>
          </a:avLst>
        </a:prstGeom>
        <a:solidFill>
          <a:schemeClr val="accent4">
            <a:hueOff val="6574682"/>
            <a:satOff val="-4670"/>
            <a:lumOff val="-150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a:t>חוסר היכולת של השלטון לשקם את החברה לאחר המלחמה הביאה לאיבוד האמון הציבורי בשלטון הדמוקרטי.</a:t>
          </a:r>
        </a:p>
      </dsp:txBody>
      <dsp:txXfrm>
        <a:off x="1878872" y="51662"/>
        <a:ext cx="2735866" cy="1601656"/>
      </dsp:txXfrm>
    </dsp:sp>
    <dsp:sp modelId="{406EBA52-16C5-4220-A0A6-1D616611544A}">
      <dsp:nvSpPr>
        <dsp:cNvPr id="0" name=""/>
        <dsp:cNvSpPr/>
      </dsp:nvSpPr>
      <dsp:spPr>
        <a:xfrm rot="5400000">
          <a:off x="2946239" y="1901635"/>
          <a:ext cx="601131" cy="703210"/>
        </a:xfrm>
        <a:prstGeom prst="rightArrow">
          <a:avLst>
            <a:gd name="adj1" fmla="val 60000"/>
            <a:gd name="adj2" fmla="val 50000"/>
          </a:avLst>
        </a:prstGeom>
        <a:solidFill>
          <a:schemeClr val="accent4">
            <a:hueOff val="9862022"/>
            <a:satOff val="-7005"/>
            <a:lumOff val="-22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he-IL" sz="1700" kern="1200"/>
        </a:p>
      </dsp:txBody>
      <dsp:txXfrm rot="-5400000">
        <a:off x="3035842" y="1952675"/>
        <a:ext cx="421926" cy="420792"/>
      </dsp:txXfrm>
    </dsp:sp>
    <dsp:sp modelId="{D65363B7-45D4-4DB8-B255-3D0BA74F98F1}">
      <dsp:nvSpPr>
        <dsp:cNvPr id="0" name=""/>
        <dsp:cNvSpPr/>
      </dsp:nvSpPr>
      <dsp:spPr>
        <a:xfrm>
          <a:off x="1829042" y="2837359"/>
          <a:ext cx="2835526" cy="1701316"/>
        </a:xfrm>
        <a:prstGeom prst="roundRect">
          <a:avLst>
            <a:gd name="adj" fmla="val 10000"/>
          </a:avLst>
        </a:prstGeom>
        <a:solidFill>
          <a:schemeClr val="accent4">
            <a:hueOff val="13149363"/>
            <a:satOff val="-9340"/>
            <a:lumOff val="-30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a:t>לאור איבוד האמון בשלטון הדמוקרטי, החל חיפוש לאחר </a:t>
          </a:r>
          <a:r>
            <a:rPr lang="he-IL" sz="2100" kern="1200" dirty="0" err="1"/>
            <a:t>פיתרון</a:t>
          </a:r>
          <a:r>
            <a:rPr lang="he-IL" sz="2100" kern="1200" dirty="0"/>
            <a:t> אחר שיוכל ללכד מחדש את הציבור.</a:t>
          </a:r>
        </a:p>
      </dsp:txBody>
      <dsp:txXfrm>
        <a:off x="1878872" y="2887189"/>
        <a:ext cx="2735866" cy="1601656"/>
      </dsp:txXfrm>
    </dsp:sp>
    <dsp:sp modelId="{A4F93E99-5C67-4F4C-A978-7BAF9919AF85}">
      <dsp:nvSpPr>
        <dsp:cNvPr id="0" name=""/>
        <dsp:cNvSpPr/>
      </dsp:nvSpPr>
      <dsp:spPr>
        <a:xfrm>
          <a:off x="4914095" y="3336412"/>
          <a:ext cx="601131" cy="703210"/>
        </a:xfrm>
        <a:prstGeom prst="rightArrow">
          <a:avLst>
            <a:gd name="adj1" fmla="val 60000"/>
            <a:gd name="adj2" fmla="val 50000"/>
          </a:avLst>
        </a:prstGeom>
        <a:solidFill>
          <a:schemeClr val="accent4">
            <a:hueOff val="19724044"/>
            <a:satOff val="-14010"/>
            <a:lumOff val="-45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he-IL" sz="1700" kern="1200"/>
        </a:p>
      </dsp:txBody>
      <dsp:txXfrm>
        <a:off x="4914095" y="3477054"/>
        <a:ext cx="420792" cy="421926"/>
      </dsp:txXfrm>
    </dsp:sp>
    <dsp:sp modelId="{FB236F69-7703-4768-AF6D-903EE52FEDB2}">
      <dsp:nvSpPr>
        <dsp:cNvPr id="0" name=""/>
        <dsp:cNvSpPr/>
      </dsp:nvSpPr>
      <dsp:spPr>
        <a:xfrm>
          <a:off x="5798779" y="2837359"/>
          <a:ext cx="2835526" cy="1701316"/>
        </a:xfrm>
        <a:prstGeom prst="roundRect">
          <a:avLst>
            <a:gd name="adj" fmla="val 10000"/>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a:t>ה"פיתרון האחר" הגיע בדמותן של מפלגות פשיסטיות שהחלו לצמוח ברחבי אירופה. </a:t>
          </a:r>
        </a:p>
      </dsp:txBody>
      <dsp:txXfrm>
        <a:off x="5848609" y="2887189"/>
        <a:ext cx="2735866" cy="16016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A60ED-1F18-4F38-B043-A5A24EE7443B}">
      <dsp:nvSpPr>
        <dsp:cNvPr id="0" name=""/>
        <dsp:cNvSpPr/>
      </dsp:nvSpPr>
      <dsp:spPr>
        <a:xfrm rot="16200000">
          <a:off x="2987755" y="-2898656"/>
          <a:ext cx="696851" cy="6672362"/>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755650" rtl="1">
            <a:lnSpc>
              <a:spcPct val="90000"/>
            </a:lnSpc>
            <a:spcBef>
              <a:spcPct val="0"/>
            </a:spcBef>
            <a:spcAft>
              <a:spcPct val="15000"/>
            </a:spcAft>
            <a:buChar char="•"/>
          </a:pPr>
          <a:r>
            <a:rPr lang="he-IL" sz="1700" kern="1200" dirty="0"/>
            <a:t>באידיאולוגיה </a:t>
          </a:r>
          <a:r>
            <a:rPr lang="he-IL" sz="1700" kern="1200" dirty="0" err="1"/>
            <a:t>הפשסיטית</a:t>
          </a:r>
          <a:r>
            <a:rPr lang="he-IL" sz="1700" kern="1200" dirty="0"/>
            <a:t> הוא חלק מהכלל ומחויב לטובת הכלל ולא לטובתו האישית.</a:t>
          </a:r>
        </a:p>
        <a:p>
          <a:pPr marL="171450" lvl="1" indent="-171450" algn="r" defTabSz="755650" rtl="1">
            <a:lnSpc>
              <a:spcPct val="90000"/>
            </a:lnSpc>
            <a:spcBef>
              <a:spcPct val="0"/>
            </a:spcBef>
            <a:spcAft>
              <a:spcPct val="15000"/>
            </a:spcAft>
            <a:buChar char="•"/>
          </a:pPr>
          <a:r>
            <a:rPr lang="he-IL" sz="1700" kern="1200" dirty="0"/>
            <a:t>אין מקום לביטוי רצונותיו וצרכיו של הפרט אם אינם משרתים את הציבור.</a:t>
          </a:r>
        </a:p>
      </dsp:txBody>
      <dsp:txXfrm rot="5400000">
        <a:off x="34017" y="123116"/>
        <a:ext cx="6638345" cy="628817"/>
      </dsp:txXfrm>
    </dsp:sp>
    <dsp:sp modelId="{CFA8CDDA-9D84-425B-B4CF-4E5334E48B44}">
      <dsp:nvSpPr>
        <dsp:cNvPr id="0" name=""/>
        <dsp:cNvSpPr/>
      </dsp:nvSpPr>
      <dsp:spPr>
        <a:xfrm>
          <a:off x="6672362" y="1992"/>
          <a:ext cx="3753203" cy="8710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1">
            <a:lnSpc>
              <a:spcPct val="90000"/>
            </a:lnSpc>
            <a:spcBef>
              <a:spcPct val="0"/>
            </a:spcBef>
            <a:spcAft>
              <a:spcPct val="35000"/>
            </a:spcAft>
            <a:buNone/>
          </a:pPr>
          <a:r>
            <a:rPr lang="he-IL" sz="2900" kern="1200" dirty="0"/>
            <a:t>עליונות הכלל/הקבוצה על פני היחיד/פרט</a:t>
          </a:r>
        </a:p>
      </dsp:txBody>
      <dsp:txXfrm>
        <a:off x="6714884" y="44514"/>
        <a:ext cx="3668159" cy="786020"/>
      </dsp:txXfrm>
    </dsp:sp>
    <dsp:sp modelId="{E4D9DC33-5F3A-4F74-9665-3A4AA0CBD5D3}">
      <dsp:nvSpPr>
        <dsp:cNvPr id="0" name=""/>
        <dsp:cNvSpPr/>
      </dsp:nvSpPr>
      <dsp:spPr>
        <a:xfrm>
          <a:off x="6672362" y="916610"/>
          <a:ext cx="3753203" cy="871064"/>
        </a:xfrm>
        <a:prstGeom prst="roundRect">
          <a:avLst/>
        </a:prstGeom>
        <a:solidFill>
          <a:schemeClr val="accent4">
            <a:hueOff val="4931011"/>
            <a:satOff val="-3503"/>
            <a:lumOff val="-11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1">
            <a:lnSpc>
              <a:spcPct val="90000"/>
            </a:lnSpc>
            <a:spcBef>
              <a:spcPct val="0"/>
            </a:spcBef>
            <a:spcAft>
              <a:spcPct val="35000"/>
            </a:spcAft>
            <a:buNone/>
          </a:pPr>
          <a:r>
            <a:rPr lang="he-IL" sz="2900" kern="1200" dirty="0"/>
            <a:t>מרכזיות המדינה/עליונות הלאום</a:t>
          </a:r>
        </a:p>
      </dsp:txBody>
      <dsp:txXfrm>
        <a:off x="6714884" y="959132"/>
        <a:ext cx="3668159" cy="786020"/>
      </dsp:txXfrm>
    </dsp:sp>
    <dsp:sp modelId="{48B9A787-1781-452D-86D5-4E805671FFA4}">
      <dsp:nvSpPr>
        <dsp:cNvPr id="0" name=""/>
        <dsp:cNvSpPr/>
      </dsp:nvSpPr>
      <dsp:spPr>
        <a:xfrm rot="16200000">
          <a:off x="2987755" y="-1069421"/>
          <a:ext cx="696851" cy="6672362"/>
        </a:xfrm>
        <a:prstGeom prst="round2SameRect">
          <a:avLst/>
        </a:prstGeom>
        <a:solidFill>
          <a:schemeClr val="accent4">
            <a:tint val="40000"/>
            <a:alpha val="90000"/>
            <a:hueOff val="10145642"/>
            <a:satOff val="-9370"/>
            <a:lumOff val="-667"/>
            <a:alphaOff val="0"/>
          </a:schemeClr>
        </a:solidFill>
        <a:ln w="12700" cap="flat" cmpd="sng" algn="ctr">
          <a:solidFill>
            <a:schemeClr val="accent4">
              <a:tint val="40000"/>
              <a:alpha val="90000"/>
              <a:hueOff val="10145642"/>
              <a:satOff val="-9370"/>
              <a:lumOff val="-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44550" rtl="1">
            <a:lnSpc>
              <a:spcPct val="90000"/>
            </a:lnSpc>
            <a:spcBef>
              <a:spcPct val="0"/>
            </a:spcBef>
            <a:spcAft>
              <a:spcPct val="15000"/>
            </a:spcAft>
            <a:buChar char="•"/>
          </a:pPr>
          <a:r>
            <a:rPr lang="he-IL" sz="1900" kern="1200" dirty="0"/>
            <a:t>המלחמות נותנות אפשרות לאזרחים להביע את מסירותם למדינה ואת נכונותם להקריב למענה.</a:t>
          </a:r>
        </a:p>
      </dsp:txBody>
      <dsp:txXfrm rot="5400000">
        <a:off x="34017" y="1952351"/>
        <a:ext cx="6638345" cy="628817"/>
      </dsp:txXfrm>
    </dsp:sp>
    <dsp:sp modelId="{5961AA21-B9F7-498A-B16A-44492E118885}">
      <dsp:nvSpPr>
        <dsp:cNvPr id="0" name=""/>
        <dsp:cNvSpPr/>
      </dsp:nvSpPr>
      <dsp:spPr>
        <a:xfrm>
          <a:off x="6672362" y="1831227"/>
          <a:ext cx="3753203" cy="871064"/>
        </a:xfrm>
        <a:prstGeom prst="roundRect">
          <a:avLst/>
        </a:prstGeom>
        <a:solidFill>
          <a:schemeClr val="accent4">
            <a:hueOff val="9862022"/>
            <a:satOff val="-7005"/>
            <a:lumOff val="-2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1">
            <a:lnSpc>
              <a:spcPct val="90000"/>
            </a:lnSpc>
            <a:spcBef>
              <a:spcPct val="0"/>
            </a:spcBef>
            <a:spcAft>
              <a:spcPct val="35000"/>
            </a:spcAft>
            <a:buNone/>
          </a:pPr>
          <a:r>
            <a:rPr lang="he-IL" sz="2900" kern="1200" dirty="0"/>
            <a:t>שבח המלחמה והעליונות</a:t>
          </a:r>
        </a:p>
      </dsp:txBody>
      <dsp:txXfrm>
        <a:off x="6714884" y="1873749"/>
        <a:ext cx="3668159" cy="786020"/>
      </dsp:txXfrm>
    </dsp:sp>
    <dsp:sp modelId="{4FE0CDE9-7366-4DEA-8EDD-86F08DF019ED}">
      <dsp:nvSpPr>
        <dsp:cNvPr id="0" name=""/>
        <dsp:cNvSpPr/>
      </dsp:nvSpPr>
      <dsp:spPr>
        <a:xfrm>
          <a:off x="6672362" y="2745845"/>
          <a:ext cx="3753203" cy="871064"/>
        </a:xfrm>
        <a:prstGeom prst="roundRect">
          <a:avLst/>
        </a:prstGeom>
        <a:solidFill>
          <a:schemeClr val="accent4">
            <a:hueOff val="14793033"/>
            <a:satOff val="-10508"/>
            <a:lumOff val="-33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1">
            <a:lnSpc>
              <a:spcPct val="90000"/>
            </a:lnSpc>
            <a:spcBef>
              <a:spcPct val="0"/>
            </a:spcBef>
            <a:spcAft>
              <a:spcPct val="35000"/>
            </a:spcAft>
            <a:buNone/>
          </a:pPr>
          <a:r>
            <a:rPr lang="he-IL" sz="2900" kern="1200" dirty="0"/>
            <a:t>האליטיזם ושלילת הדמוקרטיה</a:t>
          </a:r>
        </a:p>
      </dsp:txBody>
      <dsp:txXfrm>
        <a:off x="6714884" y="2788367"/>
        <a:ext cx="3668159" cy="786020"/>
      </dsp:txXfrm>
    </dsp:sp>
    <dsp:sp modelId="{814580CE-DFC8-4928-B814-C0A2B08FD33C}">
      <dsp:nvSpPr>
        <dsp:cNvPr id="0" name=""/>
        <dsp:cNvSpPr/>
      </dsp:nvSpPr>
      <dsp:spPr>
        <a:xfrm rot="16200000">
          <a:off x="2987755" y="759814"/>
          <a:ext cx="696851" cy="6672362"/>
        </a:xfrm>
        <a:prstGeom prst="round2SameRect">
          <a:avLst/>
        </a:prstGeom>
        <a:solidFill>
          <a:schemeClr val="accent4">
            <a:tint val="40000"/>
            <a:alpha val="90000"/>
            <a:hueOff val="20291285"/>
            <a:satOff val="-18741"/>
            <a:lumOff val="-1334"/>
            <a:alphaOff val="0"/>
          </a:schemeClr>
        </a:solidFill>
        <a:ln w="12700" cap="flat" cmpd="sng" algn="ctr">
          <a:solidFill>
            <a:schemeClr val="accent4">
              <a:tint val="40000"/>
              <a:alpha val="90000"/>
              <a:hueOff val="20291285"/>
              <a:satOff val="-18741"/>
              <a:lumOff val="-1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44550" rtl="1">
            <a:lnSpc>
              <a:spcPct val="90000"/>
            </a:lnSpc>
            <a:spcBef>
              <a:spcPct val="0"/>
            </a:spcBef>
            <a:spcAft>
              <a:spcPct val="15000"/>
            </a:spcAft>
            <a:buChar char="•"/>
          </a:pPr>
          <a:r>
            <a:rPr lang="he-IL" sz="1900" kern="1200" dirty="0"/>
            <a:t>בין הלאומים מתקיים מאבק, ולכן כל בני האדם צריכים להיאבק על הישרדותם באמצעות התמסרות למדינה.</a:t>
          </a:r>
        </a:p>
      </dsp:txBody>
      <dsp:txXfrm rot="5400000">
        <a:off x="34017" y="3781587"/>
        <a:ext cx="6638345" cy="628817"/>
      </dsp:txXfrm>
    </dsp:sp>
    <dsp:sp modelId="{168C89F7-026C-4088-AF4A-C6D097AA5194}">
      <dsp:nvSpPr>
        <dsp:cNvPr id="0" name=""/>
        <dsp:cNvSpPr/>
      </dsp:nvSpPr>
      <dsp:spPr>
        <a:xfrm>
          <a:off x="6672362" y="3660463"/>
          <a:ext cx="3753203" cy="871064"/>
        </a:xfrm>
        <a:prstGeom prst="roundRect">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1">
            <a:lnSpc>
              <a:spcPct val="90000"/>
            </a:lnSpc>
            <a:spcBef>
              <a:spcPct val="0"/>
            </a:spcBef>
            <a:spcAft>
              <a:spcPct val="35000"/>
            </a:spcAft>
            <a:buNone/>
          </a:pPr>
          <a:r>
            <a:rPr lang="he-IL" sz="2900" kern="1200" dirty="0"/>
            <a:t>לאומנות</a:t>
          </a:r>
        </a:p>
      </dsp:txBody>
      <dsp:txXfrm>
        <a:off x="6714884" y="3702985"/>
        <a:ext cx="3668159" cy="7860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17940-FC1A-4340-A213-8D122E656523}">
      <dsp:nvSpPr>
        <dsp:cNvPr id="0" name=""/>
        <dsp:cNvSpPr/>
      </dsp:nvSpPr>
      <dsp:spPr>
        <a:xfrm>
          <a:off x="0" y="408644"/>
          <a:ext cx="6121947" cy="680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D86D98-D345-427E-9B6A-1332A683818E}">
      <dsp:nvSpPr>
        <dsp:cNvPr id="0" name=""/>
        <dsp:cNvSpPr/>
      </dsp:nvSpPr>
      <dsp:spPr>
        <a:xfrm>
          <a:off x="1530486" y="10124"/>
          <a:ext cx="4285362" cy="7970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977" tIns="0" rIns="161977" bIns="0" numCol="1" spcCol="1270" anchor="ctr" anchorCtr="0">
          <a:noAutofit/>
        </a:bodyPr>
        <a:lstStyle/>
        <a:p>
          <a:pPr marL="0" lvl="0" indent="0" algn="r" defTabSz="1200150" rtl="1">
            <a:lnSpc>
              <a:spcPct val="90000"/>
            </a:lnSpc>
            <a:spcBef>
              <a:spcPct val="0"/>
            </a:spcBef>
            <a:spcAft>
              <a:spcPct val="35000"/>
            </a:spcAft>
            <a:buNone/>
          </a:pPr>
          <a:r>
            <a:rPr lang="he-IL" sz="2700" kern="1200" dirty="0"/>
            <a:t>יוצרי תרבות- הגזע הארי.</a:t>
          </a:r>
        </a:p>
      </dsp:txBody>
      <dsp:txXfrm>
        <a:off x="1569394" y="49032"/>
        <a:ext cx="4207546" cy="719224"/>
      </dsp:txXfrm>
    </dsp:sp>
    <dsp:sp modelId="{C0FC0CED-A7B2-4B08-861A-8EDEA5F1F681}">
      <dsp:nvSpPr>
        <dsp:cNvPr id="0" name=""/>
        <dsp:cNvSpPr/>
      </dsp:nvSpPr>
      <dsp:spPr>
        <a:xfrm>
          <a:off x="0" y="1633364"/>
          <a:ext cx="6121947" cy="680400"/>
        </a:xfrm>
        <a:prstGeom prst="rect">
          <a:avLst/>
        </a:prstGeom>
        <a:solidFill>
          <a:schemeClr val="lt1">
            <a:alpha val="90000"/>
            <a:hueOff val="0"/>
            <a:satOff val="0"/>
            <a:lumOff val="0"/>
            <a:alphaOff val="0"/>
          </a:schemeClr>
        </a:solidFill>
        <a:ln w="12700" cap="flat" cmpd="sng" algn="ctr">
          <a:solidFill>
            <a:schemeClr val="accent4">
              <a:hueOff val="9862022"/>
              <a:satOff val="-7005"/>
              <a:lumOff val="-2255"/>
              <a:alphaOff val="0"/>
            </a:schemeClr>
          </a:solidFill>
          <a:prstDash val="solid"/>
        </a:ln>
        <a:effectLst/>
      </dsp:spPr>
      <dsp:style>
        <a:lnRef idx="2">
          <a:scrgbClr r="0" g="0" b="0"/>
        </a:lnRef>
        <a:fillRef idx="1">
          <a:scrgbClr r="0" g="0" b="0"/>
        </a:fillRef>
        <a:effectRef idx="0">
          <a:scrgbClr r="0" g="0" b="0"/>
        </a:effectRef>
        <a:fontRef idx="minor"/>
      </dsp:style>
    </dsp:sp>
    <dsp:sp modelId="{D58C7010-B345-4BF6-B8FE-AEB803EF0B23}">
      <dsp:nvSpPr>
        <dsp:cNvPr id="0" name=""/>
        <dsp:cNvSpPr/>
      </dsp:nvSpPr>
      <dsp:spPr>
        <a:xfrm>
          <a:off x="1530486" y="1234844"/>
          <a:ext cx="4285362" cy="797040"/>
        </a:xfrm>
        <a:prstGeom prst="roundRect">
          <a:avLst/>
        </a:prstGeom>
        <a:solidFill>
          <a:schemeClr val="accent4">
            <a:hueOff val="9862022"/>
            <a:satOff val="-7005"/>
            <a:lumOff val="-2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977" tIns="0" rIns="161977" bIns="0" numCol="1" spcCol="1270" anchor="ctr" anchorCtr="0">
          <a:noAutofit/>
        </a:bodyPr>
        <a:lstStyle/>
        <a:p>
          <a:pPr marL="0" lvl="0" indent="0" algn="r" defTabSz="1200150" rtl="1">
            <a:lnSpc>
              <a:spcPct val="90000"/>
            </a:lnSpc>
            <a:spcBef>
              <a:spcPct val="0"/>
            </a:spcBef>
            <a:spcAft>
              <a:spcPct val="35000"/>
            </a:spcAft>
            <a:buNone/>
          </a:pPr>
          <a:r>
            <a:rPr lang="he-IL" sz="2700" kern="1200" dirty="0"/>
            <a:t>נושאי תרבות- הגזע הסלאבי</a:t>
          </a:r>
        </a:p>
      </dsp:txBody>
      <dsp:txXfrm>
        <a:off x="1569394" y="1273752"/>
        <a:ext cx="4207546" cy="719224"/>
      </dsp:txXfrm>
    </dsp:sp>
    <dsp:sp modelId="{925B5256-0510-4DA0-83A4-39C61C90248E}">
      <dsp:nvSpPr>
        <dsp:cNvPr id="0" name=""/>
        <dsp:cNvSpPr/>
      </dsp:nvSpPr>
      <dsp:spPr>
        <a:xfrm>
          <a:off x="0" y="2858085"/>
          <a:ext cx="6121947" cy="680400"/>
        </a:xfrm>
        <a:prstGeom prst="rect">
          <a:avLst/>
        </a:prstGeom>
        <a:solidFill>
          <a:schemeClr val="lt1">
            <a:alpha val="90000"/>
            <a:hueOff val="0"/>
            <a:satOff val="0"/>
            <a:lumOff val="0"/>
            <a:alphaOff val="0"/>
          </a:schemeClr>
        </a:solidFill>
        <a:ln w="12700" cap="flat" cmpd="sng" algn="ctr">
          <a:solidFill>
            <a:schemeClr val="accent4">
              <a:hueOff val="19724044"/>
              <a:satOff val="-14010"/>
              <a:lumOff val="-4509"/>
              <a:alphaOff val="0"/>
            </a:schemeClr>
          </a:solidFill>
          <a:prstDash val="solid"/>
        </a:ln>
        <a:effectLst/>
      </dsp:spPr>
      <dsp:style>
        <a:lnRef idx="2">
          <a:scrgbClr r="0" g="0" b="0"/>
        </a:lnRef>
        <a:fillRef idx="1">
          <a:scrgbClr r="0" g="0" b="0"/>
        </a:fillRef>
        <a:effectRef idx="0">
          <a:scrgbClr r="0" g="0" b="0"/>
        </a:effectRef>
        <a:fontRef idx="minor"/>
      </dsp:style>
    </dsp:sp>
    <dsp:sp modelId="{C4124DC4-6B04-4C3C-AB4D-CF295F9F14C2}">
      <dsp:nvSpPr>
        <dsp:cNvPr id="0" name=""/>
        <dsp:cNvSpPr/>
      </dsp:nvSpPr>
      <dsp:spPr>
        <a:xfrm>
          <a:off x="1530486" y="2459564"/>
          <a:ext cx="4285362" cy="797040"/>
        </a:xfrm>
        <a:prstGeom prst="roundRect">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977" tIns="0" rIns="161977" bIns="0" numCol="1" spcCol="1270" anchor="ctr" anchorCtr="0">
          <a:noAutofit/>
        </a:bodyPr>
        <a:lstStyle/>
        <a:p>
          <a:pPr marL="0" lvl="0" indent="0" algn="r" defTabSz="1200150" rtl="1">
            <a:lnSpc>
              <a:spcPct val="90000"/>
            </a:lnSpc>
            <a:spcBef>
              <a:spcPct val="0"/>
            </a:spcBef>
            <a:spcAft>
              <a:spcPct val="35000"/>
            </a:spcAft>
            <a:buNone/>
          </a:pPr>
          <a:r>
            <a:rPr lang="he-IL" sz="2700" kern="1200" dirty="0"/>
            <a:t>הורסי תרבות- הגזע השמי</a:t>
          </a:r>
        </a:p>
      </dsp:txBody>
      <dsp:txXfrm>
        <a:off x="1569394" y="2498472"/>
        <a:ext cx="4207546" cy="71922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E14765B-8565-435D-A7CE-0987F1F6CCA2}" type="datetimeFigureOut">
              <a:rPr lang="he-IL" smtClean="0"/>
              <a:t>כ"ד/תשרי/תשע"ט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D59382B-3D57-442E-B21D-90F047B17D83}" type="slidenum">
              <a:rPr lang="he-IL" smtClean="0"/>
              <a:t>‹#›</a:t>
            </a:fld>
            <a:endParaRPr lang="he-IL"/>
          </a:p>
        </p:txBody>
      </p:sp>
    </p:spTree>
    <p:extLst>
      <p:ext uri="{BB962C8B-B14F-4D97-AF65-F5344CB8AC3E}">
        <p14:creationId xmlns:p14="http://schemas.microsoft.com/office/powerpoint/2010/main" val="8080813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46</a:t>
            </a:fld>
            <a:endParaRPr lang="en-US"/>
          </a:p>
        </p:txBody>
      </p:sp>
    </p:spTree>
    <p:extLst>
      <p:ext uri="{BB962C8B-B14F-4D97-AF65-F5344CB8AC3E}">
        <p14:creationId xmlns:p14="http://schemas.microsoft.com/office/powerpoint/2010/main" val="327095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47</a:t>
            </a:fld>
            <a:endParaRPr lang="en-US"/>
          </a:p>
        </p:txBody>
      </p:sp>
    </p:spTree>
    <p:extLst>
      <p:ext uri="{BB962C8B-B14F-4D97-AF65-F5344CB8AC3E}">
        <p14:creationId xmlns:p14="http://schemas.microsoft.com/office/powerpoint/2010/main" val="2434501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48</a:t>
            </a:fld>
            <a:endParaRPr lang="en-US"/>
          </a:p>
        </p:txBody>
      </p:sp>
    </p:spTree>
    <p:extLst>
      <p:ext uri="{BB962C8B-B14F-4D97-AF65-F5344CB8AC3E}">
        <p14:creationId xmlns:p14="http://schemas.microsoft.com/office/powerpoint/2010/main" val="4294892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233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9631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332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01064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25197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smtClean="0"/>
              <a:pPr/>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4175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smtClean="0"/>
              <a:pPr/>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914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2499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8A87A34-81AB-432B-8DAE-1953F412C126}" type="datetimeFigureOut">
              <a:rPr lang="en-US" smtClean="0"/>
              <a:t>10/3/2018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7964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823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584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808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680322" y="3030008"/>
            <a:ext cx="4698355" cy="2906179"/>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5594123" y="3030008"/>
            <a:ext cx="4700059" cy="2906179"/>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268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654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118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860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960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10/3/2018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7958126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il/url?sa=i&amp;rct=j&amp;q=&amp;esrc=s&amp;source=imgres&amp;cd=&amp;cad=rja&amp;uact=8&amp;ved=2ahUKEwiYrLnG9rTdAhXIzKQKHYJKD6EQjRx6BAgBEAU&amp;url=https://www.shutterstock.com/image-vector/vector-illustration-round-empty-frames-on-1013981986&amp;psig=AOvVaw02oweYgaZ7QhxkN7s629MV&amp;ust=1536823161210651"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priceminister.com/offer/buy/64388021/La-Libre-Parole-Illustree-1re-Annee-N-16-Sam-28-Oct-1893-Livre-ancien.html" TargetMode="External"/><Relationship Id="rId3" Type="http://schemas.openxmlformats.org/officeDocument/2006/relationships/image" Target="../media/image2.png"/><Relationship Id="rId7" Type="http://schemas.openxmlformats.org/officeDocument/2006/relationships/image" Target="../media/image17.jpe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jns.org/latest-articles/2014/11/6/palestinian-authority-cartoon-echoes-nazi-newspapers-themes" TargetMode="External"/><Relationship Id="rId11" Type="http://schemas.openxmlformats.org/officeDocument/2006/relationships/image" Target="../media/image19.png"/><Relationship Id="rId5" Type="http://schemas.openxmlformats.org/officeDocument/2006/relationships/image" Target="../media/image16.jpeg"/><Relationship Id="rId10" Type="http://schemas.openxmlformats.org/officeDocument/2006/relationships/hyperlink" Target="http://tundratabloids.com/2011/10/manfred-gerstenfeld-interviews-joel-kotekby-on-arab-anti-semitic-cartoons/" TargetMode="External"/><Relationship Id="rId4" Type="http://schemas.openxmlformats.org/officeDocument/2006/relationships/hyperlink" Target="https://www.stormfront.org/forum/t908201/" TargetMode="Externa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hyperlink" Target="https://sites.google.com/site/mrmooreswhsemesterii/vocabulary-pictures/uprisi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13.png"/><Relationship Id="rId5" Type="http://schemas.openxmlformats.org/officeDocument/2006/relationships/hyperlink" Target="http://evahas.blogspot.com/2015/05/13.html" TargetMode="External"/><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history.yhb.org.il/component/website/chapter/2"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evahas.blogspot.com/2015/05/13.html" TargetMode="External"/></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he.wikipedia.org/wiki/%D7%96%D7%9B%D7%95%D7%9B%D7%99%D7%AA" TargetMode="External"/><Relationship Id="rId3" Type="http://schemas.openxmlformats.org/officeDocument/2006/relationships/hyperlink" Target="https://he.wikipedia.org/wiki/%D7%94%D7%A1%D7%A4%D7%A8%D7%99%D7%99%D7%94_%D7%94%D7%A8%D7%99%D7%A7%D7%94" TargetMode="External"/><Relationship Id="rId7" Type="http://schemas.openxmlformats.org/officeDocument/2006/relationships/hyperlink" Target="https://he.wikipedia.org/wiki/%D7%A7%D7%95%D7%91%D7%99%D7%99%D7%94"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he.wikipedia.org/wiki/%D7%97%D7%93%D7%A8" TargetMode="External"/><Relationship Id="rId5" Type="http://schemas.openxmlformats.org/officeDocument/2006/relationships/image" Target="../media/image2.png"/><Relationship Id="rId4" Type="http://schemas.openxmlformats.org/officeDocument/2006/relationships/image" Target="../media/image26.jpeg"/><Relationship Id="rId9" Type="http://schemas.openxmlformats.org/officeDocument/2006/relationships/hyperlink" Target="https://he.wikipedia.org/wiki/%D7%9E%D7%93%D7%A3"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s://www.mako.co.il/pride-news/global/Article-a7f97caa5bfdd31006.htm" TargetMode="Externa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2.png"/><Relationship Id="rId7" Type="http://schemas.openxmlformats.org/officeDocument/2006/relationships/diagramQuickStyle" Target="../diagrams/quickStyle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13.png"/><Relationship Id="rId9" Type="http://schemas.microsoft.com/office/2007/relationships/diagramDrawing" Target="../diagrams/drawing16.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12.png"/><Relationship Id="rId7" Type="http://schemas.openxmlformats.org/officeDocument/2006/relationships/diagramQuickStyle" Target="../diagrams/quickStyle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13.png"/><Relationship Id="rId9" Type="http://schemas.microsoft.com/office/2007/relationships/diagramDrawing" Target="../diagrams/drawing17.xml"/></Relationships>
</file>

<file path=ppt/slides/_rels/slide3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slideshare.net/RCSDIT/social-darwinism" TargetMode="External"/><Relationship Id="rId5" Type="http://schemas.openxmlformats.org/officeDocument/2006/relationships/hyperlink" Target="https://lib.cet.ac.il/pages/item.asp?item=9357" TargetMode="External"/><Relationship Id="rId4" Type="http://schemas.openxmlformats.org/officeDocument/2006/relationships/hyperlink" Target="https://lib.cet.ac.il/pages/item.asp?item=2664" TargetMode="External"/></Relationships>
</file>

<file path=ppt/slides/_rels/slide3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png"/><Relationship Id="rId7" Type="http://schemas.openxmlformats.org/officeDocument/2006/relationships/diagramColors" Target="../diagrams/colors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2.png"/><Relationship Id="rId7" Type="http://schemas.openxmlformats.org/officeDocument/2006/relationships/diagramQuickStyle" Target="../diagrams/quickStyle2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3.png"/><Relationship Id="rId9" Type="http://schemas.microsoft.com/office/2007/relationships/diagramDrawing" Target="../diagrams/drawing20.xml"/></Relationships>
</file>

<file path=ppt/slides/_rels/slide41.xml.rels><?xml version="1.0" encoding="UTF-8" standalone="yes"?>
<Relationships xmlns="http://schemas.openxmlformats.org/package/2006/relationships"><Relationship Id="rId3" Type="http://schemas.openxmlformats.org/officeDocument/2006/relationships/hyperlink" Target="http://www.2all.co.il/Web/Sites3/avodabehistoria/PAGE1.asp"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www.yadvashem.org/he/artifacts/museum/holland-sign.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hyperlink" Target="http://www.yadvashem.org/yv/he/holocaust/resource_center/item.asp?GATE=Z&amp;list_type=3-0&amp;TYPE_ID=34&amp;TOTAL=&amp;pn=5&amp;title=" TargetMode="Externa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hyperlink" Target="http://web.nli.org.il/sites/NLI/Hebrew/collections/personalsites/Israel-Germany/World-War-2/Pages/Haavara-Agreement.aspx"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hyperlink" Target="https://www.kedem-auctions.com/he/sale/41/page/14/" TargetMode="External"/><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תמונה 8" descr="תמונה שמכילה צילום, טקסט, לדגמן, אדם&#10;&#10;תיאור שנוצר ברמת מהימנות גבוהה מאוד">
            <a:extLst>
              <a:ext uri="{FF2B5EF4-FFF2-40B4-BE49-F238E27FC236}">
                <a16:creationId xmlns:a16="http://schemas.microsoft.com/office/drawing/2014/main" id="{8A0874A3-5D48-4A4F-8DBB-4EFDA1DAC6F0}"/>
              </a:ext>
            </a:extLst>
          </p:cNvPr>
          <p:cNvPicPr>
            <a:picLocks noChangeAspect="1"/>
          </p:cNvPicPr>
          <p:nvPr/>
        </p:nvPicPr>
        <p:blipFill rotWithShape="1">
          <a:blip r:embed="rId2"/>
          <a:srcRect l="23486" r="2" b="2"/>
          <a:stretch/>
        </p:blipFill>
        <p:spPr>
          <a:xfrm>
            <a:off x="1" y="10"/>
            <a:ext cx="4008729" cy="4120995"/>
          </a:xfrm>
          <a:prstGeom prst="rect">
            <a:avLst/>
          </a:prstGeom>
          <a:ln w="12700">
            <a:noFill/>
          </a:ln>
        </p:spPr>
      </p:pic>
      <p:pic>
        <p:nvPicPr>
          <p:cNvPr id="7" name="תמונה 6" descr="תמונה שמכילה בניין, ישן, לבן, צילום&#10;&#10;תיאור שנוצר ברמת מהימנות גבוהה מאוד">
            <a:extLst>
              <a:ext uri="{FF2B5EF4-FFF2-40B4-BE49-F238E27FC236}">
                <a16:creationId xmlns:a16="http://schemas.microsoft.com/office/drawing/2014/main" id="{E0D9E533-1432-43D8-9502-BDF9FC2D1F53}"/>
              </a:ext>
            </a:extLst>
          </p:cNvPr>
          <p:cNvPicPr>
            <a:picLocks noChangeAspect="1"/>
          </p:cNvPicPr>
          <p:nvPr/>
        </p:nvPicPr>
        <p:blipFill rotWithShape="1">
          <a:blip r:embed="rId3"/>
          <a:srcRect l="26097" r="8817" b="1"/>
          <a:stretch/>
        </p:blipFill>
        <p:spPr>
          <a:xfrm>
            <a:off x="4097485" y="-8438"/>
            <a:ext cx="4008729" cy="4121005"/>
          </a:xfrm>
          <a:prstGeom prst="rect">
            <a:avLst/>
          </a:prstGeom>
          <a:ln w="12700">
            <a:noFill/>
          </a:ln>
        </p:spPr>
      </p:pic>
      <p:pic>
        <p:nvPicPr>
          <p:cNvPr id="5" name="תמונה 4" descr="תמונה שמכילה חוץ, שמים, בניין, קרקע&#10;&#10;תיאור שנוצר ברמת מהימנות גבוהה מאוד">
            <a:extLst>
              <a:ext uri="{FF2B5EF4-FFF2-40B4-BE49-F238E27FC236}">
                <a16:creationId xmlns:a16="http://schemas.microsoft.com/office/drawing/2014/main" id="{8B78BA7B-6160-4E11-A799-F2E964F7B440}"/>
              </a:ext>
            </a:extLst>
          </p:cNvPr>
          <p:cNvPicPr>
            <a:picLocks noChangeAspect="1"/>
          </p:cNvPicPr>
          <p:nvPr/>
        </p:nvPicPr>
        <p:blipFill rotWithShape="1">
          <a:blip r:embed="rId4"/>
          <a:srcRect l="23115" r="14125" b="-2"/>
          <a:stretch/>
        </p:blipFill>
        <p:spPr>
          <a:xfrm>
            <a:off x="8186436" y="10"/>
            <a:ext cx="4008729" cy="4120995"/>
          </a:xfrm>
          <a:prstGeom prst="rect">
            <a:avLst/>
          </a:prstGeom>
          <a:ln w="12700">
            <a:noFill/>
          </a:ln>
        </p:spPr>
      </p:pic>
      <p:sp>
        <p:nvSpPr>
          <p:cNvPr id="2" name="כותרת 1">
            <a:extLst>
              <a:ext uri="{FF2B5EF4-FFF2-40B4-BE49-F238E27FC236}">
                <a16:creationId xmlns:a16="http://schemas.microsoft.com/office/drawing/2014/main" id="{6F4DB544-8E53-4612-B43A-768BBEA0BD4E}"/>
              </a:ext>
            </a:extLst>
          </p:cNvPr>
          <p:cNvSpPr>
            <a:spLocks noGrp="1"/>
          </p:cNvSpPr>
          <p:nvPr>
            <p:ph type="ctrTitle"/>
          </p:nvPr>
        </p:nvSpPr>
        <p:spPr>
          <a:xfrm>
            <a:off x="1683982" y="4293388"/>
            <a:ext cx="8833655" cy="727748"/>
          </a:xfrm>
        </p:spPr>
        <p:txBody>
          <a:bodyPr>
            <a:noAutofit/>
          </a:bodyPr>
          <a:lstStyle/>
          <a:p>
            <a:r>
              <a:rPr lang="he-IL" sz="6600" dirty="0">
                <a:latin typeface="+mn-lt"/>
              </a:rPr>
              <a:t>נאציזם ושואה</a:t>
            </a:r>
          </a:p>
        </p:txBody>
      </p:sp>
      <p:sp>
        <p:nvSpPr>
          <p:cNvPr id="3" name="כותרת משנה 2">
            <a:extLst>
              <a:ext uri="{FF2B5EF4-FFF2-40B4-BE49-F238E27FC236}">
                <a16:creationId xmlns:a16="http://schemas.microsoft.com/office/drawing/2014/main" id="{61F64FF0-85F5-4B53-BA13-2F61141AE340}"/>
              </a:ext>
            </a:extLst>
          </p:cNvPr>
          <p:cNvSpPr>
            <a:spLocks noGrp="1"/>
          </p:cNvSpPr>
          <p:nvPr>
            <p:ph type="subTitle" idx="1"/>
          </p:nvPr>
        </p:nvSpPr>
        <p:spPr>
          <a:xfrm>
            <a:off x="1683983" y="5021137"/>
            <a:ext cx="1581731" cy="522636"/>
          </a:xfrm>
        </p:spPr>
        <p:txBody>
          <a:bodyPr>
            <a:normAutofit/>
          </a:bodyPr>
          <a:lstStyle/>
          <a:p>
            <a:r>
              <a:rPr lang="he-IL" sz="1600" dirty="0"/>
              <a:t>©עליזה קרני-ראם</a:t>
            </a:r>
          </a:p>
        </p:txBody>
      </p:sp>
    </p:spTree>
    <p:extLst>
      <p:ext uri="{BB962C8B-B14F-4D97-AF65-F5344CB8AC3E}">
        <p14:creationId xmlns:p14="http://schemas.microsoft.com/office/powerpoint/2010/main" val="4246426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34D7D5-D611-4E12-9792-6DE1D386A8D2}"/>
              </a:ext>
            </a:extLst>
          </p:cNvPr>
          <p:cNvSpPr>
            <a:spLocks noGrp="1"/>
          </p:cNvSpPr>
          <p:nvPr>
            <p:ph type="title"/>
          </p:nvPr>
        </p:nvSpPr>
        <p:spPr/>
        <p:txBody>
          <a:bodyPr/>
          <a:lstStyle/>
          <a:p>
            <a:pPr algn="r"/>
            <a:r>
              <a:rPr lang="he-IL" dirty="0"/>
              <a:t>עקרונות הפשיזם</a:t>
            </a:r>
          </a:p>
        </p:txBody>
      </p:sp>
      <p:graphicFrame>
        <p:nvGraphicFramePr>
          <p:cNvPr id="6" name="מציין מיקום תוכן 5">
            <a:extLst>
              <a:ext uri="{FF2B5EF4-FFF2-40B4-BE49-F238E27FC236}">
                <a16:creationId xmlns:a16="http://schemas.microsoft.com/office/drawing/2014/main" id="{2BD1EA00-89CC-4D19-BBA0-8FEAF902737B}"/>
              </a:ext>
            </a:extLst>
          </p:cNvPr>
          <p:cNvGraphicFramePr>
            <a:graphicFrameLocks noGrp="1"/>
          </p:cNvGraphicFramePr>
          <p:nvPr>
            <p:ph idx="1"/>
            <p:extLst>
              <p:ext uri="{D42A27DB-BD31-4B8C-83A1-F6EECF244321}">
                <p14:modId xmlns:p14="http://schemas.microsoft.com/office/powerpoint/2010/main" val="3506456143"/>
              </p:ext>
            </p:extLst>
          </p:nvPr>
        </p:nvGraphicFramePr>
        <p:xfrm>
          <a:off x="927463" y="2180789"/>
          <a:ext cx="10425566" cy="453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קבוצה 9">
            <a:extLst>
              <a:ext uri="{FF2B5EF4-FFF2-40B4-BE49-F238E27FC236}">
                <a16:creationId xmlns:a16="http://schemas.microsoft.com/office/drawing/2014/main" id="{FD6E8A02-3FE9-40E7-A587-22AAA51EFA76}"/>
              </a:ext>
            </a:extLst>
          </p:cNvPr>
          <p:cNvGrpSpPr/>
          <p:nvPr/>
        </p:nvGrpSpPr>
        <p:grpSpPr>
          <a:xfrm>
            <a:off x="927463" y="3198139"/>
            <a:ext cx="6672362" cy="696851"/>
            <a:chOff x="0" y="1918334"/>
            <a:chExt cx="6672362" cy="696851"/>
          </a:xfrm>
        </p:grpSpPr>
        <p:sp>
          <p:nvSpPr>
            <p:cNvPr id="11" name="מלבן: פינות עליונות מעוגלות 10">
              <a:extLst>
                <a:ext uri="{FF2B5EF4-FFF2-40B4-BE49-F238E27FC236}">
                  <a16:creationId xmlns:a16="http://schemas.microsoft.com/office/drawing/2014/main" id="{2E9E2F15-B919-4A6B-B41E-EAEB82169C4A}"/>
                </a:ext>
              </a:extLst>
            </p:cNvPr>
            <p:cNvSpPr/>
            <p:nvPr/>
          </p:nvSpPr>
          <p:spPr>
            <a:xfrm rot="16200000">
              <a:off x="2987755" y="-1069421"/>
              <a:ext cx="696851" cy="6672362"/>
            </a:xfrm>
            <a:prstGeom prst="round2SameRect">
              <a:avLst/>
            </a:prstGeom>
          </p:spPr>
          <p:style>
            <a:lnRef idx="2">
              <a:schemeClr val="accent4">
                <a:tint val="40000"/>
                <a:alpha val="90000"/>
                <a:hueOff val="10145642"/>
                <a:satOff val="-9370"/>
                <a:lumOff val="-667"/>
                <a:alphaOff val="0"/>
              </a:schemeClr>
            </a:lnRef>
            <a:fillRef idx="1">
              <a:schemeClr val="accent4">
                <a:tint val="40000"/>
                <a:alpha val="90000"/>
                <a:hueOff val="10145642"/>
                <a:satOff val="-9370"/>
                <a:lumOff val="-667"/>
                <a:alphaOff val="0"/>
              </a:schemeClr>
            </a:fillRef>
            <a:effectRef idx="0">
              <a:schemeClr val="accent4">
                <a:tint val="40000"/>
                <a:alpha val="90000"/>
                <a:hueOff val="10145642"/>
                <a:satOff val="-9370"/>
                <a:lumOff val="-667"/>
                <a:alphaOff val="0"/>
              </a:schemeClr>
            </a:effectRef>
            <a:fontRef idx="minor">
              <a:schemeClr val="dk1">
                <a:hueOff val="0"/>
                <a:satOff val="0"/>
                <a:lumOff val="0"/>
                <a:alphaOff val="0"/>
              </a:schemeClr>
            </a:fontRef>
          </p:style>
        </p:sp>
        <p:sp>
          <p:nvSpPr>
            <p:cNvPr id="12" name="מלבן: פינות עליונות מעוגלות 4">
              <a:extLst>
                <a:ext uri="{FF2B5EF4-FFF2-40B4-BE49-F238E27FC236}">
                  <a16:creationId xmlns:a16="http://schemas.microsoft.com/office/drawing/2014/main" id="{E5511A00-0A2E-4ACF-A25A-3E880FECC8B4}"/>
                </a:ext>
              </a:extLst>
            </p:cNvPr>
            <p:cNvSpPr txBox="1"/>
            <p:nvPr/>
          </p:nvSpPr>
          <p:spPr>
            <a:xfrm>
              <a:off x="34017" y="1952351"/>
              <a:ext cx="6638345" cy="6288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30480" rIns="60960" bIns="30480" numCol="1" spcCol="1270" anchor="ctr" anchorCtr="0">
              <a:noAutofit/>
            </a:bodyPr>
            <a:lstStyle/>
            <a:p>
              <a:pPr marL="171450" lvl="1" indent="-171450" algn="r" defTabSz="711200" rtl="1">
                <a:lnSpc>
                  <a:spcPct val="90000"/>
                </a:lnSpc>
                <a:spcBef>
                  <a:spcPct val="0"/>
                </a:spcBef>
                <a:spcAft>
                  <a:spcPct val="15000"/>
                </a:spcAft>
                <a:buChar char="•"/>
              </a:pPr>
              <a:r>
                <a:rPr lang="he-IL" sz="1900" kern="1200" dirty="0"/>
                <a:t>המדינה היא ערך עליון והיא מעל </a:t>
              </a:r>
              <a:r>
                <a:rPr lang="he-IL" sz="1900" kern="1200" dirty="0" err="1"/>
                <a:t>הכל</a:t>
              </a:r>
              <a:r>
                <a:rPr lang="he-IL" sz="1900" kern="1200" dirty="0"/>
                <a:t>.</a:t>
              </a:r>
            </a:p>
            <a:p>
              <a:pPr marL="171450" lvl="1" indent="-171450" algn="r" defTabSz="711200" rtl="1">
                <a:lnSpc>
                  <a:spcPct val="90000"/>
                </a:lnSpc>
                <a:spcBef>
                  <a:spcPct val="0"/>
                </a:spcBef>
                <a:spcAft>
                  <a:spcPct val="15000"/>
                </a:spcAft>
                <a:buChar char="•"/>
              </a:pPr>
              <a:endParaRPr lang="he-IL" sz="1900" kern="1200" dirty="0"/>
            </a:p>
          </p:txBody>
        </p:sp>
      </p:grpSp>
      <p:grpSp>
        <p:nvGrpSpPr>
          <p:cNvPr id="13" name="קבוצה 12">
            <a:extLst>
              <a:ext uri="{FF2B5EF4-FFF2-40B4-BE49-F238E27FC236}">
                <a16:creationId xmlns:a16="http://schemas.microsoft.com/office/drawing/2014/main" id="{14F76C73-8A37-4300-81C5-A8B60097E1D5}"/>
              </a:ext>
            </a:extLst>
          </p:cNvPr>
          <p:cNvGrpSpPr/>
          <p:nvPr/>
        </p:nvGrpSpPr>
        <p:grpSpPr>
          <a:xfrm>
            <a:off x="927462" y="5015007"/>
            <a:ext cx="6672362" cy="696851"/>
            <a:chOff x="0" y="1918334"/>
            <a:chExt cx="6672362" cy="696851"/>
          </a:xfrm>
        </p:grpSpPr>
        <p:sp>
          <p:nvSpPr>
            <p:cNvPr id="14" name="מלבן: פינות עליונות מעוגלות 13">
              <a:extLst>
                <a:ext uri="{FF2B5EF4-FFF2-40B4-BE49-F238E27FC236}">
                  <a16:creationId xmlns:a16="http://schemas.microsoft.com/office/drawing/2014/main" id="{9D52FAFC-1FE8-48D0-AF94-5C6CB567717A}"/>
                </a:ext>
              </a:extLst>
            </p:cNvPr>
            <p:cNvSpPr/>
            <p:nvPr/>
          </p:nvSpPr>
          <p:spPr>
            <a:xfrm rot="16200000">
              <a:off x="2987755" y="-1069421"/>
              <a:ext cx="696851" cy="6672362"/>
            </a:xfrm>
            <a:prstGeom prst="round2SameRect">
              <a:avLst/>
            </a:prstGeom>
          </p:spPr>
          <p:style>
            <a:lnRef idx="2">
              <a:schemeClr val="accent4">
                <a:tint val="40000"/>
                <a:alpha val="90000"/>
                <a:hueOff val="10145642"/>
                <a:satOff val="-9370"/>
                <a:lumOff val="-667"/>
                <a:alphaOff val="0"/>
              </a:schemeClr>
            </a:lnRef>
            <a:fillRef idx="1">
              <a:schemeClr val="accent4">
                <a:tint val="40000"/>
                <a:alpha val="90000"/>
                <a:hueOff val="10145642"/>
                <a:satOff val="-9370"/>
                <a:lumOff val="-667"/>
                <a:alphaOff val="0"/>
              </a:schemeClr>
            </a:fillRef>
            <a:effectRef idx="0">
              <a:schemeClr val="accent4">
                <a:tint val="40000"/>
                <a:alpha val="90000"/>
                <a:hueOff val="10145642"/>
                <a:satOff val="-9370"/>
                <a:lumOff val="-667"/>
                <a:alphaOff val="0"/>
              </a:schemeClr>
            </a:effectRef>
            <a:fontRef idx="minor">
              <a:schemeClr val="dk1">
                <a:hueOff val="0"/>
                <a:satOff val="0"/>
                <a:lumOff val="0"/>
                <a:alphaOff val="0"/>
              </a:schemeClr>
            </a:fontRef>
          </p:style>
        </p:sp>
        <p:sp>
          <p:nvSpPr>
            <p:cNvPr id="15" name="מלבן: פינות עליונות מעוגלות 4">
              <a:extLst>
                <a:ext uri="{FF2B5EF4-FFF2-40B4-BE49-F238E27FC236}">
                  <a16:creationId xmlns:a16="http://schemas.microsoft.com/office/drawing/2014/main" id="{BDD8F99B-4BB1-419E-899A-BC6281D5DEB0}"/>
                </a:ext>
              </a:extLst>
            </p:cNvPr>
            <p:cNvSpPr txBox="1"/>
            <p:nvPr/>
          </p:nvSpPr>
          <p:spPr>
            <a:xfrm rot="21600000">
              <a:off x="34017" y="1952351"/>
              <a:ext cx="6638345" cy="6288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30480" rIns="60960" bIns="30480" numCol="1" spcCol="1270" anchor="ctr" anchorCtr="0">
              <a:noAutofit/>
            </a:bodyPr>
            <a:lstStyle/>
            <a:p>
              <a:pPr marL="171450" lvl="1" indent="-171450" algn="r" defTabSz="711200" rtl="1">
                <a:lnSpc>
                  <a:spcPct val="90000"/>
                </a:lnSpc>
                <a:spcBef>
                  <a:spcPct val="0"/>
                </a:spcBef>
                <a:spcAft>
                  <a:spcPct val="15000"/>
                </a:spcAft>
                <a:buChar char="•"/>
              </a:pPr>
              <a:endParaRPr lang="he-IL" sz="1900" kern="1200" dirty="0"/>
            </a:p>
            <a:p>
              <a:pPr marL="171450" lvl="1" indent="-171450" algn="r" defTabSz="711200" rtl="1">
                <a:lnSpc>
                  <a:spcPct val="90000"/>
                </a:lnSpc>
                <a:spcBef>
                  <a:spcPct val="0"/>
                </a:spcBef>
                <a:spcAft>
                  <a:spcPct val="15000"/>
                </a:spcAft>
                <a:buChar char="•"/>
              </a:pPr>
              <a:r>
                <a:rPr lang="he-IL" sz="1900" kern="1200" dirty="0"/>
                <a:t>בכל חברה צריכה להיות חלוקה בין מנהיגים לבין העם הפשוט. </a:t>
              </a:r>
            </a:p>
            <a:p>
              <a:pPr marL="171450" lvl="1" indent="-171450" algn="r" defTabSz="711200" rtl="1">
                <a:lnSpc>
                  <a:spcPct val="90000"/>
                </a:lnSpc>
                <a:spcBef>
                  <a:spcPct val="0"/>
                </a:spcBef>
                <a:spcAft>
                  <a:spcPct val="15000"/>
                </a:spcAft>
                <a:buChar char="•"/>
              </a:pPr>
              <a:r>
                <a:rPr lang="he-IL" sz="1900" dirty="0"/>
                <a:t>לא לכל אדם יש אפשרות להנהיג, אלא רק בני הקבוצה האליטיסטית.</a:t>
              </a:r>
              <a:endParaRPr lang="he-IL" sz="1900" kern="1200" dirty="0"/>
            </a:p>
            <a:p>
              <a:pPr marL="171450" lvl="1" indent="-171450" algn="r" defTabSz="711200" rtl="1">
                <a:lnSpc>
                  <a:spcPct val="90000"/>
                </a:lnSpc>
                <a:spcBef>
                  <a:spcPct val="0"/>
                </a:spcBef>
                <a:spcAft>
                  <a:spcPct val="15000"/>
                </a:spcAft>
                <a:buChar char="•"/>
              </a:pPr>
              <a:endParaRPr lang="he-IL" sz="1900" kern="1200" dirty="0"/>
            </a:p>
          </p:txBody>
        </p:sp>
      </p:grpSp>
    </p:spTree>
    <p:extLst>
      <p:ext uri="{BB962C8B-B14F-4D97-AF65-F5344CB8AC3E}">
        <p14:creationId xmlns:p14="http://schemas.microsoft.com/office/powerpoint/2010/main" val="330902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454FCFAE-E3BB-4435-B17F-CD46CFB4B8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7" name="Picture 76">
            <a:extLst>
              <a:ext uri="{FF2B5EF4-FFF2-40B4-BE49-F238E27FC236}">
                <a16:creationId xmlns:a16="http://schemas.microsoft.com/office/drawing/2014/main" id="{924BDA7A-F78F-4590-A559-C7DE0266F1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79" name="Picture 78">
            <a:extLst>
              <a:ext uri="{FF2B5EF4-FFF2-40B4-BE49-F238E27FC236}">
                <a16:creationId xmlns:a16="http://schemas.microsoft.com/office/drawing/2014/main" id="{B84A4CE9-2B70-4140-8CF3-8511AACD24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81" name="Rectangle 80">
            <a:extLst>
              <a:ext uri="{FF2B5EF4-FFF2-40B4-BE49-F238E27FC236}">
                <a16:creationId xmlns:a16="http://schemas.microsoft.com/office/drawing/2014/main" id="{9118D7F3-0254-4E52-A43B-F44A8FDE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A3941CD7-C15E-460E-AA0B-20F548EEE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5" name="Group 84">
            <a:extLst>
              <a:ext uri="{FF2B5EF4-FFF2-40B4-BE49-F238E27FC236}">
                <a16:creationId xmlns:a16="http://schemas.microsoft.com/office/drawing/2014/main" id="{EC6C297F-AC5D-4587-AD5F-8AA03E7CA6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86" name="Rectangle 85">
              <a:extLst>
                <a:ext uri="{FF2B5EF4-FFF2-40B4-BE49-F238E27FC236}">
                  <a16:creationId xmlns:a16="http://schemas.microsoft.com/office/drawing/2014/main" id="{DBC51F00-C260-4C24-91A4-FD20181AD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B15A4B8C-B7C1-4EE2-99C3-040663EA9D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89" name="Rectangle 88">
            <a:extLst>
              <a:ext uri="{FF2B5EF4-FFF2-40B4-BE49-F238E27FC236}">
                <a16:creationId xmlns:a16="http://schemas.microsoft.com/office/drawing/2014/main" id="{C2102E4A-495B-4FE2-AA68-2BB08398A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12987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A6EA7B3B-D5AD-49CE-8235-81C1D2D71651}"/>
              </a:ext>
            </a:extLst>
          </p:cNvPr>
          <p:cNvSpPr>
            <a:spLocks noGrp="1"/>
          </p:cNvSpPr>
          <p:nvPr>
            <p:ph type="title"/>
          </p:nvPr>
        </p:nvSpPr>
        <p:spPr>
          <a:xfrm>
            <a:off x="164872" y="5057640"/>
            <a:ext cx="8119287" cy="722364"/>
          </a:xfrm>
          <a:solidFill>
            <a:schemeClr val="accent5">
              <a:lumMod val="75000"/>
            </a:schemeClr>
          </a:solidFill>
        </p:spPr>
        <p:txBody>
          <a:bodyPr vert="horz" lIns="91440" tIns="45720" rIns="91440" bIns="45720" rtlCol="0" anchor="b">
            <a:noAutofit/>
          </a:bodyPr>
          <a:lstStyle/>
          <a:p>
            <a:pPr algn="r" rtl="0"/>
            <a:r>
              <a:rPr lang="he-IL" sz="4200" dirty="0"/>
              <a:t>מלחמת העולם </a:t>
            </a:r>
            <a:r>
              <a:rPr lang="he-IL" sz="4200" dirty="0" err="1"/>
              <a:t>השניה</a:t>
            </a:r>
            <a:r>
              <a:rPr lang="he-IL" sz="4200" dirty="0"/>
              <a:t>, נאציזם והשואה.</a:t>
            </a:r>
            <a:endParaRPr lang="en-US" sz="4200" dirty="0"/>
          </a:p>
        </p:txBody>
      </p:sp>
      <p:pic>
        <p:nvPicPr>
          <p:cNvPr id="3078" name="Picture 6" descr="×ª××¦××ª ×ª××× × ×¢×××¨ âªholocaust collageâ¬â">
            <a:extLst>
              <a:ext uri="{FF2B5EF4-FFF2-40B4-BE49-F238E27FC236}">
                <a16:creationId xmlns:a16="http://schemas.microsoft.com/office/drawing/2014/main" id="{08C1FE7E-F924-4DAA-A7FA-667304B368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64" r="30817" b="4"/>
          <a:stretch/>
        </p:blipFill>
        <p:spPr bwMode="auto">
          <a:xfrm>
            <a:off x="1413632" y="640078"/>
            <a:ext cx="3270387" cy="360914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3076" name="Picture 4" descr="×ª××¦××ª ×ª××× × ×¢×××¨ âªholocaust collageâ¬â">
            <a:extLst>
              <a:ext uri="{FF2B5EF4-FFF2-40B4-BE49-F238E27FC236}">
                <a16:creationId xmlns:a16="http://schemas.microsoft.com/office/drawing/2014/main" id="{9C632A38-4CE6-4731-B8E8-23A066DB26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843" r="19194" b="-4"/>
          <a:stretch/>
        </p:blipFill>
        <p:spPr bwMode="auto">
          <a:xfrm>
            <a:off x="4848897" y="640078"/>
            <a:ext cx="3270387" cy="360914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3074" name="Picture 2" descr="×ª××¦××ª ×ª××× × ×¢×××¨ âªholocaust collageâ¬â">
            <a:extLst>
              <a:ext uri="{FF2B5EF4-FFF2-40B4-BE49-F238E27FC236}">
                <a16:creationId xmlns:a16="http://schemas.microsoft.com/office/drawing/2014/main" id="{74DFB1D3-7513-4431-8E75-34B69E2A1C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55" r="25582" b="-4"/>
          <a:stretch/>
        </p:blipFill>
        <p:spPr bwMode="auto">
          <a:xfrm>
            <a:off x="8284162" y="640078"/>
            <a:ext cx="3270387" cy="360914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91" name="Rectangle 90">
            <a:extLst>
              <a:ext uri="{FF2B5EF4-FFF2-40B4-BE49-F238E27FC236}">
                <a16:creationId xmlns:a16="http://schemas.microsoft.com/office/drawing/2014/main" id="{B167C8C1-0638-458D-854F-ADFDD2751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3503" y="4557357"/>
            <a:ext cx="392590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Rectangle 92">
            <a:extLst>
              <a:ext uri="{FF2B5EF4-FFF2-40B4-BE49-F238E27FC236}">
                <a16:creationId xmlns:a16="http://schemas.microsoft.com/office/drawing/2014/main" id="{D716F05D-83B6-497E-B4AD-1478E9F34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119287"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9803695-6288-4F5D-BEAF-51461DE1F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4159" y="6210130"/>
            <a:ext cx="3918428" cy="275942"/>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28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252EB36-EB2C-4AFE-B09B-0DF8AC871E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2" name="Rectangle 71">
              <a:extLst>
                <a:ext uri="{FF2B5EF4-FFF2-40B4-BE49-F238E27FC236}">
                  <a16:creationId xmlns:a16="http://schemas.microsoft.com/office/drawing/2014/main" id="{7CE68524-856D-453B-9349-8E8CBC8BF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99688E6-8880-4976-A59B-AB148C7C99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026" name="Picture 2" descr="תוצאת תמונה עבור ‪empty chart template circle‬‏">
            <a:hlinkClick r:id="rId3"/>
            <a:extLst>
              <a:ext uri="{FF2B5EF4-FFF2-40B4-BE49-F238E27FC236}">
                <a16:creationId xmlns:a16="http://schemas.microsoft.com/office/drawing/2014/main" id="{E7DD6E5A-B1B2-427E-937E-943134EB08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73" r="1" b="13623"/>
          <a:stretch/>
        </p:blipFill>
        <p:spPr bwMode="auto">
          <a:xfrm>
            <a:off x="4636008" y="10"/>
            <a:ext cx="7552815"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8D0330D-F534-4131-9807-B71B9EF12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ADE2FE34-0C33-42D6-95E9-801C47838260}"/>
              </a:ext>
            </a:extLst>
          </p:cNvPr>
          <p:cNvSpPr>
            <a:spLocks noGrp="1"/>
          </p:cNvSpPr>
          <p:nvPr>
            <p:ph type="title"/>
          </p:nvPr>
        </p:nvSpPr>
        <p:spPr>
          <a:xfrm>
            <a:off x="680322" y="753228"/>
            <a:ext cx="3679028" cy="1080938"/>
          </a:xfrm>
        </p:spPr>
        <p:txBody>
          <a:bodyPr>
            <a:normAutofit/>
          </a:bodyPr>
          <a:lstStyle/>
          <a:p>
            <a:r>
              <a:rPr lang="he-IL" sz="3200" dirty="0"/>
              <a:t>כשאומרים לי את המילה "שואה"...</a:t>
            </a:r>
          </a:p>
        </p:txBody>
      </p:sp>
      <p:pic>
        <p:nvPicPr>
          <p:cNvPr id="77" name="Picture 76">
            <a:extLst>
              <a:ext uri="{FF2B5EF4-FFF2-40B4-BE49-F238E27FC236}">
                <a16:creationId xmlns:a16="http://schemas.microsoft.com/office/drawing/2014/main" id="{18B7ED37-7ABB-42DD-AB26-3F9028261B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4" name="TextBox 3">
            <a:extLst>
              <a:ext uri="{FF2B5EF4-FFF2-40B4-BE49-F238E27FC236}">
                <a16:creationId xmlns:a16="http://schemas.microsoft.com/office/drawing/2014/main" id="{083676D3-7641-446D-BE2A-09EBCE3173C4}"/>
              </a:ext>
            </a:extLst>
          </p:cNvPr>
          <p:cNvSpPr txBox="1"/>
          <p:nvPr/>
        </p:nvSpPr>
        <p:spPr>
          <a:xfrm>
            <a:off x="7272932" y="1538065"/>
            <a:ext cx="1139483" cy="369332"/>
          </a:xfrm>
          <a:prstGeom prst="rect">
            <a:avLst/>
          </a:prstGeom>
          <a:noFill/>
        </p:spPr>
        <p:txBody>
          <a:bodyPr wrap="square" rtlCol="1">
            <a:spAutoFit/>
          </a:bodyPr>
          <a:lstStyle/>
          <a:p>
            <a:pPr algn="r"/>
            <a:r>
              <a:rPr lang="he-IL" dirty="0">
                <a:solidFill>
                  <a:schemeClr val="bg1">
                    <a:lumMod val="95000"/>
                    <a:lumOff val="5000"/>
                  </a:schemeClr>
                </a:solidFill>
              </a:rPr>
              <a:t>אושוויץ</a:t>
            </a:r>
          </a:p>
        </p:txBody>
      </p:sp>
      <p:sp>
        <p:nvSpPr>
          <p:cNvPr id="11" name="TextBox 10">
            <a:extLst>
              <a:ext uri="{FF2B5EF4-FFF2-40B4-BE49-F238E27FC236}">
                <a16:creationId xmlns:a16="http://schemas.microsoft.com/office/drawing/2014/main" id="{A7FD9EAF-772E-456A-AD7E-0DF28E8EEEA3}"/>
              </a:ext>
            </a:extLst>
          </p:cNvPr>
          <p:cNvSpPr txBox="1"/>
          <p:nvPr/>
        </p:nvSpPr>
        <p:spPr>
          <a:xfrm>
            <a:off x="8425614" y="609600"/>
            <a:ext cx="1139483" cy="369332"/>
          </a:xfrm>
          <a:prstGeom prst="rect">
            <a:avLst/>
          </a:prstGeom>
          <a:noFill/>
        </p:spPr>
        <p:txBody>
          <a:bodyPr wrap="square" rtlCol="1">
            <a:spAutoFit/>
          </a:bodyPr>
          <a:lstStyle/>
          <a:p>
            <a:pPr algn="r"/>
            <a:r>
              <a:rPr lang="he-IL" dirty="0">
                <a:solidFill>
                  <a:schemeClr val="accent1">
                    <a:lumMod val="75000"/>
                  </a:schemeClr>
                </a:solidFill>
              </a:rPr>
              <a:t>תאי גזים</a:t>
            </a:r>
          </a:p>
        </p:txBody>
      </p:sp>
      <p:sp>
        <p:nvSpPr>
          <p:cNvPr id="12" name="TextBox 11">
            <a:extLst>
              <a:ext uri="{FF2B5EF4-FFF2-40B4-BE49-F238E27FC236}">
                <a16:creationId xmlns:a16="http://schemas.microsoft.com/office/drawing/2014/main" id="{44212231-84DA-475D-B135-7C4E9A1392F2}"/>
              </a:ext>
            </a:extLst>
          </p:cNvPr>
          <p:cNvSpPr txBox="1"/>
          <p:nvPr/>
        </p:nvSpPr>
        <p:spPr>
          <a:xfrm>
            <a:off x="7422508" y="581408"/>
            <a:ext cx="1139483" cy="369332"/>
          </a:xfrm>
          <a:prstGeom prst="rect">
            <a:avLst/>
          </a:prstGeom>
          <a:noFill/>
        </p:spPr>
        <p:txBody>
          <a:bodyPr wrap="square" rtlCol="1">
            <a:spAutoFit/>
          </a:bodyPr>
          <a:lstStyle/>
          <a:p>
            <a:pPr algn="ctr"/>
            <a:r>
              <a:rPr lang="he-IL" dirty="0">
                <a:solidFill>
                  <a:schemeClr val="bg1">
                    <a:lumMod val="95000"/>
                    <a:lumOff val="5000"/>
                  </a:schemeClr>
                </a:solidFill>
              </a:rPr>
              <a:t>גטו</a:t>
            </a:r>
          </a:p>
        </p:txBody>
      </p:sp>
      <p:sp>
        <p:nvSpPr>
          <p:cNvPr id="13" name="TextBox 12">
            <a:extLst>
              <a:ext uri="{FF2B5EF4-FFF2-40B4-BE49-F238E27FC236}">
                <a16:creationId xmlns:a16="http://schemas.microsoft.com/office/drawing/2014/main" id="{8C36BDC5-ED8E-4811-803F-D99135AB653F}"/>
              </a:ext>
            </a:extLst>
          </p:cNvPr>
          <p:cNvSpPr txBox="1"/>
          <p:nvPr/>
        </p:nvSpPr>
        <p:spPr>
          <a:xfrm>
            <a:off x="10046407" y="2182279"/>
            <a:ext cx="1139483" cy="369332"/>
          </a:xfrm>
          <a:prstGeom prst="rect">
            <a:avLst/>
          </a:prstGeom>
          <a:noFill/>
        </p:spPr>
        <p:txBody>
          <a:bodyPr wrap="square" rtlCol="1">
            <a:spAutoFit/>
          </a:bodyPr>
          <a:lstStyle/>
          <a:p>
            <a:pPr algn="r"/>
            <a:r>
              <a:rPr lang="he-IL" dirty="0">
                <a:solidFill>
                  <a:schemeClr val="accent3">
                    <a:lumMod val="75000"/>
                  </a:schemeClr>
                </a:solidFill>
              </a:rPr>
              <a:t>טלאי צהוב</a:t>
            </a:r>
          </a:p>
        </p:txBody>
      </p:sp>
      <p:sp>
        <p:nvSpPr>
          <p:cNvPr id="14" name="TextBox 13">
            <a:extLst>
              <a:ext uri="{FF2B5EF4-FFF2-40B4-BE49-F238E27FC236}">
                <a16:creationId xmlns:a16="http://schemas.microsoft.com/office/drawing/2014/main" id="{AC9DFD82-4D43-4402-AB2B-E6CB92814876}"/>
              </a:ext>
            </a:extLst>
          </p:cNvPr>
          <p:cNvSpPr txBox="1"/>
          <p:nvPr/>
        </p:nvSpPr>
        <p:spPr>
          <a:xfrm>
            <a:off x="9100528" y="4119872"/>
            <a:ext cx="1139483" cy="369332"/>
          </a:xfrm>
          <a:prstGeom prst="rect">
            <a:avLst/>
          </a:prstGeom>
          <a:noFill/>
        </p:spPr>
        <p:txBody>
          <a:bodyPr wrap="square" rtlCol="1">
            <a:spAutoFit/>
          </a:bodyPr>
          <a:lstStyle/>
          <a:p>
            <a:pPr algn="ctr"/>
            <a:r>
              <a:rPr lang="he-IL" dirty="0">
                <a:solidFill>
                  <a:schemeClr val="accent5">
                    <a:lumMod val="75000"/>
                  </a:schemeClr>
                </a:solidFill>
              </a:rPr>
              <a:t>רכבות</a:t>
            </a:r>
          </a:p>
        </p:txBody>
      </p:sp>
      <p:sp>
        <p:nvSpPr>
          <p:cNvPr id="15" name="TextBox 14">
            <a:extLst>
              <a:ext uri="{FF2B5EF4-FFF2-40B4-BE49-F238E27FC236}">
                <a16:creationId xmlns:a16="http://schemas.microsoft.com/office/drawing/2014/main" id="{1CF49A60-FF6B-4151-A770-81B1F75AC3E6}"/>
              </a:ext>
            </a:extLst>
          </p:cNvPr>
          <p:cNvSpPr txBox="1"/>
          <p:nvPr/>
        </p:nvSpPr>
        <p:spPr>
          <a:xfrm>
            <a:off x="7286131" y="3271294"/>
            <a:ext cx="1139483" cy="646331"/>
          </a:xfrm>
          <a:prstGeom prst="rect">
            <a:avLst/>
          </a:prstGeom>
          <a:noFill/>
        </p:spPr>
        <p:txBody>
          <a:bodyPr wrap="square" rtlCol="1">
            <a:spAutoFit/>
          </a:bodyPr>
          <a:lstStyle/>
          <a:p>
            <a:pPr algn="ctr"/>
            <a:r>
              <a:rPr lang="he-IL" dirty="0">
                <a:solidFill>
                  <a:schemeClr val="bg2">
                    <a:lumMod val="75000"/>
                  </a:schemeClr>
                </a:solidFill>
              </a:rPr>
              <a:t>צעדות המוות</a:t>
            </a:r>
          </a:p>
        </p:txBody>
      </p:sp>
      <p:sp>
        <p:nvSpPr>
          <p:cNvPr id="16" name="TextBox 15">
            <a:extLst>
              <a:ext uri="{FF2B5EF4-FFF2-40B4-BE49-F238E27FC236}">
                <a16:creationId xmlns:a16="http://schemas.microsoft.com/office/drawing/2014/main" id="{DCC373E3-D551-4A60-9E7F-78694E3D78E4}"/>
              </a:ext>
            </a:extLst>
          </p:cNvPr>
          <p:cNvSpPr txBox="1"/>
          <p:nvPr/>
        </p:nvSpPr>
        <p:spPr>
          <a:xfrm>
            <a:off x="6123472" y="2771048"/>
            <a:ext cx="1139483" cy="646331"/>
          </a:xfrm>
          <a:prstGeom prst="rect">
            <a:avLst/>
          </a:prstGeom>
          <a:noFill/>
        </p:spPr>
        <p:txBody>
          <a:bodyPr wrap="square" rtlCol="1">
            <a:spAutoFit/>
          </a:bodyPr>
          <a:lstStyle/>
          <a:p>
            <a:pPr algn="ctr"/>
            <a:r>
              <a:rPr lang="he-IL" dirty="0">
                <a:solidFill>
                  <a:schemeClr val="accent6">
                    <a:lumMod val="50000"/>
                  </a:schemeClr>
                </a:solidFill>
              </a:rPr>
              <a:t>שישה מיליון</a:t>
            </a:r>
          </a:p>
        </p:txBody>
      </p:sp>
      <p:sp>
        <p:nvSpPr>
          <p:cNvPr id="17" name="TextBox 16">
            <a:extLst>
              <a:ext uri="{FF2B5EF4-FFF2-40B4-BE49-F238E27FC236}">
                <a16:creationId xmlns:a16="http://schemas.microsoft.com/office/drawing/2014/main" id="{7869E84C-ED2A-4C16-8DBE-D20EA610DAAE}"/>
              </a:ext>
            </a:extLst>
          </p:cNvPr>
          <p:cNvSpPr txBox="1"/>
          <p:nvPr/>
        </p:nvSpPr>
        <p:spPr>
          <a:xfrm>
            <a:off x="5698887" y="1293697"/>
            <a:ext cx="1139483" cy="369332"/>
          </a:xfrm>
          <a:prstGeom prst="rect">
            <a:avLst/>
          </a:prstGeom>
          <a:noFill/>
        </p:spPr>
        <p:txBody>
          <a:bodyPr wrap="square" rtlCol="1">
            <a:spAutoFit/>
          </a:bodyPr>
          <a:lstStyle/>
          <a:p>
            <a:pPr algn="r"/>
            <a:r>
              <a:rPr lang="he-IL" dirty="0">
                <a:solidFill>
                  <a:schemeClr val="accent2">
                    <a:lumMod val="75000"/>
                  </a:schemeClr>
                </a:solidFill>
              </a:rPr>
              <a:t>נאצים</a:t>
            </a:r>
          </a:p>
        </p:txBody>
      </p:sp>
      <p:sp>
        <p:nvSpPr>
          <p:cNvPr id="18" name="TextBox 17">
            <a:extLst>
              <a:ext uri="{FF2B5EF4-FFF2-40B4-BE49-F238E27FC236}">
                <a16:creationId xmlns:a16="http://schemas.microsoft.com/office/drawing/2014/main" id="{81A28A77-1D1C-433C-BEF4-CD9FCE674CA6}"/>
              </a:ext>
            </a:extLst>
          </p:cNvPr>
          <p:cNvSpPr txBox="1"/>
          <p:nvPr/>
        </p:nvSpPr>
        <p:spPr>
          <a:xfrm>
            <a:off x="6012233" y="4249401"/>
            <a:ext cx="1139483" cy="369332"/>
          </a:xfrm>
          <a:prstGeom prst="rect">
            <a:avLst/>
          </a:prstGeom>
          <a:noFill/>
        </p:spPr>
        <p:txBody>
          <a:bodyPr wrap="square" rtlCol="1">
            <a:spAutoFit/>
          </a:bodyPr>
          <a:lstStyle/>
          <a:p>
            <a:pPr algn="ctr"/>
            <a:r>
              <a:rPr lang="he-IL" dirty="0">
                <a:solidFill>
                  <a:schemeClr val="accent5">
                    <a:lumMod val="50000"/>
                  </a:schemeClr>
                </a:solidFill>
              </a:rPr>
              <a:t>גרמניה</a:t>
            </a:r>
          </a:p>
        </p:txBody>
      </p:sp>
      <p:sp>
        <p:nvSpPr>
          <p:cNvPr id="19" name="TextBox 18">
            <a:extLst>
              <a:ext uri="{FF2B5EF4-FFF2-40B4-BE49-F238E27FC236}">
                <a16:creationId xmlns:a16="http://schemas.microsoft.com/office/drawing/2014/main" id="{4BE3CF5E-CF6B-41B9-A6EE-BB5B2427DA87}"/>
              </a:ext>
            </a:extLst>
          </p:cNvPr>
          <p:cNvSpPr txBox="1"/>
          <p:nvPr/>
        </p:nvSpPr>
        <p:spPr>
          <a:xfrm>
            <a:off x="10256159" y="3232713"/>
            <a:ext cx="1139483" cy="369332"/>
          </a:xfrm>
          <a:prstGeom prst="rect">
            <a:avLst/>
          </a:prstGeom>
          <a:noFill/>
        </p:spPr>
        <p:txBody>
          <a:bodyPr wrap="square" rtlCol="1">
            <a:spAutoFit/>
          </a:bodyPr>
          <a:lstStyle/>
          <a:p>
            <a:pPr algn="ctr"/>
            <a:r>
              <a:rPr lang="he-IL" dirty="0">
                <a:solidFill>
                  <a:schemeClr val="accent6">
                    <a:lumMod val="75000"/>
                  </a:schemeClr>
                </a:solidFill>
              </a:rPr>
              <a:t>פולין</a:t>
            </a:r>
          </a:p>
        </p:txBody>
      </p:sp>
      <p:sp>
        <p:nvSpPr>
          <p:cNvPr id="29" name="TextBox 28">
            <a:extLst>
              <a:ext uri="{FF2B5EF4-FFF2-40B4-BE49-F238E27FC236}">
                <a16:creationId xmlns:a16="http://schemas.microsoft.com/office/drawing/2014/main" id="{D513BA84-A438-4941-A0BB-2DB9A271B7CE}"/>
              </a:ext>
            </a:extLst>
          </p:cNvPr>
          <p:cNvSpPr txBox="1"/>
          <p:nvPr/>
        </p:nvSpPr>
        <p:spPr>
          <a:xfrm>
            <a:off x="9611774" y="1352682"/>
            <a:ext cx="1139483" cy="369332"/>
          </a:xfrm>
          <a:prstGeom prst="rect">
            <a:avLst/>
          </a:prstGeom>
          <a:noFill/>
        </p:spPr>
        <p:txBody>
          <a:bodyPr wrap="square" rtlCol="1">
            <a:spAutoFit/>
          </a:bodyPr>
          <a:lstStyle/>
          <a:p>
            <a:pPr algn="r"/>
            <a:r>
              <a:rPr lang="he-IL" dirty="0">
                <a:solidFill>
                  <a:srgbClr val="C00000"/>
                </a:solidFill>
              </a:rPr>
              <a:t>הרס</a:t>
            </a:r>
          </a:p>
        </p:txBody>
      </p:sp>
      <p:sp>
        <p:nvSpPr>
          <p:cNvPr id="30" name="TextBox 29">
            <a:extLst>
              <a:ext uri="{FF2B5EF4-FFF2-40B4-BE49-F238E27FC236}">
                <a16:creationId xmlns:a16="http://schemas.microsoft.com/office/drawing/2014/main" id="{4E28B19A-9D85-4ED1-8845-88F10CD9D747}"/>
              </a:ext>
            </a:extLst>
          </p:cNvPr>
          <p:cNvSpPr txBox="1"/>
          <p:nvPr/>
        </p:nvSpPr>
        <p:spPr>
          <a:xfrm>
            <a:off x="5523082" y="3648724"/>
            <a:ext cx="1139483" cy="369332"/>
          </a:xfrm>
          <a:prstGeom prst="rect">
            <a:avLst/>
          </a:prstGeom>
          <a:noFill/>
        </p:spPr>
        <p:txBody>
          <a:bodyPr wrap="square" rtlCol="1">
            <a:spAutoFit/>
          </a:bodyPr>
          <a:lstStyle/>
          <a:p>
            <a:pPr algn="r"/>
            <a:r>
              <a:rPr lang="he-IL" dirty="0">
                <a:solidFill>
                  <a:schemeClr val="bg1">
                    <a:lumMod val="95000"/>
                    <a:lumOff val="5000"/>
                  </a:schemeClr>
                </a:solidFill>
              </a:rPr>
              <a:t>מלחמה</a:t>
            </a:r>
          </a:p>
        </p:txBody>
      </p:sp>
      <p:sp>
        <p:nvSpPr>
          <p:cNvPr id="31" name="TextBox 30">
            <a:extLst>
              <a:ext uri="{FF2B5EF4-FFF2-40B4-BE49-F238E27FC236}">
                <a16:creationId xmlns:a16="http://schemas.microsoft.com/office/drawing/2014/main" id="{BF7D09F1-6D65-4F8A-9FD2-CA6E6826FF8E}"/>
              </a:ext>
            </a:extLst>
          </p:cNvPr>
          <p:cNvSpPr txBox="1"/>
          <p:nvPr/>
        </p:nvSpPr>
        <p:spPr>
          <a:xfrm>
            <a:off x="10460979" y="3790499"/>
            <a:ext cx="1139483" cy="369332"/>
          </a:xfrm>
          <a:prstGeom prst="rect">
            <a:avLst/>
          </a:prstGeom>
          <a:noFill/>
        </p:spPr>
        <p:txBody>
          <a:bodyPr wrap="square" rtlCol="1">
            <a:spAutoFit/>
          </a:bodyPr>
          <a:lstStyle/>
          <a:p>
            <a:pPr algn="ctr"/>
            <a:r>
              <a:rPr lang="he-IL" dirty="0">
                <a:solidFill>
                  <a:schemeClr val="bg1">
                    <a:lumMod val="95000"/>
                    <a:lumOff val="5000"/>
                  </a:schemeClr>
                </a:solidFill>
              </a:rPr>
              <a:t>רצח</a:t>
            </a:r>
          </a:p>
        </p:txBody>
      </p:sp>
      <p:sp>
        <p:nvSpPr>
          <p:cNvPr id="32" name="TextBox 31">
            <a:extLst>
              <a:ext uri="{FF2B5EF4-FFF2-40B4-BE49-F238E27FC236}">
                <a16:creationId xmlns:a16="http://schemas.microsoft.com/office/drawing/2014/main" id="{5ED795DA-5F9C-471A-9CC4-2F30DBCDB330}"/>
              </a:ext>
            </a:extLst>
          </p:cNvPr>
          <p:cNvSpPr txBox="1"/>
          <p:nvPr/>
        </p:nvSpPr>
        <p:spPr>
          <a:xfrm>
            <a:off x="8620631" y="2521426"/>
            <a:ext cx="1139483" cy="369332"/>
          </a:xfrm>
          <a:prstGeom prst="rect">
            <a:avLst/>
          </a:prstGeom>
          <a:noFill/>
        </p:spPr>
        <p:txBody>
          <a:bodyPr wrap="square" rtlCol="1">
            <a:spAutoFit/>
          </a:bodyPr>
          <a:lstStyle/>
          <a:p>
            <a:pPr algn="r"/>
            <a:r>
              <a:rPr lang="he-IL" dirty="0">
                <a:solidFill>
                  <a:schemeClr val="accent4">
                    <a:lumMod val="75000"/>
                  </a:schemeClr>
                </a:solidFill>
              </a:rPr>
              <a:t>פרטיזנים</a:t>
            </a:r>
          </a:p>
        </p:txBody>
      </p:sp>
    </p:spTree>
    <p:extLst>
      <p:ext uri="{BB962C8B-B14F-4D97-AF65-F5344CB8AC3E}">
        <p14:creationId xmlns:p14="http://schemas.microsoft.com/office/powerpoint/2010/main" val="4077168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68774D-743D-4BBF-98CA-392C4317B804}"/>
              </a:ext>
            </a:extLst>
          </p:cNvPr>
          <p:cNvSpPr>
            <a:spLocks noGrp="1"/>
          </p:cNvSpPr>
          <p:nvPr>
            <p:ph type="title"/>
          </p:nvPr>
        </p:nvSpPr>
        <p:spPr/>
        <p:txBody>
          <a:bodyPr/>
          <a:lstStyle/>
          <a:p>
            <a:pPr algn="r"/>
            <a:r>
              <a:rPr lang="he-IL" dirty="0"/>
              <a:t>נתחיל רגע מהסוף.</a:t>
            </a:r>
          </a:p>
        </p:txBody>
      </p:sp>
      <p:sp>
        <p:nvSpPr>
          <p:cNvPr id="3" name="מציין מיקום תוכן 2">
            <a:extLst>
              <a:ext uri="{FF2B5EF4-FFF2-40B4-BE49-F238E27FC236}">
                <a16:creationId xmlns:a16="http://schemas.microsoft.com/office/drawing/2014/main" id="{5BF088F1-2A44-4631-8504-4E0F7F23826C}"/>
              </a:ext>
            </a:extLst>
          </p:cNvPr>
          <p:cNvSpPr>
            <a:spLocks noGrp="1"/>
          </p:cNvSpPr>
          <p:nvPr>
            <p:ph idx="1"/>
          </p:nvPr>
        </p:nvSpPr>
        <p:spPr/>
        <p:txBody>
          <a:bodyPr/>
          <a:lstStyle/>
          <a:p>
            <a:r>
              <a:rPr lang="en-US" dirty="0"/>
              <a:t>https://www.youtube.com/watch?v=Vuh1-jDi7Qw</a:t>
            </a:r>
            <a:endParaRPr lang="he-IL" dirty="0"/>
          </a:p>
        </p:txBody>
      </p:sp>
    </p:spTree>
    <p:extLst>
      <p:ext uri="{BB962C8B-B14F-4D97-AF65-F5344CB8AC3E}">
        <p14:creationId xmlns:p14="http://schemas.microsoft.com/office/powerpoint/2010/main" val="240224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4" name="Rectangle 23">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BD411273-83B3-4403-9C60-99767C740A3E}"/>
              </a:ext>
            </a:extLst>
          </p:cNvPr>
          <p:cNvSpPr>
            <a:spLocks noGrp="1"/>
          </p:cNvSpPr>
          <p:nvPr>
            <p:ph type="title"/>
          </p:nvPr>
        </p:nvSpPr>
        <p:spPr>
          <a:xfrm>
            <a:off x="680321" y="753228"/>
            <a:ext cx="4136123" cy="1080938"/>
          </a:xfrm>
        </p:spPr>
        <p:txBody>
          <a:bodyPr>
            <a:normAutofit/>
          </a:bodyPr>
          <a:lstStyle/>
          <a:p>
            <a:pPr algn="r"/>
            <a:r>
              <a:rPr lang="he-IL" sz="3200" dirty="0"/>
              <a:t>מבוא ללימודי שואה</a:t>
            </a:r>
          </a:p>
        </p:txBody>
      </p:sp>
      <p:pic>
        <p:nvPicPr>
          <p:cNvPr id="28" name="Picture 27">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17" name="Content Placeholder 16">
            <a:extLst>
              <a:ext uri="{FF2B5EF4-FFF2-40B4-BE49-F238E27FC236}">
                <a16:creationId xmlns:a16="http://schemas.microsoft.com/office/drawing/2014/main" id="{4CA38D10-0365-4AEF-BB8D-04C62F4FE7E3}"/>
              </a:ext>
            </a:extLst>
          </p:cNvPr>
          <p:cNvSpPr>
            <a:spLocks noGrp="1"/>
          </p:cNvSpPr>
          <p:nvPr>
            <p:ph idx="1"/>
          </p:nvPr>
        </p:nvSpPr>
        <p:spPr>
          <a:xfrm>
            <a:off x="680321" y="2336873"/>
            <a:ext cx="3656289" cy="3599316"/>
          </a:xfrm>
        </p:spPr>
        <p:txBody>
          <a:bodyPr>
            <a:normAutofit lnSpcReduction="10000"/>
          </a:bodyPr>
          <a:lstStyle/>
          <a:p>
            <a:pPr marL="0" indent="0">
              <a:buNone/>
            </a:pPr>
            <a:r>
              <a:rPr lang="he-IL" dirty="0"/>
              <a:t>בחודשים הקרובים נעסוק יחד בלימוד נושא השואה.</a:t>
            </a:r>
          </a:p>
          <a:p>
            <a:pPr marL="0" indent="0">
              <a:buNone/>
            </a:pPr>
            <a:r>
              <a:rPr lang="he-IL" dirty="0"/>
              <a:t>על מנת לנסות ולהבין ולו במעט את שאירע בשואה, עלינו להכיר את המציאות אשר אפשרה התרחשות שכזו.</a:t>
            </a:r>
          </a:p>
          <a:p>
            <a:pPr marL="0" indent="0">
              <a:buNone/>
            </a:pPr>
            <a:r>
              <a:rPr lang="he-IL" dirty="0"/>
              <a:t>נלמד על האידיאולוגיה הנאצית, על מלחמת העולם </a:t>
            </a:r>
            <a:r>
              <a:rPr lang="he-IL" dirty="0" err="1"/>
              <a:t>השניה</a:t>
            </a:r>
            <a:r>
              <a:rPr lang="he-IL" dirty="0"/>
              <a:t>, על היחס ליהודים ועל קורותיהם בשנים 1933-1945.</a:t>
            </a:r>
          </a:p>
          <a:p>
            <a:pPr marL="0" indent="0">
              <a:buNone/>
            </a:pPr>
            <a:endParaRPr lang="en-US" sz="1400" dirty="0"/>
          </a:p>
        </p:txBody>
      </p:sp>
      <p:pic>
        <p:nvPicPr>
          <p:cNvPr id="15" name="מציין מיקום תוכן 11">
            <a:extLst>
              <a:ext uri="{FF2B5EF4-FFF2-40B4-BE49-F238E27FC236}">
                <a16:creationId xmlns:a16="http://schemas.microsoft.com/office/drawing/2014/main" id="{C33BAC0E-1C30-40A7-9A88-B11D976A9318}"/>
              </a:ext>
            </a:extLst>
          </p:cNvPr>
          <p:cNvPicPr>
            <a:picLocks noChangeAspect="1"/>
          </p:cNvPicPr>
          <p:nvPr/>
        </p:nvPicPr>
        <p:blipFill>
          <a:blip r:embed="rId4"/>
          <a:stretch>
            <a:fillRect/>
          </a:stretch>
        </p:blipFill>
        <p:spPr>
          <a:xfrm>
            <a:off x="5276090" y="756635"/>
            <a:ext cx="6269479" cy="534472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96577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"אתה בחרתנו"/נתן אלתרמן</a:t>
            </a:r>
          </a:p>
        </p:txBody>
      </p:sp>
      <p:sp>
        <p:nvSpPr>
          <p:cNvPr id="4" name="מלבן מעוגל 3"/>
          <p:cNvSpPr/>
          <p:nvPr/>
        </p:nvSpPr>
        <p:spPr>
          <a:xfrm>
            <a:off x="8595359" y="2252750"/>
            <a:ext cx="2901142" cy="3940232"/>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t>בבכות ילדינו בצל גרדומים</a:t>
            </a:r>
            <a:br>
              <a:rPr lang="he-IL" sz="1600" dirty="0"/>
            </a:br>
            <a:r>
              <a:rPr lang="he-IL" sz="1600" dirty="0"/>
              <a:t>את חמת העולם לא שמענו.</a:t>
            </a:r>
            <a:br>
              <a:rPr lang="he-IL" sz="1600" dirty="0"/>
            </a:br>
            <a:r>
              <a:rPr lang="he-IL" sz="1600" dirty="0"/>
              <a:t>כי אתה בחרתנו מכל העמים,</a:t>
            </a:r>
            <a:br>
              <a:rPr lang="he-IL" sz="1600" dirty="0"/>
            </a:br>
            <a:r>
              <a:rPr lang="he-IL" sz="1600" dirty="0"/>
              <a:t>אהבת אותנו ורצית בנו.</a:t>
            </a:r>
          </a:p>
          <a:p>
            <a:pPr algn="ctr"/>
            <a:r>
              <a:rPr lang="he-IL" sz="1600" dirty="0"/>
              <a:t>כי אתה בחרתנו מכל העמים,</a:t>
            </a:r>
            <a:br>
              <a:rPr lang="he-IL" sz="1600" dirty="0"/>
            </a:br>
            <a:r>
              <a:rPr lang="he-IL" sz="1600" dirty="0"/>
              <a:t>מנורווגים, מצ'כים, מבריטים.</a:t>
            </a:r>
            <a:br>
              <a:rPr lang="he-IL" sz="1600" dirty="0"/>
            </a:br>
            <a:r>
              <a:rPr lang="he-IL" sz="1600" dirty="0"/>
              <a:t>ובצעוד ילדינו אלי גרדומים,</a:t>
            </a:r>
            <a:br>
              <a:rPr lang="he-IL" sz="1600" dirty="0"/>
            </a:br>
            <a:r>
              <a:rPr lang="he-IL" sz="1600" dirty="0"/>
              <a:t>ילדים יהודים, ילדים חכמים,</a:t>
            </a:r>
            <a:br>
              <a:rPr lang="he-IL" sz="1600" dirty="0"/>
            </a:br>
            <a:r>
              <a:rPr lang="he-IL" sz="1600" dirty="0"/>
              <a:t>הם יודעים כי דמם לא נחשב בדמים-</a:t>
            </a:r>
            <a:br>
              <a:rPr lang="he-IL" sz="1600" dirty="0"/>
            </a:br>
            <a:r>
              <a:rPr lang="he-IL" sz="1600" dirty="0"/>
              <a:t>הם קוראים רק לאם: אל תביטי.</a:t>
            </a:r>
          </a:p>
          <a:p>
            <a:pPr algn="ctr"/>
            <a:r>
              <a:rPr lang="he-IL" sz="1600" dirty="0"/>
              <a:t>ואוכל הגרזן בימים ובליל,</a:t>
            </a:r>
            <a:br>
              <a:rPr lang="he-IL" sz="1600" dirty="0"/>
            </a:br>
            <a:r>
              <a:rPr lang="he-IL" sz="1600" dirty="0"/>
              <a:t>והאב הנוצרי הקדוש בעיר רום</a:t>
            </a:r>
            <a:br>
              <a:rPr lang="he-IL" sz="1600" dirty="0"/>
            </a:br>
            <a:r>
              <a:rPr lang="he-IL" sz="1600" dirty="0"/>
              <a:t>לא יצא מהיכל עם צלמי הגואל</a:t>
            </a:r>
            <a:br>
              <a:rPr lang="he-IL" sz="1600" dirty="0"/>
            </a:br>
            <a:r>
              <a:rPr lang="he-IL" sz="1600" dirty="0"/>
              <a:t>לעמוד יום אחד בפוגרום.</a:t>
            </a:r>
          </a:p>
          <a:p>
            <a:pPr algn="ctr"/>
            <a:endParaRPr lang="he-IL" sz="1600" dirty="0"/>
          </a:p>
        </p:txBody>
      </p:sp>
      <p:sp>
        <p:nvSpPr>
          <p:cNvPr id="5" name="מלבן מעוגל 4"/>
          <p:cNvSpPr/>
          <p:nvPr/>
        </p:nvSpPr>
        <p:spPr>
          <a:xfrm>
            <a:off x="5139076" y="2252750"/>
            <a:ext cx="2901142" cy="394023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t>לעמוד יום אחד, יום אחד ויחידי,</a:t>
            </a:r>
            <a:br>
              <a:rPr lang="he-IL" sz="1600" dirty="0"/>
            </a:br>
            <a:r>
              <a:rPr lang="he-IL" sz="1600" dirty="0"/>
              <a:t>במקום שעומד בו שנים כמו גדי</a:t>
            </a:r>
            <a:br>
              <a:rPr lang="he-IL" sz="1600" dirty="0"/>
            </a:br>
            <a:r>
              <a:rPr lang="he-IL" sz="1600" dirty="0"/>
              <a:t>ילד קט,</a:t>
            </a:r>
            <a:br>
              <a:rPr lang="he-IL" sz="1600" dirty="0"/>
            </a:br>
            <a:r>
              <a:rPr lang="he-IL" sz="1600" dirty="0"/>
              <a:t>אלמוני,</a:t>
            </a:r>
            <a:br>
              <a:rPr lang="he-IL" sz="1600" dirty="0"/>
            </a:br>
            <a:r>
              <a:rPr lang="he-IL" sz="1600" dirty="0"/>
              <a:t>יהודי.</a:t>
            </a:r>
          </a:p>
          <a:p>
            <a:pPr algn="ctr"/>
            <a:r>
              <a:rPr lang="he-IL" sz="1600" dirty="0"/>
              <a:t>ורבה דאגה לתמונות ופסלים</a:t>
            </a:r>
            <a:br>
              <a:rPr lang="he-IL" sz="1600" dirty="0"/>
            </a:br>
            <a:r>
              <a:rPr lang="he-IL" sz="1600" dirty="0"/>
              <a:t>ואוצרות אומנות פן יפצצו.</a:t>
            </a:r>
            <a:br>
              <a:rPr lang="he-IL" sz="1600" dirty="0"/>
            </a:br>
            <a:r>
              <a:rPr lang="he-IL" sz="1600" dirty="0"/>
              <a:t>אך אוצרות- אמנות של ראשי עוללים</a:t>
            </a:r>
            <a:br>
              <a:rPr lang="he-IL" sz="1600" dirty="0"/>
            </a:br>
            <a:r>
              <a:rPr lang="he-IL" sz="1600" dirty="0"/>
              <a:t>אל קירות וכבישים ירצצו.</a:t>
            </a:r>
          </a:p>
          <a:p>
            <a:pPr algn="ctr"/>
            <a:r>
              <a:rPr lang="he-IL" sz="1600" dirty="0"/>
              <a:t>עיניהם מדברות: אל תביטי, האם,</a:t>
            </a:r>
            <a:br>
              <a:rPr lang="he-IL" sz="1600" dirty="0"/>
            </a:br>
            <a:r>
              <a:rPr lang="he-IL" sz="1600" dirty="0"/>
              <a:t>איך שורות ארוכות הנחנו.</a:t>
            </a:r>
            <a:br>
              <a:rPr lang="he-IL" sz="1600" dirty="0"/>
            </a:br>
            <a:r>
              <a:rPr lang="he-IL" sz="1600" dirty="0"/>
              <a:t>חיילים ותיקים וידועים לשם,</a:t>
            </a:r>
            <a:br>
              <a:rPr lang="he-IL" sz="1600" dirty="0"/>
            </a:br>
            <a:r>
              <a:rPr lang="he-IL" sz="1600" dirty="0"/>
              <a:t>רק קטנים-בקומה אנחנו.</a:t>
            </a:r>
          </a:p>
        </p:txBody>
      </p:sp>
      <p:sp>
        <p:nvSpPr>
          <p:cNvPr id="6" name="מלבן מעוגל 5"/>
          <p:cNvSpPr/>
          <p:nvPr/>
        </p:nvSpPr>
        <p:spPr>
          <a:xfrm>
            <a:off x="1682793" y="2252750"/>
            <a:ext cx="2901142" cy="394023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עיניהם מדברות עוד דברים אחדים:</a:t>
            </a:r>
            <a:br>
              <a:rPr lang="he-IL" dirty="0"/>
            </a:br>
            <a:r>
              <a:rPr lang="he-IL" dirty="0" err="1"/>
              <a:t>אלהי</a:t>
            </a:r>
            <a:r>
              <a:rPr lang="he-IL" dirty="0"/>
              <a:t> האבות, ידענו</a:t>
            </a:r>
            <a:br>
              <a:rPr lang="he-IL" dirty="0"/>
            </a:br>
            <a:r>
              <a:rPr lang="he-IL" dirty="0"/>
              <a:t>שאתה בחרתנו מכל הילדים,</a:t>
            </a:r>
            <a:br>
              <a:rPr lang="he-IL" dirty="0"/>
            </a:br>
            <a:r>
              <a:rPr lang="he-IL" dirty="0"/>
              <a:t>אהבת אותנו ורצית בנו.</a:t>
            </a:r>
          </a:p>
          <a:p>
            <a:pPr algn="ctr"/>
            <a:r>
              <a:rPr lang="he-IL" dirty="0"/>
              <a:t>שאתה בחרתנו מכל הילדים </a:t>
            </a:r>
            <a:br>
              <a:rPr lang="he-IL" dirty="0"/>
            </a:br>
            <a:r>
              <a:rPr lang="he-IL" dirty="0"/>
              <a:t>להרג מול </a:t>
            </a:r>
            <a:r>
              <a:rPr lang="he-IL" dirty="0" err="1"/>
              <a:t>כסא</a:t>
            </a:r>
            <a:r>
              <a:rPr lang="he-IL" dirty="0"/>
              <a:t> כבודך.</a:t>
            </a:r>
            <a:br>
              <a:rPr lang="he-IL" dirty="0"/>
            </a:br>
            <a:r>
              <a:rPr lang="he-IL" dirty="0"/>
              <a:t>ואתה את דמנו אוסף בכדים</a:t>
            </a:r>
            <a:br>
              <a:rPr lang="he-IL" dirty="0"/>
            </a:br>
            <a:r>
              <a:rPr lang="he-IL" dirty="0"/>
              <a:t>כי אין לו אוסף מלבדך.</a:t>
            </a:r>
          </a:p>
          <a:p>
            <a:pPr algn="ctr"/>
            <a:r>
              <a:rPr lang="he-IL" dirty="0"/>
              <a:t>ואתה מריחו כמו ריח פרחים</a:t>
            </a:r>
            <a:br>
              <a:rPr lang="he-IL" dirty="0"/>
            </a:br>
            <a:r>
              <a:rPr lang="he-IL" dirty="0"/>
              <a:t>ואתה מלקטו במטפחת,</a:t>
            </a:r>
            <a:br>
              <a:rPr lang="he-IL" dirty="0"/>
            </a:br>
            <a:r>
              <a:rPr lang="he-IL" dirty="0"/>
              <a:t>ואתה תבקשנו מידי הרוצחים</a:t>
            </a:r>
            <a:br>
              <a:rPr lang="he-IL" dirty="0"/>
            </a:br>
            <a:r>
              <a:rPr lang="he-IL" dirty="0"/>
              <a:t>ומידי השותקים גם יחד.</a:t>
            </a:r>
          </a:p>
          <a:p>
            <a:pPr algn="ctr"/>
            <a:endParaRPr lang="he-IL" dirty="0"/>
          </a:p>
        </p:txBody>
      </p:sp>
    </p:spTree>
    <p:extLst>
      <p:ext uri="{BB962C8B-B14F-4D97-AF65-F5344CB8AC3E}">
        <p14:creationId xmlns:p14="http://schemas.microsoft.com/office/powerpoint/2010/main" val="233752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DF9DD8-B758-41C6-9A76-9D7CD0867903}"/>
              </a:ext>
            </a:extLst>
          </p:cNvPr>
          <p:cNvSpPr>
            <a:spLocks noGrp="1"/>
          </p:cNvSpPr>
          <p:nvPr>
            <p:ph type="title"/>
          </p:nvPr>
        </p:nvSpPr>
        <p:spPr/>
        <p:txBody>
          <a:bodyPr>
            <a:normAutofit fontScale="90000"/>
          </a:bodyPr>
          <a:lstStyle/>
          <a:p>
            <a:pPr algn="r"/>
            <a:r>
              <a:rPr lang="he-IL" dirty="0"/>
              <a:t>על מנת לדעת מה הושמד- </a:t>
            </a:r>
            <a:br>
              <a:rPr lang="he-IL" dirty="0"/>
            </a:br>
            <a:r>
              <a:rPr lang="he-IL" dirty="0"/>
              <a:t>צריך לתת את הדעת על מה היה קודם...</a:t>
            </a:r>
          </a:p>
        </p:txBody>
      </p:sp>
      <p:sp>
        <p:nvSpPr>
          <p:cNvPr id="3" name="מציין מיקום תוכן 2">
            <a:extLst>
              <a:ext uri="{FF2B5EF4-FFF2-40B4-BE49-F238E27FC236}">
                <a16:creationId xmlns:a16="http://schemas.microsoft.com/office/drawing/2014/main" id="{F1DC6E01-2AE9-4D4E-94FA-9462D676FAAE}"/>
              </a:ext>
            </a:extLst>
          </p:cNvPr>
          <p:cNvSpPr>
            <a:spLocks noGrp="1"/>
          </p:cNvSpPr>
          <p:nvPr>
            <p:ph idx="1"/>
          </p:nvPr>
        </p:nvSpPr>
        <p:spPr>
          <a:xfrm>
            <a:off x="680321" y="2063931"/>
            <a:ext cx="11180753" cy="4415246"/>
          </a:xfrm>
        </p:spPr>
        <p:txBody>
          <a:bodyPr>
            <a:normAutofit fontScale="85000" lnSpcReduction="20000"/>
          </a:bodyPr>
          <a:lstStyle/>
          <a:p>
            <a:pPr marL="0" indent="0">
              <a:buNone/>
            </a:pPr>
            <a:r>
              <a:rPr lang="he-IL" sz="3500" dirty="0"/>
              <a:t>נצפה כעת בסרט קצר המתאר את חיי היהודים </a:t>
            </a:r>
            <a:r>
              <a:rPr lang="he-IL" sz="3500" dirty="0" err="1"/>
              <a:t>בלבוב</a:t>
            </a:r>
            <a:r>
              <a:rPr lang="he-IL" sz="3500" dirty="0"/>
              <a:t> לפני המלחמה. </a:t>
            </a:r>
          </a:p>
          <a:p>
            <a:pPr marL="0" indent="0">
              <a:buNone/>
            </a:pPr>
            <a:r>
              <a:rPr lang="he-IL" sz="3500" dirty="0"/>
              <a:t>לבוב היא עיר באוקראינה. היהודים הגיעו אליה ככל הנראה כבר במאה ה13. הקהילה התפתחה ובמאה ה19 הייתה למרכז תרבותי יהודי. היה בה תיאטרון מפורסם, תנועות נוער יהודיות, קהילה יהודית חרדית וקהילה יהודית משכילה וכן היוותה מרכז מסחרי חשוב.</a:t>
            </a:r>
          </a:p>
          <a:p>
            <a:pPr marL="0" indent="0">
              <a:buNone/>
            </a:pPr>
            <a:r>
              <a:rPr lang="he-IL" sz="3500" dirty="0"/>
              <a:t>לפני השואה גרו </a:t>
            </a:r>
            <a:r>
              <a:rPr lang="he-IL" sz="3500" dirty="0" err="1"/>
              <a:t>בלבוב</a:t>
            </a:r>
            <a:r>
              <a:rPr lang="he-IL" sz="3500" dirty="0"/>
              <a:t> יותר מ100,000 יהודים והם היוו כשליש מאוכלוסיית העיר. היו בעיר 97 בתי כנסת, וחיו בה לאורך השנים תלמידי חכמים רבים ומוכרים (לדוג'- </a:t>
            </a:r>
            <a:r>
              <a:rPr lang="he-IL" sz="3500" dirty="0" err="1"/>
              <a:t>מהר"ם</a:t>
            </a:r>
            <a:r>
              <a:rPr lang="he-IL" sz="3500" dirty="0"/>
              <a:t> מלובלין, הרב דוד הלוי סגל והרב יהושע </a:t>
            </a:r>
            <a:r>
              <a:rPr lang="he-IL" sz="3500" dirty="0" err="1"/>
              <a:t>העשיל</a:t>
            </a:r>
            <a:r>
              <a:rPr lang="he-IL" sz="3500" dirty="0"/>
              <a:t>).</a:t>
            </a:r>
          </a:p>
          <a:p>
            <a:pPr marL="0" indent="0">
              <a:buNone/>
            </a:pPr>
            <a:endParaRPr lang="he-IL" dirty="0"/>
          </a:p>
          <a:p>
            <a:pPr marL="0" indent="0">
              <a:buNone/>
            </a:pPr>
            <a:endParaRPr lang="he-IL" dirty="0"/>
          </a:p>
          <a:p>
            <a:pPr marL="0" indent="0">
              <a:buNone/>
            </a:pPr>
            <a:endParaRPr lang="he-IL" dirty="0"/>
          </a:p>
          <a:p>
            <a:pPr marL="0" indent="0">
              <a:buNone/>
            </a:pPr>
            <a:r>
              <a:rPr lang="en-US" dirty="0"/>
              <a:t>https://www.youtube.com/watch?v=CQVeL-1BbYs</a:t>
            </a:r>
            <a:endParaRPr lang="he-IL" dirty="0"/>
          </a:p>
        </p:txBody>
      </p:sp>
    </p:spTree>
    <p:extLst>
      <p:ext uri="{BB962C8B-B14F-4D97-AF65-F5344CB8AC3E}">
        <p14:creationId xmlns:p14="http://schemas.microsoft.com/office/powerpoint/2010/main" val="3282357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00C23FD-E637-4D3A-8240-2A9B0AB65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5" name="Rectangle 14">
              <a:extLst>
                <a:ext uri="{FF2B5EF4-FFF2-40B4-BE49-F238E27FC236}">
                  <a16:creationId xmlns:a16="http://schemas.microsoft.com/office/drawing/2014/main" id="{3DF7FEBF-5D56-4257-9FAB-F387FBBC6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7044C95-627C-46BD-9F9D-7BA11806F80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8" name="Rectangle 17">
            <a:extLst>
              <a:ext uri="{FF2B5EF4-FFF2-40B4-BE49-F238E27FC236}">
                <a16:creationId xmlns:a16="http://schemas.microsoft.com/office/drawing/2014/main" id="{8269D27C-F10E-4415-B3CC-F6E3C6275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8738DD78-1FD6-41B9-B098-2D73D54D8522}"/>
              </a:ext>
            </a:extLst>
          </p:cNvPr>
          <p:cNvSpPr>
            <a:spLocks noGrp="1"/>
          </p:cNvSpPr>
          <p:nvPr>
            <p:ph type="title"/>
          </p:nvPr>
        </p:nvSpPr>
        <p:spPr>
          <a:xfrm>
            <a:off x="-1167624" y="753230"/>
            <a:ext cx="4196478" cy="1080938"/>
          </a:xfrm>
        </p:spPr>
        <p:txBody>
          <a:bodyPr>
            <a:normAutofit/>
          </a:bodyPr>
          <a:lstStyle/>
          <a:p>
            <a:pPr algn="r"/>
            <a:r>
              <a:rPr lang="he-IL" sz="4500" dirty="0"/>
              <a:t>נאציזם</a:t>
            </a:r>
          </a:p>
        </p:txBody>
      </p:sp>
      <p:pic>
        <p:nvPicPr>
          <p:cNvPr id="20" name="Picture 19">
            <a:extLst>
              <a:ext uri="{FF2B5EF4-FFF2-40B4-BE49-F238E27FC236}">
                <a16:creationId xmlns:a16="http://schemas.microsoft.com/office/drawing/2014/main" id="{3AF35E2B-C716-40DB-88B4-5995477286D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מציין מיקום תוכן 2">
            <a:extLst>
              <a:ext uri="{FF2B5EF4-FFF2-40B4-BE49-F238E27FC236}">
                <a16:creationId xmlns:a16="http://schemas.microsoft.com/office/drawing/2014/main" id="{99179E05-774E-445B-BFA1-BB26794D53B1}"/>
              </a:ext>
            </a:extLst>
          </p:cNvPr>
          <p:cNvSpPr>
            <a:spLocks noGrp="1"/>
          </p:cNvSpPr>
          <p:nvPr>
            <p:ph idx="1"/>
          </p:nvPr>
        </p:nvSpPr>
        <p:spPr>
          <a:xfrm>
            <a:off x="680321" y="2336873"/>
            <a:ext cx="4124289" cy="3599316"/>
          </a:xfrm>
        </p:spPr>
        <p:txBody>
          <a:bodyPr>
            <a:normAutofit/>
          </a:bodyPr>
          <a:lstStyle/>
          <a:p>
            <a:pPr marL="0" indent="0">
              <a:buNone/>
            </a:pPr>
            <a:r>
              <a:rPr lang="he-IL" sz="4000" dirty="0"/>
              <a:t>לפניכן קריקטורות אנטישמיות שפורסמו בגרמניה לפני השואה.</a:t>
            </a:r>
          </a:p>
          <a:p>
            <a:pPr marL="0" indent="0">
              <a:buNone/>
            </a:pPr>
            <a:r>
              <a:rPr lang="he-IL" sz="4000" dirty="0"/>
              <a:t>תארו את הדמות העולה מן התמונות.</a:t>
            </a:r>
          </a:p>
        </p:txBody>
      </p:sp>
      <p:pic>
        <p:nvPicPr>
          <p:cNvPr id="7" name="תמונה 6" descr="http://www.protocolz.com/mushroom/images/mushroom14.jpg">
            <a:hlinkClick r:id="rId4"/>
            <a:extLst>
              <a:ext uri="{FF2B5EF4-FFF2-40B4-BE49-F238E27FC236}">
                <a16:creationId xmlns:a16="http://schemas.microsoft.com/office/drawing/2014/main" id="{FF2415AA-3DEC-443A-8375-8984D36EF4AC}"/>
              </a:ext>
            </a:extLst>
          </p:cNvPr>
          <p:cNvPicPr/>
          <p:nvPr/>
        </p:nvPicPr>
        <p:blipFill rotWithShape="1">
          <a:blip r:embed="rId5"/>
          <a:srcRect r="-2" b="1353"/>
          <a:stretch/>
        </p:blipFill>
        <p:spPr bwMode="auto">
          <a:xfrm>
            <a:off x="5449575" y="488844"/>
            <a:ext cx="3368936" cy="3526040"/>
          </a:xfrm>
          <a:prstGeom prst="rect">
            <a:avLst/>
          </a:prstGeom>
          <a:noFill/>
        </p:spPr>
      </p:pic>
      <p:sp>
        <p:nvSpPr>
          <p:cNvPr id="22" name="Rectangle 21">
            <a:extLst>
              <a:ext uri="{FF2B5EF4-FFF2-40B4-BE49-F238E27FC236}">
                <a16:creationId xmlns:a16="http://schemas.microsoft.com/office/drawing/2014/main" id="{AA505DC8-DCD7-480F-9344-3F895F09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679" y="488844"/>
            <a:ext cx="2739690" cy="202283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תמונה 5" descr="http://static1.squarespace.com/static/5126bbb4e4b08c2e6d1cb6e4/t/545c056ce4b0a64725b83188/1415316850955/">
            <a:hlinkClick r:id="rId6"/>
            <a:extLst>
              <a:ext uri="{FF2B5EF4-FFF2-40B4-BE49-F238E27FC236}">
                <a16:creationId xmlns:a16="http://schemas.microsoft.com/office/drawing/2014/main" id="{C49B1013-B6E4-4EDA-ABCE-EB5252ECEC16}"/>
              </a:ext>
            </a:extLst>
          </p:cNvPr>
          <p:cNvPicPr/>
          <p:nvPr/>
        </p:nvPicPr>
        <p:blipFill rotWithShape="1">
          <a:blip r:embed="rId7" cstate="print"/>
          <a:srcRect t="8420" r="-3" b="14667"/>
          <a:stretch/>
        </p:blipFill>
        <p:spPr bwMode="auto">
          <a:xfrm>
            <a:off x="8967679" y="488844"/>
            <a:ext cx="2739690" cy="2022832"/>
          </a:xfrm>
          <a:prstGeom prst="rect">
            <a:avLst/>
          </a:prstGeom>
          <a:noFill/>
        </p:spPr>
      </p:pic>
      <p:sp>
        <p:nvSpPr>
          <p:cNvPr id="24" name="Rectangle 23">
            <a:extLst>
              <a:ext uri="{FF2B5EF4-FFF2-40B4-BE49-F238E27FC236}">
                <a16:creationId xmlns:a16="http://schemas.microsoft.com/office/drawing/2014/main" id="{68C7D8C9-D085-40D4-9C3B-BBD3F8143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198" y="4169238"/>
            <a:ext cx="3378077" cy="220937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תמונה 8" descr="http://pmcdn.priceminister.com/photo/La-Libre-Parole-Illustree-1re-Annee-N-16-Sam-28-Oct-1893-Livre-ancien-875594070_ML.jpg">
            <a:hlinkClick r:id="rId8"/>
            <a:extLst>
              <a:ext uri="{FF2B5EF4-FFF2-40B4-BE49-F238E27FC236}">
                <a16:creationId xmlns:a16="http://schemas.microsoft.com/office/drawing/2014/main" id="{DACF7FE1-1A37-4DE3-908C-FF2A8CDBC08F}"/>
              </a:ext>
            </a:extLst>
          </p:cNvPr>
          <p:cNvPicPr/>
          <p:nvPr/>
        </p:nvPicPr>
        <p:blipFill rotWithShape="1">
          <a:blip r:embed="rId9"/>
          <a:srcRect t="24186" r="-3" b="10408"/>
          <a:stretch/>
        </p:blipFill>
        <p:spPr bwMode="auto">
          <a:xfrm>
            <a:off x="5449198" y="4169238"/>
            <a:ext cx="3378077" cy="2209379"/>
          </a:xfrm>
          <a:prstGeom prst="rect">
            <a:avLst/>
          </a:prstGeom>
          <a:noFill/>
        </p:spPr>
      </p:pic>
      <p:pic>
        <p:nvPicPr>
          <p:cNvPr id="8" name="תמונה 7" descr="http://tundratabloids.com/wp-content/uploads/2011/10/anti-semitic-cartoon1.png">
            <a:hlinkClick r:id="rId10"/>
            <a:extLst>
              <a:ext uri="{FF2B5EF4-FFF2-40B4-BE49-F238E27FC236}">
                <a16:creationId xmlns:a16="http://schemas.microsoft.com/office/drawing/2014/main" id="{E57BB76A-3BD0-481F-BCE7-779310491796}"/>
              </a:ext>
            </a:extLst>
          </p:cNvPr>
          <p:cNvPicPr/>
          <p:nvPr/>
        </p:nvPicPr>
        <p:blipFill rotWithShape="1">
          <a:blip r:embed="rId11"/>
          <a:srcRect l="26816" r="23065" b="-3"/>
          <a:stretch/>
        </p:blipFill>
        <p:spPr bwMode="auto">
          <a:xfrm>
            <a:off x="8967680" y="2666029"/>
            <a:ext cx="2739691" cy="3712587"/>
          </a:xfrm>
          <a:prstGeom prst="rect">
            <a:avLst/>
          </a:prstGeom>
          <a:noFill/>
        </p:spPr>
      </p:pic>
      <p:pic>
        <p:nvPicPr>
          <p:cNvPr id="17" name="Picture 4" descr="×ª××¦××ª ×ª××× × ×¢×××¨ ×¦×× ×§×¨×¡">
            <a:extLst>
              <a:ext uri="{FF2B5EF4-FFF2-40B4-BE49-F238E27FC236}">
                <a16:creationId xmlns:a16="http://schemas.microsoft.com/office/drawing/2014/main" id="{ACB08F6F-9CFA-4675-9019-A770B85E36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128" y="798056"/>
            <a:ext cx="1680482" cy="100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60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034" name="Picture 76">
            <a:extLst>
              <a:ext uri="{FF2B5EF4-FFF2-40B4-BE49-F238E27FC236}">
                <a16:creationId xmlns:a16="http://schemas.microsoft.com/office/drawing/2014/main" id="{454FCFAE-E3BB-4435-B17F-CD46CFB4B8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35" name="Picture 78">
            <a:extLst>
              <a:ext uri="{FF2B5EF4-FFF2-40B4-BE49-F238E27FC236}">
                <a16:creationId xmlns:a16="http://schemas.microsoft.com/office/drawing/2014/main" id="{924BDA7A-F78F-4590-A559-C7DE0266F1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036" name="Picture 80">
            <a:extLst>
              <a:ext uri="{FF2B5EF4-FFF2-40B4-BE49-F238E27FC236}">
                <a16:creationId xmlns:a16="http://schemas.microsoft.com/office/drawing/2014/main" id="{B84A4CE9-2B70-4140-8CF3-8511AACD24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037" name="Rectangle 82">
            <a:extLst>
              <a:ext uri="{FF2B5EF4-FFF2-40B4-BE49-F238E27FC236}">
                <a16:creationId xmlns:a16="http://schemas.microsoft.com/office/drawing/2014/main" id="{9118D7F3-0254-4E52-A43B-F44A8FDE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8" name="Rectangle 84">
            <a:extLst>
              <a:ext uri="{FF2B5EF4-FFF2-40B4-BE49-F238E27FC236}">
                <a16:creationId xmlns:a16="http://schemas.microsoft.com/office/drawing/2014/main" id="{A3941CD7-C15E-460E-AA0B-20F548EEE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39" name="Group 86">
            <a:extLst>
              <a:ext uri="{FF2B5EF4-FFF2-40B4-BE49-F238E27FC236}">
                <a16:creationId xmlns:a16="http://schemas.microsoft.com/office/drawing/2014/main" id="{EC6C297F-AC5D-4587-AD5F-8AA03E7CA6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88" name="Rectangle 87">
              <a:extLst>
                <a:ext uri="{FF2B5EF4-FFF2-40B4-BE49-F238E27FC236}">
                  <a16:creationId xmlns:a16="http://schemas.microsoft.com/office/drawing/2014/main" id="{DBC51F00-C260-4C24-91A4-FD20181AD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a:extLst>
                <a:ext uri="{FF2B5EF4-FFF2-40B4-BE49-F238E27FC236}">
                  <a16:creationId xmlns:a16="http://schemas.microsoft.com/office/drawing/2014/main" id="{B15A4B8C-B7C1-4EE2-99C3-040663EA9D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040" name="Rectangle 90">
            <a:extLst>
              <a:ext uri="{FF2B5EF4-FFF2-40B4-BE49-F238E27FC236}">
                <a16:creationId xmlns:a16="http://schemas.microsoft.com/office/drawing/2014/main" id="{C2102E4A-495B-4FE2-AA68-2BB08398A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12987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81258725-E4DF-43B2-9F6B-3E8C0262D35F}"/>
              </a:ext>
            </a:extLst>
          </p:cNvPr>
          <p:cNvSpPr>
            <a:spLocks noGrp="1"/>
          </p:cNvSpPr>
          <p:nvPr>
            <p:ph type="title"/>
          </p:nvPr>
        </p:nvSpPr>
        <p:spPr>
          <a:xfrm>
            <a:off x="690908" y="4710483"/>
            <a:ext cx="7284680" cy="940240"/>
          </a:xfrm>
        </p:spPr>
        <p:txBody>
          <a:bodyPr vert="horz" lIns="91440" tIns="45720" rIns="91440" bIns="45720" rtlCol="0" anchor="b">
            <a:normAutofit/>
          </a:bodyPr>
          <a:lstStyle/>
          <a:p>
            <a:pPr algn="r" rtl="0"/>
            <a:r>
              <a:rPr lang="en-US" sz="4100"/>
              <a:t>האידיאולוגיה הנאצית- תורת הגזע</a:t>
            </a:r>
          </a:p>
        </p:txBody>
      </p:sp>
      <p:pic>
        <p:nvPicPr>
          <p:cNvPr id="1028" name="Picture 4" descr="Image result for ‫תורת הגזע‬‎">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77" b="8000"/>
          <a:stretch/>
        </p:blipFill>
        <p:spPr bwMode="auto">
          <a:xfrm>
            <a:off x="1413632" y="640078"/>
            <a:ext cx="3270387" cy="360914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nazi antisemitism">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565" r="7834"/>
          <a:stretch/>
        </p:blipFill>
        <p:spPr bwMode="auto">
          <a:xfrm>
            <a:off x="4848897" y="640078"/>
            <a:ext cx="3270387" cy="360914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1026" name="Picture 2" descr="Image result for social darwinism"/>
          <p:cNvPicPr>
            <a:picLocks noChangeAspect="1" noChangeArrowheads="1"/>
          </p:cNvPicPr>
          <p:nvPr/>
        </p:nvPicPr>
        <p:blipFill rotWithShape="1">
          <a:blip r:embed="rId9">
            <a:extLst>
              <a:ext uri="{28A0092B-C50C-407E-A947-70E740481C1C}">
                <a14:useLocalDpi xmlns:a14="http://schemas.microsoft.com/office/drawing/2010/main" val="0"/>
              </a:ext>
            </a:extLst>
          </a:blip>
          <a:srcRect l="24358" r="24673" b="2"/>
          <a:stretch/>
        </p:blipFill>
        <p:spPr bwMode="auto">
          <a:xfrm>
            <a:off x="8284162" y="640078"/>
            <a:ext cx="3270387" cy="360914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1041" name="Rectangle 92">
            <a:extLst>
              <a:ext uri="{FF2B5EF4-FFF2-40B4-BE49-F238E27FC236}">
                <a16:creationId xmlns:a16="http://schemas.microsoft.com/office/drawing/2014/main" id="{B167C8C1-0638-458D-854F-ADFDD2751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3503" y="4557357"/>
            <a:ext cx="392590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2" name="Rectangle 94">
            <a:extLst>
              <a:ext uri="{FF2B5EF4-FFF2-40B4-BE49-F238E27FC236}">
                <a16:creationId xmlns:a16="http://schemas.microsoft.com/office/drawing/2014/main" id="{D716F05D-83B6-497E-B4AD-1478E9F34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119287" cy="275942"/>
          </a:xfrm>
          <a:prstGeom prst="rect">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96">
            <a:extLst>
              <a:ext uri="{FF2B5EF4-FFF2-40B4-BE49-F238E27FC236}">
                <a16:creationId xmlns:a16="http://schemas.microsoft.com/office/drawing/2014/main" id="{59803695-6288-4F5D-BEAF-51461DE1F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4159" y="6210130"/>
            <a:ext cx="3918428" cy="275942"/>
          </a:xfrm>
          <a:prstGeom prst="rect">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6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האידיאולוגיה הנאצית- תורת הגזע</a:t>
            </a:r>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1381991473"/>
              </p:ext>
            </p:extLst>
          </p:nvPr>
        </p:nvGraphicFramePr>
        <p:xfrm>
          <a:off x="1321724" y="2461028"/>
          <a:ext cx="6121947" cy="3548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מלבן מעוגל 3"/>
          <p:cNvSpPr/>
          <p:nvPr/>
        </p:nvSpPr>
        <p:spPr>
          <a:xfrm>
            <a:off x="7780713" y="2103119"/>
            <a:ext cx="4239492" cy="426442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300" b="1" u="sng" dirty="0">
                <a:solidFill>
                  <a:schemeClr val="tx1"/>
                </a:solidFill>
              </a:rPr>
              <a:t>תורת הגזע </a:t>
            </a:r>
            <a:r>
              <a:rPr lang="he-IL" sz="2300" b="1" dirty="0">
                <a:solidFill>
                  <a:schemeClr val="tx1"/>
                </a:solidFill>
              </a:rPr>
              <a:t>היא תיאוריה המקטלגת את המין האנושי לגזעים אשר מקיימים ביניהם סדר היררכי כך שחלק מהגזעים עליונים ביחס לאחרים.</a:t>
            </a:r>
            <a:br>
              <a:rPr lang="en-US" sz="2300" b="1" dirty="0">
                <a:solidFill>
                  <a:schemeClr val="tx1"/>
                </a:solidFill>
              </a:rPr>
            </a:br>
            <a:r>
              <a:rPr lang="he-IL" sz="2300" b="1" dirty="0">
                <a:solidFill>
                  <a:schemeClr val="tx1"/>
                </a:solidFill>
              </a:rPr>
              <a:t>על פי תורה זו כל גזע הוא בעל תכונות קבועות, בלתי ניתנות לשינוי העוברות מדור לדור.</a:t>
            </a:r>
            <a:br>
              <a:rPr lang="en-US" sz="2300" b="1" dirty="0">
                <a:solidFill>
                  <a:schemeClr val="tx1"/>
                </a:solidFill>
              </a:rPr>
            </a:br>
            <a:r>
              <a:rPr lang="he-IL" sz="2300" b="1" dirty="0">
                <a:solidFill>
                  <a:schemeClr val="tx1"/>
                </a:solidFill>
              </a:rPr>
              <a:t>תורה זו חילקה את האנושות ל3 גזעים:</a:t>
            </a:r>
            <a:endParaRPr lang="he-IL" sz="2300" dirty="0">
              <a:solidFill>
                <a:schemeClr val="tx1"/>
              </a:solidFill>
            </a:endParaRPr>
          </a:p>
        </p:txBody>
      </p:sp>
    </p:spTree>
    <p:extLst>
      <p:ext uri="{BB962C8B-B14F-4D97-AF65-F5344CB8AC3E}">
        <p14:creationId xmlns:p14="http://schemas.microsoft.com/office/powerpoint/2010/main" val="58774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C0AD05-E16E-40D5-940B-80CE99E63C06}"/>
              </a:ext>
            </a:extLst>
          </p:cNvPr>
          <p:cNvSpPr>
            <a:spLocks noGrp="1"/>
          </p:cNvSpPr>
          <p:nvPr>
            <p:ph type="title"/>
          </p:nvPr>
        </p:nvSpPr>
        <p:spPr>
          <a:xfrm>
            <a:off x="2494566" y="1828801"/>
            <a:ext cx="6959446" cy="2866712"/>
          </a:xfrm>
          <a:prstGeom prst="pentagon">
            <a:avLst/>
          </a:prstGeom>
        </p:spPr>
        <p:txBody>
          <a:bodyPr vert="horz" lIns="228600" tIns="228600" rIns="228600" bIns="0" rtlCol="0" anchor="b">
            <a:normAutofit/>
          </a:bodyPr>
          <a:lstStyle/>
          <a:p>
            <a:pPr rtl="0">
              <a:lnSpc>
                <a:spcPct val="80000"/>
              </a:lnSpc>
            </a:pPr>
            <a:endParaRPr lang="en-US" sz="4800" dirty="0"/>
          </a:p>
        </p:txBody>
      </p:sp>
      <p:sp>
        <p:nvSpPr>
          <p:cNvPr id="5" name="מחומש 4">
            <a:extLst>
              <a:ext uri="{FF2B5EF4-FFF2-40B4-BE49-F238E27FC236}">
                <a16:creationId xmlns:a16="http://schemas.microsoft.com/office/drawing/2014/main" id="{7CAB153F-0127-466F-833E-32419B0B9D2C}"/>
              </a:ext>
            </a:extLst>
          </p:cNvPr>
          <p:cNvSpPr/>
          <p:nvPr/>
        </p:nvSpPr>
        <p:spPr>
          <a:xfrm>
            <a:off x="1543971" y="460854"/>
            <a:ext cx="8804366" cy="4887884"/>
          </a:xfrm>
          <a:prstGeom prst="pentagon">
            <a:avLst/>
          </a:prstGeom>
        </p:spPr>
        <p:style>
          <a:lnRef idx="1">
            <a:schemeClr val="dk1"/>
          </a:lnRef>
          <a:fillRef idx="1001">
            <a:schemeClr val="dk2"/>
          </a:fillRef>
          <a:effectRef idx="1">
            <a:schemeClr val="dk1"/>
          </a:effectRef>
          <a:fontRef idx="minor">
            <a:schemeClr val="dk1"/>
          </a:fontRef>
        </p:style>
        <p:txBody>
          <a:bodyPr rtlCol="1" anchor="ctr"/>
          <a:lstStyle/>
          <a:p>
            <a:pPr algn="ctr"/>
            <a:r>
              <a:rPr lang="he-IL" sz="4000" b="1" u="sng" dirty="0"/>
              <a:t>משטרים טוטליטריים-</a:t>
            </a:r>
          </a:p>
          <a:p>
            <a:pPr algn="ctr"/>
            <a:r>
              <a:rPr lang="he-IL" sz="4000" b="1" dirty="0"/>
              <a:t>קומוניזם</a:t>
            </a:r>
          </a:p>
          <a:p>
            <a:pPr algn="ctr"/>
            <a:r>
              <a:rPr lang="he-IL" sz="4000" b="1" dirty="0" err="1"/>
              <a:t>פאשיזם</a:t>
            </a:r>
            <a:endParaRPr lang="he-IL" sz="4000" b="1" dirty="0"/>
          </a:p>
          <a:p>
            <a:pPr algn="ctr"/>
            <a:r>
              <a:rPr lang="he-IL" sz="4000" b="1" dirty="0"/>
              <a:t>נאציזם</a:t>
            </a:r>
          </a:p>
        </p:txBody>
      </p:sp>
    </p:spTree>
    <p:extLst>
      <p:ext uri="{BB962C8B-B14F-4D97-AF65-F5344CB8AC3E}">
        <p14:creationId xmlns:p14="http://schemas.microsoft.com/office/powerpoint/2010/main" val="1821963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E11A8B-D353-4867-842B-40B7BABC9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F0C50D17-020B-418B-BE67-DC7DEA17D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E9D5520-887C-4E25-9F91-49EBA2FB3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Picture 6" descr="Image result for ‫תורת הגזע‬‎">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24" r="-3" b="-3"/>
          <a:stretch/>
        </p:blipFill>
        <p:spPr bwMode="auto">
          <a:xfrm>
            <a:off x="6096000" y="10"/>
            <a:ext cx="6092823"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2E52CAC-158C-4DC7-AA1C-F582FFF73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p:cNvSpPr>
            <a:spLocks noGrp="1"/>
          </p:cNvSpPr>
          <p:nvPr>
            <p:ph type="title"/>
          </p:nvPr>
        </p:nvSpPr>
        <p:spPr>
          <a:xfrm>
            <a:off x="680321" y="753228"/>
            <a:ext cx="5041629" cy="1080938"/>
          </a:xfrm>
        </p:spPr>
        <p:txBody>
          <a:bodyPr>
            <a:normAutofit/>
          </a:bodyPr>
          <a:lstStyle/>
          <a:p>
            <a:r>
              <a:rPr lang="he-IL" sz="3300" dirty="0"/>
              <a:t>מערכת הגזעים </a:t>
            </a:r>
            <a:br>
              <a:rPr lang="he-IL" sz="3300" dirty="0"/>
            </a:br>
            <a:r>
              <a:rPr lang="he-IL" sz="3300" dirty="0"/>
              <a:t>באידיאולוגיה הנאצית</a:t>
            </a:r>
          </a:p>
        </p:txBody>
      </p:sp>
      <p:pic>
        <p:nvPicPr>
          <p:cNvPr id="15" name="Picture 14">
            <a:extLst>
              <a:ext uri="{FF2B5EF4-FFF2-40B4-BE49-F238E27FC236}">
                <a16:creationId xmlns:a16="http://schemas.microsoft.com/office/drawing/2014/main" id="{83211ECD-2CC2-43D9-A32B-E8669250EF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639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p:cNvSpPr>
            <a:spLocks noGrp="1"/>
          </p:cNvSpPr>
          <p:nvPr>
            <p:ph type="title"/>
          </p:nvPr>
        </p:nvSpPr>
        <p:spPr>
          <a:xfrm>
            <a:off x="680321" y="753228"/>
            <a:ext cx="4136123" cy="1080938"/>
          </a:xfrm>
        </p:spPr>
        <p:txBody>
          <a:bodyPr>
            <a:normAutofit/>
          </a:bodyPr>
          <a:lstStyle/>
          <a:p>
            <a:r>
              <a:rPr lang="he-IL" sz="3000" dirty="0"/>
              <a:t>האידיאולוגיה הנאצית- תורת הגזע</a:t>
            </a:r>
          </a:p>
        </p:txBody>
      </p:sp>
      <p:pic>
        <p:nvPicPr>
          <p:cNvPr id="21" name="Picture 16">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מציין מיקום תוכן 2"/>
          <p:cNvSpPr>
            <a:spLocks noGrp="1"/>
          </p:cNvSpPr>
          <p:nvPr>
            <p:ph idx="1"/>
          </p:nvPr>
        </p:nvSpPr>
        <p:spPr>
          <a:xfrm>
            <a:off x="680321" y="2336873"/>
            <a:ext cx="3656289" cy="3599316"/>
          </a:xfrm>
        </p:spPr>
        <p:txBody>
          <a:bodyPr>
            <a:normAutofit/>
          </a:bodyPr>
          <a:lstStyle/>
          <a:p>
            <a:pPr marL="0" indent="0">
              <a:buNone/>
            </a:pPr>
            <a:r>
              <a:rPr lang="he-IL" sz="2500" b="1" dirty="0"/>
              <a:t>הקריקטורה שלפניכן מתבססת על תורת הגזע ומדגישה את ההבדלים שבין הגזע הארי לבין הגזע השמי. מצאי 2 רכיבים בקריקטורה המראים את ההבדלים בין הגזעים.</a:t>
            </a:r>
          </a:p>
        </p:txBody>
      </p:sp>
      <p:sp>
        <p:nvSpPr>
          <p:cNvPr id="22" name="Rectangle 18">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result for ‫תורת הגזע‬‎">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1818" y="955591"/>
            <a:ext cx="4011802" cy="4940024"/>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722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p:cNvSpPr>
            <a:spLocks noGrp="1"/>
          </p:cNvSpPr>
          <p:nvPr>
            <p:ph type="title"/>
          </p:nvPr>
        </p:nvSpPr>
        <p:spPr>
          <a:xfrm>
            <a:off x="680321" y="2063262"/>
            <a:ext cx="3739279" cy="2661052"/>
          </a:xfrm>
        </p:spPr>
        <p:txBody>
          <a:bodyPr>
            <a:normAutofit/>
          </a:bodyPr>
          <a:lstStyle/>
          <a:p>
            <a:pPr algn="r"/>
            <a:r>
              <a:rPr lang="he-IL" sz="4400"/>
              <a:t>האידיאולוגיה הנאצית- חשיבותה של תורת הגזע</a:t>
            </a:r>
          </a:p>
        </p:txBody>
      </p:sp>
      <p:graphicFrame>
        <p:nvGraphicFramePr>
          <p:cNvPr id="5" name="מציין מיקום תוכן 2">
            <a:extLst>
              <a:ext uri="{FF2B5EF4-FFF2-40B4-BE49-F238E27FC236}">
                <a16:creationId xmlns:a16="http://schemas.microsoft.com/office/drawing/2014/main" id="{C913F3CB-F495-43A8-8C4D-3668AEC6B0F4}"/>
              </a:ext>
            </a:extLst>
          </p:cNvPr>
          <p:cNvGraphicFramePr>
            <a:graphicFrameLocks noGrp="1"/>
          </p:cNvGraphicFramePr>
          <p:nvPr>
            <p:ph idx="1"/>
            <p:extLst>
              <p:ext uri="{D42A27DB-BD31-4B8C-83A1-F6EECF244321}">
                <p14:modId xmlns:p14="http://schemas.microsoft.com/office/powerpoint/2010/main" val="3215426127"/>
              </p:ext>
            </p:extLst>
          </p:nvPr>
        </p:nvGraphicFramePr>
        <p:xfrm>
          <a:off x="4419600" y="639762"/>
          <a:ext cx="6941421"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9488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עליית הנאצים לשלטון</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585578406"/>
              </p:ext>
            </p:extLst>
          </p:nvPr>
        </p:nvGraphicFramePr>
        <p:xfrm>
          <a:off x="681038" y="2119746"/>
          <a:ext cx="9613900" cy="4322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אליפסה 4"/>
          <p:cNvSpPr/>
          <p:nvPr/>
        </p:nvSpPr>
        <p:spPr>
          <a:xfrm>
            <a:off x="889462" y="290945"/>
            <a:ext cx="5070763" cy="38487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bg1">
                    <a:lumMod val="95000"/>
                    <a:lumOff val="5000"/>
                  </a:schemeClr>
                </a:solidFill>
              </a:rPr>
              <a:t>היטלר מופיע כאיש הנכון בזמן הנכון שבא לעשות סדר במדינה ולשקם אותה מהקשיים שהתעוררו לאחר המלחמה.</a:t>
            </a:r>
          </a:p>
        </p:txBody>
      </p:sp>
    </p:spTree>
    <p:extLst>
      <p:ext uri="{BB962C8B-B14F-4D97-AF65-F5344CB8AC3E}">
        <p14:creationId xmlns:p14="http://schemas.microsoft.com/office/powerpoint/2010/main" val="68245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פעולותיו של היטלר לביסוס שלטונו</a:t>
            </a:r>
          </a:p>
        </p:txBody>
      </p:sp>
      <p:graphicFrame>
        <p:nvGraphicFramePr>
          <p:cNvPr id="4" name="דיאגרמה 3"/>
          <p:cNvGraphicFramePr/>
          <p:nvPr>
            <p:extLst>
              <p:ext uri="{D42A27DB-BD31-4B8C-83A1-F6EECF244321}">
                <p14:modId xmlns:p14="http://schemas.microsoft.com/office/powerpoint/2010/main" val="2503183044"/>
              </p:ext>
            </p:extLst>
          </p:nvPr>
        </p:nvGraphicFramePr>
        <p:xfrm>
          <a:off x="1396539" y="1961804"/>
          <a:ext cx="8763462" cy="4630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2554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solidFill>
                  <a:schemeClr val="accent4">
                    <a:lumMod val="75000"/>
                  </a:schemeClr>
                </a:solidFill>
              </a:rPr>
              <a:t>מדמוקרטיה מפלגתית למפלגה אחת</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818045358"/>
              </p:ext>
            </p:extLst>
          </p:nvPr>
        </p:nvGraphicFramePr>
        <p:xfrm>
          <a:off x="681037" y="2086496"/>
          <a:ext cx="10690773" cy="4596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146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D13521-EAD4-4B23-AE18-3B70AAE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2EAC6A1-B9AD-4F52-8BFC-D974236C52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2632991A-5881-4C0B-BE55-86E6541DB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FF107A9-A609-4BE3-AC8C-8A7ABC2E5C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8" name="Rectangle 17">
            <a:extLst>
              <a:ext uri="{FF2B5EF4-FFF2-40B4-BE49-F238E27FC236}">
                <a16:creationId xmlns:a16="http://schemas.microsoft.com/office/drawing/2014/main" id="{65AB5407-0F8D-4F52-80FD-7B7BCB7DB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83F2A880-036E-4BE4-951B-E13711685503}"/>
              </a:ext>
            </a:extLst>
          </p:cNvPr>
          <p:cNvSpPr>
            <a:spLocks noGrp="1"/>
          </p:cNvSpPr>
          <p:nvPr>
            <p:ph type="title"/>
          </p:nvPr>
        </p:nvSpPr>
        <p:spPr>
          <a:xfrm>
            <a:off x="680321" y="2063262"/>
            <a:ext cx="3739279" cy="2661052"/>
          </a:xfrm>
        </p:spPr>
        <p:txBody>
          <a:bodyPr>
            <a:normAutofit/>
          </a:bodyPr>
          <a:lstStyle/>
          <a:p>
            <a:pPr algn="r"/>
            <a:r>
              <a:rPr lang="he-IL" sz="4400" dirty="0"/>
              <a:t>עיקרון מנהיג אחד</a:t>
            </a:r>
          </a:p>
        </p:txBody>
      </p:sp>
      <p:graphicFrame>
        <p:nvGraphicFramePr>
          <p:cNvPr id="5" name="מציין מיקום תוכן 2">
            <a:extLst>
              <a:ext uri="{FF2B5EF4-FFF2-40B4-BE49-F238E27FC236}">
                <a16:creationId xmlns:a16="http://schemas.microsoft.com/office/drawing/2014/main" id="{0DA1F280-BCC7-46B0-B56D-953B582A2534}"/>
              </a:ext>
            </a:extLst>
          </p:cNvPr>
          <p:cNvGraphicFramePr>
            <a:graphicFrameLocks noGrp="1"/>
          </p:cNvGraphicFramePr>
          <p:nvPr>
            <p:ph idx="1"/>
            <p:extLst>
              <p:ext uri="{D42A27DB-BD31-4B8C-83A1-F6EECF244321}">
                <p14:modId xmlns:p14="http://schemas.microsoft.com/office/powerpoint/2010/main" val="3207632408"/>
              </p:ext>
            </p:extLst>
          </p:nvPr>
        </p:nvGraphicFramePr>
        <p:xfrm>
          <a:off x="5357694" y="420181"/>
          <a:ext cx="5955658" cy="60851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מלבן: פינות מעוגלות 12">
            <a:extLst>
              <a:ext uri="{FF2B5EF4-FFF2-40B4-BE49-F238E27FC236}">
                <a16:creationId xmlns:a16="http://schemas.microsoft.com/office/drawing/2014/main" id="{83C71429-0DAB-4BD5-B7DB-EE9CADD6B0C9}"/>
              </a:ext>
            </a:extLst>
          </p:cNvPr>
          <p:cNvSpPr/>
          <p:nvPr/>
        </p:nvSpPr>
        <p:spPr>
          <a:xfrm>
            <a:off x="455394" y="4240446"/>
            <a:ext cx="3917805" cy="169817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800" dirty="0"/>
              <a:t>עם אחד</a:t>
            </a:r>
          </a:p>
          <a:p>
            <a:pPr algn="ctr"/>
            <a:r>
              <a:rPr lang="he-IL" sz="3800" dirty="0"/>
              <a:t>מפלגה אחת</a:t>
            </a:r>
          </a:p>
          <a:p>
            <a:pPr algn="ctr"/>
            <a:r>
              <a:rPr lang="he-IL" sz="3800" dirty="0"/>
              <a:t>מנהיג אחד</a:t>
            </a:r>
          </a:p>
        </p:txBody>
      </p:sp>
    </p:spTree>
    <p:extLst>
      <p:ext uri="{BB962C8B-B14F-4D97-AF65-F5344CB8AC3E}">
        <p14:creationId xmlns:p14="http://schemas.microsoft.com/office/powerpoint/2010/main" val="49732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E7E11A8B-D353-4867-842B-40B7BABC9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2" name="Rectangle 71">
              <a:extLst>
                <a:ext uri="{FF2B5EF4-FFF2-40B4-BE49-F238E27FC236}">
                  <a16:creationId xmlns:a16="http://schemas.microsoft.com/office/drawing/2014/main" id="{F0C50D17-020B-418B-BE67-DC7DEA17D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E9D5520-887C-4E25-9F91-49EBA2FB3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2050" name="Picture 2" descr="https://www.davar1.co.il/wp-content/uploads/2017/04/240417_nazischool-688x387.jpg">
            <a:extLst>
              <a:ext uri="{FF2B5EF4-FFF2-40B4-BE49-F238E27FC236}">
                <a16:creationId xmlns:a16="http://schemas.microsoft.com/office/drawing/2014/main" id="{D878FB22-105B-4168-A23C-871987EA4A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42" r="17971" b="-2"/>
          <a:stretch/>
        </p:blipFill>
        <p:spPr bwMode="auto">
          <a:xfrm>
            <a:off x="6096000" y="10"/>
            <a:ext cx="6092823"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C2E52CAC-158C-4DC7-AA1C-F582FFF73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25CB86EE-6FE5-4514-83BF-A873AA4F55BB}"/>
              </a:ext>
            </a:extLst>
          </p:cNvPr>
          <p:cNvSpPr>
            <a:spLocks noGrp="1"/>
          </p:cNvSpPr>
          <p:nvPr>
            <p:ph type="title"/>
          </p:nvPr>
        </p:nvSpPr>
        <p:spPr>
          <a:xfrm>
            <a:off x="680321" y="753228"/>
            <a:ext cx="5041629" cy="1080938"/>
          </a:xfrm>
        </p:spPr>
        <p:txBody>
          <a:bodyPr>
            <a:normAutofit/>
          </a:bodyPr>
          <a:lstStyle/>
          <a:p>
            <a:pPr algn="r"/>
            <a:r>
              <a:rPr lang="he-IL" dirty="0"/>
              <a:t>חינוך נאצי</a:t>
            </a:r>
          </a:p>
        </p:txBody>
      </p:sp>
      <p:pic>
        <p:nvPicPr>
          <p:cNvPr id="77" name="Picture 76">
            <a:extLst>
              <a:ext uri="{FF2B5EF4-FFF2-40B4-BE49-F238E27FC236}">
                <a16:creationId xmlns:a16="http://schemas.microsoft.com/office/drawing/2014/main" id="{83211ECD-2CC2-43D9-A32B-E8669250EF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מציין מיקום תוכן 2">
            <a:extLst>
              <a:ext uri="{FF2B5EF4-FFF2-40B4-BE49-F238E27FC236}">
                <a16:creationId xmlns:a16="http://schemas.microsoft.com/office/drawing/2014/main" id="{96826537-0A6F-4B1A-8873-38D1F979D85C}"/>
              </a:ext>
            </a:extLst>
          </p:cNvPr>
          <p:cNvSpPr>
            <a:spLocks noGrp="1"/>
          </p:cNvSpPr>
          <p:nvPr>
            <p:ph idx="1"/>
          </p:nvPr>
        </p:nvSpPr>
        <p:spPr>
          <a:xfrm>
            <a:off x="680322" y="2336873"/>
            <a:ext cx="5041628" cy="3599316"/>
          </a:xfrm>
        </p:spPr>
        <p:txBody>
          <a:bodyPr>
            <a:noAutofit/>
          </a:bodyPr>
          <a:lstStyle/>
          <a:p>
            <a:r>
              <a:rPr lang="he-IL" sz="2600" dirty="0"/>
              <a:t>בספרו המפורסם "מיין </a:t>
            </a:r>
            <a:r>
              <a:rPr lang="he-IL" sz="2600" dirty="0" err="1"/>
              <a:t>קאמפף</a:t>
            </a:r>
            <a:r>
              <a:rPr lang="he-IL" sz="2600" dirty="0"/>
              <a:t>" כותב הצורר הגדול בהיסטוריה האנושית, אדולף היטלר: "יש לכבוש את הנוער ולגייסו לשירות המדינה הלאומית החדשה. כאשר יריב או מתנגד יכריז 'לא אצטרף אליכם', ענו לו בשקט: 'ילדך כבר שייך לנו, אתה?! מה אתה?! אתה תחלוף מן העולם. צאצאיך שייכים עתה למחנה חדש ותוך זמן קצר לא ידעו דבר מלבד חברה חדשה זו, רייך חדש זה'".</a:t>
            </a:r>
          </a:p>
        </p:txBody>
      </p:sp>
    </p:spTree>
    <p:extLst>
      <p:ext uri="{BB962C8B-B14F-4D97-AF65-F5344CB8AC3E}">
        <p14:creationId xmlns:p14="http://schemas.microsoft.com/office/powerpoint/2010/main" val="1085413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89E563-03A3-4128-B0CC-5D1A7F2C3278}"/>
              </a:ext>
            </a:extLst>
          </p:cNvPr>
          <p:cNvSpPr>
            <a:spLocks noGrp="1"/>
          </p:cNvSpPr>
          <p:nvPr>
            <p:ph type="title"/>
          </p:nvPr>
        </p:nvSpPr>
        <p:spPr/>
        <p:txBody>
          <a:bodyPr>
            <a:normAutofit fontScale="90000"/>
          </a:bodyPr>
          <a:lstStyle/>
          <a:p>
            <a:pPr algn="r"/>
            <a:r>
              <a:rPr lang="he-IL" dirty="0"/>
              <a:t>מתוך ריאיון עם תמר </a:t>
            </a:r>
            <a:r>
              <a:rPr lang="he-IL" dirty="0" err="1"/>
              <a:t>קטקו</a:t>
            </a:r>
            <a:r>
              <a:rPr lang="he-IL" dirty="0"/>
              <a:t>, מחברת הספר "מקרח ברא אותו"- על החינוך הנאצי.</a:t>
            </a:r>
          </a:p>
        </p:txBody>
      </p:sp>
      <p:sp>
        <p:nvSpPr>
          <p:cNvPr id="3" name="מציין מיקום תוכן 2">
            <a:extLst>
              <a:ext uri="{FF2B5EF4-FFF2-40B4-BE49-F238E27FC236}">
                <a16:creationId xmlns:a16="http://schemas.microsoft.com/office/drawing/2014/main" id="{F10B65D5-6594-49F3-945F-D8DA555E92D4}"/>
              </a:ext>
            </a:extLst>
          </p:cNvPr>
          <p:cNvSpPr>
            <a:spLocks noGrp="1"/>
          </p:cNvSpPr>
          <p:nvPr>
            <p:ph idx="1"/>
          </p:nvPr>
        </p:nvSpPr>
        <p:spPr/>
        <p:txBody>
          <a:bodyPr>
            <a:noAutofit/>
          </a:bodyPr>
          <a:lstStyle/>
          <a:p>
            <a:pPr marL="0" indent="0">
              <a:buNone/>
            </a:pPr>
            <a:r>
              <a:rPr lang="he-IL" sz="3000" dirty="0">
                <a:latin typeface="Gisha" panose="020B0502040204020203" pitchFamily="34" charset="-79"/>
                <a:cs typeface="Gisha" panose="020B0502040204020203" pitchFamily="34" charset="-79"/>
              </a:rPr>
              <a:t>הנאצים, כך מתארת </a:t>
            </a:r>
            <a:r>
              <a:rPr lang="he-IL" sz="3000" dirty="0" err="1">
                <a:latin typeface="Gisha" panose="020B0502040204020203" pitchFamily="34" charset="-79"/>
                <a:cs typeface="Gisha" panose="020B0502040204020203" pitchFamily="34" charset="-79"/>
              </a:rPr>
              <a:t>קטקו</a:t>
            </a:r>
            <a:r>
              <a:rPr lang="he-IL" sz="3000" dirty="0">
                <a:latin typeface="Gisha" panose="020B0502040204020203" pitchFamily="34" charset="-79"/>
                <a:cs typeface="Gisha" panose="020B0502040204020203" pitchFamily="34" charset="-79"/>
              </a:rPr>
              <a:t>, הבינו ממש בתחילת הדרך, שבחינוך טמון המפתח לשינוי המוחלט שאותו הם ביקשו להשליט על החברה הגרמנית. חודשים ספורים לאחר שהתמנה לתפקיד ראש הממשלה נאם היטלר בפני מפקדי האס-אס "עיקרה של המהפכה אינו בתפיסת השלטון אלא בחינוך האדם". והוא אכן חולל מהפכה חדה, מוחלטת וקיצונית בכל מערכת החינוך: "כל תלמידי הרייך השלישי קיבלו ספרים חדשים חתומים בצלבי קרס. במכללות להכשרת גננות, מורות ומורים שינו את תכני הלימוד וחוברות ההדרכה הפדגוגית והדידקטית. בבתי הדפוס עבדו מסביב לשעון".</a:t>
            </a:r>
          </a:p>
        </p:txBody>
      </p:sp>
    </p:spTree>
    <p:extLst>
      <p:ext uri="{BB962C8B-B14F-4D97-AF65-F5344CB8AC3E}">
        <p14:creationId xmlns:p14="http://schemas.microsoft.com/office/powerpoint/2010/main" val="3642201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59658C0-3C00-457E-B12B-09F70EAC5853}"/>
              </a:ext>
            </a:extLst>
          </p:cNvPr>
          <p:cNvSpPr>
            <a:spLocks noGrp="1"/>
          </p:cNvSpPr>
          <p:nvPr>
            <p:ph type="title"/>
          </p:nvPr>
        </p:nvSpPr>
        <p:spPr/>
        <p:txBody>
          <a:bodyPr/>
          <a:lstStyle/>
          <a:p>
            <a:pPr algn="r"/>
            <a:r>
              <a:rPr lang="he-IL" dirty="0"/>
              <a:t>הנאציזם באקדמיה ובתרבות</a:t>
            </a:r>
          </a:p>
        </p:txBody>
      </p:sp>
      <p:sp>
        <p:nvSpPr>
          <p:cNvPr id="4" name="אליפסה 3">
            <a:extLst>
              <a:ext uri="{FF2B5EF4-FFF2-40B4-BE49-F238E27FC236}">
                <a16:creationId xmlns:a16="http://schemas.microsoft.com/office/drawing/2014/main" id="{4A1F93A7-A3FD-4307-BAAE-A2C17579A758}"/>
              </a:ext>
            </a:extLst>
          </p:cNvPr>
          <p:cNvSpPr/>
          <p:nvPr/>
        </p:nvSpPr>
        <p:spPr>
          <a:xfrm>
            <a:off x="8791303" y="2403566"/>
            <a:ext cx="2982685" cy="262026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חוק הפקידות- פוטרו כל היהודים מתפקידיהם באוניברסיטאות.</a:t>
            </a:r>
          </a:p>
        </p:txBody>
      </p:sp>
      <p:sp>
        <p:nvSpPr>
          <p:cNvPr id="5" name="אליפסה 4">
            <a:extLst>
              <a:ext uri="{FF2B5EF4-FFF2-40B4-BE49-F238E27FC236}">
                <a16:creationId xmlns:a16="http://schemas.microsoft.com/office/drawing/2014/main" id="{E26CA669-B532-4476-9F26-A47CF98AADC2}"/>
              </a:ext>
            </a:extLst>
          </p:cNvPr>
          <p:cNvSpPr/>
          <p:nvPr/>
        </p:nvSpPr>
        <p:spPr>
          <a:xfrm>
            <a:off x="5952309" y="2403565"/>
            <a:ext cx="2730137" cy="262026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אנשי ההוראה חויבו להצהיר אמונים להיטלר.</a:t>
            </a:r>
          </a:p>
        </p:txBody>
      </p:sp>
      <p:sp>
        <p:nvSpPr>
          <p:cNvPr id="6" name="אליפסה 5">
            <a:extLst>
              <a:ext uri="{FF2B5EF4-FFF2-40B4-BE49-F238E27FC236}">
                <a16:creationId xmlns:a16="http://schemas.microsoft.com/office/drawing/2014/main" id="{E935BF3F-AF2E-4F46-ADEC-3A8ABA24EF82}"/>
              </a:ext>
            </a:extLst>
          </p:cNvPr>
          <p:cNvSpPr/>
          <p:nvPr/>
        </p:nvSpPr>
        <p:spPr>
          <a:xfrm>
            <a:off x="3257006" y="2403564"/>
            <a:ext cx="2586446" cy="262026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תכני הלימוד הותאמו לאידיאולוגיה הנאצית.</a:t>
            </a:r>
          </a:p>
        </p:txBody>
      </p:sp>
      <p:sp>
        <p:nvSpPr>
          <p:cNvPr id="7" name="אליפסה 6">
            <a:extLst>
              <a:ext uri="{FF2B5EF4-FFF2-40B4-BE49-F238E27FC236}">
                <a16:creationId xmlns:a16="http://schemas.microsoft.com/office/drawing/2014/main" id="{5F2E3C33-952C-46A7-813A-AD8C70411BBF}"/>
              </a:ext>
            </a:extLst>
          </p:cNvPr>
          <p:cNvSpPr/>
          <p:nvPr/>
        </p:nvSpPr>
        <p:spPr>
          <a:xfrm>
            <a:off x="309155" y="2325188"/>
            <a:ext cx="2695303" cy="262026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הקמת לשכת הרייך לתרבות.</a:t>
            </a:r>
          </a:p>
        </p:txBody>
      </p:sp>
    </p:spTree>
    <p:extLst>
      <p:ext uri="{BB962C8B-B14F-4D97-AF65-F5344CB8AC3E}">
        <p14:creationId xmlns:p14="http://schemas.microsoft.com/office/powerpoint/2010/main" val="268186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0D57FD-C05B-4194-A0A4-86716173FD09}"/>
              </a:ext>
            </a:extLst>
          </p:cNvPr>
          <p:cNvSpPr>
            <a:spLocks noGrp="1"/>
          </p:cNvSpPr>
          <p:nvPr>
            <p:ph type="title"/>
          </p:nvPr>
        </p:nvSpPr>
        <p:spPr/>
        <p:txBody>
          <a:bodyPr/>
          <a:lstStyle/>
          <a:p>
            <a:pPr algn="r"/>
            <a:r>
              <a:rPr lang="he-IL" dirty="0"/>
              <a:t>משטרים טוטליטריים</a:t>
            </a:r>
          </a:p>
        </p:txBody>
      </p:sp>
      <p:sp>
        <p:nvSpPr>
          <p:cNvPr id="3" name="מציין מיקום תוכן 2">
            <a:extLst>
              <a:ext uri="{FF2B5EF4-FFF2-40B4-BE49-F238E27FC236}">
                <a16:creationId xmlns:a16="http://schemas.microsoft.com/office/drawing/2014/main" id="{F940122D-A1C5-4C04-918F-8100CC22EBCE}"/>
              </a:ext>
            </a:extLst>
          </p:cNvPr>
          <p:cNvSpPr>
            <a:spLocks noGrp="1"/>
          </p:cNvSpPr>
          <p:nvPr>
            <p:ph idx="1"/>
          </p:nvPr>
        </p:nvSpPr>
        <p:spPr>
          <a:xfrm>
            <a:off x="7490287" y="2548670"/>
            <a:ext cx="4456345" cy="4067667"/>
          </a:xfrm>
        </p:spPr>
        <p:txBody>
          <a:bodyPr>
            <a:noAutofit/>
          </a:bodyPr>
          <a:lstStyle/>
          <a:p>
            <a:pPr marL="0" indent="0">
              <a:buNone/>
            </a:pPr>
            <a:r>
              <a:rPr lang="he-IL" sz="2800" dirty="0"/>
              <a:t>עם סיומה של מלחמת העולם הראשונה התגבשו באירופה שלושה משטרים טוטליטריים. (טוטליטרי=כוללני).</a:t>
            </a:r>
          </a:p>
          <a:p>
            <a:pPr marL="0" indent="0">
              <a:buNone/>
            </a:pPr>
            <a:r>
              <a:rPr lang="he-IL" sz="2800" dirty="0"/>
              <a:t>אנו נעסוק במשטרים הטוטליטריים כפי שהם התגבשו ברוסיה, איטליה וגרמניה בין 2 מלחמות העולם. משטרים אלה התאפיינו במספר מאפיינים:</a:t>
            </a:r>
          </a:p>
          <a:p>
            <a:pPr marL="0" indent="0">
              <a:buNone/>
            </a:pPr>
            <a:endParaRPr lang="he-IL" sz="2800" dirty="0"/>
          </a:p>
        </p:txBody>
      </p:sp>
      <p:graphicFrame>
        <p:nvGraphicFramePr>
          <p:cNvPr id="4" name="דיאגרמה 3">
            <a:extLst>
              <a:ext uri="{FF2B5EF4-FFF2-40B4-BE49-F238E27FC236}">
                <a16:creationId xmlns:a16="http://schemas.microsoft.com/office/drawing/2014/main" id="{F4BB71E8-3DC8-438A-8D64-0C022445DAB4}"/>
              </a:ext>
            </a:extLst>
          </p:cNvPr>
          <p:cNvGraphicFramePr/>
          <p:nvPr>
            <p:extLst>
              <p:ext uri="{D42A27DB-BD31-4B8C-83A1-F6EECF244321}">
                <p14:modId xmlns:p14="http://schemas.microsoft.com/office/powerpoint/2010/main" val="3477888902"/>
              </p:ext>
            </p:extLst>
          </p:nvPr>
        </p:nvGraphicFramePr>
        <p:xfrm>
          <a:off x="809897" y="2165335"/>
          <a:ext cx="6915522" cy="4451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82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06AF8B-0C3E-4651-8FCA-1BA1856EFDC5}"/>
              </a:ext>
            </a:extLst>
          </p:cNvPr>
          <p:cNvSpPr>
            <a:spLocks noGrp="1"/>
          </p:cNvSpPr>
          <p:nvPr>
            <p:ph type="title"/>
          </p:nvPr>
        </p:nvSpPr>
        <p:spPr/>
        <p:txBody>
          <a:bodyPr/>
          <a:lstStyle/>
          <a:p>
            <a:pPr algn="r"/>
            <a:r>
              <a:rPr lang="he-IL" dirty="0"/>
              <a:t>שריפת הספרים</a:t>
            </a:r>
          </a:p>
        </p:txBody>
      </p:sp>
      <p:sp>
        <p:nvSpPr>
          <p:cNvPr id="3" name="מציין מיקום תוכן 2">
            <a:extLst>
              <a:ext uri="{FF2B5EF4-FFF2-40B4-BE49-F238E27FC236}">
                <a16:creationId xmlns:a16="http://schemas.microsoft.com/office/drawing/2014/main" id="{8A5E444C-6C86-4A98-838A-11C75CD2141E}"/>
              </a:ext>
            </a:extLst>
          </p:cNvPr>
          <p:cNvSpPr>
            <a:spLocks noGrp="1"/>
          </p:cNvSpPr>
          <p:nvPr>
            <p:ph idx="1"/>
          </p:nvPr>
        </p:nvSpPr>
        <p:spPr/>
        <p:txBody>
          <a:bodyPr/>
          <a:lstStyle/>
          <a:p>
            <a:r>
              <a:rPr lang="en-US" dirty="0"/>
              <a:t>https://www.youtube.com/watch?v=DXnnDs0UMzg&amp;t=76s</a:t>
            </a:r>
            <a:endParaRPr lang="he-IL" dirty="0"/>
          </a:p>
        </p:txBody>
      </p:sp>
    </p:spTree>
    <p:extLst>
      <p:ext uri="{BB962C8B-B14F-4D97-AF65-F5344CB8AC3E}">
        <p14:creationId xmlns:p14="http://schemas.microsoft.com/office/powerpoint/2010/main" val="4068096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D252EB36-EB2C-4AFE-B09B-0DF8AC871E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5" name="Rectangle 74">
              <a:extLst>
                <a:ext uri="{FF2B5EF4-FFF2-40B4-BE49-F238E27FC236}">
                  <a16:creationId xmlns:a16="http://schemas.microsoft.com/office/drawing/2014/main" id="{7CE68524-856D-453B-9349-8E8CBC8BF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899688E6-8880-4976-A59B-AB148C7C99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77" name="Picture 2" descr="תוצאת תמונה עבור הספרייה הריקה">
            <a:hlinkClick r:id="rId3"/>
            <a:extLst>
              <a:ext uri="{FF2B5EF4-FFF2-40B4-BE49-F238E27FC236}">
                <a16:creationId xmlns:a16="http://schemas.microsoft.com/office/drawing/2014/main" id="{111CC973-051E-4D31-893C-0123C67AF8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86" r="18586" b="1"/>
          <a:stretch/>
        </p:blipFill>
        <p:spPr bwMode="auto">
          <a:xfrm>
            <a:off x="4636008" y="10"/>
            <a:ext cx="7552815"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B8D0330D-F534-4131-9807-B71B9EF12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F27FB641-84F7-463B-9E4E-1DD8EC1CBE43}"/>
              </a:ext>
            </a:extLst>
          </p:cNvPr>
          <p:cNvSpPr>
            <a:spLocks noGrp="1"/>
          </p:cNvSpPr>
          <p:nvPr>
            <p:ph type="title"/>
          </p:nvPr>
        </p:nvSpPr>
        <p:spPr>
          <a:xfrm>
            <a:off x="680322" y="753228"/>
            <a:ext cx="3679028" cy="1080938"/>
          </a:xfrm>
        </p:spPr>
        <p:txBody>
          <a:bodyPr>
            <a:normAutofit/>
          </a:bodyPr>
          <a:lstStyle/>
          <a:p>
            <a:pPr algn="ctr"/>
            <a:r>
              <a:rPr lang="he-IL" sz="3200" dirty="0"/>
              <a:t>אנדרטת </a:t>
            </a:r>
            <a:br>
              <a:rPr lang="he-IL" sz="3200" dirty="0"/>
            </a:br>
            <a:r>
              <a:rPr lang="he-IL" sz="3200" dirty="0"/>
              <a:t>"</a:t>
            </a:r>
            <a:r>
              <a:rPr lang="he-IL" sz="3200" dirty="0" err="1"/>
              <a:t>הספריה</a:t>
            </a:r>
            <a:r>
              <a:rPr lang="he-IL" sz="3200" dirty="0"/>
              <a:t> הריקה"</a:t>
            </a:r>
          </a:p>
        </p:txBody>
      </p:sp>
      <p:pic>
        <p:nvPicPr>
          <p:cNvPr id="80" name="Picture 79">
            <a:extLst>
              <a:ext uri="{FF2B5EF4-FFF2-40B4-BE49-F238E27FC236}">
                <a16:creationId xmlns:a16="http://schemas.microsoft.com/office/drawing/2014/main" id="{18B7ED37-7ABB-42DD-AB26-3F9028261B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5" name="מציין מיקום תוכן 4">
            <a:extLst>
              <a:ext uri="{FF2B5EF4-FFF2-40B4-BE49-F238E27FC236}">
                <a16:creationId xmlns:a16="http://schemas.microsoft.com/office/drawing/2014/main" id="{446469AB-C562-44B4-86DF-F8C87FFF6EF8}"/>
              </a:ext>
            </a:extLst>
          </p:cNvPr>
          <p:cNvSpPr>
            <a:spLocks noGrp="1"/>
          </p:cNvSpPr>
          <p:nvPr>
            <p:ph idx="1"/>
          </p:nvPr>
        </p:nvSpPr>
        <p:spPr>
          <a:xfrm>
            <a:off x="169817" y="2172979"/>
            <a:ext cx="4189534" cy="4075422"/>
          </a:xfrm>
        </p:spPr>
        <p:txBody>
          <a:bodyPr>
            <a:noAutofit/>
          </a:bodyPr>
          <a:lstStyle/>
          <a:p>
            <a:r>
              <a:rPr lang="he-IL" sz="2200" dirty="0"/>
              <a:t>אנדרטה זו הקומה בידי הפסל הישראלי מיכה אולמן. היא הוקמה כזכר לשריפת הספרים שהתרחשה במקום בזמן השלטון הנאצי. </a:t>
            </a:r>
          </a:p>
          <a:p>
            <a:r>
              <a:rPr lang="he-IL" sz="2200" dirty="0"/>
              <a:t>האנדרטה היא </a:t>
            </a:r>
            <a:r>
              <a:rPr lang="he-IL" sz="2200" dirty="0">
                <a:hlinkClick r:id="rId6" tooltip="חדר">
                  <a:extLst>
                    <a:ext uri="{A12FA001-AC4F-418D-AE19-62706E023703}">
                      <ahyp:hlinkClr xmlns:ahyp="http://schemas.microsoft.com/office/drawing/2018/hyperlinkcolor" val="tx"/>
                    </a:ext>
                  </a:extLst>
                </a:hlinkClick>
              </a:rPr>
              <a:t>חדר</a:t>
            </a:r>
            <a:r>
              <a:rPr lang="he-IL" sz="2200" dirty="0"/>
              <a:t> תת-קרקעי, </a:t>
            </a:r>
            <a:r>
              <a:rPr lang="he-IL" sz="2200" dirty="0">
                <a:hlinkClick r:id="rId7" tooltip="קובייה">
                  <a:extLst>
                    <a:ext uri="{A12FA001-AC4F-418D-AE19-62706E023703}">
                      <ahyp:hlinkClr xmlns:ahyp="http://schemas.microsoft.com/office/drawing/2018/hyperlinkcolor" val="tx"/>
                    </a:ext>
                  </a:extLst>
                </a:hlinkClick>
              </a:rPr>
              <a:t>קובייה</a:t>
            </a:r>
            <a:r>
              <a:rPr lang="he-IL" sz="2200" dirty="0"/>
              <a:t> שאורך צלעה 5 מטרים, בעל תקרת </a:t>
            </a:r>
            <a:r>
              <a:rPr lang="he-IL" sz="2200" dirty="0">
                <a:hlinkClick r:id="rId8" tooltip="זכוכית">
                  <a:extLst>
                    <a:ext uri="{A12FA001-AC4F-418D-AE19-62706E023703}">
                      <ahyp:hlinkClr xmlns:ahyp="http://schemas.microsoft.com/office/drawing/2018/hyperlinkcolor" val="tx"/>
                    </a:ext>
                  </a:extLst>
                </a:hlinkClick>
              </a:rPr>
              <a:t>זכוכית</a:t>
            </a:r>
            <a:r>
              <a:rPr lang="he-IL" sz="2200" dirty="0"/>
              <a:t> (שהיא רצפת הכיכר), הנמצא מתחת לכיכר במקום המדויק בו נשרפו הספרים. החדר מואר בתאורה פנימית ומכוסה ב</a:t>
            </a:r>
            <a:r>
              <a:rPr lang="he-IL" sz="2200" dirty="0">
                <a:hlinkClick r:id="rId9" tooltip="מדף">
                  <a:extLst>
                    <a:ext uri="{A12FA001-AC4F-418D-AE19-62706E023703}">
                      <ahyp:hlinkClr xmlns:ahyp="http://schemas.microsoft.com/office/drawing/2018/hyperlinkcolor" val="tx"/>
                    </a:ext>
                  </a:extLst>
                </a:hlinkClick>
              </a:rPr>
              <a:t>מדפי</a:t>
            </a:r>
            <a:r>
              <a:rPr lang="he-IL" sz="2200" dirty="0"/>
              <a:t> ספרים ריקים ולבנים, המתאימים לאחסונם של 20,000 ספרים ומייצגים את החלל התרבותי שנותר לאחר שריפת הספרים.</a:t>
            </a:r>
          </a:p>
          <a:p>
            <a:br>
              <a:rPr lang="he-IL" sz="2200" dirty="0"/>
            </a:br>
            <a:endParaRPr lang="he-IL" sz="2200" dirty="0"/>
          </a:p>
        </p:txBody>
      </p:sp>
    </p:spTree>
    <p:extLst>
      <p:ext uri="{BB962C8B-B14F-4D97-AF65-F5344CB8AC3E}">
        <p14:creationId xmlns:p14="http://schemas.microsoft.com/office/powerpoint/2010/main" val="1475063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1DC25A-3715-4197-9B98-7C421838BC56}"/>
              </a:ext>
            </a:extLst>
          </p:cNvPr>
          <p:cNvSpPr>
            <a:spLocks noGrp="1"/>
          </p:cNvSpPr>
          <p:nvPr>
            <p:ph type="title"/>
          </p:nvPr>
        </p:nvSpPr>
        <p:spPr/>
        <p:txBody>
          <a:bodyPr/>
          <a:lstStyle/>
          <a:p>
            <a:pPr algn="r"/>
            <a:r>
              <a:rPr lang="he-IL" dirty="0"/>
              <a:t>תעמולה נאצית</a:t>
            </a:r>
          </a:p>
        </p:txBody>
      </p:sp>
      <p:sp>
        <p:nvSpPr>
          <p:cNvPr id="3" name="מציין מיקום תוכן 2">
            <a:extLst>
              <a:ext uri="{FF2B5EF4-FFF2-40B4-BE49-F238E27FC236}">
                <a16:creationId xmlns:a16="http://schemas.microsoft.com/office/drawing/2014/main" id="{DA698452-6E53-466A-9E61-C9FEAADBE114}"/>
              </a:ext>
            </a:extLst>
          </p:cNvPr>
          <p:cNvSpPr>
            <a:spLocks noGrp="1"/>
          </p:cNvSpPr>
          <p:nvPr>
            <p:ph idx="1"/>
          </p:nvPr>
        </p:nvSpPr>
        <p:spPr/>
        <p:txBody>
          <a:bodyPr/>
          <a:lstStyle/>
          <a:p>
            <a:r>
              <a:rPr lang="he-IL" dirty="0"/>
              <a:t>הוקם משרד מיוחד לשם הפצת התעמולה הנאצית בכדי לגייס את המוני האזרחים לעמוד מאחורי הצעדים הקיצוניים שהיטלר עמד לנקוט.</a:t>
            </a:r>
          </a:p>
          <a:p>
            <a:r>
              <a:rPr lang="he-IL" dirty="0"/>
              <a:t>בראש המשרד עמד יוזף </a:t>
            </a:r>
            <a:r>
              <a:rPr lang="he-IL" dirty="0" err="1"/>
              <a:t>גבלס</a:t>
            </a:r>
            <a:r>
              <a:rPr lang="he-IL" dirty="0"/>
              <a:t>. הוא השתמש בשיטות מגוונות על מנת להפיץ את מסרי התעמולה:</a:t>
            </a:r>
          </a:p>
        </p:txBody>
      </p:sp>
      <p:sp>
        <p:nvSpPr>
          <p:cNvPr id="4" name="מלבן: פינות מעוגלות 3">
            <a:extLst>
              <a:ext uri="{FF2B5EF4-FFF2-40B4-BE49-F238E27FC236}">
                <a16:creationId xmlns:a16="http://schemas.microsoft.com/office/drawing/2014/main" id="{FAC8B421-8498-4BB8-938A-67D5F0652A60}"/>
              </a:ext>
            </a:extLst>
          </p:cNvPr>
          <p:cNvSpPr/>
          <p:nvPr/>
        </p:nvSpPr>
        <p:spPr>
          <a:xfrm>
            <a:off x="8321040" y="3984171"/>
            <a:ext cx="2991394" cy="103966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t>חלוקת מקלטי רדיו בהם ניתן לקלוט רק את תחנת הרדיו הרשמית של המדינה.</a:t>
            </a:r>
          </a:p>
        </p:txBody>
      </p:sp>
      <p:sp>
        <p:nvSpPr>
          <p:cNvPr id="5" name="מלבן: פינות מעוגלות 4">
            <a:extLst>
              <a:ext uri="{FF2B5EF4-FFF2-40B4-BE49-F238E27FC236}">
                <a16:creationId xmlns:a16="http://schemas.microsoft.com/office/drawing/2014/main" id="{52FAE3CE-78A7-4B00-9163-11EF03BCB515}"/>
              </a:ext>
            </a:extLst>
          </p:cNvPr>
          <p:cNvSpPr/>
          <p:nvPr/>
        </p:nvSpPr>
        <p:spPr>
          <a:xfrm>
            <a:off x="5064034" y="3984171"/>
            <a:ext cx="2991394" cy="103966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200" dirty="0"/>
              <a:t>יומני חדשות ששודרו בקולנוע שהיוו מקור מידע כמעט בלעדי.</a:t>
            </a:r>
          </a:p>
        </p:txBody>
      </p:sp>
      <p:sp>
        <p:nvSpPr>
          <p:cNvPr id="6" name="מלבן: פינות מעוגלות 5">
            <a:extLst>
              <a:ext uri="{FF2B5EF4-FFF2-40B4-BE49-F238E27FC236}">
                <a16:creationId xmlns:a16="http://schemas.microsoft.com/office/drawing/2014/main" id="{6DBEFF48-ACEA-45F0-8EC1-4F01D2E9B3CE}"/>
              </a:ext>
            </a:extLst>
          </p:cNvPr>
          <p:cNvSpPr/>
          <p:nvPr/>
        </p:nvSpPr>
        <p:spPr>
          <a:xfrm>
            <a:off x="1807028" y="3984171"/>
            <a:ext cx="2991394" cy="103966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200" dirty="0"/>
              <a:t>העיתונות בשליטת המפלגה. עיתון "דר </a:t>
            </a:r>
            <a:r>
              <a:rPr lang="he-IL" sz="2200" dirty="0" err="1"/>
              <a:t>שטרימר</a:t>
            </a:r>
            <a:r>
              <a:rPr lang="he-IL" sz="2200" dirty="0"/>
              <a:t>"- עיתון תעמולה.</a:t>
            </a:r>
          </a:p>
        </p:txBody>
      </p:sp>
      <p:sp>
        <p:nvSpPr>
          <p:cNvPr id="7" name="מלבן: פינות מעוגלות 6">
            <a:extLst>
              <a:ext uri="{FF2B5EF4-FFF2-40B4-BE49-F238E27FC236}">
                <a16:creationId xmlns:a16="http://schemas.microsoft.com/office/drawing/2014/main" id="{4CCAB091-8A81-4F08-92E5-ADD355BB05C4}"/>
              </a:ext>
            </a:extLst>
          </p:cNvPr>
          <p:cNvSpPr/>
          <p:nvPr/>
        </p:nvSpPr>
        <p:spPr>
          <a:xfrm>
            <a:off x="6825343" y="5416357"/>
            <a:ext cx="2991394" cy="1039664"/>
          </a:xfrm>
          <a:prstGeom prst="roundRect">
            <a:avLst/>
          </a:prstGeom>
          <a:solidFill>
            <a:srgbClr val="E937B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t>הפקת סרטים המאדירים את היטלר ומפיצים את האידיאולוגיה הנאצית.</a:t>
            </a:r>
          </a:p>
        </p:txBody>
      </p:sp>
      <p:sp>
        <p:nvSpPr>
          <p:cNvPr id="8" name="מלבן: פינות מעוגלות 7">
            <a:extLst>
              <a:ext uri="{FF2B5EF4-FFF2-40B4-BE49-F238E27FC236}">
                <a16:creationId xmlns:a16="http://schemas.microsoft.com/office/drawing/2014/main" id="{126028BD-BDA1-4F5B-82F9-468D58937C2A}"/>
              </a:ext>
            </a:extLst>
          </p:cNvPr>
          <p:cNvSpPr/>
          <p:nvPr/>
        </p:nvSpPr>
        <p:spPr>
          <a:xfrm>
            <a:off x="3568337" y="5399232"/>
            <a:ext cx="2991394" cy="1039664"/>
          </a:xfrm>
          <a:prstGeom prst="roundRect">
            <a:avLst/>
          </a:prstGeom>
          <a:solidFill>
            <a:srgbClr val="AB75A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200" dirty="0"/>
              <a:t>כנסים, </a:t>
            </a:r>
            <a:r>
              <a:rPr lang="he-IL" sz="2200" dirty="0" err="1"/>
              <a:t>אסיפות</a:t>
            </a:r>
            <a:r>
              <a:rPr lang="he-IL" sz="2200" dirty="0"/>
              <a:t> המוניות, תהלוכות.</a:t>
            </a:r>
          </a:p>
        </p:txBody>
      </p:sp>
    </p:spTree>
    <p:extLst>
      <p:ext uri="{BB962C8B-B14F-4D97-AF65-F5344CB8AC3E}">
        <p14:creationId xmlns:p14="http://schemas.microsoft.com/office/powerpoint/2010/main" val="64274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7C1D521-45BA-4AC1-A2C7-C8D9F85FA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D94A1C9F-4FBD-4D46-943D-1B39469A8E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1" name="Rectangle 140">
            <a:extLst>
              <a:ext uri="{FF2B5EF4-FFF2-40B4-BE49-F238E27FC236}">
                <a16:creationId xmlns:a16="http://schemas.microsoft.com/office/drawing/2014/main" id="{C05821D6-5125-4277-89F9-B7B3DAF7F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1816225-314C-4679-8FC2-3F3C46AB6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17485E3F-69BA-4274-9A5F-78BE81954C39}"/>
              </a:ext>
            </a:extLst>
          </p:cNvPr>
          <p:cNvSpPr>
            <a:spLocks noGrp="1"/>
          </p:cNvSpPr>
          <p:nvPr>
            <p:ph type="title"/>
          </p:nvPr>
        </p:nvSpPr>
        <p:spPr>
          <a:xfrm>
            <a:off x="680321" y="753228"/>
            <a:ext cx="7087552" cy="1080938"/>
          </a:xfrm>
        </p:spPr>
        <p:txBody>
          <a:bodyPr>
            <a:normAutofit/>
          </a:bodyPr>
          <a:lstStyle/>
          <a:p>
            <a:r>
              <a:rPr lang="he-IL" dirty="0"/>
              <a:t>שימוש בטרור</a:t>
            </a:r>
            <a:endParaRPr lang="he-IL"/>
          </a:p>
        </p:txBody>
      </p:sp>
      <p:pic>
        <p:nvPicPr>
          <p:cNvPr id="145" name="Picture 144">
            <a:extLst>
              <a:ext uri="{FF2B5EF4-FFF2-40B4-BE49-F238E27FC236}">
                <a16:creationId xmlns:a16="http://schemas.microsoft.com/office/drawing/2014/main" id="{8A36C73E-1917-409B-8B05-7093151D73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מציין מיקום תוכן 2">
            <a:extLst>
              <a:ext uri="{FF2B5EF4-FFF2-40B4-BE49-F238E27FC236}">
                <a16:creationId xmlns:a16="http://schemas.microsoft.com/office/drawing/2014/main" id="{C49101E9-99CA-4DF7-AA4F-F18DF41F30F0}"/>
              </a:ext>
            </a:extLst>
          </p:cNvPr>
          <p:cNvSpPr>
            <a:spLocks noGrp="1"/>
          </p:cNvSpPr>
          <p:nvPr>
            <p:ph idx="1"/>
          </p:nvPr>
        </p:nvSpPr>
        <p:spPr>
          <a:xfrm>
            <a:off x="680321" y="2336873"/>
            <a:ext cx="6423211" cy="3599316"/>
          </a:xfrm>
        </p:spPr>
        <p:txBody>
          <a:bodyPr>
            <a:noAutofit/>
          </a:bodyPr>
          <a:lstStyle/>
          <a:p>
            <a:r>
              <a:rPr lang="he-IL" sz="2600" dirty="0"/>
              <a:t>היטלר הקים יחידות צבאיות שהיו נאמנות לו- </a:t>
            </a:r>
            <a:r>
              <a:rPr lang="en-US" sz="2600" dirty="0"/>
              <a:t>S.A.\S.S</a:t>
            </a:r>
            <a:r>
              <a:rPr lang="he-IL" sz="2600" dirty="0"/>
              <a:t>. זמן קצר לאחר עלייתו לשלטון הקים היטלר את מחנה הריכוז דכאו. </a:t>
            </a:r>
          </a:p>
          <a:p>
            <a:r>
              <a:rPr lang="he-IL" sz="2600" dirty="0"/>
              <a:t>למחנה נשלחו מתנגדי המפלגה, קומוניסטים, אלכוהוליסטים, הומוסקסואלים וכד'.</a:t>
            </a:r>
          </a:p>
          <a:p>
            <a:endParaRPr lang="he-IL" sz="2600" dirty="0"/>
          </a:p>
          <a:p>
            <a:r>
              <a:rPr lang="he-IL" sz="2600" dirty="0"/>
              <a:t>ליל הסכינים הארוכות- באירוע זה פשטו אנשי ה</a:t>
            </a:r>
            <a:r>
              <a:rPr lang="en-US" sz="2600" dirty="0"/>
              <a:t>S.S.</a:t>
            </a:r>
            <a:r>
              <a:rPr lang="he-IL" sz="2600" dirty="0"/>
              <a:t> על מפקדת ה</a:t>
            </a:r>
            <a:r>
              <a:rPr lang="en-US" sz="2600" dirty="0"/>
              <a:t>S.A.</a:t>
            </a:r>
            <a:r>
              <a:rPr lang="he-IL" sz="2600" dirty="0"/>
              <a:t> והרגו קרוב ל1000 איש בטענה שאינם מספיק נאמנים להיטלר. </a:t>
            </a:r>
          </a:p>
        </p:txBody>
      </p:sp>
      <p:sp>
        <p:nvSpPr>
          <p:cNvPr id="147" name="Rectangle 146">
            <a:extLst>
              <a:ext uri="{FF2B5EF4-FFF2-40B4-BE49-F238E27FC236}">
                <a16:creationId xmlns:a16="http://schemas.microsoft.com/office/drawing/2014/main" id="{6F191A36-E820-48C5-B16C-958384D2B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תוצאת תמונה עבור ליל הסכינים הארוכות">
            <a:hlinkClick r:id="rId4"/>
            <a:extLst>
              <a:ext uri="{FF2B5EF4-FFF2-40B4-BE49-F238E27FC236}">
                <a16:creationId xmlns:a16="http://schemas.microsoft.com/office/drawing/2014/main" id="{604ECDAF-6E3D-45DF-81A7-609AE47E89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8156" y="1219467"/>
            <a:ext cx="2706302" cy="205002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028" name="Picture 4" descr="http://4.bp.blogspot.com/-CWymwtfVuCk/VW1apgVVGHI/AAAAAAAAA3c/5D59RGqI60M/s1600/%25D7%259C%25D7%2599%25D7%259C%2B%25D7%2594%25D7%25A1%25D7%259B%25D7%2599%25D7%25A0%25D7%2599%25D7%259D.jpg">
            <a:extLst>
              <a:ext uri="{FF2B5EF4-FFF2-40B4-BE49-F238E27FC236}">
                <a16:creationId xmlns:a16="http://schemas.microsoft.com/office/drawing/2014/main" id="{1988259D-B31C-4744-8472-40B5B6EE55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8156" y="3591224"/>
            <a:ext cx="2704363" cy="202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79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02252E-BF29-4C4D-92CF-B050EB2AB3EE}"/>
              </a:ext>
            </a:extLst>
          </p:cNvPr>
          <p:cNvSpPr>
            <a:spLocks noGrp="1"/>
          </p:cNvSpPr>
          <p:nvPr>
            <p:ph type="title"/>
          </p:nvPr>
        </p:nvSpPr>
        <p:spPr/>
        <p:txBody>
          <a:bodyPr/>
          <a:lstStyle/>
          <a:p>
            <a:pPr algn="r"/>
            <a:r>
              <a:rPr lang="he-IL" dirty="0"/>
              <a:t>ביסוס הכלכלה</a:t>
            </a:r>
          </a:p>
        </p:txBody>
      </p:sp>
      <p:sp>
        <p:nvSpPr>
          <p:cNvPr id="3" name="מציין מיקום תוכן 2">
            <a:extLst>
              <a:ext uri="{FF2B5EF4-FFF2-40B4-BE49-F238E27FC236}">
                <a16:creationId xmlns:a16="http://schemas.microsoft.com/office/drawing/2014/main" id="{0E32A6E1-D3FD-4DE5-8C09-84D068997BE6}"/>
              </a:ext>
            </a:extLst>
          </p:cNvPr>
          <p:cNvSpPr>
            <a:spLocks noGrp="1"/>
          </p:cNvSpPr>
          <p:nvPr>
            <p:ph idx="1"/>
          </p:nvPr>
        </p:nvSpPr>
        <p:spPr>
          <a:xfrm>
            <a:off x="9261566" y="2224332"/>
            <a:ext cx="2425317" cy="3066125"/>
          </a:xfrm>
        </p:spPr>
        <p:txBody>
          <a:bodyPr>
            <a:normAutofit lnSpcReduction="10000"/>
          </a:bodyPr>
          <a:lstStyle/>
          <a:p>
            <a:r>
              <a:rPr lang="he-IL" dirty="0"/>
              <a:t>היטלר קיבל לידיו מדינה שהייתה הרוסה מבחינה כלכלית (גם בעקבות חוזה ורסאי). היטלר יזם פעולות לשיפור המצב הכלכלי- "</a:t>
            </a:r>
            <a:r>
              <a:rPr lang="he-IL" dirty="0" err="1"/>
              <a:t>תוכנית</a:t>
            </a:r>
            <a:r>
              <a:rPr lang="he-IL" dirty="0"/>
              <a:t> 4 השנים".</a:t>
            </a:r>
          </a:p>
        </p:txBody>
      </p:sp>
      <p:graphicFrame>
        <p:nvGraphicFramePr>
          <p:cNvPr id="4" name="דיאגרמה 3">
            <a:extLst>
              <a:ext uri="{FF2B5EF4-FFF2-40B4-BE49-F238E27FC236}">
                <a16:creationId xmlns:a16="http://schemas.microsoft.com/office/drawing/2014/main" id="{CE9FDAC6-8379-49B1-BE5E-A09C05488E51}"/>
              </a:ext>
            </a:extLst>
          </p:cNvPr>
          <p:cNvGraphicFramePr/>
          <p:nvPr>
            <p:extLst>
              <p:ext uri="{D42A27DB-BD31-4B8C-83A1-F6EECF244321}">
                <p14:modId xmlns:p14="http://schemas.microsoft.com/office/powerpoint/2010/main" val="372898299"/>
              </p:ext>
            </p:extLst>
          </p:nvPr>
        </p:nvGraphicFramePr>
        <p:xfrm>
          <a:off x="1789611" y="2224332"/>
          <a:ext cx="7185688" cy="4385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0271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A58504-6006-4B67-AE95-7DB87346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B7504F1-4EE5-437A-9CA9-8672F11D1F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6AC952A6-CC03-47AA-AD37-B2E959A9D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32E9EFE8-1E47-4BCC-9246-E3E27EFE6506}"/>
              </a:ext>
            </a:extLst>
          </p:cNvPr>
          <p:cNvSpPr>
            <a:spLocks noGrp="1"/>
          </p:cNvSpPr>
          <p:nvPr>
            <p:ph type="title"/>
          </p:nvPr>
        </p:nvSpPr>
        <p:spPr>
          <a:xfrm>
            <a:off x="680321" y="4714194"/>
            <a:ext cx="8129353" cy="1311176"/>
          </a:xfrm>
        </p:spPr>
        <p:txBody>
          <a:bodyPr anchor="b">
            <a:normAutofit/>
          </a:bodyPr>
          <a:lstStyle/>
          <a:p>
            <a:pPr algn="r"/>
            <a:r>
              <a:rPr lang="he-IL" sz="4100" dirty="0"/>
              <a:t>אנטישמיות מודרנית</a:t>
            </a:r>
          </a:p>
        </p:txBody>
      </p:sp>
      <p:sp>
        <p:nvSpPr>
          <p:cNvPr id="16" name="Rectangle 15">
            <a:extLst>
              <a:ext uri="{FF2B5EF4-FFF2-40B4-BE49-F238E27FC236}">
                <a16:creationId xmlns:a16="http://schemas.microsoft.com/office/drawing/2014/main" id="{080B5962-AA92-4E66-8F31-F459392E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7D9E0C4-D894-444E-920A-196A7647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73D07A-2B5C-4BE6-823B-8909EED96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894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DD7462-85B6-40DC-AC66-8B0241CA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מציין מיקום תוכן 2">
            <a:extLst>
              <a:ext uri="{FF2B5EF4-FFF2-40B4-BE49-F238E27FC236}">
                <a16:creationId xmlns:a16="http://schemas.microsoft.com/office/drawing/2014/main" id="{F291C9DE-7A97-44A2-8434-CA06B360EC27}"/>
              </a:ext>
            </a:extLst>
          </p:cNvPr>
          <p:cNvGraphicFramePr>
            <a:graphicFrameLocks noGrp="1"/>
          </p:cNvGraphicFramePr>
          <p:nvPr>
            <p:ph idx="1"/>
            <p:extLst>
              <p:ext uri="{D42A27DB-BD31-4B8C-83A1-F6EECF244321}">
                <p14:modId xmlns:p14="http://schemas.microsoft.com/office/powerpoint/2010/main" val="3107235444"/>
              </p:ext>
            </p:extLst>
          </p:nvPr>
        </p:nvGraphicFramePr>
        <p:xfrm>
          <a:off x="680321" y="0"/>
          <a:ext cx="10871917" cy="45561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20871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A58504-6006-4B67-AE95-7DB87346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B7504F1-4EE5-437A-9CA9-8672F11D1F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6AC952A6-CC03-47AA-AD37-B2E959A9D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4A574335-3D07-4715-B84E-BDAE0AB2D6B6}"/>
              </a:ext>
            </a:extLst>
          </p:cNvPr>
          <p:cNvSpPr>
            <a:spLocks noGrp="1"/>
          </p:cNvSpPr>
          <p:nvPr>
            <p:ph type="title"/>
          </p:nvPr>
        </p:nvSpPr>
        <p:spPr>
          <a:xfrm>
            <a:off x="680321" y="4714194"/>
            <a:ext cx="8129353" cy="1311176"/>
          </a:xfrm>
        </p:spPr>
        <p:txBody>
          <a:bodyPr anchor="b">
            <a:normAutofit/>
          </a:bodyPr>
          <a:lstStyle/>
          <a:p>
            <a:pPr algn="r"/>
            <a:r>
              <a:rPr lang="he-IL" sz="4800"/>
              <a:t>מהי אנטישמיות מודרנית?</a:t>
            </a:r>
          </a:p>
        </p:txBody>
      </p:sp>
      <p:sp>
        <p:nvSpPr>
          <p:cNvPr id="16" name="Rectangle 15">
            <a:extLst>
              <a:ext uri="{FF2B5EF4-FFF2-40B4-BE49-F238E27FC236}">
                <a16:creationId xmlns:a16="http://schemas.microsoft.com/office/drawing/2014/main" id="{080B5962-AA92-4E66-8F31-F459392E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7D9E0C4-D894-444E-920A-196A7647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73D07A-2B5C-4BE6-823B-8909EED96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894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DD7462-85B6-40DC-AC66-8B0241CA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מציין מיקום תוכן 2">
            <a:extLst>
              <a:ext uri="{FF2B5EF4-FFF2-40B4-BE49-F238E27FC236}">
                <a16:creationId xmlns:a16="http://schemas.microsoft.com/office/drawing/2014/main" id="{023A04D7-AC1A-45E1-B3F4-74B65ECFA004}"/>
              </a:ext>
            </a:extLst>
          </p:cNvPr>
          <p:cNvGraphicFramePr>
            <a:graphicFrameLocks noGrp="1"/>
          </p:cNvGraphicFramePr>
          <p:nvPr>
            <p:ph idx="1"/>
            <p:extLst>
              <p:ext uri="{D42A27DB-BD31-4B8C-83A1-F6EECF244321}">
                <p14:modId xmlns:p14="http://schemas.microsoft.com/office/powerpoint/2010/main" val="1570006447"/>
              </p:ext>
            </p:extLst>
          </p:nvPr>
        </p:nvGraphicFramePr>
        <p:xfrm>
          <a:off x="620713" y="195943"/>
          <a:ext cx="10931525" cy="40537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08153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D13521-EAD4-4B23-AE18-3B70AAE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2EAC6A1-B9AD-4F52-8BFC-D974236C52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2632991A-5881-4C0B-BE55-86E6541DB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FF107A9-A609-4BE3-AC8C-8A7ABC2E5C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8" name="Rectangle 17">
            <a:extLst>
              <a:ext uri="{FF2B5EF4-FFF2-40B4-BE49-F238E27FC236}">
                <a16:creationId xmlns:a16="http://schemas.microsoft.com/office/drawing/2014/main" id="{65AB5407-0F8D-4F52-80FD-7B7BCB7DB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3D9E48B0-D820-48E3-B87F-A723431ADEBE}"/>
              </a:ext>
            </a:extLst>
          </p:cNvPr>
          <p:cNvSpPr>
            <a:spLocks noGrp="1"/>
          </p:cNvSpPr>
          <p:nvPr>
            <p:ph type="title"/>
          </p:nvPr>
        </p:nvSpPr>
        <p:spPr>
          <a:xfrm>
            <a:off x="680321" y="2063262"/>
            <a:ext cx="3739279" cy="2661052"/>
          </a:xfrm>
        </p:spPr>
        <p:txBody>
          <a:bodyPr>
            <a:normAutofit/>
          </a:bodyPr>
          <a:lstStyle/>
          <a:p>
            <a:pPr algn="r"/>
            <a:r>
              <a:rPr lang="he-IL" sz="4400"/>
              <a:t>מדוע היא מתעוררת כעת?</a:t>
            </a:r>
          </a:p>
        </p:txBody>
      </p:sp>
      <p:graphicFrame>
        <p:nvGraphicFramePr>
          <p:cNvPr id="5" name="מציין מיקום תוכן 2">
            <a:extLst>
              <a:ext uri="{FF2B5EF4-FFF2-40B4-BE49-F238E27FC236}">
                <a16:creationId xmlns:a16="http://schemas.microsoft.com/office/drawing/2014/main" id="{7C5A22A1-A112-4E0B-9F08-5395CCEC5E4E}"/>
              </a:ext>
            </a:extLst>
          </p:cNvPr>
          <p:cNvGraphicFramePr>
            <a:graphicFrameLocks noGrp="1"/>
          </p:cNvGraphicFramePr>
          <p:nvPr>
            <p:ph idx="1"/>
            <p:extLst>
              <p:ext uri="{D42A27DB-BD31-4B8C-83A1-F6EECF244321}">
                <p14:modId xmlns:p14="http://schemas.microsoft.com/office/powerpoint/2010/main" val="229285743"/>
              </p:ext>
            </p:extLst>
          </p:nvPr>
        </p:nvGraphicFramePr>
        <p:xfrm>
          <a:off x="5443170" y="372910"/>
          <a:ext cx="5955658" cy="5792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2199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764E3F6-59F1-44FF-9EF2-8EF0BCA3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DF1CE84-BC06-4E42-A5D4-7B92E327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75" name="Rectangle 74">
            <a:extLst>
              <a:ext uri="{FF2B5EF4-FFF2-40B4-BE49-F238E27FC236}">
                <a16:creationId xmlns:a16="http://schemas.microsoft.com/office/drawing/2014/main" id="{0743C7B8-BD05-4C16-9FC9-6B5C5BA3A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6B9B529-EAD6-442A-92A1-6A496B932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431DAC4C-78CC-459D-A2A4-659D32A79601}"/>
              </a:ext>
            </a:extLst>
          </p:cNvPr>
          <p:cNvSpPr>
            <a:spLocks noGrp="1"/>
          </p:cNvSpPr>
          <p:nvPr>
            <p:ph type="title"/>
          </p:nvPr>
        </p:nvSpPr>
        <p:spPr>
          <a:xfrm>
            <a:off x="680321" y="753228"/>
            <a:ext cx="7087552" cy="1080938"/>
          </a:xfrm>
        </p:spPr>
        <p:txBody>
          <a:bodyPr>
            <a:normAutofit/>
          </a:bodyPr>
          <a:lstStyle/>
          <a:p>
            <a:pPr algn="ctr"/>
            <a:r>
              <a:rPr lang="he-IL" sz="3300" dirty="0"/>
              <a:t>תיאוריות מדעיות וחברתיות עליהן התבססה האנטישמיות המודרנית</a:t>
            </a:r>
          </a:p>
        </p:txBody>
      </p:sp>
      <p:pic>
        <p:nvPicPr>
          <p:cNvPr id="79" name="Picture 78">
            <a:extLst>
              <a:ext uri="{FF2B5EF4-FFF2-40B4-BE49-F238E27FC236}">
                <a16:creationId xmlns:a16="http://schemas.microsoft.com/office/drawing/2014/main" id="{C0419FA5-A1B5-487F-92D4-03983819F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מציין מיקום תוכן 2">
            <a:extLst>
              <a:ext uri="{FF2B5EF4-FFF2-40B4-BE49-F238E27FC236}">
                <a16:creationId xmlns:a16="http://schemas.microsoft.com/office/drawing/2014/main" id="{73F8621F-3837-45DD-9360-F3EDC09FD88C}"/>
              </a:ext>
            </a:extLst>
          </p:cNvPr>
          <p:cNvSpPr>
            <a:spLocks noGrp="1"/>
          </p:cNvSpPr>
          <p:nvPr>
            <p:ph idx="1"/>
          </p:nvPr>
        </p:nvSpPr>
        <p:spPr>
          <a:xfrm>
            <a:off x="680321" y="2121426"/>
            <a:ext cx="6423211" cy="3599316"/>
          </a:xfrm>
        </p:spPr>
        <p:txBody>
          <a:bodyPr>
            <a:noAutofit/>
          </a:bodyPr>
          <a:lstStyle/>
          <a:p>
            <a:r>
              <a:rPr lang="he-IL" dirty="0"/>
              <a:t>צ'רלס דרווין (1809-1882), מדען וחוקר טבע בריטי, העלה במחקריו כי בין המינים בטבע שורר מאבק קיום מתמיד, ובמהלכו מתרחש תהליך "</a:t>
            </a:r>
            <a:r>
              <a:rPr lang="he-IL" b="1" dirty="0">
                <a:hlinkClick r:id="rId4"/>
              </a:rPr>
              <a:t>הברירה הטבעית</a:t>
            </a:r>
            <a:r>
              <a:rPr lang="he-IL" dirty="0"/>
              <a:t>" – בו החזקים שורדים והאחרים נכחדים. תפיסתו של דרווין הועתקה, בניגוד להשקפתו, לתחום היחסים החברתיים והיא מכונה "דרוויניזם חברתי".</a:t>
            </a:r>
          </a:p>
          <a:p>
            <a:r>
              <a:rPr lang="he-IL" dirty="0"/>
              <a:t>על פי תפיסה זו, בחברה האנושית שוררת מלחמת קיום שבה שורד החזק והאיכותי. הדרוויניזם החברתי עומד בבסיס </a:t>
            </a:r>
            <a:r>
              <a:rPr lang="he-IL" b="1" dirty="0">
                <a:hlinkClick r:id="rId5"/>
              </a:rPr>
              <a:t>תורת הגזע</a:t>
            </a:r>
            <a:r>
              <a:rPr lang="he-IL" dirty="0"/>
              <a:t>, שלפיה האנושות מחולקת לגזעים עליונים ונחותים. בהתאם לדרוויניזם החברתי, תביא מלחמת הקיום השוררת בטבע להכחדת הגזע שהוא קבע כגזע נחות – הגזע השמי, וייוותר הגזע הנחשב בעיניהם לעליון – הגזע הארי.</a:t>
            </a:r>
          </a:p>
          <a:p>
            <a:endParaRPr lang="he-IL" dirty="0"/>
          </a:p>
        </p:txBody>
      </p:sp>
      <p:pic>
        <p:nvPicPr>
          <p:cNvPr id="2050" name="Picture 2" descr="תוצאת תמונה עבור ‪social darwinism‬‏">
            <a:hlinkClick r:id="rId6"/>
            <a:extLst>
              <a:ext uri="{FF2B5EF4-FFF2-40B4-BE49-F238E27FC236}">
                <a16:creationId xmlns:a16="http://schemas.microsoft.com/office/drawing/2014/main" id="{444F2F98-D3ED-4DE7-B682-A0CB22C770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7091" y="2169571"/>
            <a:ext cx="3358478" cy="251885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182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Rectangle 26">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1" name="Rectangle 30">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B944B3A7-67F6-4777-BE61-E46BF6675132}"/>
              </a:ext>
            </a:extLst>
          </p:cNvPr>
          <p:cNvSpPr>
            <a:spLocks noGrp="1"/>
          </p:cNvSpPr>
          <p:nvPr>
            <p:ph type="title"/>
          </p:nvPr>
        </p:nvSpPr>
        <p:spPr>
          <a:xfrm>
            <a:off x="680321" y="2063262"/>
            <a:ext cx="3739279" cy="2661052"/>
          </a:xfrm>
        </p:spPr>
        <p:txBody>
          <a:bodyPr>
            <a:normAutofit/>
          </a:bodyPr>
          <a:lstStyle/>
          <a:p>
            <a:pPr algn="r"/>
            <a:r>
              <a:rPr lang="he-IL" sz="4400"/>
              <a:t>טענות האנטישמיות כנגד היהודים</a:t>
            </a:r>
          </a:p>
        </p:txBody>
      </p:sp>
      <p:graphicFrame>
        <p:nvGraphicFramePr>
          <p:cNvPr id="5" name="מציין מיקום תוכן 2">
            <a:extLst>
              <a:ext uri="{FF2B5EF4-FFF2-40B4-BE49-F238E27FC236}">
                <a16:creationId xmlns:a16="http://schemas.microsoft.com/office/drawing/2014/main" id="{C75E379B-22E6-40B8-A643-08F3FE294E21}"/>
              </a:ext>
            </a:extLst>
          </p:cNvPr>
          <p:cNvGraphicFramePr>
            <a:graphicFrameLocks noGrp="1"/>
          </p:cNvGraphicFramePr>
          <p:nvPr>
            <p:ph idx="1"/>
            <p:extLst>
              <p:ext uri="{D42A27DB-BD31-4B8C-83A1-F6EECF244321}">
                <p14:modId xmlns:p14="http://schemas.microsoft.com/office/powerpoint/2010/main" val="1570409712"/>
              </p:ext>
            </p:extLst>
          </p:nvPr>
        </p:nvGraphicFramePr>
        <p:xfrm>
          <a:off x="2559209" y="422030"/>
          <a:ext cx="11723579" cy="63167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197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8684E1-8FF3-45A0-AC46-69B1A5A62268}"/>
              </a:ext>
            </a:extLst>
          </p:cNvPr>
          <p:cNvSpPr>
            <a:spLocks noGrp="1"/>
          </p:cNvSpPr>
          <p:nvPr>
            <p:ph type="title"/>
          </p:nvPr>
        </p:nvSpPr>
        <p:spPr/>
        <p:txBody>
          <a:bodyPr/>
          <a:lstStyle/>
          <a:p>
            <a:pPr algn="r"/>
            <a:r>
              <a:rPr lang="he-IL" dirty="0"/>
              <a:t>קומוניזם</a:t>
            </a:r>
          </a:p>
        </p:txBody>
      </p:sp>
      <p:sp>
        <p:nvSpPr>
          <p:cNvPr id="3" name="מציין מיקום תוכן 2">
            <a:extLst>
              <a:ext uri="{FF2B5EF4-FFF2-40B4-BE49-F238E27FC236}">
                <a16:creationId xmlns:a16="http://schemas.microsoft.com/office/drawing/2014/main" id="{27A19ADE-3825-4BD2-B4B1-E3644E51E87D}"/>
              </a:ext>
            </a:extLst>
          </p:cNvPr>
          <p:cNvSpPr>
            <a:spLocks noGrp="1"/>
          </p:cNvSpPr>
          <p:nvPr>
            <p:ph idx="1"/>
          </p:nvPr>
        </p:nvSpPr>
        <p:spPr>
          <a:xfrm>
            <a:off x="849086" y="2271558"/>
            <a:ext cx="9990184" cy="3599316"/>
          </a:xfrm>
        </p:spPr>
        <p:txBody>
          <a:bodyPr/>
          <a:lstStyle/>
          <a:p>
            <a:pPr marL="0" indent="0">
              <a:buNone/>
            </a:pPr>
            <a:r>
              <a:rPr lang="he-IL" dirty="0"/>
              <a:t>הקומוניזם היא שיטה כלכלית-חברתית המבוססת על האידאולוגיה המרקסיסטית. שיטה זו נפוצה בזכות פרסום "המניפסט הקומוניסטי" מאת מרקס </a:t>
            </a:r>
            <a:r>
              <a:rPr lang="he-IL" dirty="0" err="1"/>
              <a:t>ואנגלס</a:t>
            </a:r>
            <a:r>
              <a:rPr lang="he-IL" dirty="0"/>
              <a:t>, שם תואר הקומוניזם כשלב הבא בהתפתחות החברה האנושית ובו יפתרו מצוקות האדם והחברה, אשר נגרמו בידי השיטה הקפיטליסטית. הקומוניזם שואף להביא לחברה נטולת ממשלה ומעמדות.</a:t>
            </a:r>
          </a:p>
        </p:txBody>
      </p:sp>
      <p:graphicFrame>
        <p:nvGraphicFramePr>
          <p:cNvPr id="4" name="דיאגרמה 3">
            <a:extLst>
              <a:ext uri="{FF2B5EF4-FFF2-40B4-BE49-F238E27FC236}">
                <a16:creationId xmlns:a16="http://schemas.microsoft.com/office/drawing/2014/main" id="{ECDA44D7-979F-4536-9CC8-9FE4CBFA86C9}"/>
              </a:ext>
            </a:extLst>
          </p:cNvPr>
          <p:cNvGraphicFramePr/>
          <p:nvPr>
            <p:extLst>
              <p:ext uri="{D42A27DB-BD31-4B8C-83A1-F6EECF244321}">
                <p14:modId xmlns:p14="http://schemas.microsoft.com/office/powerpoint/2010/main" val="498724843"/>
              </p:ext>
            </p:extLst>
          </p:nvPr>
        </p:nvGraphicFramePr>
        <p:xfrm>
          <a:off x="979715" y="2626844"/>
          <a:ext cx="985955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תמונה 5">
            <a:extLst>
              <a:ext uri="{FF2B5EF4-FFF2-40B4-BE49-F238E27FC236}">
                <a16:creationId xmlns:a16="http://schemas.microsoft.com/office/drawing/2014/main" id="{E3FEF650-87C9-442E-A451-58535994D13B}"/>
              </a:ext>
            </a:extLst>
          </p:cNvPr>
          <p:cNvPicPr>
            <a:picLocks noChangeAspect="1"/>
          </p:cNvPicPr>
          <p:nvPr/>
        </p:nvPicPr>
        <p:blipFill>
          <a:blip r:embed="rId7"/>
          <a:stretch>
            <a:fillRect/>
          </a:stretch>
        </p:blipFill>
        <p:spPr>
          <a:xfrm>
            <a:off x="10572750" y="474665"/>
            <a:ext cx="1619250" cy="1619250"/>
          </a:xfrm>
          <a:prstGeom prst="rect">
            <a:avLst/>
          </a:prstGeom>
        </p:spPr>
      </p:pic>
    </p:spTree>
    <p:extLst>
      <p:ext uri="{BB962C8B-B14F-4D97-AF65-F5344CB8AC3E}">
        <p14:creationId xmlns:p14="http://schemas.microsoft.com/office/powerpoint/2010/main" val="25558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F66F84-488A-4844-9842-54A44AA1B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AA5319C-B33F-4EEA-8216-44D49DADED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8A223C6B-9B09-429F-8EC7-2247F6F85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247508DB-BE13-4099-B306-02B1BDA65408}"/>
              </a:ext>
            </a:extLst>
          </p:cNvPr>
          <p:cNvSpPr>
            <a:spLocks noGrp="1"/>
          </p:cNvSpPr>
          <p:nvPr>
            <p:ph type="title"/>
          </p:nvPr>
        </p:nvSpPr>
        <p:spPr>
          <a:xfrm>
            <a:off x="680321" y="753228"/>
            <a:ext cx="9613861" cy="1080938"/>
          </a:xfrm>
        </p:spPr>
        <p:txBody>
          <a:bodyPr>
            <a:normAutofit/>
          </a:bodyPr>
          <a:lstStyle/>
          <a:p>
            <a:r>
              <a:rPr lang="he-IL" dirty="0"/>
              <a:t>חידושה של האנטישמיות המודרנית</a:t>
            </a:r>
            <a:endParaRPr lang="he-IL"/>
          </a:p>
        </p:txBody>
      </p:sp>
      <p:sp>
        <p:nvSpPr>
          <p:cNvPr id="16" name="Rectangle 15">
            <a:extLst>
              <a:ext uri="{FF2B5EF4-FFF2-40B4-BE49-F238E27FC236}">
                <a16:creationId xmlns:a16="http://schemas.microsoft.com/office/drawing/2014/main" id="{2545D866-050C-4D40-A605-67E60B854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27720AC9-C70E-49B0-A839-1AF327EB7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C9BA3C9-28E4-43BD-870F-673E1775A2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2" name="Picture 21">
            <a:extLst>
              <a:ext uri="{FF2B5EF4-FFF2-40B4-BE49-F238E27FC236}">
                <a16:creationId xmlns:a16="http://schemas.microsoft.com/office/drawing/2014/main" id="{8FD19149-7681-43E0-8504-1992ADCF4C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5" name="מציין מיקום תוכן 2">
            <a:extLst>
              <a:ext uri="{FF2B5EF4-FFF2-40B4-BE49-F238E27FC236}">
                <a16:creationId xmlns:a16="http://schemas.microsoft.com/office/drawing/2014/main" id="{EED080C7-E725-4177-9633-61689223997F}"/>
              </a:ext>
            </a:extLst>
          </p:cNvPr>
          <p:cNvGraphicFramePr>
            <a:graphicFrameLocks noGrp="1"/>
          </p:cNvGraphicFramePr>
          <p:nvPr>
            <p:ph idx="1"/>
            <p:extLst>
              <p:ext uri="{D42A27DB-BD31-4B8C-83A1-F6EECF244321}">
                <p14:modId xmlns:p14="http://schemas.microsoft.com/office/powerpoint/2010/main" val="2803925711"/>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24353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2" name="Rectangle 71">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074" name="Picture 2" descr="תוצאת תמונה עבור אנטישמיות מודרנית">
            <a:hlinkClick r:id="rId3"/>
            <a:extLst>
              <a:ext uri="{FF2B5EF4-FFF2-40B4-BE49-F238E27FC236}">
                <a16:creationId xmlns:a16="http://schemas.microsoft.com/office/drawing/2014/main" id="{0DD00001-4BAB-4F76-A701-C1EA80CD0E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018"/>
          <a:stretch/>
        </p:blipFill>
        <p:spPr bwMode="auto">
          <a:xfrm>
            <a:off x="7547810" y="10"/>
            <a:ext cx="4641013"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64BF359E-4519-4DE8-B9D1-1F09EBDF8C89}"/>
              </a:ext>
            </a:extLst>
          </p:cNvPr>
          <p:cNvSpPr>
            <a:spLocks noGrp="1"/>
          </p:cNvSpPr>
          <p:nvPr>
            <p:ph type="title"/>
          </p:nvPr>
        </p:nvSpPr>
        <p:spPr>
          <a:xfrm>
            <a:off x="680321" y="753228"/>
            <a:ext cx="7087552" cy="1080938"/>
          </a:xfrm>
        </p:spPr>
        <p:txBody>
          <a:bodyPr>
            <a:normAutofit/>
          </a:bodyPr>
          <a:lstStyle/>
          <a:p>
            <a:r>
              <a:rPr lang="he-IL" dirty="0"/>
              <a:t>ביטויי האנטישמיות המודרנית</a:t>
            </a:r>
            <a:endParaRPr lang="he-IL"/>
          </a:p>
        </p:txBody>
      </p:sp>
      <p:pic>
        <p:nvPicPr>
          <p:cNvPr id="77" name="Picture 76">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מציין מיקום תוכן 2">
            <a:extLst>
              <a:ext uri="{FF2B5EF4-FFF2-40B4-BE49-F238E27FC236}">
                <a16:creationId xmlns:a16="http://schemas.microsoft.com/office/drawing/2014/main" id="{8636F5E2-D983-4CB6-9171-BCB30914F430}"/>
              </a:ext>
            </a:extLst>
          </p:cNvPr>
          <p:cNvSpPr>
            <a:spLocks noGrp="1"/>
          </p:cNvSpPr>
          <p:nvPr>
            <p:ph idx="1"/>
          </p:nvPr>
        </p:nvSpPr>
        <p:spPr>
          <a:xfrm>
            <a:off x="680321" y="2336873"/>
            <a:ext cx="6423211" cy="3599316"/>
          </a:xfrm>
        </p:spPr>
        <p:txBody>
          <a:bodyPr>
            <a:noAutofit/>
          </a:bodyPr>
          <a:lstStyle/>
          <a:p>
            <a:r>
              <a:rPr lang="he-IL" sz="3000" dirty="0"/>
              <a:t>הקמת מפלגות שתבעו להרחיק את היהודים מהחברה או להטיל עליהם מגבלות.</a:t>
            </a:r>
          </a:p>
          <a:p>
            <a:r>
              <a:rPr lang="he-IL" sz="3000" dirty="0"/>
              <a:t>כתיבת ספרות אנטישמית- סופרים דוגמת וילהלם מאר, </a:t>
            </a:r>
            <a:r>
              <a:rPr lang="he-IL" sz="3000" dirty="0" err="1"/>
              <a:t>סיוארט</a:t>
            </a:r>
            <a:r>
              <a:rPr lang="he-IL" sz="3000" dirty="0"/>
              <a:t> </a:t>
            </a:r>
            <a:r>
              <a:rPr lang="he-IL" sz="3000" dirty="0" err="1"/>
              <a:t>צ'מברלין</a:t>
            </a:r>
            <a:r>
              <a:rPr lang="he-IL" sz="3000" dirty="0"/>
              <a:t>, </a:t>
            </a:r>
            <a:r>
              <a:rPr lang="he-IL" sz="3000" dirty="0" err="1"/>
              <a:t>ריכארד</a:t>
            </a:r>
            <a:r>
              <a:rPr lang="he-IL" sz="3000" dirty="0"/>
              <a:t> ואגנר.</a:t>
            </a:r>
          </a:p>
          <a:p>
            <a:r>
              <a:rPr lang="he-IL" sz="3000" dirty="0"/>
              <a:t>פעילות ציבורית: העצומה האנטישמית- כבר ב1880 מוגשת עצומה בחתימת 300,000 תושבי גרמניה בה הם דורשים לבטל את האמנציפציה. </a:t>
            </a:r>
          </a:p>
        </p:txBody>
      </p:sp>
    </p:spTree>
    <p:extLst>
      <p:ext uri="{BB962C8B-B14F-4D97-AF65-F5344CB8AC3E}">
        <p14:creationId xmlns:p14="http://schemas.microsoft.com/office/powerpoint/2010/main" val="756062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a:extLst>
              <a:ext uri="{FF2B5EF4-FFF2-40B4-BE49-F238E27FC236}">
                <a16:creationId xmlns:a16="http://schemas.microsoft.com/office/drawing/2014/main" id="{A897EF67-95B4-4C03-B79C-D32CB3AC578C}"/>
              </a:ext>
            </a:extLst>
          </p:cNvPr>
          <p:cNvGraphicFramePr>
            <a:graphicFrameLocks noGrp="1"/>
          </p:cNvGraphicFramePr>
          <p:nvPr>
            <p:ph idx="1"/>
            <p:extLst>
              <p:ext uri="{D42A27DB-BD31-4B8C-83A1-F6EECF244321}">
                <p14:modId xmlns:p14="http://schemas.microsoft.com/office/powerpoint/2010/main" val="1583995022"/>
              </p:ext>
            </p:extLst>
          </p:nvPr>
        </p:nvGraphicFramePr>
        <p:xfrm>
          <a:off x="-457200" y="0"/>
          <a:ext cx="14197557" cy="6208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3467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E423C3-66B7-485B-9C99-83ACF67791B4}"/>
              </a:ext>
            </a:extLst>
          </p:cNvPr>
          <p:cNvSpPr>
            <a:spLocks noGrp="1"/>
          </p:cNvSpPr>
          <p:nvPr>
            <p:ph type="title"/>
          </p:nvPr>
        </p:nvSpPr>
        <p:spPr>
          <a:xfrm>
            <a:off x="680321" y="753228"/>
            <a:ext cx="9613861" cy="1080938"/>
          </a:xfrm>
        </p:spPr>
        <p:txBody>
          <a:bodyPr>
            <a:normAutofit/>
          </a:bodyPr>
          <a:lstStyle/>
          <a:p>
            <a:pPr algn="r"/>
            <a:r>
              <a:rPr lang="he-IL" dirty="0"/>
              <a:t>המוסר היהודי כאנטיתזה של הגזע הארי</a:t>
            </a:r>
          </a:p>
        </p:txBody>
      </p:sp>
      <p:graphicFrame>
        <p:nvGraphicFramePr>
          <p:cNvPr id="5" name="מציין מיקום תוכן 2">
            <a:extLst>
              <a:ext uri="{FF2B5EF4-FFF2-40B4-BE49-F238E27FC236}">
                <a16:creationId xmlns:a16="http://schemas.microsoft.com/office/drawing/2014/main" id="{8BD76731-30BC-4650-836A-99794A631676}"/>
              </a:ext>
            </a:extLst>
          </p:cNvPr>
          <p:cNvGraphicFramePr>
            <a:graphicFrameLocks noGrp="1"/>
          </p:cNvGraphicFramePr>
          <p:nvPr>
            <p:ph idx="1"/>
            <p:extLst>
              <p:ext uri="{D42A27DB-BD31-4B8C-83A1-F6EECF244321}">
                <p14:modId xmlns:p14="http://schemas.microsoft.com/office/powerpoint/2010/main" val="1657810707"/>
              </p:ext>
            </p:extLst>
          </p:nvPr>
        </p:nvGraphicFramePr>
        <p:xfrm>
          <a:off x="680321" y="1576188"/>
          <a:ext cx="10830641" cy="5182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282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F46DE5-9469-4AC6-8D2D-7486E05C2A3E}"/>
              </a:ext>
            </a:extLst>
          </p:cNvPr>
          <p:cNvSpPr>
            <a:spLocks noGrp="1"/>
          </p:cNvSpPr>
          <p:nvPr>
            <p:ph type="title"/>
          </p:nvPr>
        </p:nvSpPr>
        <p:spPr>
          <a:xfrm>
            <a:off x="313509" y="753227"/>
            <a:ext cx="9980673" cy="1219263"/>
          </a:xfrm>
        </p:spPr>
        <p:txBody>
          <a:bodyPr>
            <a:normAutofit/>
          </a:bodyPr>
          <a:lstStyle/>
          <a:p>
            <a:pPr algn="r"/>
            <a:r>
              <a:rPr lang="he-IL" dirty="0"/>
              <a:t>שלבים במדיניות האנטי-יהודית של הנאצים בגרמניה בשנים 1933-1938</a:t>
            </a:r>
          </a:p>
        </p:txBody>
      </p:sp>
      <p:sp>
        <p:nvSpPr>
          <p:cNvPr id="3" name="מציין מיקום תוכן 2">
            <a:extLst>
              <a:ext uri="{FF2B5EF4-FFF2-40B4-BE49-F238E27FC236}">
                <a16:creationId xmlns:a16="http://schemas.microsoft.com/office/drawing/2014/main" id="{D5690B98-C415-41B2-8146-AB20DD99C14F}"/>
              </a:ext>
            </a:extLst>
          </p:cNvPr>
          <p:cNvSpPr>
            <a:spLocks noGrp="1"/>
          </p:cNvSpPr>
          <p:nvPr>
            <p:ph idx="1"/>
          </p:nvPr>
        </p:nvSpPr>
        <p:spPr>
          <a:xfrm>
            <a:off x="9405257" y="2153993"/>
            <a:ext cx="2417279" cy="3599316"/>
          </a:xfrm>
        </p:spPr>
        <p:txBody>
          <a:bodyPr/>
          <a:lstStyle/>
          <a:p>
            <a:pPr marL="0" indent="0">
              <a:buNone/>
            </a:pPr>
            <a:r>
              <a:rPr lang="he-IL" dirty="0"/>
              <a:t>מטרת הנאצים עם עלייתם לשלטון:</a:t>
            </a:r>
          </a:p>
          <a:p>
            <a:pPr marL="0" indent="0">
              <a:buNone/>
            </a:pPr>
            <a:endParaRPr lang="he-IL" dirty="0"/>
          </a:p>
          <a:p>
            <a:pPr marL="0" indent="0">
              <a:buNone/>
            </a:pPr>
            <a:endParaRPr lang="he-IL" dirty="0"/>
          </a:p>
        </p:txBody>
      </p:sp>
      <p:sp>
        <p:nvSpPr>
          <p:cNvPr id="4" name="אליפסה 3">
            <a:extLst>
              <a:ext uri="{FF2B5EF4-FFF2-40B4-BE49-F238E27FC236}">
                <a16:creationId xmlns:a16="http://schemas.microsoft.com/office/drawing/2014/main" id="{4EE8B0D2-CC99-4F64-B586-FF2A22C89711}"/>
              </a:ext>
            </a:extLst>
          </p:cNvPr>
          <p:cNvSpPr/>
          <p:nvPr/>
        </p:nvSpPr>
        <p:spPr>
          <a:xfrm>
            <a:off x="1139121" y="1980400"/>
            <a:ext cx="8569885" cy="12670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dirty="0"/>
              <a:t>הפיכת גרמניה </a:t>
            </a:r>
            <a:r>
              <a:rPr lang="he-IL" sz="4000" dirty="0" err="1"/>
              <a:t>ל"יודנריין</a:t>
            </a:r>
            <a:r>
              <a:rPr lang="he-IL" sz="4000" dirty="0"/>
              <a:t>" (=נקייה מיהודים)</a:t>
            </a:r>
          </a:p>
        </p:txBody>
      </p:sp>
      <p:graphicFrame>
        <p:nvGraphicFramePr>
          <p:cNvPr id="5" name="דיאגרמה 4">
            <a:extLst>
              <a:ext uri="{FF2B5EF4-FFF2-40B4-BE49-F238E27FC236}">
                <a16:creationId xmlns:a16="http://schemas.microsoft.com/office/drawing/2014/main" id="{3EAA77E4-22E2-4E46-AB63-E5874B9438CF}"/>
              </a:ext>
            </a:extLst>
          </p:cNvPr>
          <p:cNvGraphicFramePr/>
          <p:nvPr>
            <p:extLst>
              <p:ext uri="{D42A27DB-BD31-4B8C-83A1-F6EECF244321}">
                <p14:modId xmlns:p14="http://schemas.microsoft.com/office/powerpoint/2010/main" val="2434956748"/>
              </p:ext>
            </p:extLst>
          </p:nvPr>
        </p:nvGraphicFramePr>
        <p:xfrm>
          <a:off x="1139121" y="3610504"/>
          <a:ext cx="8569885" cy="2988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753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Graphic spid="5"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9255DE-37A9-4227-9F7D-E33E48727D63}"/>
              </a:ext>
            </a:extLst>
          </p:cNvPr>
          <p:cNvSpPr>
            <a:spLocks noGrp="1"/>
          </p:cNvSpPr>
          <p:nvPr>
            <p:ph type="title"/>
          </p:nvPr>
        </p:nvSpPr>
        <p:spPr/>
        <p:txBody>
          <a:bodyPr>
            <a:normAutofit fontScale="90000"/>
          </a:bodyPr>
          <a:lstStyle/>
          <a:p>
            <a:pPr algn="r"/>
            <a:r>
              <a:rPr lang="he-IL" dirty="0"/>
              <a:t>כיצד ניתן להטמיע אידיאולוגיה אנטישמית בקרב החברה הגרמנית?</a:t>
            </a:r>
          </a:p>
        </p:txBody>
      </p:sp>
      <p:cxnSp>
        <p:nvCxnSpPr>
          <p:cNvPr id="5" name="מחבר חץ ישר 4">
            <a:extLst>
              <a:ext uri="{FF2B5EF4-FFF2-40B4-BE49-F238E27FC236}">
                <a16:creationId xmlns:a16="http://schemas.microsoft.com/office/drawing/2014/main" id="{C6BB32EA-3DED-440D-8962-9C67BB07A90B}"/>
              </a:ext>
            </a:extLst>
          </p:cNvPr>
          <p:cNvCxnSpPr>
            <a:cxnSpLocks/>
          </p:cNvCxnSpPr>
          <p:nvPr/>
        </p:nvCxnSpPr>
        <p:spPr>
          <a:xfrm>
            <a:off x="8360228" y="2086791"/>
            <a:ext cx="770709" cy="878478"/>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מחבר חץ ישר 5">
            <a:extLst>
              <a:ext uri="{FF2B5EF4-FFF2-40B4-BE49-F238E27FC236}">
                <a16:creationId xmlns:a16="http://schemas.microsoft.com/office/drawing/2014/main" id="{89BDA093-D9E1-4964-BD5E-86F0132C6AC0}"/>
              </a:ext>
            </a:extLst>
          </p:cNvPr>
          <p:cNvCxnSpPr>
            <a:cxnSpLocks/>
          </p:cNvCxnSpPr>
          <p:nvPr/>
        </p:nvCxnSpPr>
        <p:spPr>
          <a:xfrm flipH="1">
            <a:off x="3801291" y="2083525"/>
            <a:ext cx="706246" cy="881744"/>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מלבן: פינות מעוגלות 8">
            <a:extLst>
              <a:ext uri="{FF2B5EF4-FFF2-40B4-BE49-F238E27FC236}">
                <a16:creationId xmlns:a16="http://schemas.microsoft.com/office/drawing/2014/main" id="{7563E9A3-C0B1-4CF1-B951-B1F6C5390DC4}"/>
              </a:ext>
            </a:extLst>
          </p:cNvPr>
          <p:cNvSpPr/>
          <p:nvPr/>
        </p:nvSpPr>
        <p:spPr>
          <a:xfrm>
            <a:off x="7223760" y="3252651"/>
            <a:ext cx="4428309" cy="32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600" dirty="0"/>
              <a:t>תעמולה:</a:t>
            </a:r>
          </a:p>
          <a:p>
            <a:pPr algn="ctr"/>
            <a:r>
              <a:rPr lang="he-IL" sz="2600" dirty="0"/>
              <a:t>הנאצים שלטו בכל אמצעי התקשורת. בעיתונים וברדיו הוחדרו מסרי תעמולה חריפים.</a:t>
            </a:r>
          </a:p>
        </p:txBody>
      </p:sp>
      <p:sp>
        <p:nvSpPr>
          <p:cNvPr id="10" name="מלבן: פינות מעוגלות 9">
            <a:extLst>
              <a:ext uri="{FF2B5EF4-FFF2-40B4-BE49-F238E27FC236}">
                <a16:creationId xmlns:a16="http://schemas.microsoft.com/office/drawing/2014/main" id="{B8F2FF06-F2A6-4D3F-BCFB-BF7DDC9AE318}"/>
              </a:ext>
            </a:extLst>
          </p:cNvPr>
          <p:cNvSpPr/>
          <p:nvPr/>
        </p:nvSpPr>
        <p:spPr>
          <a:xfrm>
            <a:off x="844731" y="3252651"/>
            <a:ext cx="4428309" cy="32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600" dirty="0"/>
              <a:t>חינוך:</a:t>
            </a:r>
          </a:p>
          <a:p>
            <a:pPr algn="ctr"/>
            <a:r>
              <a:rPr lang="he-IL" sz="2600" dirty="0"/>
              <a:t>שינוי תכני הלימוד על מנת שיתאימו לערכי המפלגה. מילוי שעות הפנייה ע"י חובת השתייכות לתנועת הנוער </a:t>
            </a:r>
            <a:r>
              <a:rPr lang="he-IL" sz="2600" dirty="0" err="1"/>
              <a:t>ההיטלראי</a:t>
            </a:r>
            <a:r>
              <a:rPr lang="he-IL" sz="2600" dirty="0"/>
              <a:t>.</a:t>
            </a:r>
          </a:p>
          <a:p>
            <a:pPr algn="ctr"/>
            <a:endParaRPr lang="he-IL" sz="2600" dirty="0"/>
          </a:p>
        </p:txBody>
      </p:sp>
    </p:spTree>
    <p:extLst>
      <p:ext uri="{BB962C8B-B14F-4D97-AF65-F5344CB8AC3E}">
        <p14:creationId xmlns:p14="http://schemas.microsoft.com/office/powerpoint/2010/main" val="38976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597963" y="609598"/>
            <a:ext cx="9613861" cy="1080938"/>
          </a:xfrm>
        </p:spPr>
        <p:txBody>
          <a:bodyPr>
            <a:normAutofit/>
          </a:bodyPr>
          <a:lstStyle/>
          <a:p>
            <a:pPr algn="r"/>
            <a:r>
              <a:rPr lang="he-IL" dirty="0"/>
              <a:t>פעולות הנאצים כנגד היהודים</a:t>
            </a:r>
            <a:endParaRPr lang="en-US" dirty="0"/>
          </a:p>
        </p:txBody>
      </p:sp>
      <p:sp>
        <p:nvSpPr>
          <p:cNvPr id="34" name="Shape 608">
            <a:extLst>
              <a:ext uri="{FF2B5EF4-FFF2-40B4-BE49-F238E27FC236}">
                <a16:creationId xmlns:a16="http://schemas.microsoft.com/office/drawing/2014/main" id="{0DE5E020-3D24-4486-8EED-5D355F4DA68A}"/>
              </a:ext>
            </a:extLst>
          </p:cNvPr>
          <p:cNvSpPr/>
          <p:nvPr/>
        </p:nvSpPr>
        <p:spPr>
          <a:xfrm>
            <a:off x="6041127" y="1957094"/>
            <a:ext cx="141598" cy="4418161"/>
          </a:xfrm>
          <a:prstGeom prst="rect">
            <a:avLst/>
          </a:prstGeom>
          <a:solidFill>
            <a:schemeClr val="bg1">
              <a:lumMod val="75000"/>
            </a:schemeClr>
          </a:solidFill>
          <a:ln w="12700" cap="flat">
            <a:noFill/>
            <a:miter lim="4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1028700">
              <a:defRPr sz="2700">
                <a:solidFill>
                  <a:srgbClr val="FFFFFF"/>
                </a:solidFill>
              </a:defRPr>
            </a:pPr>
            <a:endParaRPr sz="2025"/>
          </a:p>
        </p:txBody>
      </p:sp>
      <p:sp>
        <p:nvSpPr>
          <p:cNvPr id="35" name="Shape 609">
            <a:extLst>
              <a:ext uri="{FF2B5EF4-FFF2-40B4-BE49-F238E27FC236}">
                <a16:creationId xmlns:a16="http://schemas.microsoft.com/office/drawing/2014/main" id="{D3BD6D83-CA3A-4B50-9208-F3E9832803DC}"/>
              </a:ext>
            </a:extLst>
          </p:cNvPr>
          <p:cNvSpPr/>
          <p:nvPr/>
        </p:nvSpPr>
        <p:spPr>
          <a:xfrm flipV="1">
            <a:off x="6076130" y="1385661"/>
            <a:ext cx="45719" cy="128696"/>
          </a:xfrm>
          <a:prstGeom prst="rect">
            <a:avLst/>
          </a:prstGeom>
          <a:solidFill>
            <a:schemeClr val="bg1">
              <a:lumMod val="50000"/>
            </a:schemeClr>
          </a:solidFill>
          <a:ln w="12700" cap="flat">
            <a:noFill/>
            <a:miter lim="4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a:solidFill>
                  <a:srgbClr val="FFFFFF"/>
                </a:solidFill>
              </a:defRPr>
            </a:pPr>
            <a:endParaRPr sz="1350"/>
          </a:p>
        </p:txBody>
      </p:sp>
      <p:sp>
        <p:nvSpPr>
          <p:cNvPr id="101" name="Freeform: Shape 100">
            <a:extLst>
              <a:ext uri="{FF2B5EF4-FFF2-40B4-BE49-F238E27FC236}">
                <a16:creationId xmlns:a16="http://schemas.microsoft.com/office/drawing/2014/main" id="{D6047E2D-68F4-44DF-A96F-A8B13844F656}"/>
              </a:ext>
            </a:extLst>
          </p:cNvPr>
          <p:cNvSpPr/>
          <p:nvPr/>
        </p:nvSpPr>
        <p:spPr>
          <a:xfrm>
            <a:off x="6025203" y="1601050"/>
            <a:ext cx="141598" cy="766754"/>
          </a:xfrm>
          <a:custGeom>
            <a:avLst/>
            <a:gdLst>
              <a:gd name="connsiteX0" fmla="*/ 138198 w 138198"/>
              <a:gd name="connsiteY0" fmla="*/ 0 h 748345"/>
              <a:gd name="connsiteX1" fmla="*/ 138198 w 138198"/>
              <a:gd name="connsiteY1" fmla="*/ 734949 h 748345"/>
              <a:gd name="connsiteX2" fmla="*/ 0 w 138198"/>
              <a:gd name="connsiteY2" fmla="*/ 748345 h 748345"/>
              <a:gd name="connsiteX3" fmla="*/ 0 w 138198"/>
              <a:gd name="connsiteY3" fmla="*/ 13396 h 748345"/>
              <a:gd name="connsiteX4" fmla="*/ 138198 w 138198"/>
              <a:gd name="connsiteY4" fmla="*/ 0 h 74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98" h="748345">
                <a:moveTo>
                  <a:pt x="138198" y="0"/>
                </a:moveTo>
                <a:lnTo>
                  <a:pt x="138198" y="734949"/>
                </a:lnTo>
                <a:lnTo>
                  <a:pt x="0" y="748345"/>
                </a:lnTo>
                <a:lnTo>
                  <a:pt x="0" y="13396"/>
                </a:lnTo>
                <a:lnTo>
                  <a:pt x="138198" y="0"/>
                </a:lnTo>
                <a:close/>
              </a:path>
            </a:pathLst>
          </a:custGeom>
          <a:solidFill>
            <a:schemeClr val="tx1">
              <a:alpha val="40000"/>
            </a:schemeClr>
          </a:solidFill>
          <a:ln w="12700" cap="flat">
            <a:noFill/>
            <a:miter lim="4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1028700">
              <a:defRPr sz="2700">
                <a:solidFill>
                  <a:srgbClr val="FFFFFF"/>
                </a:solidFill>
              </a:defRPr>
            </a:pPr>
            <a:endParaRPr sz="2025"/>
          </a:p>
        </p:txBody>
      </p:sp>
      <p:sp>
        <p:nvSpPr>
          <p:cNvPr id="100" name="Freeform: Shape 99">
            <a:extLst>
              <a:ext uri="{FF2B5EF4-FFF2-40B4-BE49-F238E27FC236}">
                <a16:creationId xmlns:a16="http://schemas.microsoft.com/office/drawing/2014/main" id="{9EC06359-DEEE-4163-A865-C391E4C43EAD}"/>
              </a:ext>
            </a:extLst>
          </p:cNvPr>
          <p:cNvSpPr/>
          <p:nvPr/>
        </p:nvSpPr>
        <p:spPr>
          <a:xfrm>
            <a:off x="6025203" y="2601039"/>
            <a:ext cx="141598" cy="749515"/>
          </a:xfrm>
          <a:custGeom>
            <a:avLst/>
            <a:gdLst>
              <a:gd name="connsiteX0" fmla="*/ 0 w 138198"/>
              <a:gd name="connsiteY0" fmla="*/ 0 h 731520"/>
              <a:gd name="connsiteX1" fmla="*/ 138198 w 138198"/>
              <a:gd name="connsiteY1" fmla="*/ 0 h 731520"/>
              <a:gd name="connsiteX2" fmla="*/ 138198 w 138198"/>
              <a:gd name="connsiteY2" fmla="*/ 731520 h 731520"/>
              <a:gd name="connsiteX3" fmla="*/ 0 w 138198"/>
              <a:gd name="connsiteY3" fmla="*/ 731520 h 731520"/>
              <a:gd name="connsiteX4" fmla="*/ 0 w 138198"/>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98" h="731520">
                <a:moveTo>
                  <a:pt x="0" y="0"/>
                </a:moveTo>
                <a:lnTo>
                  <a:pt x="138198" y="0"/>
                </a:lnTo>
                <a:lnTo>
                  <a:pt x="138198" y="731520"/>
                </a:lnTo>
                <a:lnTo>
                  <a:pt x="0" y="731520"/>
                </a:lnTo>
                <a:lnTo>
                  <a:pt x="0" y="0"/>
                </a:lnTo>
                <a:close/>
              </a:path>
            </a:pathLst>
          </a:custGeom>
          <a:solidFill>
            <a:schemeClr val="tx1">
              <a:alpha val="40000"/>
            </a:schemeClr>
          </a:solidFill>
          <a:ln w="12700" cap="flat">
            <a:noFill/>
            <a:miter lim="4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1028700">
              <a:defRPr sz="2700">
                <a:solidFill>
                  <a:srgbClr val="FFFFFF"/>
                </a:solidFill>
              </a:defRPr>
            </a:pPr>
            <a:endParaRPr sz="2025"/>
          </a:p>
        </p:txBody>
      </p:sp>
      <p:sp>
        <p:nvSpPr>
          <p:cNvPr id="99" name="Freeform: Shape 98">
            <a:extLst>
              <a:ext uri="{FF2B5EF4-FFF2-40B4-BE49-F238E27FC236}">
                <a16:creationId xmlns:a16="http://schemas.microsoft.com/office/drawing/2014/main" id="{9C9DE30F-AE41-419E-8FA0-18A3DFD23BD8}"/>
              </a:ext>
            </a:extLst>
          </p:cNvPr>
          <p:cNvSpPr/>
          <p:nvPr/>
        </p:nvSpPr>
        <p:spPr>
          <a:xfrm>
            <a:off x="6025203" y="3585351"/>
            <a:ext cx="141598" cy="763635"/>
          </a:xfrm>
          <a:custGeom>
            <a:avLst/>
            <a:gdLst>
              <a:gd name="connsiteX0" fmla="*/ 138198 w 138198"/>
              <a:gd name="connsiteY0" fmla="*/ 0 h 745301"/>
              <a:gd name="connsiteX1" fmla="*/ 138198 w 138198"/>
              <a:gd name="connsiteY1" fmla="*/ 733973 h 745301"/>
              <a:gd name="connsiteX2" fmla="*/ 0 w 138198"/>
              <a:gd name="connsiteY2" fmla="*/ 745301 h 745301"/>
              <a:gd name="connsiteX3" fmla="*/ 0 w 138198"/>
              <a:gd name="connsiteY3" fmla="*/ 11327 h 745301"/>
              <a:gd name="connsiteX4" fmla="*/ 138198 w 138198"/>
              <a:gd name="connsiteY4" fmla="*/ 0 h 745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98" h="745301">
                <a:moveTo>
                  <a:pt x="138198" y="0"/>
                </a:moveTo>
                <a:lnTo>
                  <a:pt x="138198" y="733973"/>
                </a:lnTo>
                <a:lnTo>
                  <a:pt x="0" y="745301"/>
                </a:lnTo>
                <a:lnTo>
                  <a:pt x="0" y="11327"/>
                </a:lnTo>
                <a:lnTo>
                  <a:pt x="138198" y="0"/>
                </a:lnTo>
                <a:close/>
              </a:path>
            </a:pathLst>
          </a:custGeom>
          <a:solidFill>
            <a:schemeClr val="tx1">
              <a:alpha val="40000"/>
            </a:schemeClr>
          </a:solidFill>
          <a:ln w="12700" cap="flat">
            <a:noFill/>
            <a:miter lim="4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1028700">
              <a:defRPr sz="2700">
                <a:solidFill>
                  <a:srgbClr val="FFFFFF"/>
                </a:solidFill>
              </a:defRPr>
            </a:pPr>
            <a:endParaRPr sz="2025"/>
          </a:p>
        </p:txBody>
      </p:sp>
      <p:sp>
        <p:nvSpPr>
          <p:cNvPr id="98" name="Freeform: Shape 97">
            <a:extLst>
              <a:ext uri="{FF2B5EF4-FFF2-40B4-BE49-F238E27FC236}">
                <a16:creationId xmlns:a16="http://schemas.microsoft.com/office/drawing/2014/main" id="{702BB405-1907-4419-AF62-413856D63906}"/>
              </a:ext>
            </a:extLst>
          </p:cNvPr>
          <p:cNvSpPr/>
          <p:nvPr/>
        </p:nvSpPr>
        <p:spPr>
          <a:xfrm>
            <a:off x="6025203" y="4576433"/>
            <a:ext cx="141598" cy="764211"/>
          </a:xfrm>
          <a:custGeom>
            <a:avLst/>
            <a:gdLst>
              <a:gd name="connsiteX0" fmla="*/ 0 w 138198"/>
              <a:gd name="connsiteY0" fmla="*/ 0 h 745863"/>
              <a:gd name="connsiteX1" fmla="*/ 138198 w 138198"/>
              <a:gd name="connsiteY1" fmla="*/ 11719 h 745863"/>
              <a:gd name="connsiteX2" fmla="*/ 138198 w 138198"/>
              <a:gd name="connsiteY2" fmla="*/ 745863 h 745863"/>
              <a:gd name="connsiteX3" fmla="*/ 0 w 138198"/>
              <a:gd name="connsiteY3" fmla="*/ 734145 h 745863"/>
              <a:gd name="connsiteX4" fmla="*/ 0 w 138198"/>
              <a:gd name="connsiteY4" fmla="*/ 0 h 74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98" h="745863">
                <a:moveTo>
                  <a:pt x="0" y="0"/>
                </a:moveTo>
                <a:lnTo>
                  <a:pt x="138198" y="11719"/>
                </a:lnTo>
                <a:lnTo>
                  <a:pt x="138198" y="745863"/>
                </a:lnTo>
                <a:lnTo>
                  <a:pt x="0" y="734145"/>
                </a:lnTo>
                <a:lnTo>
                  <a:pt x="0" y="0"/>
                </a:lnTo>
                <a:close/>
              </a:path>
            </a:pathLst>
          </a:custGeom>
          <a:solidFill>
            <a:schemeClr val="tx1">
              <a:alpha val="40000"/>
            </a:schemeClr>
          </a:solidFill>
          <a:ln w="12700" cap="flat">
            <a:noFill/>
            <a:miter lim="4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1028700">
              <a:defRPr sz="2700">
                <a:solidFill>
                  <a:srgbClr val="FFFFFF"/>
                </a:solidFill>
              </a:defRPr>
            </a:pPr>
            <a:endParaRPr sz="2025"/>
          </a:p>
        </p:txBody>
      </p:sp>
      <p:sp>
        <p:nvSpPr>
          <p:cNvPr id="37" name="Shape 611">
            <a:extLst>
              <a:ext uri="{FF2B5EF4-FFF2-40B4-BE49-F238E27FC236}">
                <a16:creationId xmlns:a16="http://schemas.microsoft.com/office/drawing/2014/main" id="{99D82432-44E2-45A2-ADD3-0C7D66D2A503}"/>
              </a:ext>
            </a:extLst>
          </p:cNvPr>
          <p:cNvSpPr/>
          <p:nvPr/>
        </p:nvSpPr>
        <p:spPr>
          <a:xfrm rot="21267794">
            <a:off x="4800301" y="2092437"/>
            <a:ext cx="2810683" cy="749515"/>
          </a:xfrm>
          <a:prstGeom prst="notchedRightArrow">
            <a:avLst>
              <a:gd name="adj1" fmla="val 100000"/>
              <a:gd name="adj2" fmla="val 50000"/>
            </a:avLst>
          </a:prstGeom>
          <a:ln>
            <a:noFill/>
          </a:ln>
        </p:spPr>
        <p:style>
          <a:lnRef idx="1">
            <a:schemeClr val="accent3"/>
          </a:lnRef>
          <a:fillRef idx="3">
            <a:schemeClr val="accent3"/>
          </a:fillRef>
          <a:effectRef idx="2">
            <a:schemeClr val="accent3"/>
          </a:effectRef>
          <a:fontRef idx="minor">
            <a:schemeClr val="lt1"/>
          </a:fontRef>
        </p:style>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sz="2800" b="1">
                <a:solidFill>
                  <a:srgbClr val="FFFFFF"/>
                </a:solidFill>
                <a:latin typeface="Helvetica"/>
                <a:ea typeface="Helvetica"/>
                <a:cs typeface="Helvetica"/>
                <a:sym typeface="Helvetica"/>
              </a:defRPr>
            </a:pPr>
            <a:r>
              <a:rPr lang="he-IL" sz="3200" dirty="0">
                <a:effectLst>
                  <a:outerShdw blurRad="38100" dist="38100" dir="2700000" algn="tl">
                    <a:srgbClr val="000000">
                      <a:alpha val="43137"/>
                    </a:srgbClr>
                  </a:outerShdw>
                </a:effectLst>
              </a:rPr>
              <a:t>כלכלה</a:t>
            </a:r>
            <a:endParaRPr sz="3200" dirty="0">
              <a:effectLst>
                <a:outerShdw blurRad="38100" dist="38100" dir="2700000" algn="tl">
                  <a:srgbClr val="000000">
                    <a:alpha val="43137"/>
                  </a:srgbClr>
                </a:outerShdw>
              </a:effectLst>
            </a:endParaRPr>
          </a:p>
        </p:txBody>
      </p:sp>
      <p:sp>
        <p:nvSpPr>
          <p:cNvPr id="40" name="Shape 614">
            <a:extLst>
              <a:ext uri="{FF2B5EF4-FFF2-40B4-BE49-F238E27FC236}">
                <a16:creationId xmlns:a16="http://schemas.microsoft.com/office/drawing/2014/main" id="{24BE9EA5-9685-4EC3-AE9F-C28FA3F03F40}"/>
              </a:ext>
            </a:extLst>
          </p:cNvPr>
          <p:cNvSpPr/>
          <p:nvPr/>
        </p:nvSpPr>
        <p:spPr>
          <a:xfrm flipH="1">
            <a:off x="4690657" y="3191186"/>
            <a:ext cx="2810683" cy="749515"/>
          </a:xfrm>
          <a:prstGeom prst="notchedRightArrow">
            <a:avLst>
              <a:gd name="adj1" fmla="val 100000"/>
              <a:gd name="adj2" fmla="val 50000"/>
            </a:avLst>
          </a:prstGeom>
          <a:ln>
            <a:noFill/>
          </a:ln>
        </p:spPr>
        <p:style>
          <a:lnRef idx="1">
            <a:schemeClr val="accent2"/>
          </a:lnRef>
          <a:fillRef idx="3">
            <a:schemeClr val="accent2"/>
          </a:fillRef>
          <a:effectRef idx="2">
            <a:schemeClr val="accent2"/>
          </a:effectRef>
          <a:fontRef idx="minor">
            <a:schemeClr val="lt1"/>
          </a:fontRef>
        </p:style>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sz="2800" b="1">
                <a:solidFill>
                  <a:srgbClr val="FFFFFF"/>
                </a:solidFill>
                <a:latin typeface="Helvetica"/>
                <a:ea typeface="Helvetica"/>
                <a:cs typeface="Helvetica"/>
                <a:sym typeface="Helvetica"/>
              </a:defRPr>
            </a:pPr>
            <a:r>
              <a:rPr lang="he-IL" sz="3200" dirty="0">
                <a:effectLst>
                  <a:outerShdw blurRad="38100" dist="38100" dir="2700000" algn="tl">
                    <a:srgbClr val="000000">
                      <a:alpha val="43137"/>
                    </a:srgbClr>
                  </a:outerShdw>
                </a:effectLst>
              </a:rPr>
              <a:t>חברה</a:t>
            </a:r>
            <a:endParaRPr sz="3200" dirty="0">
              <a:effectLst>
                <a:outerShdw blurRad="38100" dist="38100" dir="2700000" algn="tl">
                  <a:srgbClr val="000000">
                    <a:alpha val="43137"/>
                  </a:srgbClr>
                </a:outerShdw>
              </a:effectLst>
            </a:endParaRPr>
          </a:p>
        </p:txBody>
      </p:sp>
      <p:sp>
        <p:nvSpPr>
          <p:cNvPr id="73" name="Shape 617">
            <a:extLst>
              <a:ext uri="{FF2B5EF4-FFF2-40B4-BE49-F238E27FC236}">
                <a16:creationId xmlns:a16="http://schemas.microsoft.com/office/drawing/2014/main" id="{61EEF72D-AE5E-44C8-A951-E19FF7759269}"/>
              </a:ext>
            </a:extLst>
          </p:cNvPr>
          <p:cNvSpPr/>
          <p:nvPr/>
        </p:nvSpPr>
        <p:spPr>
          <a:xfrm rot="21318851">
            <a:off x="4806411" y="4309613"/>
            <a:ext cx="2810683" cy="749515"/>
          </a:xfrm>
          <a:prstGeom prst="notchedRightArrow">
            <a:avLst>
              <a:gd name="adj1" fmla="val 100000"/>
              <a:gd name="adj2" fmla="val 50000"/>
            </a:avLst>
          </a:prstGeom>
          <a:ln>
            <a:noFill/>
          </a:ln>
        </p:spPr>
        <p:style>
          <a:lnRef idx="1">
            <a:schemeClr val="accent6"/>
          </a:lnRef>
          <a:fillRef idx="3">
            <a:schemeClr val="accent6"/>
          </a:fillRef>
          <a:effectRef idx="2">
            <a:schemeClr val="accent6"/>
          </a:effectRef>
          <a:fontRef idx="minor">
            <a:schemeClr val="lt1"/>
          </a:fontRef>
        </p:style>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sz="2800" b="1">
                <a:solidFill>
                  <a:srgbClr val="FFFFFF"/>
                </a:solidFill>
                <a:latin typeface="Helvetica"/>
                <a:ea typeface="Helvetica"/>
                <a:cs typeface="Helvetica"/>
                <a:sym typeface="Helvetica"/>
              </a:defRPr>
            </a:pPr>
            <a:r>
              <a:rPr lang="he-IL" sz="3200" dirty="0">
                <a:effectLst>
                  <a:outerShdw blurRad="38100" dist="38100" dir="2700000" algn="tl">
                    <a:srgbClr val="000000">
                      <a:alpha val="43137"/>
                    </a:srgbClr>
                  </a:outerShdw>
                </a:effectLst>
              </a:rPr>
              <a:t>תרבות</a:t>
            </a:r>
            <a:endParaRPr sz="3200" dirty="0">
              <a:effectLst>
                <a:outerShdw blurRad="38100" dist="38100" dir="2700000" algn="tl">
                  <a:srgbClr val="000000">
                    <a:alpha val="43137"/>
                  </a:srgbClr>
                </a:outerShdw>
              </a:effectLst>
            </a:endParaRPr>
          </a:p>
        </p:txBody>
      </p:sp>
      <p:sp>
        <p:nvSpPr>
          <p:cNvPr id="76" name="Shape 620">
            <a:extLst>
              <a:ext uri="{FF2B5EF4-FFF2-40B4-BE49-F238E27FC236}">
                <a16:creationId xmlns:a16="http://schemas.microsoft.com/office/drawing/2014/main" id="{08AF22AC-682A-403B-B3D3-ED570AF6BD93}"/>
              </a:ext>
            </a:extLst>
          </p:cNvPr>
          <p:cNvSpPr/>
          <p:nvPr/>
        </p:nvSpPr>
        <p:spPr>
          <a:xfrm rot="290802" flipH="1">
            <a:off x="4777383" y="5412705"/>
            <a:ext cx="2810683" cy="749515"/>
          </a:xfrm>
          <a:prstGeom prst="notchedRightArrow">
            <a:avLst>
              <a:gd name="adj1" fmla="val 100000"/>
              <a:gd name="adj2" fmla="val 50000"/>
            </a:avLst>
          </a:prstGeom>
          <a:ln>
            <a:noFill/>
          </a:ln>
        </p:spPr>
        <p:style>
          <a:lnRef idx="1">
            <a:schemeClr val="accent1"/>
          </a:lnRef>
          <a:fillRef idx="3">
            <a:schemeClr val="accent1"/>
          </a:fillRef>
          <a:effectRef idx="2">
            <a:schemeClr val="accent1"/>
          </a:effectRef>
          <a:fontRef idx="minor">
            <a:schemeClr val="lt1"/>
          </a:fontRef>
        </p:style>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sz="2800" b="1">
                <a:solidFill>
                  <a:srgbClr val="FFFFFF"/>
                </a:solidFill>
                <a:latin typeface="Helvetica"/>
                <a:ea typeface="Helvetica"/>
                <a:cs typeface="Helvetica"/>
                <a:sym typeface="Helvetica"/>
              </a:defRPr>
            </a:pPr>
            <a:r>
              <a:rPr lang="he-IL" sz="3200" dirty="0">
                <a:effectLst>
                  <a:outerShdw blurRad="38100" dist="38100" dir="2700000" algn="tl">
                    <a:srgbClr val="000000">
                      <a:alpha val="43137"/>
                    </a:srgbClr>
                  </a:outerShdw>
                </a:effectLst>
              </a:rPr>
              <a:t>חקיקה</a:t>
            </a:r>
            <a:endParaRPr sz="3200" dirty="0">
              <a:effectLst>
                <a:outerShdw blurRad="38100" dist="38100" dir="2700000" algn="tl">
                  <a:srgbClr val="000000">
                    <a:alpha val="43137"/>
                  </a:srgbClr>
                </a:outerShdw>
              </a:effectLst>
            </a:endParaRPr>
          </a:p>
        </p:txBody>
      </p:sp>
      <p:grpSp>
        <p:nvGrpSpPr>
          <p:cNvPr id="30" name="Group 29">
            <a:extLst>
              <a:ext uri="{FF2B5EF4-FFF2-40B4-BE49-F238E27FC236}">
                <a16:creationId xmlns:a16="http://schemas.microsoft.com/office/drawing/2014/main" id="{14634061-1E27-47E1-9015-4D477089EFA7}"/>
              </a:ext>
            </a:extLst>
          </p:cNvPr>
          <p:cNvGrpSpPr/>
          <p:nvPr/>
        </p:nvGrpSpPr>
        <p:grpSpPr>
          <a:xfrm>
            <a:off x="8244083" y="1802125"/>
            <a:ext cx="2202816" cy="1321558"/>
            <a:chOff x="8921977" y="1394910"/>
            <a:chExt cx="2937088" cy="1762079"/>
          </a:xfrm>
        </p:grpSpPr>
        <p:sp>
          <p:nvSpPr>
            <p:cNvPr id="31" name="TextBox 30">
              <a:extLst>
                <a:ext uri="{FF2B5EF4-FFF2-40B4-BE49-F238E27FC236}">
                  <a16:creationId xmlns:a16="http://schemas.microsoft.com/office/drawing/2014/main" id="{FCE526C6-8C55-4422-AA07-2E7DEBEDD9AB}"/>
                </a:ext>
              </a:extLst>
            </p:cNvPr>
            <p:cNvSpPr txBox="1"/>
            <p:nvPr/>
          </p:nvSpPr>
          <p:spPr>
            <a:xfrm>
              <a:off x="8921977" y="1394910"/>
              <a:ext cx="2937088" cy="533480"/>
            </a:xfrm>
            <a:prstGeom prst="rect">
              <a:avLst/>
            </a:prstGeom>
            <a:noFill/>
          </p:spPr>
          <p:txBody>
            <a:bodyPr wrap="square" lIns="0" rIns="0" rtlCol="0" anchor="b">
              <a:spAutoFit/>
            </a:bodyPr>
            <a:lstStyle/>
            <a:p>
              <a:r>
                <a:rPr lang="he-IL" sz="2000" b="1" cap="all" dirty="0">
                  <a:solidFill>
                    <a:schemeClr val="accent3"/>
                  </a:solidFill>
                </a:rPr>
                <a:t>תחום כלכלי:</a:t>
              </a:r>
              <a:endParaRPr lang="en-US" sz="2000" b="1" cap="all" dirty="0">
                <a:solidFill>
                  <a:schemeClr val="accent3"/>
                </a:solidFill>
              </a:endParaRPr>
            </a:p>
          </p:txBody>
        </p:sp>
        <p:sp>
          <p:nvSpPr>
            <p:cNvPr id="32" name="TextBox 31">
              <a:extLst>
                <a:ext uri="{FF2B5EF4-FFF2-40B4-BE49-F238E27FC236}">
                  <a16:creationId xmlns:a16="http://schemas.microsoft.com/office/drawing/2014/main" id="{755B5105-3F48-44DD-BC74-F05A20976B44}"/>
                </a:ext>
              </a:extLst>
            </p:cNvPr>
            <p:cNvSpPr txBox="1"/>
            <p:nvPr/>
          </p:nvSpPr>
          <p:spPr>
            <a:xfrm>
              <a:off x="8929772" y="1925881"/>
              <a:ext cx="2929293" cy="1231108"/>
            </a:xfrm>
            <a:prstGeom prst="rect">
              <a:avLst/>
            </a:prstGeom>
            <a:noFill/>
          </p:spPr>
          <p:txBody>
            <a:bodyPr wrap="square" lIns="0" rIns="0" rtlCol="0" anchor="t">
              <a:spAutoFit/>
            </a:bodyPr>
            <a:lstStyle/>
            <a:p>
              <a:pPr algn="just"/>
              <a:r>
                <a:rPr lang="he-IL" dirty="0">
                  <a:solidFill>
                    <a:schemeClr val="tx1">
                      <a:lumMod val="65000"/>
                      <a:lumOff val="35000"/>
                    </a:schemeClr>
                  </a:solidFill>
                </a:rPr>
                <a:t>פגיעה כלכלית ביהודים: יום החרם, פיטורים, "</a:t>
              </a:r>
              <a:r>
                <a:rPr lang="he-IL" dirty="0" err="1">
                  <a:solidFill>
                    <a:schemeClr val="tx1">
                      <a:lumMod val="65000"/>
                      <a:lumOff val="35000"/>
                    </a:schemeClr>
                  </a:solidFill>
                </a:rPr>
                <a:t>אריזציה</a:t>
              </a:r>
              <a:r>
                <a:rPr lang="he-IL" dirty="0">
                  <a:solidFill>
                    <a:schemeClr val="tx1">
                      <a:lumMod val="65000"/>
                      <a:lumOff val="35000"/>
                    </a:schemeClr>
                  </a:solidFill>
                </a:rPr>
                <a:t>"</a:t>
              </a:r>
              <a:endParaRPr lang="en-US" dirty="0">
                <a:solidFill>
                  <a:schemeClr val="tx1">
                    <a:lumMod val="65000"/>
                    <a:lumOff val="35000"/>
                  </a:schemeClr>
                </a:solidFill>
              </a:endParaRPr>
            </a:p>
          </p:txBody>
        </p:sp>
      </p:grpSp>
      <p:grpSp>
        <p:nvGrpSpPr>
          <p:cNvPr id="33" name="Group 32">
            <a:extLst>
              <a:ext uri="{FF2B5EF4-FFF2-40B4-BE49-F238E27FC236}">
                <a16:creationId xmlns:a16="http://schemas.microsoft.com/office/drawing/2014/main" id="{9E3199F5-D307-4F9D-B7C3-9196DB87A5B7}"/>
              </a:ext>
            </a:extLst>
          </p:cNvPr>
          <p:cNvGrpSpPr/>
          <p:nvPr/>
        </p:nvGrpSpPr>
        <p:grpSpPr>
          <a:xfrm>
            <a:off x="8247006" y="4107678"/>
            <a:ext cx="2202816" cy="1321558"/>
            <a:chOff x="8921977" y="4001571"/>
            <a:chExt cx="2937088" cy="1762079"/>
          </a:xfrm>
        </p:grpSpPr>
        <p:sp>
          <p:nvSpPr>
            <p:cNvPr id="36" name="TextBox 35">
              <a:extLst>
                <a:ext uri="{FF2B5EF4-FFF2-40B4-BE49-F238E27FC236}">
                  <a16:creationId xmlns:a16="http://schemas.microsoft.com/office/drawing/2014/main" id="{C53D312C-00C5-4286-8988-316873B3D381}"/>
                </a:ext>
              </a:extLst>
            </p:cNvPr>
            <p:cNvSpPr txBox="1"/>
            <p:nvPr/>
          </p:nvSpPr>
          <p:spPr>
            <a:xfrm>
              <a:off x="8921977" y="4001571"/>
              <a:ext cx="2937088" cy="533480"/>
            </a:xfrm>
            <a:prstGeom prst="rect">
              <a:avLst/>
            </a:prstGeom>
            <a:noFill/>
          </p:spPr>
          <p:txBody>
            <a:bodyPr wrap="square" lIns="0" rIns="0" rtlCol="0" anchor="b">
              <a:spAutoFit/>
            </a:bodyPr>
            <a:lstStyle/>
            <a:p>
              <a:r>
                <a:rPr lang="he-IL" sz="2000" b="1" cap="all" dirty="0">
                  <a:solidFill>
                    <a:schemeClr val="accent6"/>
                  </a:solidFill>
                </a:rPr>
                <a:t>תחום תרבותי</a:t>
              </a:r>
              <a:endParaRPr lang="en-US" sz="2000" b="1" cap="all" dirty="0">
                <a:solidFill>
                  <a:schemeClr val="accent6"/>
                </a:solidFill>
              </a:endParaRPr>
            </a:p>
          </p:txBody>
        </p:sp>
        <p:sp>
          <p:nvSpPr>
            <p:cNvPr id="38" name="TextBox 37">
              <a:extLst>
                <a:ext uri="{FF2B5EF4-FFF2-40B4-BE49-F238E27FC236}">
                  <a16:creationId xmlns:a16="http://schemas.microsoft.com/office/drawing/2014/main" id="{515EE682-7B20-4D87-A7B2-61F09EA6DD0E}"/>
                </a:ext>
              </a:extLst>
            </p:cNvPr>
            <p:cNvSpPr txBox="1"/>
            <p:nvPr/>
          </p:nvSpPr>
          <p:spPr>
            <a:xfrm>
              <a:off x="8929772" y="4532542"/>
              <a:ext cx="2929293" cy="1231108"/>
            </a:xfrm>
            <a:prstGeom prst="rect">
              <a:avLst/>
            </a:prstGeom>
            <a:noFill/>
          </p:spPr>
          <p:txBody>
            <a:bodyPr wrap="square" lIns="0" rIns="0" rtlCol="0" anchor="t">
              <a:spAutoFit/>
            </a:bodyPr>
            <a:lstStyle/>
            <a:p>
              <a:pPr algn="just"/>
              <a:r>
                <a:rPr lang="he-IL" dirty="0">
                  <a:solidFill>
                    <a:schemeClr val="tx1">
                      <a:lumMod val="65000"/>
                      <a:lumOff val="35000"/>
                    </a:schemeClr>
                  </a:solidFill>
                </a:rPr>
                <a:t>שריפת הספרים, איסור שמיעת מוזיקה שהולחנה ע"י יהודים</a:t>
              </a:r>
              <a:endParaRPr lang="en-US" dirty="0">
                <a:solidFill>
                  <a:schemeClr val="tx1">
                    <a:lumMod val="65000"/>
                    <a:lumOff val="35000"/>
                  </a:schemeClr>
                </a:solidFill>
              </a:endParaRPr>
            </a:p>
          </p:txBody>
        </p:sp>
      </p:grpSp>
      <p:grpSp>
        <p:nvGrpSpPr>
          <p:cNvPr id="39" name="Group 38">
            <a:extLst>
              <a:ext uri="{FF2B5EF4-FFF2-40B4-BE49-F238E27FC236}">
                <a16:creationId xmlns:a16="http://schemas.microsoft.com/office/drawing/2014/main" id="{EA312CFD-E6B5-4E4C-B73A-E6CF0A3A1772}"/>
              </a:ext>
            </a:extLst>
          </p:cNvPr>
          <p:cNvGrpSpPr/>
          <p:nvPr/>
        </p:nvGrpSpPr>
        <p:grpSpPr>
          <a:xfrm>
            <a:off x="1865941" y="5111799"/>
            <a:ext cx="2202816" cy="1044559"/>
            <a:chOff x="332936" y="4580523"/>
            <a:chExt cx="2937088" cy="1392746"/>
          </a:xfrm>
        </p:grpSpPr>
        <p:sp>
          <p:nvSpPr>
            <p:cNvPr id="41" name="TextBox 40">
              <a:extLst>
                <a:ext uri="{FF2B5EF4-FFF2-40B4-BE49-F238E27FC236}">
                  <a16:creationId xmlns:a16="http://schemas.microsoft.com/office/drawing/2014/main" id="{2AEC781D-D8A7-4789-8499-0B5ED3E06FDF}"/>
                </a:ext>
              </a:extLst>
            </p:cNvPr>
            <p:cNvSpPr txBox="1"/>
            <p:nvPr/>
          </p:nvSpPr>
          <p:spPr>
            <a:xfrm>
              <a:off x="332936" y="4580523"/>
              <a:ext cx="2937088" cy="533480"/>
            </a:xfrm>
            <a:prstGeom prst="rect">
              <a:avLst/>
            </a:prstGeom>
            <a:noFill/>
          </p:spPr>
          <p:txBody>
            <a:bodyPr wrap="square" lIns="0" rIns="0" rtlCol="0" anchor="b">
              <a:spAutoFit/>
            </a:bodyPr>
            <a:lstStyle/>
            <a:p>
              <a:pPr algn="r"/>
              <a:r>
                <a:rPr lang="he-IL" sz="2000" b="1" cap="all" dirty="0">
                  <a:solidFill>
                    <a:schemeClr val="accent1"/>
                  </a:solidFill>
                </a:rPr>
                <a:t>תחום החקיקה</a:t>
              </a:r>
              <a:endParaRPr lang="en-US" sz="2000" b="1" cap="all" dirty="0">
                <a:solidFill>
                  <a:schemeClr val="accent1"/>
                </a:solidFill>
              </a:endParaRPr>
            </a:p>
          </p:txBody>
        </p:sp>
        <p:sp>
          <p:nvSpPr>
            <p:cNvPr id="42" name="TextBox 41">
              <a:extLst>
                <a:ext uri="{FF2B5EF4-FFF2-40B4-BE49-F238E27FC236}">
                  <a16:creationId xmlns:a16="http://schemas.microsoft.com/office/drawing/2014/main" id="{C29D0D13-9B62-4C7D-A290-8756077BC633}"/>
                </a:ext>
              </a:extLst>
            </p:cNvPr>
            <p:cNvSpPr txBox="1"/>
            <p:nvPr/>
          </p:nvSpPr>
          <p:spPr>
            <a:xfrm>
              <a:off x="340731" y="5111494"/>
              <a:ext cx="2929293" cy="861775"/>
            </a:xfrm>
            <a:prstGeom prst="rect">
              <a:avLst/>
            </a:prstGeom>
            <a:noFill/>
          </p:spPr>
          <p:txBody>
            <a:bodyPr wrap="square" lIns="0" rIns="0" rtlCol="0" anchor="t">
              <a:spAutoFit/>
            </a:bodyPr>
            <a:lstStyle/>
            <a:p>
              <a:pPr algn="just"/>
              <a:r>
                <a:rPr lang="he-IL" dirty="0">
                  <a:solidFill>
                    <a:schemeClr val="tx1">
                      <a:lumMod val="65000"/>
                      <a:lumOff val="35000"/>
                    </a:schemeClr>
                  </a:solidFill>
                </a:rPr>
                <a:t>חוקי נירנברג, חוק איסור שחיטה</a:t>
              </a:r>
              <a:endParaRPr lang="en-US" dirty="0">
                <a:solidFill>
                  <a:schemeClr val="tx1">
                    <a:lumMod val="65000"/>
                    <a:lumOff val="35000"/>
                  </a:schemeClr>
                </a:solidFill>
              </a:endParaRPr>
            </a:p>
          </p:txBody>
        </p:sp>
      </p:grpSp>
      <p:grpSp>
        <p:nvGrpSpPr>
          <p:cNvPr id="43" name="Group 42">
            <a:extLst>
              <a:ext uri="{FF2B5EF4-FFF2-40B4-BE49-F238E27FC236}">
                <a16:creationId xmlns:a16="http://schemas.microsoft.com/office/drawing/2014/main" id="{4584049D-B33A-4DEC-B694-550D88DE2851}"/>
              </a:ext>
            </a:extLst>
          </p:cNvPr>
          <p:cNvGrpSpPr/>
          <p:nvPr/>
        </p:nvGrpSpPr>
        <p:grpSpPr>
          <a:xfrm>
            <a:off x="1776704" y="3048725"/>
            <a:ext cx="2202816" cy="1321558"/>
            <a:chOff x="340731" y="2097484"/>
            <a:chExt cx="2937088" cy="1762079"/>
          </a:xfrm>
        </p:grpSpPr>
        <p:sp>
          <p:nvSpPr>
            <p:cNvPr id="44" name="TextBox 43">
              <a:extLst>
                <a:ext uri="{FF2B5EF4-FFF2-40B4-BE49-F238E27FC236}">
                  <a16:creationId xmlns:a16="http://schemas.microsoft.com/office/drawing/2014/main" id="{7CE7269B-4EAD-4362-A385-1039AC23BF1F}"/>
                </a:ext>
              </a:extLst>
            </p:cNvPr>
            <p:cNvSpPr txBox="1"/>
            <p:nvPr/>
          </p:nvSpPr>
          <p:spPr>
            <a:xfrm>
              <a:off x="340731" y="2097484"/>
              <a:ext cx="2937088" cy="533480"/>
            </a:xfrm>
            <a:prstGeom prst="rect">
              <a:avLst/>
            </a:prstGeom>
            <a:noFill/>
          </p:spPr>
          <p:txBody>
            <a:bodyPr wrap="square" lIns="0" rIns="0" rtlCol="0" anchor="b">
              <a:spAutoFit/>
            </a:bodyPr>
            <a:lstStyle/>
            <a:p>
              <a:pPr algn="r"/>
              <a:r>
                <a:rPr lang="he-IL" sz="2000" b="1" cap="all" dirty="0">
                  <a:solidFill>
                    <a:schemeClr val="accent2"/>
                  </a:solidFill>
                </a:rPr>
                <a:t>תחום חברתי</a:t>
              </a:r>
              <a:endParaRPr lang="en-US" sz="2000" b="1" cap="all" dirty="0">
                <a:solidFill>
                  <a:schemeClr val="accent2"/>
                </a:solidFill>
              </a:endParaRPr>
            </a:p>
          </p:txBody>
        </p:sp>
        <p:sp>
          <p:nvSpPr>
            <p:cNvPr id="45" name="TextBox 44">
              <a:extLst>
                <a:ext uri="{FF2B5EF4-FFF2-40B4-BE49-F238E27FC236}">
                  <a16:creationId xmlns:a16="http://schemas.microsoft.com/office/drawing/2014/main" id="{0037F893-E1EB-46F7-89DC-96897F655B86}"/>
                </a:ext>
              </a:extLst>
            </p:cNvPr>
            <p:cNvSpPr txBox="1"/>
            <p:nvPr/>
          </p:nvSpPr>
          <p:spPr>
            <a:xfrm>
              <a:off x="348526" y="2628455"/>
              <a:ext cx="2929293" cy="1231108"/>
            </a:xfrm>
            <a:prstGeom prst="rect">
              <a:avLst/>
            </a:prstGeom>
            <a:noFill/>
          </p:spPr>
          <p:txBody>
            <a:bodyPr wrap="square" lIns="0" rIns="0" rtlCol="0" anchor="t">
              <a:spAutoFit/>
            </a:bodyPr>
            <a:lstStyle/>
            <a:p>
              <a:pPr algn="just"/>
              <a:r>
                <a:rPr lang="he-IL" dirty="0">
                  <a:solidFill>
                    <a:schemeClr val="tx1">
                      <a:lumMod val="65000"/>
                      <a:lumOff val="35000"/>
                    </a:schemeClr>
                  </a:solidFill>
                </a:rPr>
                <a:t>בידוד חברתי, עידוד הגירה, הגבלת היהודים במוסדות הלימוד</a:t>
              </a:r>
              <a:endParaRPr lang="en-US" dirty="0">
                <a:solidFill>
                  <a:schemeClr val="tx1">
                    <a:lumMod val="65000"/>
                    <a:lumOff val="35000"/>
                  </a:schemeClr>
                </a:solidFill>
              </a:endParaRPr>
            </a:p>
          </p:txBody>
        </p:sp>
      </p:grpSp>
      <p:sp>
        <p:nvSpPr>
          <p:cNvPr id="46" name="Rectangle: Rounded Corners 45">
            <a:extLst>
              <a:ext uri="{FF2B5EF4-FFF2-40B4-BE49-F238E27FC236}">
                <a16:creationId xmlns:a16="http://schemas.microsoft.com/office/drawing/2014/main" id="{18FDB597-D026-4230-A6B6-691FB8D97837}"/>
              </a:ext>
            </a:extLst>
          </p:cNvPr>
          <p:cNvSpPr/>
          <p:nvPr/>
        </p:nvSpPr>
        <p:spPr>
          <a:xfrm>
            <a:off x="4109931" y="3048725"/>
            <a:ext cx="82358" cy="346249"/>
          </a:xfrm>
          <a:prstGeom prst="roundRect">
            <a:avLst>
              <a:gd name="adj" fmla="val 276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7" name="Rectangle: Rounded Corners 46">
            <a:extLst>
              <a:ext uri="{FF2B5EF4-FFF2-40B4-BE49-F238E27FC236}">
                <a16:creationId xmlns:a16="http://schemas.microsoft.com/office/drawing/2014/main" id="{62E463DA-3DF1-45DB-881E-37FE6C013F88}"/>
              </a:ext>
            </a:extLst>
          </p:cNvPr>
          <p:cNvSpPr/>
          <p:nvPr/>
        </p:nvSpPr>
        <p:spPr>
          <a:xfrm>
            <a:off x="4245755" y="5163779"/>
            <a:ext cx="82358" cy="346249"/>
          </a:xfrm>
          <a:prstGeom prst="roundRect">
            <a:avLst>
              <a:gd name="adj" fmla="val 276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8" name="Rectangle: Rounded Corners 47">
            <a:extLst>
              <a:ext uri="{FF2B5EF4-FFF2-40B4-BE49-F238E27FC236}">
                <a16:creationId xmlns:a16="http://schemas.microsoft.com/office/drawing/2014/main" id="{5876010F-79D8-4956-8745-0C744794A4A2}"/>
              </a:ext>
            </a:extLst>
          </p:cNvPr>
          <p:cNvSpPr/>
          <p:nvPr/>
        </p:nvSpPr>
        <p:spPr>
          <a:xfrm>
            <a:off x="8065775" y="1783969"/>
            <a:ext cx="82358" cy="346249"/>
          </a:xfrm>
          <a:prstGeom prst="roundRect">
            <a:avLst>
              <a:gd name="adj" fmla="val 276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9" name="Rectangle: Rounded Corners 48">
            <a:extLst>
              <a:ext uri="{FF2B5EF4-FFF2-40B4-BE49-F238E27FC236}">
                <a16:creationId xmlns:a16="http://schemas.microsoft.com/office/drawing/2014/main" id="{7E8583D4-09FC-4437-BFDB-7DCE3C47345E}"/>
              </a:ext>
            </a:extLst>
          </p:cNvPr>
          <p:cNvSpPr/>
          <p:nvPr/>
        </p:nvSpPr>
        <p:spPr>
          <a:xfrm>
            <a:off x="8054213" y="4194401"/>
            <a:ext cx="82358" cy="346249"/>
          </a:xfrm>
          <a:prstGeom prst="roundRect">
            <a:avLst>
              <a:gd name="adj" fmla="val 276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181310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p:txBody>
          <a:bodyPr/>
          <a:lstStyle/>
          <a:p>
            <a:pPr algn="r"/>
            <a:r>
              <a:rPr lang="he-IL" dirty="0"/>
              <a:t>1933-1938: פגיעה ביהודים בתחום הכלכלי</a:t>
            </a:r>
            <a:endParaRPr lang="en-US" dirty="0"/>
          </a:p>
        </p:txBody>
      </p:sp>
      <p:grpSp>
        <p:nvGrpSpPr>
          <p:cNvPr id="3" name="Group 2">
            <a:extLst>
              <a:ext uri="{FF2B5EF4-FFF2-40B4-BE49-F238E27FC236}">
                <a16:creationId xmlns:a16="http://schemas.microsoft.com/office/drawing/2014/main" id="{0A6CC089-4255-4BD9-BAED-8DA4767B189E}"/>
              </a:ext>
            </a:extLst>
          </p:cNvPr>
          <p:cNvGrpSpPr/>
          <p:nvPr/>
        </p:nvGrpSpPr>
        <p:grpSpPr>
          <a:xfrm>
            <a:off x="2880956" y="2072329"/>
            <a:ext cx="6445767" cy="3189008"/>
            <a:chOff x="2860675" y="1731963"/>
            <a:chExt cx="6645275" cy="3287713"/>
          </a:xfrm>
        </p:grpSpPr>
        <p:sp>
          <p:nvSpPr>
            <p:cNvPr id="33" name="Freeform 43">
              <a:extLst>
                <a:ext uri="{FF2B5EF4-FFF2-40B4-BE49-F238E27FC236}">
                  <a16:creationId xmlns:a16="http://schemas.microsoft.com/office/drawing/2014/main" id="{BEACA44F-A89D-4511-8A79-0F880D19408A}"/>
                </a:ext>
              </a:extLst>
            </p:cNvPr>
            <p:cNvSpPr>
              <a:spLocks/>
            </p:cNvSpPr>
            <p:nvPr/>
          </p:nvSpPr>
          <p:spPr bwMode="auto">
            <a:xfrm>
              <a:off x="5035550" y="1731963"/>
              <a:ext cx="642938" cy="1847850"/>
            </a:xfrm>
            <a:custGeom>
              <a:avLst/>
              <a:gdLst>
                <a:gd name="T0" fmla="*/ 0 w 1217"/>
                <a:gd name="T1" fmla="*/ 0 h 3494"/>
                <a:gd name="T2" fmla="*/ 0 w 1217"/>
                <a:gd name="T3" fmla="*/ 3494 h 3494"/>
                <a:gd name="T4" fmla="*/ 89 w 1217"/>
                <a:gd name="T5" fmla="*/ 3455 h 3494"/>
                <a:gd name="T6" fmla="*/ 260 w 1217"/>
                <a:gd name="T7" fmla="*/ 3364 h 3494"/>
                <a:gd name="T8" fmla="*/ 420 w 1217"/>
                <a:gd name="T9" fmla="*/ 3256 h 3494"/>
                <a:gd name="T10" fmla="*/ 569 w 1217"/>
                <a:gd name="T11" fmla="*/ 3134 h 3494"/>
                <a:gd name="T12" fmla="*/ 704 w 1217"/>
                <a:gd name="T13" fmla="*/ 2999 h 3494"/>
                <a:gd name="T14" fmla="*/ 826 w 1217"/>
                <a:gd name="T15" fmla="*/ 2850 h 3494"/>
                <a:gd name="T16" fmla="*/ 934 w 1217"/>
                <a:gd name="T17" fmla="*/ 2689 h 3494"/>
                <a:gd name="T18" fmla="*/ 1026 w 1217"/>
                <a:gd name="T19" fmla="*/ 2520 h 3494"/>
                <a:gd name="T20" fmla="*/ 1065 w 1217"/>
                <a:gd name="T21" fmla="*/ 2430 h 3494"/>
                <a:gd name="T22" fmla="*/ 1100 w 1217"/>
                <a:gd name="T23" fmla="*/ 2343 h 3494"/>
                <a:gd name="T24" fmla="*/ 1156 w 1217"/>
                <a:gd name="T25" fmla="*/ 2158 h 3494"/>
                <a:gd name="T26" fmla="*/ 1195 w 1217"/>
                <a:gd name="T27" fmla="*/ 1968 h 3494"/>
                <a:gd name="T28" fmla="*/ 1214 w 1217"/>
                <a:gd name="T29" fmla="*/ 1773 h 3494"/>
                <a:gd name="T30" fmla="*/ 1217 w 1217"/>
                <a:gd name="T31" fmla="*/ 1672 h 3494"/>
                <a:gd name="T32" fmla="*/ 1217 w 1217"/>
                <a:gd name="T33" fmla="*/ 0 h 3494"/>
                <a:gd name="T34" fmla="*/ 0 w 1217"/>
                <a:gd name="T35" fmla="*/ 0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7" h="3494">
                  <a:moveTo>
                    <a:pt x="0" y="0"/>
                  </a:moveTo>
                  <a:lnTo>
                    <a:pt x="0" y="3494"/>
                  </a:lnTo>
                  <a:lnTo>
                    <a:pt x="89" y="3455"/>
                  </a:lnTo>
                  <a:lnTo>
                    <a:pt x="260" y="3364"/>
                  </a:lnTo>
                  <a:lnTo>
                    <a:pt x="420" y="3256"/>
                  </a:lnTo>
                  <a:lnTo>
                    <a:pt x="569" y="3134"/>
                  </a:lnTo>
                  <a:lnTo>
                    <a:pt x="704" y="2999"/>
                  </a:lnTo>
                  <a:lnTo>
                    <a:pt x="826" y="2850"/>
                  </a:lnTo>
                  <a:lnTo>
                    <a:pt x="934" y="2689"/>
                  </a:lnTo>
                  <a:lnTo>
                    <a:pt x="1026" y="2520"/>
                  </a:lnTo>
                  <a:lnTo>
                    <a:pt x="1065" y="2430"/>
                  </a:lnTo>
                  <a:lnTo>
                    <a:pt x="1100" y="2343"/>
                  </a:lnTo>
                  <a:lnTo>
                    <a:pt x="1156" y="2158"/>
                  </a:lnTo>
                  <a:lnTo>
                    <a:pt x="1195" y="1968"/>
                  </a:lnTo>
                  <a:lnTo>
                    <a:pt x="1214" y="1773"/>
                  </a:lnTo>
                  <a:lnTo>
                    <a:pt x="1217" y="1672"/>
                  </a:lnTo>
                  <a:lnTo>
                    <a:pt x="1217" y="0"/>
                  </a:lnTo>
                  <a:lnTo>
                    <a:pt x="0" y="0"/>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4" name="Freeform 44">
              <a:extLst>
                <a:ext uri="{FF2B5EF4-FFF2-40B4-BE49-F238E27FC236}">
                  <a16:creationId xmlns:a16="http://schemas.microsoft.com/office/drawing/2014/main" id="{AF3CA361-CE50-4816-909B-0270508CEAC0}"/>
                </a:ext>
              </a:extLst>
            </p:cNvPr>
            <p:cNvSpPr>
              <a:spLocks/>
            </p:cNvSpPr>
            <p:nvPr/>
          </p:nvSpPr>
          <p:spPr bwMode="auto">
            <a:xfrm>
              <a:off x="2860675" y="2824163"/>
              <a:ext cx="2738438" cy="1001713"/>
            </a:xfrm>
            <a:custGeom>
              <a:avLst/>
              <a:gdLst>
                <a:gd name="T0" fmla="*/ 1656 w 5174"/>
                <a:gd name="T1" fmla="*/ 364 h 1892"/>
                <a:gd name="T2" fmla="*/ 2019 w 5174"/>
                <a:gd name="T3" fmla="*/ 0 h 1892"/>
                <a:gd name="T4" fmla="*/ 940 w 5174"/>
                <a:gd name="T5" fmla="*/ 0 h 1892"/>
                <a:gd name="T6" fmla="*/ 576 w 5174"/>
                <a:gd name="T7" fmla="*/ 364 h 1892"/>
                <a:gd name="T8" fmla="*/ 576 w 5174"/>
                <a:gd name="T9" fmla="*/ 364 h 1892"/>
                <a:gd name="T10" fmla="*/ 29 w 5174"/>
                <a:gd name="T11" fmla="*/ 911 h 1892"/>
                <a:gd name="T12" fmla="*/ 29 w 5174"/>
                <a:gd name="T13" fmla="*/ 911 h 1892"/>
                <a:gd name="T14" fmla="*/ 0 w 5174"/>
                <a:gd name="T15" fmla="*/ 940 h 1892"/>
                <a:gd name="T16" fmla="*/ 7 w 5174"/>
                <a:gd name="T17" fmla="*/ 946 h 1892"/>
                <a:gd name="T18" fmla="*/ 0 w 5174"/>
                <a:gd name="T19" fmla="*/ 953 h 1892"/>
                <a:gd name="T20" fmla="*/ 29 w 5174"/>
                <a:gd name="T21" fmla="*/ 982 h 1892"/>
                <a:gd name="T22" fmla="*/ 428 w 5174"/>
                <a:gd name="T23" fmla="*/ 1380 h 1892"/>
                <a:gd name="T24" fmla="*/ 627 w 5174"/>
                <a:gd name="T25" fmla="*/ 1579 h 1892"/>
                <a:gd name="T26" fmla="*/ 627 w 5174"/>
                <a:gd name="T27" fmla="*/ 1579 h 1892"/>
                <a:gd name="T28" fmla="*/ 940 w 5174"/>
                <a:gd name="T29" fmla="*/ 1892 h 1892"/>
                <a:gd name="T30" fmla="*/ 2019 w 5174"/>
                <a:gd name="T31" fmla="*/ 1892 h 1892"/>
                <a:gd name="T32" fmla="*/ 1707 w 5174"/>
                <a:gd name="T33" fmla="*/ 1579 h 1892"/>
                <a:gd name="T34" fmla="*/ 3351 w 5174"/>
                <a:gd name="T35" fmla="*/ 1579 h 1892"/>
                <a:gd name="T36" fmla="*/ 3452 w 5174"/>
                <a:gd name="T37" fmla="*/ 1577 h 1892"/>
                <a:gd name="T38" fmla="*/ 3648 w 5174"/>
                <a:gd name="T39" fmla="*/ 1557 h 1892"/>
                <a:gd name="T40" fmla="*/ 3838 w 5174"/>
                <a:gd name="T41" fmla="*/ 1520 h 1892"/>
                <a:gd name="T42" fmla="*/ 4021 w 5174"/>
                <a:gd name="T43" fmla="*/ 1464 h 1892"/>
                <a:gd name="T44" fmla="*/ 4109 w 5174"/>
                <a:gd name="T45" fmla="*/ 1428 h 1892"/>
                <a:gd name="T46" fmla="*/ 4198 w 5174"/>
                <a:gd name="T47" fmla="*/ 1389 h 1892"/>
                <a:gd name="T48" fmla="*/ 4369 w 5174"/>
                <a:gd name="T49" fmla="*/ 1298 h 1892"/>
                <a:gd name="T50" fmla="*/ 4529 w 5174"/>
                <a:gd name="T51" fmla="*/ 1190 h 1892"/>
                <a:gd name="T52" fmla="*/ 4678 w 5174"/>
                <a:gd name="T53" fmla="*/ 1068 h 1892"/>
                <a:gd name="T54" fmla="*/ 4813 w 5174"/>
                <a:gd name="T55" fmla="*/ 933 h 1892"/>
                <a:gd name="T56" fmla="*/ 4935 w 5174"/>
                <a:gd name="T57" fmla="*/ 784 h 1892"/>
                <a:gd name="T58" fmla="*/ 5043 w 5174"/>
                <a:gd name="T59" fmla="*/ 623 h 1892"/>
                <a:gd name="T60" fmla="*/ 5135 w 5174"/>
                <a:gd name="T61" fmla="*/ 454 h 1892"/>
                <a:gd name="T62" fmla="*/ 5174 w 5174"/>
                <a:gd name="T63" fmla="*/ 364 h 1892"/>
                <a:gd name="T64" fmla="*/ 1656 w 5174"/>
                <a:gd name="T65" fmla="*/ 364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74" h="1892">
                  <a:moveTo>
                    <a:pt x="1656" y="364"/>
                  </a:moveTo>
                  <a:lnTo>
                    <a:pt x="2019" y="0"/>
                  </a:lnTo>
                  <a:lnTo>
                    <a:pt x="940" y="0"/>
                  </a:lnTo>
                  <a:lnTo>
                    <a:pt x="576" y="364"/>
                  </a:lnTo>
                  <a:lnTo>
                    <a:pt x="576" y="364"/>
                  </a:lnTo>
                  <a:lnTo>
                    <a:pt x="29" y="911"/>
                  </a:lnTo>
                  <a:lnTo>
                    <a:pt x="29" y="911"/>
                  </a:lnTo>
                  <a:lnTo>
                    <a:pt x="0" y="940"/>
                  </a:lnTo>
                  <a:lnTo>
                    <a:pt x="7" y="946"/>
                  </a:lnTo>
                  <a:lnTo>
                    <a:pt x="0" y="953"/>
                  </a:lnTo>
                  <a:lnTo>
                    <a:pt x="29" y="982"/>
                  </a:lnTo>
                  <a:lnTo>
                    <a:pt x="428" y="1380"/>
                  </a:lnTo>
                  <a:lnTo>
                    <a:pt x="627" y="1579"/>
                  </a:lnTo>
                  <a:lnTo>
                    <a:pt x="627" y="1579"/>
                  </a:lnTo>
                  <a:lnTo>
                    <a:pt x="940" y="1892"/>
                  </a:lnTo>
                  <a:lnTo>
                    <a:pt x="2019" y="1892"/>
                  </a:lnTo>
                  <a:lnTo>
                    <a:pt x="1707" y="1579"/>
                  </a:lnTo>
                  <a:lnTo>
                    <a:pt x="3351" y="1579"/>
                  </a:lnTo>
                  <a:lnTo>
                    <a:pt x="3452" y="1577"/>
                  </a:lnTo>
                  <a:lnTo>
                    <a:pt x="3648" y="1557"/>
                  </a:lnTo>
                  <a:lnTo>
                    <a:pt x="3838" y="1520"/>
                  </a:lnTo>
                  <a:lnTo>
                    <a:pt x="4021" y="1464"/>
                  </a:lnTo>
                  <a:lnTo>
                    <a:pt x="4109" y="1428"/>
                  </a:lnTo>
                  <a:lnTo>
                    <a:pt x="4198" y="1389"/>
                  </a:lnTo>
                  <a:lnTo>
                    <a:pt x="4369" y="1298"/>
                  </a:lnTo>
                  <a:lnTo>
                    <a:pt x="4529" y="1190"/>
                  </a:lnTo>
                  <a:lnTo>
                    <a:pt x="4678" y="1068"/>
                  </a:lnTo>
                  <a:lnTo>
                    <a:pt x="4813" y="933"/>
                  </a:lnTo>
                  <a:lnTo>
                    <a:pt x="4935" y="784"/>
                  </a:lnTo>
                  <a:lnTo>
                    <a:pt x="5043" y="623"/>
                  </a:lnTo>
                  <a:lnTo>
                    <a:pt x="5135" y="454"/>
                  </a:lnTo>
                  <a:lnTo>
                    <a:pt x="5174" y="364"/>
                  </a:lnTo>
                  <a:lnTo>
                    <a:pt x="1656" y="364"/>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5" name="Freeform 48">
              <a:extLst>
                <a:ext uri="{FF2B5EF4-FFF2-40B4-BE49-F238E27FC236}">
                  <a16:creationId xmlns:a16="http://schemas.microsoft.com/office/drawing/2014/main" id="{D15301A4-3904-4F4A-BD0C-93FC15A72BC7}"/>
                </a:ext>
              </a:extLst>
            </p:cNvPr>
            <p:cNvSpPr>
              <a:spLocks/>
            </p:cNvSpPr>
            <p:nvPr/>
          </p:nvSpPr>
          <p:spPr bwMode="auto">
            <a:xfrm>
              <a:off x="5667375" y="1731963"/>
              <a:ext cx="1001713" cy="3287713"/>
            </a:xfrm>
            <a:custGeom>
              <a:avLst/>
              <a:gdLst>
                <a:gd name="T0" fmla="*/ 1893 w 1893"/>
                <a:gd name="T1" fmla="*/ 4196 h 6213"/>
                <a:gd name="T2" fmla="*/ 1555 w 1893"/>
                <a:gd name="T3" fmla="*/ 4534 h 6213"/>
                <a:gd name="T4" fmla="*/ 1555 w 1893"/>
                <a:gd name="T5" fmla="*/ 0 h 6213"/>
                <a:gd name="T6" fmla="*/ 338 w 1893"/>
                <a:gd name="T7" fmla="*/ 0 h 6213"/>
                <a:gd name="T8" fmla="*/ 338 w 1893"/>
                <a:gd name="T9" fmla="*/ 4534 h 6213"/>
                <a:gd name="T10" fmla="*/ 0 w 1893"/>
                <a:gd name="T11" fmla="*/ 4196 h 6213"/>
                <a:gd name="T12" fmla="*/ 0 w 1893"/>
                <a:gd name="T13" fmla="*/ 5275 h 6213"/>
                <a:gd name="T14" fmla="*/ 338 w 1893"/>
                <a:gd name="T15" fmla="*/ 5613 h 6213"/>
                <a:gd name="T16" fmla="*/ 338 w 1893"/>
                <a:gd name="T17" fmla="*/ 5613 h 6213"/>
                <a:gd name="T18" fmla="*/ 338 w 1893"/>
                <a:gd name="T19" fmla="*/ 5613 h 6213"/>
                <a:gd name="T20" fmla="*/ 940 w 1893"/>
                <a:gd name="T21" fmla="*/ 6213 h 6213"/>
                <a:gd name="T22" fmla="*/ 946 w 1893"/>
                <a:gd name="T23" fmla="*/ 6207 h 6213"/>
                <a:gd name="T24" fmla="*/ 953 w 1893"/>
                <a:gd name="T25" fmla="*/ 6213 h 6213"/>
                <a:gd name="T26" fmla="*/ 1553 w 1893"/>
                <a:gd name="T27" fmla="*/ 5613 h 6213"/>
                <a:gd name="T28" fmla="*/ 1555 w 1893"/>
                <a:gd name="T29" fmla="*/ 5613 h 6213"/>
                <a:gd name="T30" fmla="*/ 1555 w 1893"/>
                <a:gd name="T31" fmla="*/ 5613 h 6213"/>
                <a:gd name="T32" fmla="*/ 1893 w 1893"/>
                <a:gd name="T33" fmla="*/ 5275 h 6213"/>
                <a:gd name="T34" fmla="*/ 1893 w 1893"/>
                <a:gd name="T35" fmla="*/ 4196 h 6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3" h="6213">
                  <a:moveTo>
                    <a:pt x="1893" y="4196"/>
                  </a:moveTo>
                  <a:lnTo>
                    <a:pt x="1555" y="4534"/>
                  </a:lnTo>
                  <a:lnTo>
                    <a:pt x="1555" y="0"/>
                  </a:lnTo>
                  <a:lnTo>
                    <a:pt x="338" y="0"/>
                  </a:lnTo>
                  <a:lnTo>
                    <a:pt x="338" y="4534"/>
                  </a:lnTo>
                  <a:lnTo>
                    <a:pt x="0" y="4196"/>
                  </a:lnTo>
                  <a:lnTo>
                    <a:pt x="0" y="5275"/>
                  </a:lnTo>
                  <a:lnTo>
                    <a:pt x="338" y="5613"/>
                  </a:lnTo>
                  <a:lnTo>
                    <a:pt x="338" y="5613"/>
                  </a:lnTo>
                  <a:lnTo>
                    <a:pt x="338" y="5613"/>
                  </a:lnTo>
                  <a:lnTo>
                    <a:pt x="940" y="6213"/>
                  </a:lnTo>
                  <a:lnTo>
                    <a:pt x="946" y="6207"/>
                  </a:lnTo>
                  <a:lnTo>
                    <a:pt x="953" y="6213"/>
                  </a:lnTo>
                  <a:lnTo>
                    <a:pt x="1553" y="5613"/>
                  </a:lnTo>
                  <a:lnTo>
                    <a:pt x="1555" y="5613"/>
                  </a:lnTo>
                  <a:lnTo>
                    <a:pt x="1555" y="5613"/>
                  </a:lnTo>
                  <a:lnTo>
                    <a:pt x="1893" y="5275"/>
                  </a:lnTo>
                  <a:lnTo>
                    <a:pt x="1893" y="4196"/>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6" name="Freeform 52">
              <a:extLst>
                <a:ext uri="{FF2B5EF4-FFF2-40B4-BE49-F238E27FC236}">
                  <a16:creationId xmlns:a16="http://schemas.microsoft.com/office/drawing/2014/main" id="{8044AC5C-1709-49F4-9158-310B2EF8B0DB}"/>
                </a:ext>
              </a:extLst>
            </p:cNvPr>
            <p:cNvSpPr>
              <a:spLocks/>
            </p:cNvSpPr>
            <p:nvPr/>
          </p:nvSpPr>
          <p:spPr bwMode="auto">
            <a:xfrm>
              <a:off x="6704013" y="1731963"/>
              <a:ext cx="642938" cy="1847850"/>
            </a:xfrm>
            <a:custGeom>
              <a:avLst/>
              <a:gdLst>
                <a:gd name="T0" fmla="*/ 1215 w 1215"/>
                <a:gd name="T1" fmla="*/ 0 h 3494"/>
                <a:gd name="T2" fmla="*/ 1215 w 1215"/>
                <a:gd name="T3" fmla="*/ 3494 h 3494"/>
                <a:gd name="T4" fmla="*/ 1126 w 1215"/>
                <a:gd name="T5" fmla="*/ 3455 h 3494"/>
                <a:gd name="T6" fmla="*/ 956 w 1215"/>
                <a:gd name="T7" fmla="*/ 3364 h 3494"/>
                <a:gd name="T8" fmla="*/ 795 w 1215"/>
                <a:gd name="T9" fmla="*/ 3256 h 3494"/>
                <a:gd name="T10" fmla="*/ 647 w 1215"/>
                <a:gd name="T11" fmla="*/ 3134 h 3494"/>
                <a:gd name="T12" fmla="*/ 511 w 1215"/>
                <a:gd name="T13" fmla="*/ 2999 h 3494"/>
                <a:gd name="T14" fmla="*/ 389 w 1215"/>
                <a:gd name="T15" fmla="*/ 2850 h 3494"/>
                <a:gd name="T16" fmla="*/ 281 w 1215"/>
                <a:gd name="T17" fmla="*/ 2689 h 3494"/>
                <a:gd name="T18" fmla="*/ 189 w 1215"/>
                <a:gd name="T19" fmla="*/ 2520 h 3494"/>
                <a:gd name="T20" fmla="*/ 150 w 1215"/>
                <a:gd name="T21" fmla="*/ 2430 h 3494"/>
                <a:gd name="T22" fmla="*/ 115 w 1215"/>
                <a:gd name="T23" fmla="*/ 2343 h 3494"/>
                <a:gd name="T24" fmla="*/ 59 w 1215"/>
                <a:gd name="T25" fmla="*/ 2158 h 3494"/>
                <a:gd name="T26" fmla="*/ 20 w 1215"/>
                <a:gd name="T27" fmla="*/ 1968 h 3494"/>
                <a:gd name="T28" fmla="*/ 1 w 1215"/>
                <a:gd name="T29" fmla="*/ 1773 h 3494"/>
                <a:gd name="T30" fmla="*/ 0 w 1215"/>
                <a:gd name="T31" fmla="*/ 1672 h 3494"/>
                <a:gd name="T32" fmla="*/ 0 w 1215"/>
                <a:gd name="T33" fmla="*/ 0 h 3494"/>
                <a:gd name="T34" fmla="*/ 1215 w 1215"/>
                <a:gd name="T35" fmla="*/ 0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5" h="3494">
                  <a:moveTo>
                    <a:pt x="1215" y="0"/>
                  </a:moveTo>
                  <a:lnTo>
                    <a:pt x="1215" y="3494"/>
                  </a:lnTo>
                  <a:lnTo>
                    <a:pt x="1126" y="3455"/>
                  </a:lnTo>
                  <a:lnTo>
                    <a:pt x="956" y="3364"/>
                  </a:lnTo>
                  <a:lnTo>
                    <a:pt x="795" y="3256"/>
                  </a:lnTo>
                  <a:lnTo>
                    <a:pt x="647" y="3134"/>
                  </a:lnTo>
                  <a:lnTo>
                    <a:pt x="511" y="2999"/>
                  </a:lnTo>
                  <a:lnTo>
                    <a:pt x="389" y="2850"/>
                  </a:lnTo>
                  <a:lnTo>
                    <a:pt x="281" y="2689"/>
                  </a:lnTo>
                  <a:lnTo>
                    <a:pt x="189" y="2520"/>
                  </a:lnTo>
                  <a:lnTo>
                    <a:pt x="150" y="2430"/>
                  </a:lnTo>
                  <a:lnTo>
                    <a:pt x="115" y="2343"/>
                  </a:lnTo>
                  <a:lnTo>
                    <a:pt x="59" y="2158"/>
                  </a:lnTo>
                  <a:lnTo>
                    <a:pt x="20" y="1968"/>
                  </a:lnTo>
                  <a:lnTo>
                    <a:pt x="1" y="1773"/>
                  </a:lnTo>
                  <a:lnTo>
                    <a:pt x="0" y="1672"/>
                  </a:lnTo>
                  <a:lnTo>
                    <a:pt x="0" y="0"/>
                  </a:lnTo>
                  <a:lnTo>
                    <a:pt x="1215" y="0"/>
                  </a:ln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7" name="Freeform 53">
              <a:extLst>
                <a:ext uri="{FF2B5EF4-FFF2-40B4-BE49-F238E27FC236}">
                  <a16:creationId xmlns:a16="http://schemas.microsoft.com/office/drawing/2014/main" id="{DDC19214-A330-4FAB-B76C-4207DECC9AD8}"/>
                </a:ext>
              </a:extLst>
            </p:cNvPr>
            <p:cNvSpPr>
              <a:spLocks/>
            </p:cNvSpPr>
            <p:nvPr/>
          </p:nvSpPr>
          <p:spPr bwMode="auto">
            <a:xfrm>
              <a:off x="6784975" y="2824163"/>
              <a:ext cx="2720975" cy="1001713"/>
            </a:xfrm>
            <a:custGeom>
              <a:avLst/>
              <a:gdLst>
                <a:gd name="T0" fmla="*/ 5143 w 5143"/>
                <a:gd name="T1" fmla="*/ 940 h 1892"/>
                <a:gd name="T2" fmla="*/ 4202 w 5143"/>
                <a:gd name="T3" fmla="*/ 0 h 1892"/>
                <a:gd name="T4" fmla="*/ 3124 w 5143"/>
                <a:gd name="T5" fmla="*/ 0 h 1892"/>
                <a:gd name="T6" fmla="*/ 3487 w 5143"/>
                <a:gd name="T7" fmla="*/ 364 h 1892"/>
                <a:gd name="T8" fmla="*/ 0 w 5143"/>
                <a:gd name="T9" fmla="*/ 364 h 1892"/>
                <a:gd name="T10" fmla="*/ 39 w 5143"/>
                <a:gd name="T11" fmla="*/ 454 h 1892"/>
                <a:gd name="T12" fmla="*/ 130 w 5143"/>
                <a:gd name="T13" fmla="*/ 623 h 1892"/>
                <a:gd name="T14" fmla="*/ 238 w 5143"/>
                <a:gd name="T15" fmla="*/ 784 h 1892"/>
                <a:gd name="T16" fmla="*/ 360 w 5143"/>
                <a:gd name="T17" fmla="*/ 933 h 1892"/>
                <a:gd name="T18" fmla="*/ 496 w 5143"/>
                <a:gd name="T19" fmla="*/ 1068 h 1892"/>
                <a:gd name="T20" fmla="*/ 644 w 5143"/>
                <a:gd name="T21" fmla="*/ 1190 h 1892"/>
                <a:gd name="T22" fmla="*/ 805 w 5143"/>
                <a:gd name="T23" fmla="*/ 1298 h 1892"/>
                <a:gd name="T24" fmla="*/ 975 w 5143"/>
                <a:gd name="T25" fmla="*/ 1389 h 1892"/>
                <a:gd name="T26" fmla="*/ 1064 w 5143"/>
                <a:gd name="T27" fmla="*/ 1429 h 1892"/>
                <a:gd name="T28" fmla="*/ 1152 w 5143"/>
                <a:gd name="T29" fmla="*/ 1464 h 1892"/>
                <a:gd name="T30" fmla="*/ 1335 w 5143"/>
                <a:gd name="T31" fmla="*/ 1520 h 1892"/>
                <a:gd name="T32" fmla="*/ 1525 w 5143"/>
                <a:gd name="T33" fmla="*/ 1557 h 1892"/>
                <a:gd name="T34" fmla="*/ 1722 w 5143"/>
                <a:gd name="T35" fmla="*/ 1577 h 1892"/>
                <a:gd name="T36" fmla="*/ 1822 w 5143"/>
                <a:gd name="T37" fmla="*/ 1579 h 1892"/>
                <a:gd name="T38" fmla="*/ 3436 w 5143"/>
                <a:gd name="T39" fmla="*/ 1579 h 1892"/>
                <a:gd name="T40" fmla="*/ 3124 w 5143"/>
                <a:gd name="T41" fmla="*/ 1892 h 1892"/>
                <a:gd name="T42" fmla="*/ 4202 w 5143"/>
                <a:gd name="T43" fmla="*/ 1892 h 1892"/>
                <a:gd name="T44" fmla="*/ 4516 w 5143"/>
                <a:gd name="T45" fmla="*/ 1579 h 1892"/>
                <a:gd name="T46" fmla="*/ 5143 w 5143"/>
                <a:gd name="T47" fmla="*/ 953 h 1892"/>
                <a:gd name="T48" fmla="*/ 5135 w 5143"/>
                <a:gd name="T49" fmla="*/ 947 h 1892"/>
                <a:gd name="T50" fmla="*/ 5143 w 5143"/>
                <a:gd name="T51" fmla="*/ 940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43" h="1892">
                  <a:moveTo>
                    <a:pt x="5143" y="940"/>
                  </a:moveTo>
                  <a:lnTo>
                    <a:pt x="4202" y="0"/>
                  </a:lnTo>
                  <a:lnTo>
                    <a:pt x="3124" y="0"/>
                  </a:lnTo>
                  <a:lnTo>
                    <a:pt x="3487" y="364"/>
                  </a:lnTo>
                  <a:lnTo>
                    <a:pt x="0" y="364"/>
                  </a:lnTo>
                  <a:lnTo>
                    <a:pt x="39" y="454"/>
                  </a:lnTo>
                  <a:lnTo>
                    <a:pt x="130" y="623"/>
                  </a:lnTo>
                  <a:lnTo>
                    <a:pt x="238" y="784"/>
                  </a:lnTo>
                  <a:lnTo>
                    <a:pt x="360" y="933"/>
                  </a:lnTo>
                  <a:lnTo>
                    <a:pt x="496" y="1068"/>
                  </a:lnTo>
                  <a:lnTo>
                    <a:pt x="644" y="1190"/>
                  </a:lnTo>
                  <a:lnTo>
                    <a:pt x="805" y="1298"/>
                  </a:lnTo>
                  <a:lnTo>
                    <a:pt x="975" y="1389"/>
                  </a:lnTo>
                  <a:lnTo>
                    <a:pt x="1064" y="1429"/>
                  </a:lnTo>
                  <a:lnTo>
                    <a:pt x="1152" y="1464"/>
                  </a:lnTo>
                  <a:lnTo>
                    <a:pt x="1335" y="1520"/>
                  </a:lnTo>
                  <a:lnTo>
                    <a:pt x="1525" y="1557"/>
                  </a:lnTo>
                  <a:lnTo>
                    <a:pt x="1722" y="1577"/>
                  </a:lnTo>
                  <a:lnTo>
                    <a:pt x="1822" y="1579"/>
                  </a:lnTo>
                  <a:lnTo>
                    <a:pt x="3436" y="1579"/>
                  </a:lnTo>
                  <a:lnTo>
                    <a:pt x="3124" y="1892"/>
                  </a:lnTo>
                  <a:lnTo>
                    <a:pt x="4202" y="1892"/>
                  </a:lnTo>
                  <a:lnTo>
                    <a:pt x="4516" y="1579"/>
                  </a:lnTo>
                  <a:lnTo>
                    <a:pt x="5143" y="953"/>
                  </a:lnTo>
                  <a:lnTo>
                    <a:pt x="5135" y="947"/>
                  </a:lnTo>
                  <a:lnTo>
                    <a:pt x="5143" y="940"/>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21" name="Group 20">
            <a:extLst>
              <a:ext uri="{FF2B5EF4-FFF2-40B4-BE49-F238E27FC236}">
                <a16:creationId xmlns:a16="http://schemas.microsoft.com/office/drawing/2014/main" id="{B5FD0CAF-9A63-493C-9CEB-241D5D77A11D}"/>
              </a:ext>
            </a:extLst>
          </p:cNvPr>
          <p:cNvGrpSpPr/>
          <p:nvPr/>
        </p:nvGrpSpPr>
        <p:grpSpPr>
          <a:xfrm>
            <a:off x="9200096" y="3301215"/>
            <a:ext cx="2639284" cy="3191026"/>
            <a:chOff x="6697329" y="1347622"/>
            <a:chExt cx="2202817" cy="2541410"/>
          </a:xfrm>
        </p:grpSpPr>
        <p:sp>
          <p:nvSpPr>
            <p:cNvPr id="22" name="TextBox 21">
              <a:extLst>
                <a:ext uri="{FF2B5EF4-FFF2-40B4-BE49-F238E27FC236}">
                  <a16:creationId xmlns:a16="http://schemas.microsoft.com/office/drawing/2014/main" id="{1613F9C0-4851-4279-8B21-BE55F1B54BA6}"/>
                </a:ext>
              </a:extLst>
            </p:cNvPr>
            <p:cNvSpPr txBox="1"/>
            <p:nvPr/>
          </p:nvSpPr>
          <p:spPr>
            <a:xfrm>
              <a:off x="6697329" y="1347622"/>
              <a:ext cx="2202816" cy="318657"/>
            </a:xfrm>
            <a:prstGeom prst="rect">
              <a:avLst/>
            </a:prstGeom>
            <a:noFill/>
          </p:spPr>
          <p:txBody>
            <a:bodyPr wrap="square" lIns="0" rIns="0" rtlCol="0" anchor="b">
              <a:spAutoFit/>
            </a:bodyPr>
            <a:lstStyle/>
            <a:p>
              <a:pPr algn="r"/>
              <a:r>
                <a:rPr lang="he-IL" sz="2000" b="1" dirty="0"/>
                <a:t>יום החרם הכללי</a:t>
              </a:r>
              <a:endParaRPr lang="en-US" sz="2000" b="1" dirty="0"/>
            </a:p>
          </p:txBody>
        </p:sp>
        <p:sp>
          <p:nvSpPr>
            <p:cNvPr id="23" name="TextBox 22">
              <a:extLst>
                <a:ext uri="{FF2B5EF4-FFF2-40B4-BE49-F238E27FC236}">
                  <a16:creationId xmlns:a16="http://schemas.microsoft.com/office/drawing/2014/main" id="{F38277C5-97EC-4C4E-8004-75F02142D88F}"/>
                </a:ext>
              </a:extLst>
            </p:cNvPr>
            <p:cNvSpPr txBox="1"/>
            <p:nvPr/>
          </p:nvSpPr>
          <p:spPr>
            <a:xfrm>
              <a:off x="6703176" y="1642263"/>
              <a:ext cx="2196970" cy="2246769"/>
            </a:xfrm>
            <a:prstGeom prst="rect">
              <a:avLst/>
            </a:prstGeom>
            <a:noFill/>
          </p:spPr>
          <p:txBody>
            <a:bodyPr wrap="square" lIns="0" rIns="0" rtlCol="0" anchor="t">
              <a:spAutoFit/>
            </a:bodyPr>
            <a:lstStyle/>
            <a:p>
              <a:pPr algn="r"/>
              <a:r>
                <a:rPr lang="he-IL" sz="1600" dirty="0">
                  <a:solidFill>
                    <a:schemeClr val="tx1">
                      <a:lumMod val="65000"/>
                      <a:lumOff val="35000"/>
                    </a:schemeClr>
                  </a:solidFill>
                </a:rPr>
                <a:t>ב1.4.1933 ארגנו הנאצים יום חרם כללי על עסקים יהודים. לחרם קדמה תעמולה נרחבת שגרמה לכך שרוב </a:t>
              </a:r>
              <a:r>
                <a:rPr lang="he-IL" sz="1600" dirty="0" err="1">
                  <a:solidFill>
                    <a:schemeClr val="tx1">
                      <a:lumMod val="65000"/>
                      <a:lumOff val="35000"/>
                    </a:schemeClr>
                  </a:solidFill>
                </a:rPr>
                <a:t>האוכלוסיה</a:t>
              </a:r>
              <a:r>
                <a:rPr lang="he-IL" sz="1600" dirty="0">
                  <a:solidFill>
                    <a:schemeClr val="tx1">
                      <a:lumMod val="65000"/>
                      <a:lumOff val="35000"/>
                    </a:schemeClr>
                  </a:solidFill>
                </a:rPr>
                <a:t> המקומית שיתפה </a:t>
              </a:r>
              <a:r>
                <a:rPr lang="he-IL" sz="1600" dirty="0" err="1">
                  <a:solidFill>
                    <a:schemeClr val="tx1">
                      <a:lumMod val="65000"/>
                      <a:lumOff val="35000"/>
                    </a:schemeClr>
                  </a:solidFill>
                </a:rPr>
                <a:t>איתו</a:t>
              </a:r>
              <a:r>
                <a:rPr lang="he-IL" sz="1600" dirty="0">
                  <a:solidFill>
                    <a:schemeClr val="tx1">
                      <a:lumMod val="65000"/>
                      <a:lumOff val="35000"/>
                    </a:schemeClr>
                  </a:solidFill>
                </a:rPr>
                <a:t> פעולה. נקבע כי ביום זה חל איסור להיכנס לעסקים יהודיים ולקנת סחורה מיהודים. אע"פ שהחרם ארך יום אחד בלבד הוא נועד בן היתר לבחון את נכונותה של </a:t>
              </a:r>
              <a:r>
                <a:rPr lang="he-IL" sz="1600" dirty="0" err="1">
                  <a:solidFill>
                    <a:schemeClr val="tx1">
                      <a:lumMod val="65000"/>
                      <a:lumOff val="35000"/>
                    </a:schemeClr>
                  </a:solidFill>
                </a:rPr>
                <a:t>האוכלוסיה</a:t>
              </a:r>
              <a:r>
                <a:rPr lang="he-IL" sz="1600" dirty="0">
                  <a:solidFill>
                    <a:schemeClr val="tx1">
                      <a:lumMod val="65000"/>
                      <a:lumOff val="35000"/>
                    </a:schemeClr>
                  </a:solidFill>
                </a:rPr>
                <a:t> לשתף פעולה עם צעדים נגד היהודים.</a:t>
              </a:r>
              <a:endParaRPr lang="en-US" sz="1600" dirty="0">
                <a:solidFill>
                  <a:schemeClr val="tx1">
                    <a:lumMod val="65000"/>
                    <a:lumOff val="35000"/>
                  </a:schemeClr>
                </a:solidFill>
              </a:endParaRPr>
            </a:p>
          </p:txBody>
        </p:sp>
      </p:grpSp>
      <p:grpSp>
        <p:nvGrpSpPr>
          <p:cNvPr id="24" name="Group 23">
            <a:extLst>
              <a:ext uri="{FF2B5EF4-FFF2-40B4-BE49-F238E27FC236}">
                <a16:creationId xmlns:a16="http://schemas.microsoft.com/office/drawing/2014/main" id="{2BE31230-51F7-48F3-B193-AB1A4345B32B}"/>
              </a:ext>
            </a:extLst>
          </p:cNvPr>
          <p:cNvGrpSpPr/>
          <p:nvPr/>
        </p:nvGrpSpPr>
        <p:grpSpPr>
          <a:xfrm>
            <a:off x="526881" y="3025869"/>
            <a:ext cx="2202816" cy="2930638"/>
            <a:chOff x="255548" y="1266168"/>
            <a:chExt cx="2202816" cy="2930638"/>
          </a:xfrm>
        </p:grpSpPr>
        <p:sp>
          <p:nvSpPr>
            <p:cNvPr id="25" name="TextBox 24">
              <a:extLst>
                <a:ext uri="{FF2B5EF4-FFF2-40B4-BE49-F238E27FC236}">
                  <a16:creationId xmlns:a16="http://schemas.microsoft.com/office/drawing/2014/main" id="{4D86DB84-663C-4B1D-BBA0-F36D3D274F2D}"/>
                </a:ext>
              </a:extLst>
            </p:cNvPr>
            <p:cNvSpPr txBox="1"/>
            <p:nvPr/>
          </p:nvSpPr>
          <p:spPr>
            <a:xfrm>
              <a:off x="255548" y="1266168"/>
              <a:ext cx="2202816" cy="400110"/>
            </a:xfrm>
            <a:prstGeom prst="rect">
              <a:avLst/>
            </a:prstGeom>
            <a:noFill/>
          </p:spPr>
          <p:txBody>
            <a:bodyPr wrap="square" lIns="0" rIns="0" rtlCol="0" anchor="b">
              <a:spAutoFit/>
            </a:bodyPr>
            <a:lstStyle/>
            <a:p>
              <a:pPr algn="r"/>
              <a:r>
                <a:rPr lang="he-IL" sz="2000" b="1" dirty="0" err="1"/>
                <a:t>אריזציה</a:t>
              </a:r>
              <a:endParaRPr lang="en-US" sz="2000" b="1" dirty="0"/>
            </a:p>
          </p:txBody>
        </p:sp>
        <p:sp>
          <p:nvSpPr>
            <p:cNvPr id="26" name="TextBox 25">
              <a:extLst>
                <a:ext uri="{FF2B5EF4-FFF2-40B4-BE49-F238E27FC236}">
                  <a16:creationId xmlns:a16="http://schemas.microsoft.com/office/drawing/2014/main" id="{5721858F-D2E9-4B49-A7A9-C5BC29359E7D}"/>
                </a:ext>
              </a:extLst>
            </p:cNvPr>
            <p:cNvSpPr txBox="1"/>
            <p:nvPr/>
          </p:nvSpPr>
          <p:spPr>
            <a:xfrm>
              <a:off x="261394" y="1642261"/>
              <a:ext cx="2196970" cy="2554545"/>
            </a:xfrm>
            <a:prstGeom prst="rect">
              <a:avLst/>
            </a:prstGeom>
            <a:noFill/>
          </p:spPr>
          <p:txBody>
            <a:bodyPr wrap="square" lIns="0" rIns="0" rtlCol="0" anchor="t">
              <a:spAutoFit/>
            </a:bodyPr>
            <a:lstStyle/>
            <a:p>
              <a:pPr algn="r"/>
              <a:r>
                <a:rPr lang="he-IL" sz="1600" dirty="0">
                  <a:solidFill>
                    <a:schemeClr val="tx1">
                      <a:lumMod val="65000"/>
                      <a:lumOff val="35000"/>
                    </a:schemeClr>
                  </a:solidFill>
                </a:rPr>
                <a:t>תהליך ההדרה של היהודים מתחום הכלכלה. היהודים נדרשו למסור את עסקיהם לניהולם של גרמנים. הם נדרשו למור את העסק במחיר </a:t>
              </a:r>
              <a:r>
                <a:rPr lang="he-IL" sz="1600" dirty="0" err="1">
                  <a:solidFill>
                    <a:schemeClr val="tx1">
                      <a:lumMod val="65000"/>
                      <a:lumOff val="35000"/>
                    </a:schemeClr>
                  </a:solidFill>
                </a:rPr>
                <a:t>נוך</a:t>
              </a:r>
              <a:r>
                <a:rPr lang="he-IL" sz="1600" dirty="0">
                  <a:solidFill>
                    <a:schemeClr val="tx1">
                      <a:lumMod val="65000"/>
                      <a:lumOff val="35000"/>
                    </a:schemeClr>
                  </a:solidFill>
                </a:rPr>
                <a:t> א בינם. בעלי עסקים יהודיים לא יכלו לפרסם בעיתונות והיו נתונם להתנכלויות מצד </a:t>
              </a:r>
              <a:r>
                <a:rPr lang="he-IL" sz="1600" dirty="0" err="1">
                  <a:solidFill>
                    <a:schemeClr val="tx1">
                      <a:lumMod val="65000"/>
                      <a:lumOff val="35000"/>
                    </a:schemeClr>
                  </a:solidFill>
                </a:rPr>
                <a:t>האוכלוסיה</a:t>
              </a:r>
              <a:r>
                <a:rPr lang="he-IL" sz="1600" dirty="0">
                  <a:solidFill>
                    <a:schemeClr val="tx1">
                      <a:lumMod val="65000"/>
                      <a:lumOff val="35000"/>
                    </a:schemeClr>
                  </a:solidFill>
                </a:rPr>
                <a:t> המקומית.</a:t>
              </a:r>
              <a:endParaRPr lang="en-US" sz="1600" dirty="0">
                <a:solidFill>
                  <a:schemeClr val="tx1">
                    <a:lumMod val="65000"/>
                    <a:lumOff val="35000"/>
                  </a:schemeClr>
                </a:solidFill>
              </a:endParaRPr>
            </a:p>
          </p:txBody>
        </p:sp>
      </p:grpSp>
      <p:grpSp>
        <p:nvGrpSpPr>
          <p:cNvPr id="27" name="Group 26">
            <a:extLst>
              <a:ext uri="{FF2B5EF4-FFF2-40B4-BE49-F238E27FC236}">
                <a16:creationId xmlns:a16="http://schemas.microsoft.com/office/drawing/2014/main" id="{A7EB3761-2682-4465-8D7D-BC812C0031B0}"/>
              </a:ext>
            </a:extLst>
          </p:cNvPr>
          <p:cNvGrpSpPr/>
          <p:nvPr/>
        </p:nvGrpSpPr>
        <p:grpSpPr>
          <a:xfrm>
            <a:off x="3802068" y="4924112"/>
            <a:ext cx="4574285" cy="2057197"/>
            <a:chOff x="6697329" y="958393"/>
            <a:chExt cx="2202817" cy="1917329"/>
          </a:xfrm>
        </p:grpSpPr>
        <p:sp>
          <p:nvSpPr>
            <p:cNvPr id="28" name="TextBox 27">
              <a:extLst>
                <a:ext uri="{FF2B5EF4-FFF2-40B4-BE49-F238E27FC236}">
                  <a16:creationId xmlns:a16="http://schemas.microsoft.com/office/drawing/2014/main" id="{41DB10C6-1E09-4C2D-A2B4-81ACC6405CAC}"/>
                </a:ext>
              </a:extLst>
            </p:cNvPr>
            <p:cNvSpPr txBox="1"/>
            <p:nvPr/>
          </p:nvSpPr>
          <p:spPr>
            <a:xfrm>
              <a:off x="6697329" y="958393"/>
              <a:ext cx="2202816" cy="707886"/>
            </a:xfrm>
            <a:prstGeom prst="rect">
              <a:avLst/>
            </a:prstGeom>
            <a:noFill/>
          </p:spPr>
          <p:txBody>
            <a:bodyPr wrap="square" lIns="0" rIns="0" rtlCol="0" anchor="b">
              <a:spAutoFit/>
            </a:bodyPr>
            <a:lstStyle/>
            <a:p>
              <a:pPr algn="ctr"/>
              <a:r>
                <a:rPr lang="he-IL" sz="2000" b="1" dirty="0"/>
                <a:t>פיטורי יהודים משירות המדינה</a:t>
              </a:r>
              <a:endParaRPr lang="en-US" sz="2000" b="1" dirty="0"/>
            </a:p>
          </p:txBody>
        </p:sp>
        <p:sp>
          <p:nvSpPr>
            <p:cNvPr id="29" name="TextBox 28">
              <a:extLst>
                <a:ext uri="{FF2B5EF4-FFF2-40B4-BE49-F238E27FC236}">
                  <a16:creationId xmlns:a16="http://schemas.microsoft.com/office/drawing/2014/main" id="{A64221B5-476A-4100-AF8F-97CF6E2E9B33}"/>
                </a:ext>
              </a:extLst>
            </p:cNvPr>
            <p:cNvSpPr txBox="1"/>
            <p:nvPr/>
          </p:nvSpPr>
          <p:spPr>
            <a:xfrm>
              <a:off x="6703176" y="1642263"/>
              <a:ext cx="2196970" cy="1233459"/>
            </a:xfrm>
            <a:prstGeom prst="rect">
              <a:avLst/>
            </a:prstGeom>
            <a:noFill/>
          </p:spPr>
          <p:txBody>
            <a:bodyPr wrap="square" lIns="0" rIns="0" rtlCol="0" anchor="t">
              <a:spAutoFit/>
            </a:bodyPr>
            <a:lstStyle/>
            <a:p>
              <a:pPr algn="r"/>
              <a:r>
                <a:rPr lang="he-IL" sz="1600" dirty="0">
                  <a:solidFill>
                    <a:schemeClr val="tx1">
                      <a:lumMod val="65000"/>
                      <a:lumOff val="35000"/>
                    </a:schemeClr>
                  </a:solidFill>
                </a:rPr>
                <a:t>בשנת 1933 נחקק חוק בגרמניה המורה לפטר יהודים מכל המשרות הממשלתיות. החוק הורחב בהמשך וכלל גם רופאים, עורכי דין ומגזרים נוספים. היה זה החוק הראשון שעמד בסתירה גמורה </a:t>
              </a:r>
              <a:r>
                <a:rPr lang="he-IL" sz="1600" dirty="0" err="1">
                  <a:solidFill>
                    <a:schemeClr val="tx1">
                      <a:lumMod val="65000"/>
                      <a:lumOff val="35000"/>
                    </a:schemeClr>
                  </a:solidFill>
                </a:rPr>
                <a:t>לשיוויון</a:t>
              </a:r>
              <a:r>
                <a:rPr lang="he-IL" sz="1600" dirty="0">
                  <a:solidFill>
                    <a:schemeClr val="tx1">
                      <a:lumMod val="65000"/>
                      <a:lumOff val="35000"/>
                    </a:schemeClr>
                  </a:solidFill>
                </a:rPr>
                <a:t> זכיותיהם של היהודים.</a:t>
              </a:r>
              <a:endParaRPr lang="en-US" sz="1600" dirty="0">
                <a:solidFill>
                  <a:schemeClr val="tx1">
                    <a:lumMod val="65000"/>
                    <a:lumOff val="35000"/>
                  </a:schemeClr>
                </a:solidFill>
              </a:endParaRPr>
            </a:p>
          </p:txBody>
        </p:sp>
      </p:grpSp>
    </p:spTree>
    <p:extLst>
      <p:ext uri="{BB962C8B-B14F-4D97-AF65-F5344CB8AC3E}">
        <p14:creationId xmlns:p14="http://schemas.microsoft.com/office/powerpoint/2010/main" val="2373185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p:txBody>
          <a:bodyPr/>
          <a:lstStyle/>
          <a:p>
            <a:pPr algn="r"/>
            <a:r>
              <a:rPr lang="he-IL" dirty="0"/>
              <a:t>1933-1938: פגיעה ביהודים בתחום החברתי</a:t>
            </a:r>
            <a:endParaRPr lang="en-US" dirty="0"/>
          </a:p>
        </p:txBody>
      </p:sp>
      <p:grpSp>
        <p:nvGrpSpPr>
          <p:cNvPr id="3" name="Group 2">
            <a:extLst>
              <a:ext uri="{FF2B5EF4-FFF2-40B4-BE49-F238E27FC236}">
                <a16:creationId xmlns:a16="http://schemas.microsoft.com/office/drawing/2014/main" id="{0A6CC089-4255-4BD9-BAED-8DA4767B189E}"/>
              </a:ext>
            </a:extLst>
          </p:cNvPr>
          <p:cNvGrpSpPr/>
          <p:nvPr/>
        </p:nvGrpSpPr>
        <p:grpSpPr>
          <a:xfrm>
            <a:off x="2880956" y="2072329"/>
            <a:ext cx="6445767" cy="3189008"/>
            <a:chOff x="2860675" y="1731963"/>
            <a:chExt cx="6645275" cy="3287713"/>
          </a:xfrm>
        </p:grpSpPr>
        <p:sp>
          <p:nvSpPr>
            <p:cNvPr id="33" name="Freeform 43">
              <a:extLst>
                <a:ext uri="{FF2B5EF4-FFF2-40B4-BE49-F238E27FC236}">
                  <a16:creationId xmlns:a16="http://schemas.microsoft.com/office/drawing/2014/main" id="{BEACA44F-A89D-4511-8A79-0F880D19408A}"/>
                </a:ext>
              </a:extLst>
            </p:cNvPr>
            <p:cNvSpPr>
              <a:spLocks/>
            </p:cNvSpPr>
            <p:nvPr/>
          </p:nvSpPr>
          <p:spPr bwMode="auto">
            <a:xfrm>
              <a:off x="5035550" y="1731963"/>
              <a:ext cx="642938" cy="1847850"/>
            </a:xfrm>
            <a:custGeom>
              <a:avLst/>
              <a:gdLst>
                <a:gd name="T0" fmla="*/ 0 w 1217"/>
                <a:gd name="T1" fmla="*/ 0 h 3494"/>
                <a:gd name="T2" fmla="*/ 0 w 1217"/>
                <a:gd name="T3" fmla="*/ 3494 h 3494"/>
                <a:gd name="T4" fmla="*/ 89 w 1217"/>
                <a:gd name="T5" fmla="*/ 3455 h 3494"/>
                <a:gd name="T6" fmla="*/ 260 w 1217"/>
                <a:gd name="T7" fmla="*/ 3364 h 3494"/>
                <a:gd name="T8" fmla="*/ 420 w 1217"/>
                <a:gd name="T9" fmla="*/ 3256 h 3494"/>
                <a:gd name="T10" fmla="*/ 569 w 1217"/>
                <a:gd name="T11" fmla="*/ 3134 h 3494"/>
                <a:gd name="T12" fmla="*/ 704 w 1217"/>
                <a:gd name="T13" fmla="*/ 2999 h 3494"/>
                <a:gd name="T14" fmla="*/ 826 w 1217"/>
                <a:gd name="T15" fmla="*/ 2850 h 3494"/>
                <a:gd name="T16" fmla="*/ 934 w 1217"/>
                <a:gd name="T17" fmla="*/ 2689 h 3494"/>
                <a:gd name="T18" fmla="*/ 1026 w 1217"/>
                <a:gd name="T19" fmla="*/ 2520 h 3494"/>
                <a:gd name="T20" fmla="*/ 1065 w 1217"/>
                <a:gd name="T21" fmla="*/ 2430 h 3494"/>
                <a:gd name="T22" fmla="*/ 1100 w 1217"/>
                <a:gd name="T23" fmla="*/ 2343 h 3494"/>
                <a:gd name="T24" fmla="*/ 1156 w 1217"/>
                <a:gd name="T25" fmla="*/ 2158 h 3494"/>
                <a:gd name="T26" fmla="*/ 1195 w 1217"/>
                <a:gd name="T27" fmla="*/ 1968 h 3494"/>
                <a:gd name="T28" fmla="*/ 1214 w 1217"/>
                <a:gd name="T29" fmla="*/ 1773 h 3494"/>
                <a:gd name="T30" fmla="*/ 1217 w 1217"/>
                <a:gd name="T31" fmla="*/ 1672 h 3494"/>
                <a:gd name="T32" fmla="*/ 1217 w 1217"/>
                <a:gd name="T33" fmla="*/ 0 h 3494"/>
                <a:gd name="T34" fmla="*/ 0 w 1217"/>
                <a:gd name="T35" fmla="*/ 0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7" h="3494">
                  <a:moveTo>
                    <a:pt x="0" y="0"/>
                  </a:moveTo>
                  <a:lnTo>
                    <a:pt x="0" y="3494"/>
                  </a:lnTo>
                  <a:lnTo>
                    <a:pt x="89" y="3455"/>
                  </a:lnTo>
                  <a:lnTo>
                    <a:pt x="260" y="3364"/>
                  </a:lnTo>
                  <a:lnTo>
                    <a:pt x="420" y="3256"/>
                  </a:lnTo>
                  <a:lnTo>
                    <a:pt x="569" y="3134"/>
                  </a:lnTo>
                  <a:lnTo>
                    <a:pt x="704" y="2999"/>
                  </a:lnTo>
                  <a:lnTo>
                    <a:pt x="826" y="2850"/>
                  </a:lnTo>
                  <a:lnTo>
                    <a:pt x="934" y="2689"/>
                  </a:lnTo>
                  <a:lnTo>
                    <a:pt x="1026" y="2520"/>
                  </a:lnTo>
                  <a:lnTo>
                    <a:pt x="1065" y="2430"/>
                  </a:lnTo>
                  <a:lnTo>
                    <a:pt x="1100" y="2343"/>
                  </a:lnTo>
                  <a:lnTo>
                    <a:pt x="1156" y="2158"/>
                  </a:lnTo>
                  <a:lnTo>
                    <a:pt x="1195" y="1968"/>
                  </a:lnTo>
                  <a:lnTo>
                    <a:pt x="1214" y="1773"/>
                  </a:lnTo>
                  <a:lnTo>
                    <a:pt x="1217" y="1672"/>
                  </a:lnTo>
                  <a:lnTo>
                    <a:pt x="1217" y="0"/>
                  </a:lnTo>
                  <a:lnTo>
                    <a:pt x="0" y="0"/>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4" name="Freeform 44">
              <a:extLst>
                <a:ext uri="{FF2B5EF4-FFF2-40B4-BE49-F238E27FC236}">
                  <a16:creationId xmlns:a16="http://schemas.microsoft.com/office/drawing/2014/main" id="{AF3CA361-CE50-4816-909B-0270508CEAC0}"/>
                </a:ext>
              </a:extLst>
            </p:cNvPr>
            <p:cNvSpPr>
              <a:spLocks/>
            </p:cNvSpPr>
            <p:nvPr/>
          </p:nvSpPr>
          <p:spPr bwMode="auto">
            <a:xfrm>
              <a:off x="2860675" y="2824163"/>
              <a:ext cx="2738438" cy="1001713"/>
            </a:xfrm>
            <a:custGeom>
              <a:avLst/>
              <a:gdLst>
                <a:gd name="T0" fmla="*/ 1656 w 5174"/>
                <a:gd name="T1" fmla="*/ 364 h 1892"/>
                <a:gd name="T2" fmla="*/ 2019 w 5174"/>
                <a:gd name="T3" fmla="*/ 0 h 1892"/>
                <a:gd name="T4" fmla="*/ 940 w 5174"/>
                <a:gd name="T5" fmla="*/ 0 h 1892"/>
                <a:gd name="T6" fmla="*/ 576 w 5174"/>
                <a:gd name="T7" fmla="*/ 364 h 1892"/>
                <a:gd name="T8" fmla="*/ 576 w 5174"/>
                <a:gd name="T9" fmla="*/ 364 h 1892"/>
                <a:gd name="T10" fmla="*/ 29 w 5174"/>
                <a:gd name="T11" fmla="*/ 911 h 1892"/>
                <a:gd name="T12" fmla="*/ 29 w 5174"/>
                <a:gd name="T13" fmla="*/ 911 h 1892"/>
                <a:gd name="T14" fmla="*/ 0 w 5174"/>
                <a:gd name="T15" fmla="*/ 940 h 1892"/>
                <a:gd name="T16" fmla="*/ 7 w 5174"/>
                <a:gd name="T17" fmla="*/ 946 h 1892"/>
                <a:gd name="T18" fmla="*/ 0 w 5174"/>
                <a:gd name="T19" fmla="*/ 953 h 1892"/>
                <a:gd name="T20" fmla="*/ 29 w 5174"/>
                <a:gd name="T21" fmla="*/ 982 h 1892"/>
                <a:gd name="T22" fmla="*/ 428 w 5174"/>
                <a:gd name="T23" fmla="*/ 1380 h 1892"/>
                <a:gd name="T24" fmla="*/ 627 w 5174"/>
                <a:gd name="T25" fmla="*/ 1579 h 1892"/>
                <a:gd name="T26" fmla="*/ 627 w 5174"/>
                <a:gd name="T27" fmla="*/ 1579 h 1892"/>
                <a:gd name="T28" fmla="*/ 940 w 5174"/>
                <a:gd name="T29" fmla="*/ 1892 h 1892"/>
                <a:gd name="T30" fmla="*/ 2019 w 5174"/>
                <a:gd name="T31" fmla="*/ 1892 h 1892"/>
                <a:gd name="T32" fmla="*/ 1707 w 5174"/>
                <a:gd name="T33" fmla="*/ 1579 h 1892"/>
                <a:gd name="T34" fmla="*/ 3351 w 5174"/>
                <a:gd name="T35" fmla="*/ 1579 h 1892"/>
                <a:gd name="T36" fmla="*/ 3452 w 5174"/>
                <a:gd name="T37" fmla="*/ 1577 h 1892"/>
                <a:gd name="T38" fmla="*/ 3648 w 5174"/>
                <a:gd name="T39" fmla="*/ 1557 h 1892"/>
                <a:gd name="T40" fmla="*/ 3838 w 5174"/>
                <a:gd name="T41" fmla="*/ 1520 h 1892"/>
                <a:gd name="T42" fmla="*/ 4021 w 5174"/>
                <a:gd name="T43" fmla="*/ 1464 h 1892"/>
                <a:gd name="T44" fmla="*/ 4109 w 5174"/>
                <a:gd name="T45" fmla="*/ 1428 h 1892"/>
                <a:gd name="T46" fmla="*/ 4198 w 5174"/>
                <a:gd name="T47" fmla="*/ 1389 h 1892"/>
                <a:gd name="T48" fmla="*/ 4369 w 5174"/>
                <a:gd name="T49" fmla="*/ 1298 h 1892"/>
                <a:gd name="T50" fmla="*/ 4529 w 5174"/>
                <a:gd name="T51" fmla="*/ 1190 h 1892"/>
                <a:gd name="T52" fmla="*/ 4678 w 5174"/>
                <a:gd name="T53" fmla="*/ 1068 h 1892"/>
                <a:gd name="T54" fmla="*/ 4813 w 5174"/>
                <a:gd name="T55" fmla="*/ 933 h 1892"/>
                <a:gd name="T56" fmla="*/ 4935 w 5174"/>
                <a:gd name="T57" fmla="*/ 784 h 1892"/>
                <a:gd name="T58" fmla="*/ 5043 w 5174"/>
                <a:gd name="T59" fmla="*/ 623 h 1892"/>
                <a:gd name="T60" fmla="*/ 5135 w 5174"/>
                <a:gd name="T61" fmla="*/ 454 h 1892"/>
                <a:gd name="T62" fmla="*/ 5174 w 5174"/>
                <a:gd name="T63" fmla="*/ 364 h 1892"/>
                <a:gd name="T64" fmla="*/ 1656 w 5174"/>
                <a:gd name="T65" fmla="*/ 364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74" h="1892">
                  <a:moveTo>
                    <a:pt x="1656" y="364"/>
                  </a:moveTo>
                  <a:lnTo>
                    <a:pt x="2019" y="0"/>
                  </a:lnTo>
                  <a:lnTo>
                    <a:pt x="940" y="0"/>
                  </a:lnTo>
                  <a:lnTo>
                    <a:pt x="576" y="364"/>
                  </a:lnTo>
                  <a:lnTo>
                    <a:pt x="576" y="364"/>
                  </a:lnTo>
                  <a:lnTo>
                    <a:pt x="29" y="911"/>
                  </a:lnTo>
                  <a:lnTo>
                    <a:pt x="29" y="911"/>
                  </a:lnTo>
                  <a:lnTo>
                    <a:pt x="0" y="940"/>
                  </a:lnTo>
                  <a:lnTo>
                    <a:pt x="7" y="946"/>
                  </a:lnTo>
                  <a:lnTo>
                    <a:pt x="0" y="953"/>
                  </a:lnTo>
                  <a:lnTo>
                    <a:pt x="29" y="982"/>
                  </a:lnTo>
                  <a:lnTo>
                    <a:pt x="428" y="1380"/>
                  </a:lnTo>
                  <a:lnTo>
                    <a:pt x="627" y="1579"/>
                  </a:lnTo>
                  <a:lnTo>
                    <a:pt x="627" y="1579"/>
                  </a:lnTo>
                  <a:lnTo>
                    <a:pt x="940" y="1892"/>
                  </a:lnTo>
                  <a:lnTo>
                    <a:pt x="2019" y="1892"/>
                  </a:lnTo>
                  <a:lnTo>
                    <a:pt x="1707" y="1579"/>
                  </a:lnTo>
                  <a:lnTo>
                    <a:pt x="3351" y="1579"/>
                  </a:lnTo>
                  <a:lnTo>
                    <a:pt x="3452" y="1577"/>
                  </a:lnTo>
                  <a:lnTo>
                    <a:pt x="3648" y="1557"/>
                  </a:lnTo>
                  <a:lnTo>
                    <a:pt x="3838" y="1520"/>
                  </a:lnTo>
                  <a:lnTo>
                    <a:pt x="4021" y="1464"/>
                  </a:lnTo>
                  <a:lnTo>
                    <a:pt x="4109" y="1428"/>
                  </a:lnTo>
                  <a:lnTo>
                    <a:pt x="4198" y="1389"/>
                  </a:lnTo>
                  <a:lnTo>
                    <a:pt x="4369" y="1298"/>
                  </a:lnTo>
                  <a:lnTo>
                    <a:pt x="4529" y="1190"/>
                  </a:lnTo>
                  <a:lnTo>
                    <a:pt x="4678" y="1068"/>
                  </a:lnTo>
                  <a:lnTo>
                    <a:pt x="4813" y="933"/>
                  </a:lnTo>
                  <a:lnTo>
                    <a:pt x="4935" y="784"/>
                  </a:lnTo>
                  <a:lnTo>
                    <a:pt x="5043" y="623"/>
                  </a:lnTo>
                  <a:lnTo>
                    <a:pt x="5135" y="454"/>
                  </a:lnTo>
                  <a:lnTo>
                    <a:pt x="5174" y="364"/>
                  </a:lnTo>
                  <a:lnTo>
                    <a:pt x="1656" y="364"/>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5" name="Freeform 48">
              <a:extLst>
                <a:ext uri="{FF2B5EF4-FFF2-40B4-BE49-F238E27FC236}">
                  <a16:creationId xmlns:a16="http://schemas.microsoft.com/office/drawing/2014/main" id="{D15301A4-3904-4F4A-BD0C-93FC15A72BC7}"/>
                </a:ext>
              </a:extLst>
            </p:cNvPr>
            <p:cNvSpPr>
              <a:spLocks/>
            </p:cNvSpPr>
            <p:nvPr/>
          </p:nvSpPr>
          <p:spPr bwMode="auto">
            <a:xfrm>
              <a:off x="5667375" y="1731963"/>
              <a:ext cx="1001713" cy="3287713"/>
            </a:xfrm>
            <a:custGeom>
              <a:avLst/>
              <a:gdLst>
                <a:gd name="T0" fmla="*/ 1893 w 1893"/>
                <a:gd name="T1" fmla="*/ 4196 h 6213"/>
                <a:gd name="T2" fmla="*/ 1555 w 1893"/>
                <a:gd name="T3" fmla="*/ 4534 h 6213"/>
                <a:gd name="T4" fmla="*/ 1555 w 1893"/>
                <a:gd name="T5" fmla="*/ 0 h 6213"/>
                <a:gd name="T6" fmla="*/ 338 w 1893"/>
                <a:gd name="T7" fmla="*/ 0 h 6213"/>
                <a:gd name="T8" fmla="*/ 338 w 1893"/>
                <a:gd name="T9" fmla="*/ 4534 h 6213"/>
                <a:gd name="T10" fmla="*/ 0 w 1893"/>
                <a:gd name="T11" fmla="*/ 4196 h 6213"/>
                <a:gd name="T12" fmla="*/ 0 w 1893"/>
                <a:gd name="T13" fmla="*/ 5275 h 6213"/>
                <a:gd name="T14" fmla="*/ 338 w 1893"/>
                <a:gd name="T15" fmla="*/ 5613 h 6213"/>
                <a:gd name="T16" fmla="*/ 338 w 1893"/>
                <a:gd name="T17" fmla="*/ 5613 h 6213"/>
                <a:gd name="T18" fmla="*/ 338 w 1893"/>
                <a:gd name="T19" fmla="*/ 5613 h 6213"/>
                <a:gd name="T20" fmla="*/ 940 w 1893"/>
                <a:gd name="T21" fmla="*/ 6213 h 6213"/>
                <a:gd name="T22" fmla="*/ 946 w 1893"/>
                <a:gd name="T23" fmla="*/ 6207 h 6213"/>
                <a:gd name="T24" fmla="*/ 953 w 1893"/>
                <a:gd name="T25" fmla="*/ 6213 h 6213"/>
                <a:gd name="T26" fmla="*/ 1553 w 1893"/>
                <a:gd name="T27" fmla="*/ 5613 h 6213"/>
                <a:gd name="T28" fmla="*/ 1555 w 1893"/>
                <a:gd name="T29" fmla="*/ 5613 h 6213"/>
                <a:gd name="T30" fmla="*/ 1555 w 1893"/>
                <a:gd name="T31" fmla="*/ 5613 h 6213"/>
                <a:gd name="T32" fmla="*/ 1893 w 1893"/>
                <a:gd name="T33" fmla="*/ 5275 h 6213"/>
                <a:gd name="T34" fmla="*/ 1893 w 1893"/>
                <a:gd name="T35" fmla="*/ 4196 h 6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3" h="6213">
                  <a:moveTo>
                    <a:pt x="1893" y="4196"/>
                  </a:moveTo>
                  <a:lnTo>
                    <a:pt x="1555" y="4534"/>
                  </a:lnTo>
                  <a:lnTo>
                    <a:pt x="1555" y="0"/>
                  </a:lnTo>
                  <a:lnTo>
                    <a:pt x="338" y="0"/>
                  </a:lnTo>
                  <a:lnTo>
                    <a:pt x="338" y="4534"/>
                  </a:lnTo>
                  <a:lnTo>
                    <a:pt x="0" y="4196"/>
                  </a:lnTo>
                  <a:lnTo>
                    <a:pt x="0" y="5275"/>
                  </a:lnTo>
                  <a:lnTo>
                    <a:pt x="338" y="5613"/>
                  </a:lnTo>
                  <a:lnTo>
                    <a:pt x="338" y="5613"/>
                  </a:lnTo>
                  <a:lnTo>
                    <a:pt x="338" y="5613"/>
                  </a:lnTo>
                  <a:lnTo>
                    <a:pt x="940" y="6213"/>
                  </a:lnTo>
                  <a:lnTo>
                    <a:pt x="946" y="6207"/>
                  </a:lnTo>
                  <a:lnTo>
                    <a:pt x="953" y="6213"/>
                  </a:lnTo>
                  <a:lnTo>
                    <a:pt x="1553" y="5613"/>
                  </a:lnTo>
                  <a:lnTo>
                    <a:pt x="1555" y="5613"/>
                  </a:lnTo>
                  <a:lnTo>
                    <a:pt x="1555" y="5613"/>
                  </a:lnTo>
                  <a:lnTo>
                    <a:pt x="1893" y="5275"/>
                  </a:lnTo>
                  <a:lnTo>
                    <a:pt x="1893" y="4196"/>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6" name="Freeform 52">
              <a:extLst>
                <a:ext uri="{FF2B5EF4-FFF2-40B4-BE49-F238E27FC236}">
                  <a16:creationId xmlns:a16="http://schemas.microsoft.com/office/drawing/2014/main" id="{8044AC5C-1709-49F4-9158-310B2EF8B0DB}"/>
                </a:ext>
              </a:extLst>
            </p:cNvPr>
            <p:cNvSpPr>
              <a:spLocks/>
            </p:cNvSpPr>
            <p:nvPr/>
          </p:nvSpPr>
          <p:spPr bwMode="auto">
            <a:xfrm>
              <a:off x="6704013" y="1731963"/>
              <a:ext cx="642938" cy="1847850"/>
            </a:xfrm>
            <a:custGeom>
              <a:avLst/>
              <a:gdLst>
                <a:gd name="T0" fmla="*/ 1215 w 1215"/>
                <a:gd name="T1" fmla="*/ 0 h 3494"/>
                <a:gd name="T2" fmla="*/ 1215 w 1215"/>
                <a:gd name="T3" fmla="*/ 3494 h 3494"/>
                <a:gd name="T4" fmla="*/ 1126 w 1215"/>
                <a:gd name="T5" fmla="*/ 3455 h 3494"/>
                <a:gd name="T6" fmla="*/ 956 w 1215"/>
                <a:gd name="T7" fmla="*/ 3364 h 3494"/>
                <a:gd name="T8" fmla="*/ 795 w 1215"/>
                <a:gd name="T9" fmla="*/ 3256 h 3494"/>
                <a:gd name="T10" fmla="*/ 647 w 1215"/>
                <a:gd name="T11" fmla="*/ 3134 h 3494"/>
                <a:gd name="T12" fmla="*/ 511 w 1215"/>
                <a:gd name="T13" fmla="*/ 2999 h 3494"/>
                <a:gd name="T14" fmla="*/ 389 w 1215"/>
                <a:gd name="T15" fmla="*/ 2850 h 3494"/>
                <a:gd name="T16" fmla="*/ 281 w 1215"/>
                <a:gd name="T17" fmla="*/ 2689 h 3494"/>
                <a:gd name="T18" fmla="*/ 189 w 1215"/>
                <a:gd name="T19" fmla="*/ 2520 h 3494"/>
                <a:gd name="T20" fmla="*/ 150 w 1215"/>
                <a:gd name="T21" fmla="*/ 2430 h 3494"/>
                <a:gd name="T22" fmla="*/ 115 w 1215"/>
                <a:gd name="T23" fmla="*/ 2343 h 3494"/>
                <a:gd name="T24" fmla="*/ 59 w 1215"/>
                <a:gd name="T25" fmla="*/ 2158 h 3494"/>
                <a:gd name="T26" fmla="*/ 20 w 1215"/>
                <a:gd name="T27" fmla="*/ 1968 h 3494"/>
                <a:gd name="T28" fmla="*/ 1 w 1215"/>
                <a:gd name="T29" fmla="*/ 1773 h 3494"/>
                <a:gd name="T30" fmla="*/ 0 w 1215"/>
                <a:gd name="T31" fmla="*/ 1672 h 3494"/>
                <a:gd name="T32" fmla="*/ 0 w 1215"/>
                <a:gd name="T33" fmla="*/ 0 h 3494"/>
                <a:gd name="T34" fmla="*/ 1215 w 1215"/>
                <a:gd name="T35" fmla="*/ 0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5" h="3494">
                  <a:moveTo>
                    <a:pt x="1215" y="0"/>
                  </a:moveTo>
                  <a:lnTo>
                    <a:pt x="1215" y="3494"/>
                  </a:lnTo>
                  <a:lnTo>
                    <a:pt x="1126" y="3455"/>
                  </a:lnTo>
                  <a:lnTo>
                    <a:pt x="956" y="3364"/>
                  </a:lnTo>
                  <a:lnTo>
                    <a:pt x="795" y="3256"/>
                  </a:lnTo>
                  <a:lnTo>
                    <a:pt x="647" y="3134"/>
                  </a:lnTo>
                  <a:lnTo>
                    <a:pt x="511" y="2999"/>
                  </a:lnTo>
                  <a:lnTo>
                    <a:pt x="389" y="2850"/>
                  </a:lnTo>
                  <a:lnTo>
                    <a:pt x="281" y="2689"/>
                  </a:lnTo>
                  <a:lnTo>
                    <a:pt x="189" y="2520"/>
                  </a:lnTo>
                  <a:lnTo>
                    <a:pt x="150" y="2430"/>
                  </a:lnTo>
                  <a:lnTo>
                    <a:pt x="115" y="2343"/>
                  </a:lnTo>
                  <a:lnTo>
                    <a:pt x="59" y="2158"/>
                  </a:lnTo>
                  <a:lnTo>
                    <a:pt x="20" y="1968"/>
                  </a:lnTo>
                  <a:lnTo>
                    <a:pt x="1" y="1773"/>
                  </a:lnTo>
                  <a:lnTo>
                    <a:pt x="0" y="1672"/>
                  </a:lnTo>
                  <a:lnTo>
                    <a:pt x="0" y="0"/>
                  </a:lnTo>
                  <a:lnTo>
                    <a:pt x="1215" y="0"/>
                  </a:ln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7" name="Freeform 53">
              <a:extLst>
                <a:ext uri="{FF2B5EF4-FFF2-40B4-BE49-F238E27FC236}">
                  <a16:creationId xmlns:a16="http://schemas.microsoft.com/office/drawing/2014/main" id="{DDC19214-A330-4FAB-B76C-4207DECC9AD8}"/>
                </a:ext>
              </a:extLst>
            </p:cNvPr>
            <p:cNvSpPr>
              <a:spLocks/>
            </p:cNvSpPr>
            <p:nvPr/>
          </p:nvSpPr>
          <p:spPr bwMode="auto">
            <a:xfrm>
              <a:off x="6784975" y="2824163"/>
              <a:ext cx="2720975" cy="1001713"/>
            </a:xfrm>
            <a:custGeom>
              <a:avLst/>
              <a:gdLst>
                <a:gd name="T0" fmla="*/ 5143 w 5143"/>
                <a:gd name="T1" fmla="*/ 940 h 1892"/>
                <a:gd name="T2" fmla="*/ 4202 w 5143"/>
                <a:gd name="T3" fmla="*/ 0 h 1892"/>
                <a:gd name="T4" fmla="*/ 3124 w 5143"/>
                <a:gd name="T5" fmla="*/ 0 h 1892"/>
                <a:gd name="T6" fmla="*/ 3487 w 5143"/>
                <a:gd name="T7" fmla="*/ 364 h 1892"/>
                <a:gd name="T8" fmla="*/ 0 w 5143"/>
                <a:gd name="T9" fmla="*/ 364 h 1892"/>
                <a:gd name="T10" fmla="*/ 39 w 5143"/>
                <a:gd name="T11" fmla="*/ 454 h 1892"/>
                <a:gd name="T12" fmla="*/ 130 w 5143"/>
                <a:gd name="T13" fmla="*/ 623 h 1892"/>
                <a:gd name="T14" fmla="*/ 238 w 5143"/>
                <a:gd name="T15" fmla="*/ 784 h 1892"/>
                <a:gd name="T16" fmla="*/ 360 w 5143"/>
                <a:gd name="T17" fmla="*/ 933 h 1892"/>
                <a:gd name="T18" fmla="*/ 496 w 5143"/>
                <a:gd name="T19" fmla="*/ 1068 h 1892"/>
                <a:gd name="T20" fmla="*/ 644 w 5143"/>
                <a:gd name="T21" fmla="*/ 1190 h 1892"/>
                <a:gd name="T22" fmla="*/ 805 w 5143"/>
                <a:gd name="T23" fmla="*/ 1298 h 1892"/>
                <a:gd name="T24" fmla="*/ 975 w 5143"/>
                <a:gd name="T25" fmla="*/ 1389 h 1892"/>
                <a:gd name="T26" fmla="*/ 1064 w 5143"/>
                <a:gd name="T27" fmla="*/ 1429 h 1892"/>
                <a:gd name="T28" fmla="*/ 1152 w 5143"/>
                <a:gd name="T29" fmla="*/ 1464 h 1892"/>
                <a:gd name="T30" fmla="*/ 1335 w 5143"/>
                <a:gd name="T31" fmla="*/ 1520 h 1892"/>
                <a:gd name="T32" fmla="*/ 1525 w 5143"/>
                <a:gd name="T33" fmla="*/ 1557 h 1892"/>
                <a:gd name="T34" fmla="*/ 1722 w 5143"/>
                <a:gd name="T35" fmla="*/ 1577 h 1892"/>
                <a:gd name="T36" fmla="*/ 1822 w 5143"/>
                <a:gd name="T37" fmla="*/ 1579 h 1892"/>
                <a:gd name="T38" fmla="*/ 3436 w 5143"/>
                <a:gd name="T39" fmla="*/ 1579 h 1892"/>
                <a:gd name="T40" fmla="*/ 3124 w 5143"/>
                <a:gd name="T41" fmla="*/ 1892 h 1892"/>
                <a:gd name="T42" fmla="*/ 4202 w 5143"/>
                <a:gd name="T43" fmla="*/ 1892 h 1892"/>
                <a:gd name="T44" fmla="*/ 4516 w 5143"/>
                <a:gd name="T45" fmla="*/ 1579 h 1892"/>
                <a:gd name="T46" fmla="*/ 5143 w 5143"/>
                <a:gd name="T47" fmla="*/ 953 h 1892"/>
                <a:gd name="T48" fmla="*/ 5135 w 5143"/>
                <a:gd name="T49" fmla="*/ 947 h 1892"/>
                <a:gd name="T50" fmla="*/ 5143 w 5143"/>
                <a:gd name="T51" fmla="*/ 940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43" h="1892">
                  <a:moveTo>
                    <a:pt x="5143" y="940"/>
                  </a:moveTo>
                  <a:lnTo>
                    <a:pt x="4202" y="0"/>
                  </a:lnTo>
                  <a:lnTo>
                    <a:pt x="3124" y="0"/>
                  </a:lnTo>
                  <a:lnTo>
                    <a:pt x="3487" y="364"/>
                  </a:lnTo>
                  <a:lnTo>
                    <a:pt x="0" y="364"/>
                  </a:lnTo>
                  <a:lnTo>
                    <a:pt x="39" y="454"/>
                  </a:lnTo>
                  <a:lnTo>
                    <a:pt x="130" y="623"/>
                  </a:lnTo>
                  <a:lnTo>
                    <a:pt x="238" y="784"/>
                  </a:lnTo>
                  <a:lnTo>
                    <a:pt x="360" y="933"/>
                  </a:lnTo>
                  <a:lnTo>
                    <a:pt x="496" y="1068"/>
                  </a:lnTo>
                  <a:lnTo>
                    <a:pt x="644" y="1190"/>
                  </a:lnTo>
                  <a:lnTo>
                    <a:pt x="805" y="1298"/>
                  </a:lnTo>
                  <a:lnTo>
                    <a:pt x="975" y="1389"/>
                  </a:lnTo>
                  <a:lnTo>
                    <a:pt x="1064" y="1429"/>
                  </a:lnTo>
                  <a:lnTo>
                    <a:pt x="1152" y="1464"/>
                  </a:lnTo>
                  <a:lnTo>
                    <a:pt x="1335" y="1520"/>
                  </a:lnTo>
                  <a:lnTo>
                    <a:pt x="1525" y="1557"/>
                  </a:lnTo>
                  <a:lnTo>
                    <a:pt x="1722" y="1577"/>
                  </a:lnTo>
                  <a:lnTo>
                    <a:pt x="1822" y="1579"/>
                  </a:lnTo>
                  <a:lnTo>
                    <a:pt x="3436" y="1579"/>
                  </a:lnTo>
                  <a:lnTo>
                    <a:pt x="3124" y="1892"/>
                  </a:lnTo>
                  <a:lnTo>
                    <a:pt x="4202" y="1892"/>
                  </a:lnTo>
                  <a:lnTo>
                    <a:pt x="4516" y="1579"/>
                  </a:lnTo>
                  <a:lnTo>
                    <a:pt x="5143" y="953"/>
                  </a:lnTo>
                  <a:lnTo>
                    <a:pt x="5135" y="947"/>
                  </a:lnTo>
                  <a:lnTo>
                    <a:pt x="5143" y="940"/>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21" name="Group 20">
            <a:extLst>
              <a:ext uri="{FF2B5EF4-FFF2-40B4-BE49-F238E27FC236}">
                <a16:creationId xmlns:a16="http://schemas.microsoft.com/office/drawing/2014/main" id="{B5FD0CAF-9A63-493C-9CEB-241D5D77A11D}"/>
              </a:ext>
            </a:extLst>
          </p:cNvPr>
          <p:cNvGrpSpPr/>
          <p:nvPr/>
        </p:nvGrpSpPr>
        <p:grpSpPr>
          <a:xfrm>
            <a:off x="9311044" y="2579282"/>
            <a:ext cx="2639284" cy="1693394"/>
            <a:chOff x="6697329" y="1347622"/>
            <a:chExt cx="2202817" cy="1348661"/>
          </a:xfrm>
        </p:grpSpPr>
        <p:sp>
          <p:nvSpPr>
            <p:cNvPr id="22" name="TextBox 21">
              <a:extLst>
                <a:ext uri="{FF2B5EF4-FFF2-40B4-BE49-F238E27FC236}">
                  <a16:creationId xmlns:a16="http://schemas.microsoft.com/office/drawing/2014/main" id="{1613F9C0-4851-4279-8B21-BE55F1B54BA6}"/>
                </a:ext>
              </a:extLst>
            </p:cNvPr>
            <p:cNvSpPr txBox="1"/>
            <p:nvPr/>
          </p:nvSpPr>
          <p:spPr>
            <a:xfrm>
              <a:off x="6697329" y="1347622"/>
              <a:ext cx="2202816" cy="318657"/>
            </a:xfrm>
            <a:prstGeom prst="rect">
              <a:avLst/>
            </a:prstGeom>
            <a:noFill/>
          </p:spPr>
          <p:txBody>
            <a:bodyPr wrap="square" lIns="0" rIns="0" rtlCol="0" anchor="b">
              <a:spAutoFit/>
            </a:bodyPr>
            <a:lstStyle/>
            <a:p>
              <a:pPr algn="r"/>
              <a:r>
                <a:rPr lang="he-IL" sz="2000" b="1" dirty="0"/>
                <a:t>בידוד חברתי</a:t>
              </a:r>
              <a:endParaRPr lang="en-US" sz="2000" b="1" dirty="0"/>
            </a:p>
          </p:txBody>
        </p:sp>
        <p:sp>
          <p:nvSpPr>
            <p:cNvPr id="23" name="TextBox 22">
              <a:extLst>
                <a:ext uri="{FF2B5EF4-FFF2-40B4-BE49-F238E27FC236}">
                  <a16:creationId xmlns:a16="http://schemas.microsoft.com/office/drawing/2014/main" id="{F38277C5-97EC-4C4E-8004-75F02142D88F}"/>
                </a:ext>
              </a:extLst>
            </p:cNvPr>
            <p:cNvSpPr txBox="1"/>
            <p:nvPr/>
          </p:nvSpPr>
          <p:spPr>
            <a:xfrm>
              <a:off x="6703176" y="1642263"/>
              <a:ext cx="2196970" cy="1054020"/>
            </a:xfrm>
            <a:prstGeom prst="rect">
              <a:avLst/>
            </a:prstGeom>
            <a:noFill/>
          </p:spPr>
          <p:txBody>
            <a:bodyPr wrap="square" lIns="0" rIns="0" rtlCol="0" anchor="t">
              <a:spAutoFit/>
            </a:bodyPr>
            <a:lstStyle/>
            <a:p>
              <a:pPr algn="r"/>
              <a:r>
                <a:rPr lang="he-IL" sz="1600" dirty="0">
                  <a:solidFill>
                    <a:schemeClr val="tx1">
                      <a:lumMod val="65000"/>
                      <a:lumOff val="35000"/>
                    </a:schemeClr>
                  </a:solidFill>
                </a:rPr>
                <a:t>נאסר על היהודים להיכנס למקומות ציבוריים כמו בתי קולנוע ואולמות התיאטרון, בתי קפה. בתי מלון וגנים ציבוריים. היו ספסלים ציבוריים נפרדים עבור יהודים. </a:t>
              </a:r>
              <a:endParaRPr lang="en-US" sz="1600" dirty="0">
                <a:solidFill>
                  <a:schemeClr val="tx1">
                    <a:lumMod val="65000"/>
                    <a:lumOff val="35000"/>
                  </a:schemeClr>
                </a:solidFill>
              </a:endParaRPr>
            </a:p>
          </p:txBody>
        </p:sp>
      </p:grpSp>
      <p:grpSp>
        <p:nvGrpSpPr>
          <p:cNvPr id="24" name="Group 23">
            <a:extLst>
              <a:ext uri="{FF2B5EF4-FFF2-40B4-BE49-F238E27FC236}">
                <a16:creationId xmlns:a16="http://schemas.microsoft.com/office/drawing/2014/main" id="{2BE31230-51F7-48F3-B193-AB1A4345B32B}"/>
              </a:ext>
            </a:extLst>
          </p:cNvPr>
          <p:cNvGrpSpPr/>
          <p:nvPr/>
        </p:nvGrpSpPr>
        <p:grpSpPr>
          <a:xfrm>
            <a:off x="540312" y="2557751"/>
            <a:ext cx="2202816" cy="2007308"/>
            <a:chOff x="255548" y="958392"/>
            <a:chExt cx="2202816" cy="2007308"/>
          </a:xfrm>
        </p:grpSpPr>
        <p:sp>
          <p:nvSpPr>
            <p:cNvPr id="25" name="TextBox 24">
              <a:extLst>
                <a:ext uri="{FF2B5EF4-FFF2-40B4-BE49-F238E27FC236}">
                  <a16:creationId xmlns:a16="http://schemas.microsoft.com/office/drawing/2014/main" id="{4D86DB84-663C-4B1D-BBA0-F36D3D274F2D}"/>
                </a:ext>
              </a:extLst>
            </p:cNvPr>
            <p:cNvSpPr txBox="1"/>
            <p:nvPr/>
          </p:nvSpPr>
          <p:spPr>
            <a:xfrm>
              <a:off x="255548" y="958392"/>
              <a:ext cx="2202816" cy="707886"/>
            </a:xfrm>
            <a:prstGeom prst="rect">
              <a:avLst/>
            </a:prstGeom>
            <a:noFill/>
          </p:spPr>
          <p:txBody>
            <a:bodyPr wrap="square" lIns="0" rIns="0" rtlCol="0" anchor="b">
              <a:spAutoFit/>
            </a:bodyPr>
            <a:lstStyle/>
            <a:p>
              <a:pPr algn="r"/>
              <a:r>
                <a:rPr lang="he-IL" sz="2000" b="1" dirty="0"/>
                <a:t>הגבלת היהודים במוסדות הלימוד</a:t>
              </a:r>
              <a:endParaRPr lang="en-US" sz="2000" b="1" dirty="0"/>
            </a:p>
          </p:txBody>
        </p:sp>
        <p:sp>
          <p:nvSpPr>
            <p:cNvPr id="26" name="TextBox 25">
              <a:extLst>
                <a:ext uri="{FF2B5EF4-FFF2-40B4-BE49-F238E27FC236}">
                  <a16:creationId xmlns:a16="http://schemas.microsoft.com/office/drawing/2014/main" id="{5721858F-D2E9-4B49-A7A9-C5BC29359E7D}"/>
                </a:ext>
              </a:extLst>
            </p:cNvPr>
            <p:cNvSpPr txBox="1"/>
            <p:nvPr/>
          </p:nvSpPr>
          <p:spPr>
            <a:xfrm>
              <a:off x="261394" y="1642261"/>
              <a:ext cx="2196970" cy="1323439"/>
            </a:xfrm>
            <a:prstGeom prst="rect">
              <a:avLst/>
            </a:prstGeom>
            <a:noFill/>
          </p:spPr>
          <p:txBody>
            <a:bodyPr wrap="square" lIns="0" rIns="0" rtlCol="0" anchor="t">
              <a:spAutoFit/>
            </a:bodyPr>
            <a:lstStyle/>
            <a:p>
              <a:pPr algn="r"/>
              <a:r>
                <a:rPr lang="he-IL" sz="1600" dirty="0">
                  <a:solidFill>
                    <a:schemeClr val="tx1">
                      <a:lumMod val="65000"/>
                      <a:lumOff val="35000"/>
                    </a:schemeClr>
                  </a:solidFill>
                </a:rPr>
                <a:t>נחקק חוק הקובע שכל מוסד לימודים לא יוכל להחזיק במסגרתו יותר מ5% יהודים. בהמשך, סולקו כל היהודים ממוסדות הלימוד הגרמניים.</a:t>
              </a:r>
              <a:endParaRPr lang="en-US" sz="1600" dirty="0">
                <a:solidFill>
                  <a:schemeClr val="tx1">
                    <a:lumMod val="65000"/>
                    <a:lumOff val="35000"/>
                  </a:schemeClr>
                </a:solidFill>
              </a:endParaRPr>
            </a:p>
          </p:txBody>
        </p:sp>
      </p:grpSp>
      <p:grpSp>
        <p:nvGrpSpPr>
          <p:cNvPr id="27" name="Group 26">
            <a:extLst>
              <a:ext uri="{FF2B5EF4-FFF2-40B4-BE49-F238E27FC236}">
                <a16:creationId xmlns:a16="http://schemas.microsoft.com/office/drawing/2014/main" id="{A7EB3761-2682-4465-8D7D-BC812C0031B0}"/>
              </a:ext>
            </a:extLst>
          </p:cNvPr>
          <p:cNvGrpSpPr/>
          <p:nvPr/>
        </p:nvGrpSpPr>
        <p:grpSpPr>
          <a:xfrm>
            <a:off x="3545928" y="5250720"/>
            <a:ext cx="4718895" cy="1457625"/>
            <a:chOff x="6703176" y="1287719"/>
            <a:chExt cx="2272456" cy="1358523"/>
          </a:xfrm>
        </p:grpSpPr>
        <p:sp>
          <p:nvSpPr>
            <p:cNvPr id="28" name="TextBox 27">
              <a:extLst>
                <a:ext uri="{FF2B5EF4-FFF2-40B4-BE49-F238E27FC236}">
                  <a16:creationId xmlns:a16="http://schemas.microsoft.com/office/drawing/2014/main" id="{41DB10C6-1E09-4C2D-A2B4-81ACC6405CAC}"/>
                </a:ext>
              </a:extLst>
            </p:cNvPr>
            <p:cNvSpPr txBox="1"/>
            <p:nvPr/>
          </p:nvSpPr>
          <p:spPr>
            <a:xfrm>
              <a:off x="6772816" y="1287719"/>
              <a:ext cx="2202816" cy="372907"/>
            </a:xfrm>
            <a:prstGeom prst="rect">
              <a:avLst/>
            </a:prstGeom>
            <a:noFill/>
          </p:spPr>
          <p:txBody>
            <a:bodyPr wrap="square" lIns="0" rIns="0" rtlCol="0" anchor="b">
              <a:spAutoFit/>
            </a:bodyPr>
            <a:lstStyle/>
            <a:p>
              <a:pPr algn="ctr"/>
              <a:r>
                <a:rPr lang="he-IL" sz="2000" b="1" dirty="0"/>
                <a:t>הגירה יהודית</a:t>
              </a:r>
              <a:endParaRPr lang="en-US" sz="2000" b="1" dirty="0"/>
            </a:p>
          </p:txBody>
        </p:sp>
        <p:sp>
          <p:nvSpPr>
            <p:cNvPr id="29" name="TextBox 28">
              <a:extLst>
                <a:ext uri="{FF2B5EF4-FFF2-40B4-BE49-F238E27FC236}">
                  <a16:creationId xmlns:a16="http://schemas.microsoft.com/office/drawing/2014/main" id="{A64221B5-476A-4100-AF8F-97CF6E2E9B33}"/>
                </a:ext>
              </a:extLst>
            </p:cNvPr>
            <p:cNvSpPr txBox="1"/>
            <p:nvPr/>
          </p:nvSpPr>
          <p:spPr>
            <a:xfrm>
              <a:off x="6703176" y="1642263"/>
              <a:ext cx="2196970" cy="1003979"/>
            </a:xfrm>
            <a:prstGeom prst="rect">
              <a:avLst/>
            </a:prstGeom>
            <a:noFill/>
          </p:spPr>
          <p:txBody>
            <a:bodyPr wrap="square" lIns="0" rIns="0" rtlCol="0" anchor="t">
              <a:spAutoFit/>
            </a:bodyPr>
            <a:lstStyle/>
            <a:p>
              <a:pPr algn="r"/>
              <a:r>
                <a:rPr lang="he-IL" sz="1600" dirty="0">
                  <a:solidFill>
                    <a:schemeClr val="tx1">
                      <a:lumMod val="65000"/>
                      <a:lumOff val="35000"/>
                    </a:schemeClr>
                  </a:solidFill>
                </a:rPr>
                <a:t>בשלב הראשון, עודדו הנאצים הגירה מרצון של יהודים. הם חתמו על "הסכם ההעברה" עם ראשי ההסתדרות הציונית, אשר במסגרתו יכלו היהודים להזמין סחורה בגרמניה ולקבל אותה בא"י. בכך עודדו הנאצים את היהודים להגר לא"י.</a:t>
              </a:r>
              <a:endParaRPr lang="en-US" sz="1600" dirty="0">
                <a:solidFill>
                  <a:schemeClr val="tx1">
                    <a:lumMod val="65000"/>
                    <a:lumOff val="35000"/>
                  </a:schemeClr>
                </a:solidFill>
              </a:endParaRPr>
            </a:p>
          </p:txBody>
        </p:sp>
      </p:grpSp>
      <p:pic>
        <p:nvPicPr>
          <p:cNvPr id="1026" name="Picture 2" descr="תמונה קשורה">
            <a:hlinkClick r:id="rId3"/>
            <a:extLst>
              <a:ext uri="{FF2B5EF4-FFF2-40B4-BE49-F238E27FC236}">
                <a16:creationId xmlns:a16="http://schemas.microsoft.com/office/drawing/2014/main" id="{3E7CAB05-751F-465E-924F-E549071A4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1055" y="4626614"/>
            <a:ext cx="2810491" cy="2101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תוצאת תמונה עבור יהודים החוצה">
            <a:hlinkClick r:id="rId5"/>
            <a:extLst>
              <a:ext uri="{FF2B5EF4-FFF2-40B4-BE49-F238E27FC236}">
                <a16:creationId xmlns:a16="http://schemas.microsoft.com/office/drawing/2014/main" id="{923583AC-5CDC-4B43-A658-5D8762C6ED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040" y="4724192"/>
            <a:ext cx="2993768" cy="202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91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788AA1B3-B550-4293-AFAE-9F844E5184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9" name="Picture 138">
            <a:extLst>
              <a:ext uri="{FF2B5EF4-FFF2-40B4-BE49-F238E27FC236}">
                <a16:creationId xmlns:a16="http://schemas.microsoft.com/office/drawing/2014/main" id="{17903134-698B-4505-856F-036DC0DFA1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1" name="Picture 140">
            <a:extLst>
              <a:ext uri="{FF2B5EF4-FFF2-40B4-BE49-F238E27FC236}">
                <a16:creationId xmlns:a16="http://schemas.microsoft.com/office/drawing/2014/main" id="{CE98AD1B-71AC-4F29-AB28-0A39270771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3" name="Rectangle 142">
            <a:extLst>
              <a:ext uri="{FF2B5EF4-FFF2-40B4-BE49-F238E27FC236}">
                <a16:creationId xmlns:a16="http://schemas.microsoft.com/office/drawing/2014/main" id="{30B37797-E787-4218-BFEE-AB92AC84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4">
            <a:extLst>
              <a:ext uri="{FF2B5EF4-FFF2-40B4-BE49-F238E27FC236}">
                <a16:creationId xmlns:a16="http://schemas.microsoft.com/office/drawing/2014/main" id="{E160E4A2-783B-4915-910B-C7FB072A0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7" name="Group 146">
            <a:extLst>
              <a:ext uri="{FF2B5EF4-FFF2-40B4-BE49-F238E27FC236}">
                <a16:creationId xmlns:a16="http://schemas.microsoft.com/office/drawing/2014/main" id="{A141B87F-A65D-4AF5-9F13-0AA9D7093A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8" name="Rectangle 147">
              <a:extLst>
                <a:ext uri="{FF2B5EF4-FFF2-40B4-BE49-F238E27FC236}">
                  <a16:creationId xmlns:a16="http://schemas.microsoft.com/office/drawing/2014/main" id="{C4471229-A8DC-4858-9704-2FC1DE66D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 name="Picture 148">
              <a:extLst>
                <a:ext uri="{FF2B5EF4-FFF2-40B4-BE49-F238E27FC236}">
                  <a16:creationId xmlns:a16="http://schemas.microsoft.com/office/drawing/2014/main" id="{30A2F370-C274-4B36-9732-A805701CED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51" name="Rectangle 150">
            <a:extLst>
              <a:ext uri="{FF2B5EF4-FFF2-40B4-BE49-F238E27FC236}">
                <a16:creationId xmlns:a16="http://schemas.microsoft.com/office/drawing/2014/main" id="{AAF818E2-D7AC-4382-BCAB-59639C808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id="{85E21F83-D27C-49C8-9BAC-CCD2A0C16AE9}"/>
              </a:ext>
            </a:extLst>
          </p:cNvPr>
          <p:cNvSpPr>
            <a:spLocks noGrp="1"/>
          </p:cNvSpPr>
          <p:nvPr>
            <p:ph type="title"/>
          </p:nvPr>
        </p:nvSpPr>
        <p:spPr>
          <a:xfrm>
            <a:off x="680322" y="4494107"/>
            <a:ext cx="8133478" cy="940240"/>
          </a:xfrm>
        </p:spPr>
        <p:txBody>
          <a:bodyPr vert="horz" lIns="91440" tIns="45720" rIns="91440" bIns="45720" rtlCol="0" anchor="b">
            <a:normAutofit/>
          </a:bodyPr>
          <a:lstStyle/>
          <a:p>
            <a:pPr algn="r" rtl="0"/>
            <a:r>
              <a:rPr lang="he-IL" sz="4800" dirty="0"/>
              <a:t>הסכם ההעברה בעיתונות בא"י</a:t>
            </a:r>
            <a:endParaRPr lang="en-US" sz="4800" dirty="0"/>
          </a:p>
        </p:txBody>
      </p:sp>
      <p:pic>
        <p:nvPicPr>
          <p:cNvPr id="2052" name="Picture 4" descr="תמונה קשורה">
            <a:hlinkClick r:id="rId5"/>
            <a:extLst>
              <a:ext uri="{FF2B5EF4-FFF2-40B4-BE49-F238E27FC236}">
                <a16:creationId xmlns:a16="http://schemas.microsoft.com/office/drawing/2014/main" id="{421011BC-DB5C-4866-9C78-8A59D78898D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576" r="-2" b="17628"/>
          <a:stretch/>
        </p:blipFill>
        <p:spPr bwMode="auto">
          <a:xfrm>
            <a:off x="-2" y="-2"/>
            <a:ext cx="5334000" cy="419893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pic>
        <p:nvPicPr>
          <p:cNvPr id="2050" name="Picture 2" descr="תוצאת תמונה עבור הסכם ההעברה">
            <a:hlinkClick r:id="rId7"/>
            <a:extLst>
              <a:ext uri="{FF2B5EF4-FFF2-40B4-BE49-F238E27FC236}">
                <a16:creationId xmlns:a16="http://schemas.microsoft.com/office/drawing/2014/main" id="{9F1BE17B-464D-4B74-9C79-5D76496E720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333" r="17090"/>
          <a:stretch/>
        </p:blipFill>
        <p:spPr bwMode="auto">
          <a:xfrm>
            <a:off x="5441840" y="2"/>
            <a:ext cx="3526247" cy="4187535"/>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153" name="Rectangle 152">
            <a:extLst>
              <a:ext uri="{FF2B5EF4-FFF2-40B4-BE49-F238E27FC236}">
                <a16:creationId xmlns:a16="http://schemas.microsoft.com/office/drawing/2014/main" id="{4EA897DE-1A9E-482D-836E-CD57EB4D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Rectangle 154">
            <a:extLst>
              <a:ext uri="{FF2B5EF4-FFF2-40B4-BE49-F238E27FC236}">
                <a16:creationId xmlns:a16="http://schemas.microsoft.com/office/drawing/2014/main" id="{6F49E001-40A9-425E-9AAA-8CF293BC9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ACDC1E25-EABF-4DA0-8940-D9642D83C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7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3D4109-B7D4-4545-8D62-8A9CBBEE4F7A}"/>
              </a:ext>
            </a:extLst>
          </p:cNvPr>
          <p:cNvSpPr>
            <a:spLocks noGrp="1"/>
          </p:cNvSpPr>
          <p:nvPr>
            <p:ph type="title"/>
          </p:nvPr>
        </p:nvSpPr>
        <p:spPr/>
        <p:txBody>
          <a:bodyPr/>
          <a:lstStyle/>
          <a:p>
            <a:pPr algn="r"/>
            <a:r>
              <a:rPr lang="he-IL" dirty="0"/>
              <a:t>מאפיינים המשטר הקומוניסטי</a:t>
            </a:r>
          </a:p>
        </p:txBody>
      </p:sp>
      <p:graphicFrame>
        <p:nvGraphicFramePr>
          <p:cNvPr id="4" name="דיאגרמה 3">
            <a:extLst>
              <a:ext uri="{FF2B5EF4-FFF2-40B4-BE49-F238E27FC236}">
                <a16:creationId xmlns:a16="http://schemas.microsoft.com/office/drawing/2014/main" id="{786865E9-41E6-4496-A23E-EFA4DB1FF3D7}"/>
              </a:ext>
            </a:extLst>
          </p:cNvPr>
          <p:cNvGraphicFramePr/>
          <p:nvPr>
            <p:extLst>
              <p:ext uri="{D42A27DB-BD31-4B8C-83A1-F6EECF244321}">
                <p14:modId xmlns:p14="http://schemas.microsoft.com/office/powerpoint/2010/main" val="1695817969"/>
              </p:ext>
            </p:extLst>
          </p:nvPr>
        </p:nvGraphicFramePr>
        <p:xfrm>
          <a:off x="235131" y="1567543"/>
          <a:ext cx="11553368" cy="3801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דיאגרמה 5">
            <a:extLst>
              <a:ext uri="{FF2B5EF4-FFF2-40B4-BE49-F238E27FC236}">
                <a16:creationId xmlns:a16="http://schemas.microsoft.com/office/drawing/2014/main" id="{39A042FC-41E8-4CDD-AC96-108198474FA1}"/>
              </a:ext>
            </a:extLst>
          </p:cNvPr>
          <p:cNvGraphicFramePr/>
          <p:nvPr>
            <p:extLst>
              <p:ext uri="{D42A27DB-BD31-4B8C-83A1-F6EECF244321}">
                <p14:modId xmlns:p14="http://schemas.microsoft.com/office/powerpoint/2010/main" val="3372181712"/>
              </p:ext>
            </p:extLst>
          </p:nvPr>
        </p:nvGraphicFramePr>
        <p:xfrm>
          <a:off x="235131" y="4114800"/>
          <a:ext cx="11553368" cy="274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10851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370BD5-3B59-476B-B494-24535067C013}"/>
              </a:ext>
            </a:extLst>
          </p:cNvPr>
          <p:cNvSpPr>
            <a:spLocks noGrp="1"/>
          </p:cNvSpPr>
          <p:nvPr>
            <p:ph type="title"/>
          </p:nvPr>
        </p:nvSpPr>
        <p:spPr/>
        <p:txBody>
          <a:bodyPr/>
          <a:lstStyle/>
          <a:p>
            <a:pPr algn="r"/>
            <a:r>
              <a:rPr lang="he-IL" dirty="0"/>
              <a:t>1933-1938: פגיעה ביהודים בתחום התרבותי</a:t>
            </a:r>
          </a:p>
        </p:txBody>
      </p:sp>
      <p:sp>
        <p:nvSpPr>
          <p:cNvPr id="3" name="TextBox 2">
            <a:extLst>
              <a:ext uri="{FF2B5EF4-FFF2-40B4-BE49-F238E27FC236}">
                <a16:creationId xmlns:a16="http://schemas.microsoft.com/office/drawing/2014/main" id="{50CA9F2A-D9D9-486D-B637-B51EDF3F95FC}"/>
              </a:ext>
            </a:extLst>
          </p:cNvPr>
          <p:cNvSpPr txBox="1"/>
          <p:nvPr/>
        </p:nvSpPr>
        <p:spPr>
          <a:xfrm>
            <a:off x="1195754" y="2461846"/>
            <a:ext cx="9748911" cy="1477328"/>
          </a:xfrm>
          <a:prstGeom prst="rect">
            <a:avLst/>
          </a:prstGeom>
          <a:noFill/>
        </p:spPr>
        <p:txBody>
          <a:bodyPr wrap="square" rtlCol="1">
            <a:spAutoFit/>
          </a:bodyPr>
          <a:lstStyle/>
          <a:p>
            <a:pPr algn="r"/>
            <a:r>
              <a:rPr lang="he-IL" dirty="0"/>
              <a:t>מעבר לאיסור על כניסתם ש יהודים לאולמות התיאטרון ובתי הקולנוע, ננקטו צעדים נוספים נגד היהודים בתחום התרבותי: </a:t>
            </a:r>
            <a:endParaRPr lang="en-US" dirty="0"/>
          </a:p>
          <a:p>
            <a:pPr algn="r"/>
            <a:endParaRPr lang="en-US" dirty="0"/>
          </a:p>
          <a:p>
            <a:pPr algn="r"/>
            <a:r>
              <a:rPr lang="he-IL" dirty="0"/>
              <a:t>* שריפת הספרים</a:t>
            </a:r>
          </a:p>
          <a:p>
            <a:pPr algn="r"/>
            <a:r>
              <a:rPr lang="he-IL" dirty="0"/>
              <a:t>* איסור על שמיעת מוזיקה שהולחנה בידי יהודים</a:t>
            </a:r>
          </a:p>
        </p:txBody>
      </p:sp>
    </p:spTree>
    <p:extLst>
      <p:ext uri="{BB962C8B-B14F-4D97-AF65-F5344CB8AC3E}">
        <p14:creationId xmlns:p14="http://schemas.microsoft.com/office/powerpoint/2010/main" val="423969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CAB9BD-F720-4FB3-970F-6FC241EAC539}"/>
              </a:ext>
            </a:extLst>
          </p:cNvPr>
          <p:cNvSpPr>
            <a:spLocks noGrp="1"/>
          </p:cNvSpPr>
          <p:nvPr>
            <p:ph type="title"/>
          </p:nvPr>
        </p:nvSpPr>
        <p:spPr/>
        <p:txBody>
          <a:bodyPr/>
          <a:lstStyle/>
          <a:p>
            <a:pPr algn="r"/>
            <a:r>
              <a:rPr lang="he-IL" dirty="0"/>
              <a:t>המשטר הקומוניסטי והיהודים</a:t>
            </a:r>
          </a:p>
        </p:txBody>
      </p:sp>
      <p:sp>
        <p:nvSpPr>
          <p:cNvPr id="6" name="אליפסה 5">
            <a:extLst>
              <a:ext uri="{FF2B5EF4-FFF2-40B4-BE49-F238E27FC236}">
                <a16:creationId xmlns:a16="http://schemas.microsoft.com/office/drawing/2014/main" id="{20E938AE-6316-4AA1-9CE7-EFDA69E71B50}"/>
              </a:ext>
            </a:extLst>
          </p:cNvPr>
          <p:cNvSpPr/>
          <p:nvPr/>
        </p:nvSpPr>
        <p:spPr>
          <a:xfrm>
            <a:off x="5669279" y="2326786"/>
            <a:ext cx="4010298" cy="359931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המשטר הקומוניסטי </a:t>
            </a:r>
            <a:br>
              <a:rPr lang="en-US" sz="3200" dirty="0"/>
            </a:br>
            <a:r>
              <a:rPr lang="he-IL" sz="3200" dirty="0"/>
              <a:t>הכיר בזכותם </a:t>
            </a:r>
            <a:br>
              <a:rPr lang="en-US" sz="3200" dirty="0"/>
            </a:br>
            <a:r>
              <a:rPr lang="he-IL" sz="3200" dirty="0"/>
              <a:t>של היהודים לקבל </a:t>
            </a:r>
            <a:br>
              <a:rPr lang="en-US" sz="3200" dirty="0"/>
            </a:br>
            <a:r>
              <a:rPr lang="he-IL" sz="3200" dirty="0"/>
              <a:t>אמנציפציה.</a:t>
            </a:r>
          </a:p>
        </p:txBody>
      </p:sp>
      <p:sp>
        <p:nvSpPr>
          <p:cNvPr id="7" name="אליפסה 6">
            <a:extLst>
              <a:ext uri="{FF2B5EF4-FFF2-40B4-BE49-F238E27FC236}">
                <a16:creationId xmlns:a16="http://schemas.microsoft.com/office/drawing/2014/main" id="{0B5A5EC4-E78B-4E1C-9591-C33E120957BC}"/>
              </a:ext>
            </a:extLst>
          </p:cNvPr>
          <p:cNvSpPr/>
          <p:nvPr/>
        </p:nvSpPr>
        <p:spPr>
          <a:xfrm>
            <a:off x="2625633" y="2326786"/>
            <a:ext cx="4010298" cy="359931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t>המשטר הקומוניסטי לא הכי בזכותם של היהודים להגדרה עצמית או לאוטונומיה תרבותית.</a:t>
            </a:r>
          </a:p>
        </p:txBody>
      </p:sp>
    </p:spTree>
    <p:extLst>
      <p:ext uri="{BB962C8B-B14F-4D97-AF65-F5344CB8AC3E}">
        <p14:creationId xmlns:p14="http://schemas.microsoft.com/office/powerpoint/2010/main" val="55967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4DD42B-E7C6-4F19-B7F2-61C181272EA9}"/>
              </a:ext>
            </a:extLst>
          </p:cNvPr>
          <p:cNvSpPr>
            <a:spLocks noGrp="1"/>
          </p:cNvSpPr>
          <p:nvPr>
            <p:ph type="title"/>
          </p:nvPr>
        </p:nvSpPr>
        <p:spPr/>
        <p:txBody>
          <a:bodyPr/>
          <a:lstStyle/>
          <a:p>
            <a:pPr algn="r"/>
            <a:endParaRPr lang="he-IL" dirty="0"/>
          </a:p>
        </p:txBody>
      </p:sp>
      <p:graphicFrame>
        <p:nvGraphicFramePr>
          <p:cNvPr id="4" name="דיאגרמה 3">
            <a:extLst>
              <a:ext uri="{FF2B5EF4-FFF2-40B4-BE49-F238E27FC236}">
                <a16:creationId xmlns:a16="http://schemas.microsoft.com/office/drawing/2014/main" id="{7DCDF55E-19AA-4B32-B5DB-F99746BD027D}"/>
              </a:ext>
            </a:extLst>
          </p:cNvPr>
          <p:cNvGraphicFramePr/>
          <p:nvPr>
            <p:extLst>
              <p:ext uri="{D42A27DB-BD31-4B8C-83A1-F6EECF244321}">
                <p14:modId xmlns:p14="http://schemas.microsoft.com/office/powerpoint/2010/main" val="2489797615"/>
              </p:ext>
            </p:extLst>
          </p:nvPr>
        </p:nvGraphicFramePr>
        <p:xfrm>
          <a:off x="1985554" y="2160737"/>
          <a:ext cx="8670834" cy="4475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781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450AE6-D914-4916-A280-3B293FE26C54}"/>
              </a:ext>
            </a:extLst>
          </p:cNvPr>
          <p:cNvSpPr>
            <a:spLocks noGrp="1"/>
          </p:cNvSpPr>
          <p:nvPr>
            <p:ph type="title"/>
          </p:nvPr>
        </p:nvSpPr>
        <p:spPr/>
        <p:txBody>
          <a:bodyPr/>
          <a:lstStyle/>
          <a:p>
            <a:pPr algn="r"/>
            <a:r>
              <a:rPr lang="he-IL" dirty="0" err="1"/>
              <a:t>פאשיזם</a:t>
            </a:r>
            <a:endParaRPr lang="he-IL" dirty="0"/>
          </a:p>
        </p:txBody>
      </p:sp>
      <p:sp>
        <p:nvSpPr>
          <p:cNvPr id="3" name="מציין מיקום תוכן 2">
            <a:extLst>
              <a:ext uri="{FF2B5EF4-FFF2-40B4-BE49-F238E27FC236}">
                <a16:creationId xmlns:a16="http://schemas.microsoft.com/office/drawing/2014/main" id="{4A7618B1-9DB8-44AB-85E7-290BD9F662CE}"/>
              </a:ext>
            </a:extLst>
          </p:cNvPr>
          <p:cNvSpPr>
            <a:spLocks noGrp="1"/>
          </p:cNvSpPr>
          <p:nvPr>
            <p:ph idx="1"/>
          </p:nvPr>
        </p:nvSpPr>
        <p:spPr>
          <a:xfrm>
            <a:off x="8216538" y="2537233"/>
            <a:ext cx="2782388" cy="3732937"/>
          </a:xfrm>
        </p:spPr>
        <p:txBody>
          <a:bodyPr>
            <a:normAutofit/>
          </a:bodyPr>
          <a:lstStyle/>
          <a:p>
            <a:pPr marL="0" indent="0">
              <a:buNone/>
            </a:pPr>
            <a:r>
              <a:rPr lang="he-IL" sz="2800" b="1" u="sng" dirty="0"/>
              <a:t>התפתחות הפשיזם:</a:t>
            </a:r>
          </a:p>
          <a:p>
            <a:pPr marL="0" indent="0">
              <a:buNone/>
            </a:pPr>
            <a:r>
              <a:rPr lang="he-IL" sz="2800" dirty="0"/>
              <a:t>הפשיזם התפתח כתגובה לליברליזם של הנאורות ולסוציאליזם שהתפתח לאחר המהפכה התעשייתית. </a:t>
            </a:r>
          </a:p>
          <a:p>
            <a:pPr marL="0" indent="0">
              <a:buNone/>
            </a:pPr>
            <a:endParaRPr lang="he-IL" dirty="0"/>
          </a:p>
        </p:txBody>
      </p:sp>
      <p:pic>
        <p:nvPicPr>
          <p:cNvPr id="1026" name="Picture 2" descr="×ª××¦××ª ×ª××× × ×¢×××¨ ×¤××©×××">
            <a:extLst>
              <a:ext uri="{FF2B5EF4-FFF2-40B4-BE49-F238E27FC236}">
                <a16:creationId xmlns:a16="http://schemas.microsoft.com/office/drawing/2014/main" id="{3DBC6F6B-F581-454D-A03F-60289672B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9581" y="307451"/>
            <a:ext cx="1354481" cy="19197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דיאגרמה 3">
            <a:extLst>
              <a:ext uri="{FF2B5EF4-FFF2-40B4-BE49-F238E27FC236}">
                <a16:creationId xmlns:a16="http://schemas.microsoft.com/office/drawing/2014/main" id="{4CF8AF27-F469-4011-B5FF-FF71C103DC17}"/>
              </a:ext>
            </a:extLst>
          </p:cNvPr>
          <p:cNvGraphicFramePr/>
          <p:nvPr>
            <p:extLst>
              <p:ext uri="{D42A27DB-BD31-4B8C-83A1-F6EECF244321}">
                <p14:modId xmlns:p14="http://schemas.microsoft.com/office/powerpoint/2010/main" val="3553636271"/>
              </p:ext>
            </p:extLst>
          </p:nvPr>
        </p:nvGraphicFramePr>
        <p:xfrm>
          <a:off x="1436915" y="1834165"/>
          <a:ext cx="6484852" cy="4788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155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049F81-F794-40B7-99C3-7AF04A66F6B0}"/>
              </a:ext>
            </a:extLst>
          </p:cNvPr>
          <p:cNvSpPr>
            <a:spLocks noGrp="1"/>
          </p:cNvSpPr>
          <p:nvPr>
            <p:ph type="title"/>
          </p:nvPr>
        </p:nvSpPr>
        <p:spPr>
          <a:xfrm>
            <a:off x="680321" y="797783"/>
            <a:ext cx="9613861" cy="1080938"/>
          </a:xfrm>
        </p:spPr>
        <p:txBody>
          <a:bodyPr>
            <a:normAutofit fontScale="90000"/>
          </a:bodyPr>
          <a:lstStyle/>
          <a:p>
            <a:pPr algn="r"/>
            <a:r>
              <a:rPr lang="he-IL" dirty="0"/>
              <a:t>התפתחות הפשיזם כאחת מתוצאות מלחמת העולם הראשונה</a:t>
            </a:r>
          </a:p>
        </p:txBody>
      </p:sp>
      <p:graphicFrame>
        <p:nvGraphicFramePr>
          <p:cNvPr id="4" name="מציין מיקום תוכן 3">
            <a:extLst>
              <a:ext uri="{FF2B5EF4-FFF2-40B4-BE49-F238E27FC236}">
                <a16:creationId xmlns:a16="http://schemas.microsoft.com/office/drawing/2014/main" id="{CBD8CDFA-87B6-46BD-B156-F5A0AAC03738}"/>
              </a:ext>
            </a:extLst>
          </p:cNvPr>
          <p:cNvGraphicFramePr>
            <a:graphicFrameLocks noGrp="1"/>
          </p:cNvGraphicFramePr>
          <p:nvPr>
            <p:ph idx="1"/>
            <p:extLst>
              <p:ext uri="{D42A27DB-BD31-4B8C-83A1-F6EECF244321}">
                <p14:modId xmlns:p14="http://schemas.microsoft.com/office/powerpoint/2010/main" val="454606413"/>
              </p:ext>
            </p:extLst>
          </p:nvPr>
        </p:nvGraphicFramePr>
        <p:xfrm>
          <a:off x="1319348" y="2121549"/>
          <a:ext cx="10463349" cy="4540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3351501"/>
      </p:ext>
    </p:extLst>
  </p:cSld>
  <p:clrMapOvr>
    <a:masterClrMapping/>
  </p:clrMapOvr>
</p:sld>
</file>

<file path=ppt/theme/theme1.xml><?xml version="1.0" encoding="utf-8"?>
<a:theme xmlns:a="http://schemas.openxmlformats.org/drawingml/2006/main" name="ברלין">
  <a:themeElements>
    <a:clrScheme name="ברלין">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התאמה אישית 2">
      <a:majorFont>
        <a:latin typeface="Tahoma"/>
        <a:ea typeface=""/>
        <a:cs typeface="David"/>
      </a:majorFont>
      <a:minorFont>
        <a:latin typeface="Gisha"/>
        <a:ea typeface=""/>
        <a:cs typeface="David"/>
      </a:minorFont>
    </a:fontScheme>
    <a:fmtScheme name="ברלין">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2760</Words>
  <Application>Microsoft Office PowerPoint</Application>
  <PresentationFormat>מסך רחב</PresentationFormat>
  <Paragraphs>274</Paragraphs>
  <Slides>50</Slides>
  <Notes>3</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50</vt:i4>
      </vt:variant>
    </vt:vector>
  </HeadingPairs>
  <TitlesOfParts>
    <vt:vector size="57" baseType="lpstr">
      <vt:lpstr>Arial</vt:lpstr>
      <vt:lpstr>Calibri</vt:lpstr>
      <vt:lpstr>David</vt:lpstr>
      <vt:lpstr>Gisha</vt:lpstr>
      <vt:lpstr>Helvetica</vt:lpstr>
      <vt:lpstr>Tahoma</vt:lpstr>
      <vt:lpstr>ברלין</vt:lpstr>
      <vt:lpstr>נאציזם ושואה</vt:lpstr>
      <vt:lpstr>מצגת של PowerPoint‏</vt:lpstr>
      <vt:lpstr>משטרים טוטליטריים</vt:lpstr>
      <vt:lpstr>קומוניזם</vt:lpstr>
      <vt:lpstr>מאפיינים המשטר הקומוניסטי</vt:lpstr>
      <vt:lpstr>המשטר הקומוניסטי והיהודים</vt:lpstr>
      <vt:lpstr>מצגת של PowerPoint‏</vt:lpstr>
      <vt:lpstr>פאשיזם</vt:lpstr>
      <vt:lpstr>התפתחות הפשיזם כאחת מתוצאות מלחמת העולם הראשונה</vt:lpstr>
      <vt:lpstr>עקרונות הפשיזם</vt:lpstr>
      <vt:lpstr>מלחמת העולם השניה, נאציזם והשואה.</vt:lpstr>
      <vt:lpstr>כשאומרים לי את המילה "שואה"...</vt:lpstr>
      <vt:lpstr>נתחיל רגע מהסוף.</vt:lpstr>
      <vt:lpstr>מבוא ללימודי שואה</vt:lpstr>
      <vt:lpstr>"אתה בחרתנו"/נתן אלתרמן</vt:lpstr>
      <vt:lpstr>על מנת לדעת מה הושמד-  צריך לתת את הדעת על מה היה קודם...</vt:lpstr>
      <vt:lpstr>נאציזם</vt:lpstr>
      <vt:lpstr>האידיאולוגיה הנאצית- תורת הגזע</vt:lpstr>
      <vt:lpstr>האידיאולוגיה הנאצית- תורת הגזע</vt:lpstr>
      <vt:lpstr>מערכת הגזעים  באידיאולוגיה הנאצית</vt:lpstr>
      <vt:lpstr>האידיאולוגיה הנאצית- תורת הגזע</vt:lpstr>
      <vt:lpstr>האידיאולוגיה הנאצית- חשיבותה של תורת הגזע</vt:lpstr>
      <vt:lpstr>עליית הנאצים לשלטון</vt:lpstr>
      <vt:lpstr>פעולותיו של היטלר לביסוס שלטונו</vt:lpstr>
      <vt:lpstr>מדמוקרטיה מפלגתית למפלגה אחת</vt:lpstr>
      <vt:lpstr>עיקרון מנהיג אחד</vt:lpstr>
      <vt:lpstr>חינוך נאצי</vt:lpstr>
      <vt:lpstr>מתוך ריאיון עם תמר קטקו, מחברת הספר "מקרח ברא אותו"- על החינוך הנאצי.</vt:lpstr>
      <vt:lpstr>הנאציזם באקדמיה ובתרבות</vt:lpstr>
      <vt:lpstr>שריפת הספרים</vt:lpstr>
      <vt:lpstr>אנדרטת  "הספריה הריקה"</vt:lpstr>
      <vt:lpstr>תעמולה נאצית</vt:lpstr>
      <vt:lpstr>שימוש בטרור</vt:lpstr>
      <vt:lpstr>ביסוס הכלכלה</vt:lpstr>
      <vt:lpstr>אנטישמיות מודרנית</vt:lpstr>
      <vt:lpstr>מהי אנטישמיות מודרנית?</vt:lpstr>
      <vt:lpstr>מדוע היא מתעוררת כעת?</vt:lpstr>
      <vt:lpstr>תיאוריות מדעיות וחברתיות עליהן התבססה האנטישמיות המודרנית</vt:lpstr>
      <vt:lpstr>טענות האנטישמיות כנגד היהודים</vt:lpstr>
      <vt:lpstr>חידושה של האנטישמיות המודרנית</vt:lpstr>
      <vt:lpstr>ביטויי האנטישמיות המודרנית</vt:lpstr>
      <vt:lpstr>מצגת של PowerPoint‏</vt:lpstr>
      <vt:lpstr>המוסר היהודי כאנטיתזה של הגזע הארי</vt:lpstr>
      <vt:lpstr>שלבים במדיניות האנטי-יהודית של הנאצים בגרמניה בשנים 1933-1938</vt:lpstr>
      <vt:lpstr>כיצד ניתן להטמיע אידיאולוגיה אנטישמית בקרב החברה הגרמנית?</vt:lpstr>
      <vt:lpstr>פעולות הנאצים כנגד היהודים</vt:lpstr>
      <vt:lpstr>1933-1938: פגיעה ביהודים בתחום הכלכלי</vt:lpstr>
      <vt:lpstr>1933-1938: פגיעה ביהודים בתחום החברתי</vt:lpstr>
      <vt:lpstr>הסכם ההעברה בעיתונות בא"י</vt:lpstr>
      <vt:lpstr>1933-1938: פגיעה ביהודים בתחום התרבותי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נאציזם ושואה</dc:title>
  <dc:creator>Aliza Karnei-R'em</dc:creator>
  <cp:lastModifiedBy>Aliza Karnei-R'em</cp:lastModifiedBy>
  <cp:revision>3</cp:revision>
  <dcterms:created xsi:type="dcterms:W3CDTF">2018-10-03T07:26:25Z</dcterms:created>
  <dcterms:modified xsi:type="dcterms:W3CDTF">2018-10-03T07:29:05Z</dcterms:modified>
</cp:coreProperties>
</file>