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Gill Sans"/>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GillSans-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Gill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bg>
      <p:bgPr>
        <a:solidFill>
          <a:schemeClr val="accent2"/>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rtl="1"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rtl="1" algn="ctr">
              <a:lnSpc>
                <a:spcPct val="100000"/>
              </a:lnSpc>
              <a:spcBef>
                <a:spcPts val="1000"/>
              </a:spcBef>
              <a:spcAft>
                <a:spcPts val="0"/>
              </a:spcAft>
              <a:buSzPts val="2000"/>
              <a:buNone/>
              <a:defRPr sz="2000">
                <a:solidFill>
                  <a:srgbClr val="FEFEFE"/>
                </a:solidFill>
              </a:defRPr>
            </a:lvl1pPr>
            <a:lvl2pPr lvl="1" rtl="1" algn="ctr">
              <a:lnSpc>
                <a:spcPct val="100000"/>
              </a:lnSpc>
              <a:spcBef>
                <a:spcPts val="1000"/>
              </a:spcBef>
              <a:spcAft>
                <a:spcPts val="0"/>
              </a:spcAft>
              <a:buSzPts val="2000"/>
              <a:buNone/>
              <a:defRPr sz="2000"/>
            </a:lvl2pPr>
            <a:lvl3pPr lvl="2" rtl="1" algn="ctr">
              <a:lnSpc>
                <a:spcPct val="100000"/>
              </a:lnSpc>
              <a:spcBef>
                <a:spcPts val="1000"/>
              </a:spcBef>
              <a:spcAft>
                <a:spcPts val="0"/>
              </a:spcAft>
              <a:buSzPts val="1800"/>
              <a:buNone/>
              <a:defRPr sz="1800"/>
            </a:lvl3pPr>
            <a:lvl4pPr lvl="3" rtl="1" algn="ctr">
              <a:lnSpc>
                <a:spcPct val="100000"/>
              </a:lnSpc>
              <a:spcBef>
                <a:spcPts val="1000"/>
              </a:spcBef>
              <a:spcAft>
                <a:spcPts val="0"/>
              </a:spcAft>
              <a:buSzPts val="1600"/>
              <a:buNone/>
              <a:defRPr sz="1600"/>
            </a:lvl4pPr>
            <a:lvl5pPr lvl="4" rtl="1" algn="ctr">
              <a:lnSpc>
                <a:spcPct val="100000"/>
              </a:lnSpc>
              <a:spcBef>
                <a:spcPts val="1000"/>
              </a:spcBef>
              <a:spcAft>
                <a:spcPts val="0"/>
              </a:spcAft>
              <a:buSzPts val="1600"/>
              <a:buNone/>
              <a:defRPr sz="1600"/>
            </a:lvl5pPr>
            <a:lvl6pPr lvl="5" rtl="1" algn="ctr">
              <a:lnSpc>
                <a:spcPct val="100000"/>
              </a:lnSpc>
              <a:spcBef>
                <a:spcPts val="1000"/>
              </a:spcBef>
              <a:spcAft>
                <a:spcPts val="0"/>
              </a:spcAft>
              <a:buSzPts val="1600"/>
              <a:buNone/>
              <a:defRPr sz="1600"/>
            </a:lvl6pPr>
            <a:lvl7pPr lvl="6" rtl="1" algn="ctr">
              <a:lnSpc>
                <a:spcPct val="100000"/>
              </a:lnSpc>
              <a:spcBef>
                <a:spcPts val="1000"/>
              </a:spcBef>
              <a:spcAft>
                <a:spcPts val="0"/>
              </a:spcAft>
              <a:buSzPts val="1600"/>
              <a:buNone/>
              <a:defRPr sz="1600"/>
            </a:lvl7pPr>
            <a:lvl8pPr lvl="7" rtl="1" algn="ctr">
              <a:lnSpc>
                <a:spcPct val="100000"/>
              </a:lnSpc>
              <a:spcBef>
                <a:spcPts val="1000"/>
              </a:spcBef>
              <a:spcAft>
                <a:spcPts val="0"/>
              </a:spcAft>
              <a:buSzPts val="1600"/>
              <a:buNone/>
              <a:defRPr sz="1600"/>
            </a:lvl8pPr>
            <a:lvl9pPr lvl="8" rtl="1" algn="ctr">
              <a:lnSpc>
                <a:spcPct val="100000"/>
              </a:lnSpc>
              <a:spcBef>
                <a:spcPts val="1000"/>
              </a:spcBef>
              <a:spcAft>
                <a:spcPts val="0"/>
              </a:spcAft>
              <a:buSzPts val="1600"/>
              <a:buNone/>
              <a:defRPr sz="1600"/>
            </a:lvl9pPr>
          </a:lstStyle>
          <a:p/>
        </p:txBody>
      </p:sp>
      <p:sp>
        <p:nvSpPr>
          <p:cNvPr id="14" name="Google Shape;14;p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74" name="Shape 74"/>
        <p:cNvGrpSpPr/>
        <p:nvPr/>
      </p:nvGrpSpPr>
      <p:grpSpPr>
        <a:xfrm>
          <a:off x="0" y="0"/>
          <a:ext cx="0" cy="0"/>
          <a:chOff x="0" y="0"/>
          <a:chExt cx="0" cy="0"/>
        </a:xfrm>
      </p:grpSpPr>
      <p:sp>
        <p:nvSpPr>
          <p:cNvPr id="75" name="Google Shape;75;p12"/>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2"/>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rtl="1"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p:nvPr>
            <p:ph idx="2" type="pic"/>
          </p:nvPr>
        </p:nvSpPr>
        <p:spPr>
          <a:xfrm>
            <a:off x="6095999" y="0"/>
            <a:ext cx="6102097" cy="6858000"/>
          </a:xfrm>
          <a:prstGeom prst="rect">
            <a:avLst/>
          </a:prstGeom>
          <a:solidFill>
            <a:srgbClr val="BFBFBF"/>
          </a:solidFill>
          <a:ln>
            <a:noFill/>
          </a:ln>
        </p:spPr>
      </p:sp>
      <p:sp>
        <p:nvSpPr>
          <p:cNvPr id="78" name="Google Shape;78;p12"/>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rtl="1" algn="ctr">
              <a:lnSpc>
                <a:spcPct val="100000"/>
              </a:lnSpc>
              <a:spcBef>
                <a:spcPts val="1000"/>
              </a:spcBef>
              <a:spcAft>
                <a:spcPts val="0"/>
              </a:spcAft>
              <a:buSzPts val="1500"/>
              <a:buNone/>
              <a:defRPr sz="1500">
                <a:solidFill>
                  <a:srgbClr val="FFFFFF"/>
                </a:solidFill>
              </a:defRPr>
            </a:lvl1pPr>
            <a:lvl2pPr indent="-228600" lvl="1" marL="914400" rtl="1" algn="r">
              <a:lnSpc>
                <a:spcPct val="100000"/>
              </a:lnSpc>
              <a:spcBef>
                <a:spcPts val="1000"/>
              </a:spcBef>
              <a:spcAft>
                <a:spcPts val="0"/>
              </a:spcAft>
              <a:buSzPts val="1400"/>
              <a:buNone/>
              <a:defRPr sz="1400"/>
            </a:lvl2pPr>
            <a:lvl3pPr indent="-228600" lvl="2" marL="1371600" rtl="1" algn="r">
              <a:lnSpc>
                <a:spcPct val="100000"/>
              </a:lnSpc>
              <a:spcBef>
                <a:spcPts val="1000"/>
              </a:spcBef>
              <a:spcAft>
                <a:spcPts val="0"/>
              </a:spcAft>
              <a:buSzPts val="1200"/>
              <a:buNone/>
              <a:defRPr sz="1200"/>
            </a:lvl3pPr>
            <a:lvl4pPr indent="-228600" lvl="3" marL="1828800" rtl="1" algn="r">
              <a:lnSpc>
                <a:spcPct val="100000"/>
              </a:lnSpc>
              <a:spcBef>
                <a:spcPts val="1000"/>
              </a:spcBef>
              <a:spcAft>
                <a:spcPts val="0"/>
              </a:spcAft>
              <a:buSzPts val="1000"/>
              <a:buNone/>
              <a:defRPr sz="1000"/>
            </a:lvl4pPr>
            <a:lvl5pPr indent="-228600" lvl="4" marL="2286000" rtl="1" algn="r">
              <a:lnSpc>
                <a:spcPct val="100000"/>
              </a:lnSpc>
              <a:spcBef>
                <a:spcPts val="1000"/>
              </a:spcBef>
              <a:spcAft>
                <a:spcPts val="0"/>
              </a:spcAft>
              <a:buSzPts val="1000"/>
              <a:buNone/>
              <a:defRPr sz="1000"/>
            </a:lvl5pPr>
            <a:lvl6pPr indent="-228600" lvl="5" marL="2743200" rtl="1" algn="r">
              <a:lnSpc>
                <a:spcPct val="100000"/>
              </a:lnSpc>
              <a:spcBef>
                <a:spcPts val="1000"/>
              </a:spcBef>
              <a:spcAft>
                <a:spcPts val="0"/>
              </a:spcAft>
              <a:buSzPts val="1000"/>
              <a:buNone/>
              <a:defRPr sz="1000"/>
            </a:lvl6pPr>
            <a:lvl7pPr indent="-228600" lvl="6" marL="3200400" rtl="1" algn="r">
              <a:lnSpc>
                <a:spcPct val="100000"/>
              </a:lnSpc>
              <a:spcBef>
                <a:spcPts val="1000"/>
              </a:spcBef>
              <a:spcAft>
                <a:spcPts val="0"/>
              </a:spcAft>
              <a:buSzPts val="1000"/>
              <a:buNone/>
              <a:defRPr sz="1000"/>
            </a:lvl7pPr>
            <a:lvl8pPr indent="-228600" lvl="7" marL="3657600" rtl="1" algn="r">
              <a:lnSpc>
                <a:spcPct val="100000"/>
              </a:lnSpc>
              <a:spcBef>
                <a:spcPts val="1000"/>
              </a:spcBef>
              <a:spcAft>
                <a:spcPts val="0"/>
              </a:spcAft>
              <a:buSzPts val="1000"/>
              <a:buNone/>
              <a:defRPr sz="1000"/>
            </a:lvl8pPr>
            <a:lvl9pPr indent="-228600" lvl="8" marL="4114800" rtl="1" algn="r">
              <a:lnSpc>
                <a:spcPct val="100000"/>
              </a:lnSpc>
              <a:spcBef>
                <a:spcPts val="1000"/>
              </a:spcBef>
              <a:spcAft>
                <a:spcPts val="0"/>
              </a:spcAft>
              <a:buSzPts val="1000"/>
              <a:buNone/>
              <a:defRPr sz="1000"/>
            </a:lvl9pPr>
          </a:lstStyle>
          <a:p/>
        </p:txBody>
      </p:sp>
      <p:sp>
        <p:nvSpPr>
          <p:cNvPr id="79" name="Google Shape;79;p1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82" name="Shape 82"/>
        <p:cNvGrpSpPr/>
        <p:nvPr/>
      </p:nvGrpSpPr>
      <p:grpSpPr>
        <a:xfrm>
          <a:off x="0" y="0"/>
          <a:ext cx="0" cy="0"/>
          <a:chOff x="0" y="0"/>
          <a:chExt cx="0" cy="0"/>
        </a:xfrm>
      </p:grpSpPr>
      <p:sp>
        <p:nvSpPr>
          <p:cNvPr id="83" name="Google Shape;83;p13"/>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rtl="1"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3"/>
          <p:cNvSpPr txBox="1"/>
          <p:nvPr>
            <p:ph idx="1" type="body"/>
          </p:nvPr>
        </p:nvSpPr>
        <p:spPr>
          <a:xfrm rot="5400000">
            <a:off x="4545009" y="324171"/>
            <a:ext cx="3101983" cy="7729728"/>
          </a:xfrm>
          <a:prstGeom prst="rect">
            <a:avLst/>
          </a:prstGeom>
          <a:noFill/>
          <a:ln>
            <a:noFill/>
          </a:ln>
        </p:spPr>
        <p:txBody>
          <a:bodyPr anchorCtr="0" anchor="t" bIns="45700" lIns="91425" spcFirstLastPara="1" rIns="91425" wrap="square" tIns="45700">
            <a:normAutofit/>
          </a:bodyPr>
          <a:lstStyle>
            <a:lvl1pPr indent="-342900" lvl="0" marL="457200" rtl="1" algn="r">
              <a:lnSpc>
                <a:spcPct val="100000"/>
              </a:lnSpc>
              <a:spcBef>
                <a:spcPts val="1000"/>
              </a:spcBef>
              <a:spcAft>
                <a:spcPts val="0"/>
              </a:spcAft>
              <a:buSzPts val="1800"/>
              <a:buChar char="•"/>
              <a:defRPr/>
            </a:lvl1pPr>
            <a:lvl2pPr indent="-342900" lvl="1" marL="914400" rtl="1" algn="r">
              <a:lnSpc>
                <a:spcPct val="100000"/>
              </a:lnSpc>
              <a:spcBef>
                <a:spcPts val="1000"/>
              </a:spcBef>
              <a:spcAft>
                <a:spcPts val="0"/>
              </a:spcAft>
              <a:buSzPts val="1800"/>
              <a:buChar char="•"/>
              <a:defRPr/>
            </a:lvl2pPr>
            <a:lvl3pPr indent="-342900" lvl="2" marL="1371600" rtl="1" algn="r">
              <a:lnSpc>
                <a:spcPct val="100000"/>
              </a:lnSpc>
              <a:spcBef>
                <a:spcPts val="1000"/>
              </a:spcBef>
              <a:spcAft>
                <a:spcPts val="0"/>
              </a:spcAft>
              <a:buSzPts val="1800"/>
              <a:buChar char="•"/>
              <a:defRPr/>
            </a:lvl3pPr>
            <a:lvl4pPr indent="-342900" lvl="3" marL="1828800" rtl="1" algn="r">
              <a:lnSpc>
                <a:spcPct val="100000"/>
              </a:lnSpc>
              <a:spcBef>
                <a:spcPts val="1000"/>
              </a:spcBef>
              <a:spcAft>
                <a:spcPts val="0"/>
              </a:spcAft>
              <a:buSzPts val="1800"/>
              <a:buChar char="•"/>
              <a:defRPr/>
            </a:lvl4pPr>
            <a:lvl5pPr indent="-342900" lvl="4" marL="2286000" rtl="1" algn="r">
              <a:lnSpc>
                <a:spcPct val="100000"/>
              </a:lnSpc>
              <a:spcBef>
                <a:spcPts val="1000"/>
              </a:spcBef>
              <a:spcAft>
                <a:spcPts val="0"/>
              </a:spcAft>
              <a:buSzPts val="1800"/>
              <a:buChar char="•"/>
              <a:defRPr/>
            </a:lvl5pPr>
            <a:lvl6pPr indent="-342900" lvl="5" marL="2743200" rtl="1" algn="r">
              <a:lnSpc>
                <a:spcPct val="100000"/>
              </a:lnSpc>
              <a:spcBef>
                <a:spcPts val="1000"/>
              </a:spcBef>
              <a:spcAft>
                <a:spcPts val="0"/>
              </a:spcAft>
              <a:buSzPts val="1800"/>
              <a:buChar char="•"/>
              <a:defRPr/>
            </a:lvl6pPr>
            <a:lvl7pPr indent="-342900" lvl="6" marL="3200400" rtl="1" algn="r">
              <a:lnSpc>
                <a:spcPct val="100000"/>
              </a:lnSpc>
              <a:spcBef>
                <a:spcPts val="1000"/>
              </a:spcBef>
              <a:spcAft>
                <a:spcPts val="0"/>
              </a:spcAft>
              <a:buSzPts val="1800"/>
              <a:buChar char="•"/>
              <a:defRPr/>
            </a:lvl7pPr>
            <a:lvl8pPr indent="-342900" lvl="7" marL="3657600" rtl="1" algn="r">
              <a:lnSpc>
                <a:spcPct val="100000"/>
              </a:lnSpc>
              <a:spcBef>
                <a:spcPts val="1000"/>
              </a:spcBef>
              <a:spcAft>
                <a:spcPts val="0"/>
              </a:spcAft>
              <a:buSzPts val="1800"/>
              <a:buChar char="•"/>
              <a:defRPr/>
            </a:lvl8pPr>
            <a:lvl9pPr indent="-342900" lvl="8" marL="4114800" rtl="1" algn="r">
              <a:lnSpc>
                <a:spcPct val="100000"/>
              </a:lnSpc>
              <a:spcBef>
                <a:spcPts val="1000"/>
              </a:spcBef>
              <a:spcAft>
                <a:spcPts val="0"/>
              </a:spcAft>
              <a:buSzPts val="1800"/>
              <a:buChar char="•"/>
              <a:defRPr/>
            </a:lvl9pPr>
          </a:lstStyle>
          <a:p/>
        </p:txBody>
      </p:sp>
      <p:sp>
        <p:nvSpPr>
          <p:cNvPr id="85" name="Google Shape;85;p1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88" name="Shape 88"/>
        <p:cNvGrpSpPr/>
        <p:nvPr/>
      </p:nvGrpSpPr>
      <p:grpSpPr>
        <a:xfrm>
          <a:off x="0" y="0"/>
          <a:ext cx="0" cy="0"/>
          <a:chOff x="0" y="0"/>
          <a:chExt cx="0" cy="0"/>
        </a:xfrm>
      </p:grpSpPr>
      <p:sp>
        <p:nvSpPr>
          <p:cNvPr id="89" name="Google Shape;89;p14"/>
          <p:cNvSpPr txBox="1"/>
          <p:nvPr>
            <p:ph type="title"/>
          </p:nvPr>
        </p:nvSpPr>
        <p:spPr>
          <a:xfrm rot="5400000">
            <a:off x="6810676" y="2779696"/>
            <a:ext cx="4983480" cy="129860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rtl="1"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4"/>
          <p:cNvSpPr txBox="1"/>
          <p:nvPr>
            <p:ph idx="1" type="body"/>
          </p:nvPr>
        </p:nvSpPr>
        <p:spPr>
          <a:xfrm rot="5400000">
            <a:off x="2838640" y="329755"/>
            <a:ext cx="4983480" cy="6198489"/>
          </a:xfrm>
          <a:prstGeom prst="rect">
            <a:avLst/>
          </a:prstGeom>
          <a:noFill/>
          <a:ln>
            <a:noFill/>
          </a:ln>
        </p:spPr>
        <p:txBody>
          <a:bodyPr anchorCtr="0" anchor="t" bIns="45700" lIns="91425" spcFirstLastPara="1" rIns="91425" wrap="square" tIns="45700">
            <a:normAutofit/>
          </a:bodyPr>
          <a:lstStyle>
            <a:lvl1pPr indent="-342900" lvl="0" marL="457200" rtl="1" algn="r">
              <a:lnSpc>
                <a:spcPct val="100000"/>
              </a:lnSpc>
              <a:spcBef>
                <a:spcPts val="1000"/>
              </a:spcBef>
              <a:spcAft>
                <a:spcPts val="0"/>
              </a:spcAft>
              <a:buSzPts val="1800"/>
              <a:buChar char="•"/>
              <a:defRPr/>
            </a:lvl1pPr>
            <a:lvl2pPr indent="-342900" lvl="1" marL="914400" rtl="1" algn="r">
              <a:lnSpc>
                <a:spcPct val="100000"/>
              </a:lnSpc>
              <a:spcBef>
                <a:spcPts val="1000"/>
              </a:spcBef>
              <a:spcAft>
                <a:spcPts val="0"/>
              </a:spcAft>
              <a:buSzPts val="1800"/>
              <a:buChar char="•"/>
              <a:defRPr/>
            </a:lvl2pPr>
            <a:lvl3pPr indent="-342900" lvl="2" marL="1371600" rtl="1" algn="r">
              <a:lnSpc>
                <a:spcPct val="100000"/>
              </a:lnSpc>
              <a:spcBef>
                <a:spcPts val="1000"/>
              </a:spcBef>
              <a:spcAft>
                <a:spcPts val="0"/>
              </a:spcAft>
              <a:buSzPts val="1800"/>
              <a:buChar char="•"/>
              <a:defRPr/>
            </a:lvl3pPr>
            <a:lvl4pPr indent="-342900" lvl="3" marL="1828800" rtl="1" algn="r">
              <a:lnSpc>
                <a:spcPct val="100000"/>
              </a:lnSpc>
              <a:spcBef>
                <a:spcPts val="1000"/>
              </a:spcBef>
              <a:spcAft>
                <a:spcPts val="0"/>
              </a:spcAft>
              <a:buSzPts val="1800"/>
              <a:buChar char="•"/>
              <a:defRPr/>
            </a:lvl4pPr>
            <a:lvl5pPr indent="-342900" lvl="4" marL="2286000" rtl="1" algn="r">
              <a:lnSpc>
                <a:spcPct val="100000"/>
              </a:lnSpc>
              <a:spcBef>
                <a:spcPts val="1000"/>
              </a:spcBef>
              <a:spcAft>
                <a:spcPts val="0"/>
              </a:spcAft>
              <a:buSzPts val="1800"/>
              <a:buChar char="•"/>
              <a:defRPr/>
            </a:lvl5pPr>
            <a:lvl6pPr indent="-342900" lvl="5" marL="2743200" rtl="1" algn="r">
              <a:lnSpc>
                <a:spcPct val="100000"/>
              </a:lnSpc>
              <a:spcBef>
                <a:spcPts val="1000"/>
              </a:spcBef>
              <a:spcAft>
                <a:spcPts val="0"/>
              </a:spcAft>
              <a:buSzPts val="1800"/>
              <a:buChar char="•"/>
              <a:defRPr/>
            </a:lvl6pPr>
            <a:lvl7pPr indent="-342900" lvl="6" marL="3200400" rtl="1" algn="r">
              <a:lnSpc>
                <a:spcPct val="100000"/>
              </a:lnSpc>
              <a:spcBef>
                <a:spcPts val="1000"/>
              </a:spcBef>
              <a:spcAft>
                <a:spcPts val="0"/>
              </a:spcAft>
              <a:buSzPts val="1800"/>
              <a:buChar char="•"/>
              <a:defRPr/>
            </a:lvl7pPr>
            <a:lvl8pPr indent="-342900" lvl="7" marL="3657600" rtl="1" algn="r">
              <a:lnSpc>
                <a:spcPct val="100000"/>
              </a:lnSpc>
              <a:spcBef>
                <a:spcPts val="1000"/>
              </a:spcBef>
              <a:spcAft>
                <a:spcPts val="0"/>
              </a:spcAft>
              <a:buSzPts val="1800"/>
              <a:buChar char="•"/>
              <a:defRPr/>
            </a:lvl8pPr>
            <a:lvl9pPr indent="-342900" lvl="8" marL="4114800" rtl="1" algn="r">
              <a:lnSpc>
                <a:spcPct val="100000"/>
              </a:lnSpc>
              <a:spcBef>
                <a:spcPts val="1000"/>
              </a:spcBef>
              <a:spcAft>
                <a:spcPts val="0"/>
              </a:spcAft>
              <a:buSzPts val="1800"/>
              <a:buChar char="•"/>
              <a:defRPr/>
            </a:lvl9pPr>
          </a:lstStyle>
          <a:p/>
        </p:txBody>
      </p:sp>
      <p:sp>
        <p:nvSpPr>
          <p:cNvPr id="91" name="Google Shape;91;p1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rtl="1"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rtl="1" algn="r">
              <a:lnSpc>
                <a:spcPct val="100000"/>
              </a:lnSpc>
              <a:spcBef>
                <a:spcPts val="1000"/>
              </a:spcBef>
              <a:spcAft>
                <a:spcPts val="0"/>
              </a:spcAft>
              <a:buSzPts val="1800"/>
              <a:buChar char="•"/>
              <a:defRPr/>
            </a:lvl1pPr>
            <a:lvl2pPr indent="-342900" lvl="1" marL="914400" rtl="1" algn="r">
              <a:lnSpc>
                <a:spcPct val="100000"/>
              </a:lnSpc>
              <a:spcBef>
                <a:spcPts val="1000"/>
              </a:spcBef>
              <a:spcAft>
                <a:spcPts val="0"/>
              </a:spcAft>
              <a:buSzPts val="1800"/>
              <a:buChar char="•"/>
              <a:defRPr/>
            </a:lvl2pPr>
            <a:lvl3pPr indent="-342900" lvl="2" marL="1371600" rtl="1" algn="r">
              <a:lnSpc>
                <a:spcPct val="100000"/>
              </a:lnSpc>
              <a:spcBef>
                <a:spcPts val="1000"/>
              </a:spcBef>
              <a:spcAft>
                <a:spcPts val="0"/>
              </a:spcAft>
              <a:buSzPts val="1800"/>
              <a:buChar char="•"/>
              <a:defRPr/>
            </a:lvl3pPr>
            <a:lvl4pPr indent="-342900" lvl="3" marL="1828800" rtl="1" algn="r">
              <a:lnSpc>
                <a:spcPct val="100000"/>
              </a:lnSpc>
              <a:spcBef>
                <a:spcPts val="1000"/>
              </a:spcBef>
              <a:spcAft>
                <a:spcPts val="0"/>
              </a:spcAft>
              <a:buSzPts val="1800"/>
              <a:buChar char="•"/>
              <a:defRPr/>
            </a:lvl4pPr>
            <a:lvl5pPr indent="-342900" lvl="4" marL="2286000" rtl="1" algn="r">
              <a:lnSpc>
                <a:spcPct val="100000"/>
              </a:lnSpc>
              <a:spcBef>
                <a:spcPts val="1000"/>
              </a:spcBef>
              <a:spcAft>
                <a:spcPts val="0"/>
              </a:spcAft>
              <a:buSzPts val="1800"/>
              <a:buChar char="•"/>
              <a:defRPr/>
            </a:lvl5pPr>
            <a:lvl6pPr indent="-342900" lvl="5" marL="2743200" rtl="1" algn="r">
              <a:lnSpc>
                <a:spcPct val="100000"/>
              </a:lnSpc>
              <a:spcBef>
                <a:spcPts val="1000"/>
              </a:spcBef>
              <a:spcAft>
                <a:spcPts val="0"/>
              </a:spcAft>
              <a:buSzPts val="1800"/>
              <a:buChar char="•"/>
              <a:defRPr/>
            </a:lvl6pPr>
            <a:lvl7pPr indent="-342900" lvl="6" marL="3200400" rtl="1" algn="r">
              <a:lnSpc>
                <a:spcPct val="100000"/>
              </a:lnSpc>
              <a:spcBef>
                <a:spcPts val="1000"/>
              </a:spcBef>
              <a:spcAft>
                <a:spcPts val="0"/>
              </a:spcAft>
              <a:buSzPts val="1800"/>
              <a:buChar char="•"/>
              <a:defRPr/>
            </a:lvl7pPr>
            <a:lvl8pPr indent="-342900" lvl="7" marL="3657600" rtl="1" algn="r">
              <a:lnSpc>
                <a:spcPct val="100000"/>
              </a:lnSpc>
              <a:spcBef>
                <a:spcPts val="1000"/>
              </a:spcBef>
              <a:spcAft>
                <a:spcPts val="0"/>
              </a:spcAft>
              <a:buSzPts val="1800"/>
              <a:buChar char="•"/>
              <a:defRPr/>
            </a:lvl8pPr>
            <a:lvl9pPr indent="-342900" lvl="8" marL="4114800" rtl="1" algn="r">
              <a:lnSpc>
                <a:spcPct val="100000"/>
              </a:lnSpc>
              <a:spcBef>
                <a:spcPts val="1000"/>
              </a:spcBef>
              <a:spcAft>
                <a:spcPts val="0"/>
              </a:spcAft>
              <a:buSzPts val="1800"/>
              <a:buChar char="•"/>
              <a:defRPr/>
            </a:lvl9pPr>
          </a:lstStyle>
          <a:p/>
        </p:txBody>
      </p:sp>
      <p:sp>
        <p:nvSpPr>
          <p:cNvPr id="26" name="Google Shape;26;p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bg>
      <p:bgPr>
        <a:solidFill>
          <a:schemeClr val="accent2"/>
        </a:solidFill>
      </p:bgPr>
    </p:bg>
    <p:spTree>
      <p:nvGrpSpPr>
        <p:cNvPr id="29" name="Shape 29"/>
        <p:cNvGrpSpPr/>
        <p:nvPr/>
      </p:nvGrpSpPr>
      <p:grpSpPr>
        <a:xfrm>
          <a:off x="0" y="0"/>
          <a:ext cx="0" cy="0"/>
          <a:chOff x="0" y="0"/>
          <a:chExt cx="0" cy="0"/>
        </a:xfrm>
      </p:grpSpPr>
      <p:sp>
        <p:nvSpPr>
          <p:cNvPr id="30" name="Google Shape;30;p5"/>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rtl="1"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rtl="1" algn="ctr">
              <a:lnSpc>
                <a:spcPct val="100000"/>
              </a:lnSpc>
              <a:spcBef>
                <a:spcPts val="1000"/>
              </a:spcBef>
              <a:spcAft>
                <a:spcPts val="0"/>
              </a:spcAft>
              <a:buSzPts val="2000"/>
              <a:buNone/>
              <a:defRPr sz="2000">
                <a:solidFill>
                  <a:srgbClr val="FEFEFE"/>
                </a:solidFill>
              </a:defRPr>
            </a:lvl1pPr>
            <a:lvl2pPr lvl="1" rtl="1" algn="ctr">
              <a:lnSpc>
                <a:spcPct val="100000"/>
              </a:lnSpc>
              <a:spcBef>
                <a:spcPts val="1000"/>
              </a:spcBef>
              <a:spcAft>
                <a:spcPts val="0"/>
              </a:spcAft>
              <a:buSzPts val="2000"/>
              <a:buNone/>
              <a:defRPr sz="2000"/>
            </a:lvl2pPr>
            <a:lvl3pPr lvl="2" rtl="1" algn="ctr">
              <a:lnSpc>
                <a:spcPct val="100000"/>
              </a:lnSpc>
              <a:spcBef>
                <a:spcPts val="1000"/>
              </a:spcBef>
              <a:spcAft>
                <a:spcPts val="0"/>
              </a:spcAft>
              <a:buSzPts val="1800"/>
              <a:buNone/>
              <a:defRPr sz="1800"/>
            </a:lvl3pPr>
            <a:lvl4pPr lvl="3" rtl="1" algn="ctr">
              <a:lnSpc>
                <a:spcPct val="100000"/>
              </a:lnSpc>
              <a:spcBef>
                <a:spcPts val="1000"/>
              </a:spcBef>
              <a:spcAft>
                <a:spcPts val="0"/>
              </a:spcAft>
              <a:buSzPts val="1600"/>
              <a:buNone/>
              <a:defRPr sz="1600"/>
            </a:lvl4pPr>
            <a:lvl5pPr lvl="4" rtl="1" algn="ctr">
              <a:lnSpc>
                <a:spcPct val="100000"/>
              </a:lnSpc>
              <a:spcBef>
                <a:spcPts val="1000"/>
              </a:spcBef>
              <a:spcAft>
                <a:spcPts val="0"/>
              </a:spcAft>
              <a:buSzPts val="1600"/>
              <a:buNone/>
              <a:defRPr sz="1600"/>
            </a:lvl5pPr>
            <a:lvl6pPr lvl="5" rtl="1" algn="ctr">
              <a:lnSpc>
                <a:spcPct val="100000"/>
              </a:lnSpc>
              <a:spcBef>
                <a:spcPts val="1000"/>
              </a:spcBef>
              <a:spcAft>
                <a:spcPts val="0"/>
              </a:spcAft>
              <a:buSzPts val="1600"/>
              <a:buNone/>
              <a:defRPr sz="1600"/>
            </a:lvl6pPr>
            <a:lvl7pPr lvl="6" rtl="1" algn="ctr">
              <a:lnSpc>
                <a:spcPct val="100000"/>
              </a:lnSpc>
              <a:spcBef>
                <a:spcPts val="1000"/>
              </a:spcBef>
              <a:spcAft>
                <a:spcPts val="0"/>
              </a:spcAft>
              <a:buSzPts val="1600"/>
              <a:buNone/>
              <a:defRPr sz="1600"/>
            </a:lvl7pPr>
            <a:lvl8pPr lvl="7" rtl="1" algn="ctr">
              <a:lnSpc>
                <a:spcPct val="100000"/>
              </a:lnSpc>
              <a:spcBef>
                <a:spcPts val="1000"/>
              </a:spcBef>
              <a:spcAft>
                <a:spcPts val="0"/>
              </a:spcAft>
              <a:buSzPts val="1600"/>
              <a:buNone/>
              <a:defRPr sz="1600"/>
            </a:lvl8pPr>
            <a:lvl9pPr lvl="8" rtl="1" algn="ctr">
              <a:lnSpc>
                <a:spcPct val="100000"/>
              </a:lnSpc>
              <a:spcBef>
                <a:spcPts val="1000"/>
              </a:spcBef>
              <a:spcAft>
                <a:spcPts val="0"/>
              </a:spcAft>
              <a:buSzPts val="1600"/>
              <a:buNone/>
              <a:defRPr sz="1600"/>
            </a:lvl9pPr>
          </a:lstStyle>
          <a:p/>
        </p:txBody>
      </p:sp>
      <p:sp>
        <p:nvSpPr>
          <p:cNvPr id="32" name="Google Shape;32;p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bg>
      <p:bgPr>
        <a:solidFill>
          <a:schemeClr val="accent1"/>
        </a:solidFill>
      </p:bgPr>
    </p:bg>
    <p:spTree>
      <p:nvGrpSpPr>
        <p:cNvPr id="35" name="Shape 35"/>
        <p:cNvGrpSpPr/>
        <p:nvPr/>
      </p:nvGrpSpPr>
      <p:grpSpPr>
        <a:xfrm>
          <a:off x="0" y="0"/>
          <a:ext cx="0" cy="0"/>
          <a:chOff x="0" y="0"/>
          <a:chExt cx="0" cy="0"/>
        </a:xfrm>
      </p:grpSpPr>
      <p:sp>
        <p:nvSpPr>
          <p:cNvPr id="36" name="Google Shape;36;p6"/>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rtl="1"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rtl="1" algn="r">
              <a:lnSpc>
                <a:spcPct val="100000"/>
              </a:lnSpc>
              <a:spcBef>
                <a:spcPts val="1000"/>
              </a:spcBef>
              <a:spcAft>
                <a:spcPts val="0"/>
              </a:spcAft>
              <a:buSzPts val="2000"/>
              <a:buNone/>
              <a:defRPr sz="2000">
                <a:solidFill>
                  <a:schemeClr val="lt1"/>
                </a:solidFill>
              </a:defRPr>
            </a:lvl1pPr>
            <a:lvl2pPr indent="-228600" lvl="1" marL="914400" rtl="1" algn="r">
              <a:lnSpc>
                <a:spcPct val="100000"/>
              </a:lnSpc>
              <a:spcBef>
                <a:spcPts val="1000"/>
              </a:spcBef>
              <a:spcAft>
                <a:spcPts val="0"/>
              </a:spcAft>
              <a:buSzPts val="2000"/>
              <a:buNone/>
              <a:defRPr sz="2000">
                <a:solidFill>
                  <a:schemeClr val="lt1"/>
                </a:solidFill>
              </a:defRPr>
            </a:lvl2pPr>
            <a:lvl3pPr indent="-228600" lvl="2" marL="1371600" rtl="1" algn="r">
              <a:lnSpc>
                <a:spcPct val="100000"/>
              </a:lnSpc>
              <a:spcBef>
                <a:spcPts val="1000"/>
              </a:spcBef>
              <a:spcAft>
                <a:spcPts val="0"/>
              </a:spcAft>
              <a:buSzPts val="1800"/>
              <a:buNone/>
              <a:defRPr sz="1800">
                <a:solidFill>
                  <a:schemeClr val="lt1"/>
                </a:solidFill>
              </a:defRPr>
            </a:lvl3pPr>
            <a:lvl4pPr indent="-228600" lvl="3" marL="1828800" rtl="1" algn="r">
              <a:lnSpc>
                <a:spcPct val="100000"/>
              </a:lnSpc>
              <a:spcBef>
                <a:spcPts val="1000"/>
              </a:spcBef>
              <a:spcAft>
                <a:spcPts val="0"/>
              </a:spcAft>
              <a:buSzPts val="1600"/>
              <a:buNone/>
              <a:defRPr sz="1600">
                <a:solidFill>
                  <a:schemeClr val="lt1"/>
                </a:solidFill>
              </a:defRPr>
            </a:lvl4pPr>
            <a:lvl5pPr indent="-228600" lvl="4" marL="2286000" rtl="1" algn="r">
              <a:lnSpc>
                <a:spcPct val="100000"/>
              </a:lnSpc>
              <a:spcBef>
                <a:spcPts val="1000"/>
              </a:spcBef>
              <a:spcAft>
                <a:spcPts val="0"/>
              </a:spcAft>
              <a:buSzPts val="1600"/>
              <a:buNone/>
              <a:defRPr sz="1600">
                <a:solidFill>
                  <a:schemeClr val="lt1"/>
                </a:solidFill>
              </a:defRPr>
            </a:lvl5pPr>
            <a:lvl6pPr indent="-228600" lvl="5" marL="2743200" rtl="1" algn="r">
              <a:lnSpc>
                <a:spcPct val="100000"/>
              </a:lnSpc>
              <a:spcBef>
                <a:spcPts val="1000"/>
              </a:spcBef>
              <a:spcAft>
                <a:spcPts val="0"/>
              </a:spcAft>
              <a:buSzPts val="1600"/>
              <a:buNone/>
              <a:defRPr sz="1600">
                <a:solidFill>
                  <a:schemeClr val="lt1"/>
                </a:solidFill>
              </a:defRPr>
            </a:lvl6pPr>
            <a:lvl7pPr indent="-228600" lvl="6" marL="3200400" rtl="1" algn="r">
              <a:lnSpc>
                <a:spcPct val="100000"/>
              </a:lnSpc>
              <a:spcBef>
                <a:spcPts val="1000"/>
              </a:spcBef>
              <a:spcAft>
                <a:spcPts val="0"/>
              </a:spcAft>
              <a:buSzPts val="1600"/>
              <a:buNone/>
              <a:defRPr sz="1600">
                <a:solidFill>
                  <a:schemeClr val="lt1"/>
                </a:solidFill>
              </a:defRPr>
            </a:lvl7pPr>
            <a:lvl8pPr indent="-228600" lvl="7" marL="3657600" rtl="1" algn="r">
              <a:lnSpc>
                <a:spcPct val="100000"/>
              </a:lnSpc>
              <a:spcBef>
                <a:spcPts val="1000"/>
              </a:spcBef>
              <a:spcAft>
                <a:spcPts val="0"/>
              </a:spcAft>
              <a:buSzPts val="1600"/>
              <a:buNone/>
              <a:defRPr sz="1600">
                <a:solidFill>
                  <a:schemeClr val="lt1"/>
                </a:solidFill>
              </a:defRPr>
            </a:lvl8pPr>
            <a:lvl9pPr indent="-228600" lvl="8" marL="4114800" rtl="1" algn="r">
              <a:lnSpc>
                <a:spcPct val="100000"/>
              </a:lnSpc>
              <a:spcBef>
                <a:spcPts val="1000"/>
              </a:spcBef>
              <a:spcAft>
                <a:spcPts val="0"/>
              </a:spcAft>
              <a:buSzPts val="1600"/>
              <a:buNone/>
              <a:defRPr sz="1600">
                <a:solidFill>
                  <a:schemeClr val="lt1"/>
                </a:solidFill>
              </a:defRPr>
            </a:lvl9pPr>
          </a:lstStyle>
          <a:p/>
        </p:txBody>
      </p:sp>
      <p:sp>
        <p:nvSpPr>
          <p:cNvPr id="38" name="Google Shape;38;p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rtl="1"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rtl="1" algn="r">
              <a:lnSpc>
                <a:spcPct val="100000"/>
              </a:lnSpc>
              <a:spcBef>
                <a:spcPts val="1000"/>
              </a:spcBef>
              <a:spcAft>
                <a:spcPts val="0"/>
              </a:spcAft>
              <a:buSzPts val="1800"/>
              <a:buChar char="•"/>
              <a:defRPr/>
            </a:lvl1pPr>
            <a:lvl2pPr indent="-342900" lvl="1" marL="914400" rtl="1" algn="r">
              <a:lnSpc>
                <a:spcPct val="100000"/>
              </a:lnSpc>
              <a:spcBef>
                <a:spcPts val="1000"/>
              </a:spcBef>
              <a:spcAft>
                <a:spcPts val="0"/>
              </a:spcAft>
              <a:buSzPts val="1800"/>
              <a:buChar char="•"/>
              <a:defRPr/>
            </a:lvl2pPr>
            <a:lvl3pPr indent="-342900" lvl="2" marL="1371600" rtl="1" algn="r">
              <a:lnSpc>
                <a:spcPct val="100000"/>
              </a:lnSpc>
              <a:spcBef>
                <a:spcPts val="1000"/>
              </a:spcBef>
              <a:spcAft>
                <a:spcPts val="0"/>
              </a:spcAft>
              <a:buSzPts val="1800"/>
              <a:buChar char="•"/>
              <a:defRPr/>
            </a:lvl3pPr>
            <a:lvl4pPr indent="-342900" lvl="3" marL="1828800" rtl="1" algn="r">
              <a:lnSpc>
                <a:spcPct val="100000"/>
              </a:lnSpc>
              <a:spcBef>
                <a:spcPts val="1000"/>
              </a:spcBef>
              <a:spcAft>
                <a:spcPts val="0"/>
              </a:spcAft>
              <a:buSzPts val="1800"/>
              <a:buChar char="•"/>
              <a:defRPr/>
            </a:lvl4pPr>
            <a:lvl5pPr indent="-342900" lvl="4" marL="2286000" rtl="1" algn="r">
              <a:lnSpc>
                <a:spcPct val="100000"/>
              </a:lnSpc>
              <a:spcBef>
                <a:spcPts val="1000"/>
              </a:spcBef>
              <a:spcAft>
                <a:spcPts val="0"/>
              </a:spcAft>
              <a:buSzPts val="1800"/>
              <a:buChar char="•"/>
              <a:defRPr/>
            </a:lvl5pPr>
            <a:lvl6pPr indent="-342900" lvl="5" marL="2743200" rtl="1" algn="r">
              <a:lnSpc>
                <a:spcPct val="100000"/>
              </a:lnSpc>
              <a:spcBef>
                <a:spcPts val="1000"/>
              </a:spcBef>
              <a:spcAft>
                <a:spcPts val="0"/>
              </a:spcAft>
              <a:buSzPts val="1800"/>
              <a:buChar char="•"/>
              <a:defRPr/>
            </a:lvl6pPr>
            <a:lvl7pPr indent="-342900" lvl="6" marL="3200400" rtl="1" algn="r">
              <a:lnSpc>
                <a:spcPct val="100000"/>
              </a:lnSpc>
              <a:spcBef>
                <a:spcPts val="1000"/>
              </a:spcBef>
              <a:spcAft>
                <a:spcPts val="0"/>
              </a:spcAft>
              <a:buSzPts val="1800"/>
              <a:buChar char="•"/>
              <a:defRPr/>
            </a:lvl7pPr>
            <a:lvl8pPr indent="-342900" lvl="7" marL="3657600" rtl="1" algn="r">
              <a:lnSpc>
                <a:spcPct val="100000"/>
              </a:lnSpc>
              <a:spcBef>
                <a:spcPts val="1000"/>
              </a:spcBef>
              <a:spcAft>
                <a:spcPts val="0"/>
              </a:spcAft>
              <a:buSzPts val="1800"/>
              <a:buChar char="•"/>
              <a:defRPr/>
            </a:lvl8pPr>
            <a:lvl9pPr indent="-342900" lvl="8" marL="4114800" rtl="1" algn="r">
              <a:lnSpc>
                <a:spcPct val="100000"/>
              </a:lnSpc>
              <a:spcBef>
                <a:spcPts val="1000"/>
              </a:spcBef>
              <a:spcAft>
                <a:spcPts val="0"/>
              </a:spcAft>
              <a:buSzPts val="1800"/>
              <a:buChar char="•"/>
              <a:defRPr/>
            </a:lvl9pPr>
          </a:lstStyle>
          <a:p/>
        </p:txBody>
      </p:sp>
      <p:sp>
        <p:nvSpPr>
          <p:cNvPr id="44" name="Google Shape;44;p7"/>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rtl="1" algn="r">
              <a:lnSpc>
                <a:spcPct val="100000"/>
              </a:lnSpc>
              <a:spcBef>
                <a:spcPts val="1000"/>
              </a:spcBef>
              <a:spcAft>
                <a:spcPts val="0"/>
              </a:spcAft>
              <a:buSzPts val="1800"/>
              <a:buChar char="•"/>
              <a:defRPr/>
            </a:lvl1pPr>
            <a:lvl2pPr indent="-342900" lvl="1" marL="914400" rtl="1" algn="r">
              <a:lnSpc>
                <a:spcPct val="100000"/>
              </a:lnSpc>
              <a:spcBef>
                <a:spcPts val="1000"/>
              </a:spcBef>
              <a:spcAft>
                <a:spcPts val="0"/>
              </a:spcAft>
              <a:buSzPts val="1800"/>
              <a:buChar char="•"/>
              <a:defRPr/>
            </a:lvl2pPr>
            <a:lvl3pPr indent="-342900" lvl="2" marL="1371600" rtl="1" algn="r">
              <a:lnSpc>
                <a:spcPct val="100000"/>
              </a:lnSpc>
              <a:spcBef>
                <a:spcPts val="1000"/>
              </a:spcBef>
              <a:spcAft>
                <a:spcPts val="0"/>
              </a:spcAft>
              <a:buSzPts val="1800"/>
              <a:buChar char="•"/>
              <a:defRPr/>
            </a:lvl3pPr>
            <a:lvl4pPr indent="-342900" lvl="3" marL="1828800" rtl="1" algn="r">
              <a:lnSpc>
                <a:spcPct val="100000"/>
              </a:lnSpc>
              <a:spcBef>
                <a:spcPts val="1000"/>
              </a:spcBef>
              <a:spcAft>
                <a:spcPts val="0"/>
              </a:spcAft>
              <a:buSzPts val="1800"/>
              <a:buChar char="•"/>
              <a:defRPr/>
            </a:lvl4pPr>
            <a:lvl5pPr indent="-342900" lvl="4" marL="2286000" rtl="1" algn="r">
              <a:lnSpc>
                <a:spcPct val="100000"/>
              </a:lnSpc>
              <a:spcBef>
                <a:spcPts val="1000"/>
              </a:spcBef>
              <a:spcAft>
                <a:spcPts val="0"/>
              </a:spcAft>
              <a:buSzPts val="1800"/>
              <a:buChar char="•"/>
              <a:defRPr/>
            </a:lvl5pPr>
            <a:lvl6pPr indent="-342900" lvl="5" marL="2743200" rtl="1" algn="r">
              <a:lnSpc>
                <a:spcPct val="100000"/>
              </a:lnSpc>
              <a:spcBef>
                <a:spcPts val="1000"/>
              </a:spcBef>
              <a:spcAft>
                <a:spcPts val="0"/>
              </a:spcAft>
              <a:buSzPts val="1800"/>
              <a:buChar char="•"/>
              <a:defRPr/>
            </a:lvl6pPr>
            <a:lvl7pPr indent="-342900" lvl="6" marL="3200400" rtl="1" algn="r">
              <a:lnSpc>
                <a:spcPct val="100000"/>
              </a:lnSpc>
              <a:spcBef>
                <a:spcPts val="1000"/>
              </a:spcBef>
              <a:spcAft>
                <a:spcPts val="0"/>
              </a:spcAft>
              <a:buSzPts val="1800"/>
              <a:buChar char="•"/>
              <a:defRPr/>
            </a:lvl7pPr>
            <a:lvl8pPr indent="-342900" lvl="7" marL="3657600" rtl="1" algn="r">
              <a:lnSpc>
                <a:spcPct val="100000"/>
              </a:lnSpc>
              <a:spcBef>
                <a:spcPts val="1000"/>
              </a:spcBef>
              <a:spcAft>
                <a:spcPts val="0"/>
              </a:spcAft>
              <a:buSzPts val="1800"/>
              <a:buChar char="•"/>
              <a:defRPr/>
            </a:lvl8pPr>
            <a:lvl9pPr indent="-342900" lvl="8" marL="4114800" rtl="1" algn="r">
              <a:lnSpc>
                <a:spcPct val="100000"/>
              </a:lnSpc>
              <a:spcBef>
                <a:spcPts val="1000"/>
              </a:spcBef>
              <a:spcAft>
                <a:spcPts val="0"/>
              </a:spcAft>
              <a:buSzPts val="1800"/>
              <a:buChar char="•"/>
              <a:defRPr/>
            </a:lvl9pPr>
          </a:lstStyle>
          <a:p/>
        </p:txBody>
      </p:sp>
      <p:sp>
        <p:nvSpPr>
          <p:cNvPr id="45" name="Google Shape;45;p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48" name="Shape 48"/>
        <p:cNvGrpSpPr/>
        <p:nvPr/>
      </p:nvGrpSpPr>
      <p:grpSpPr>
        <a:xfrm>
          <a:off x="0" y="0"/>
          <a:ext cx="0" cy="0"/>
          <a:chOff x="0" y="0"/>
          <a:chExt cx="0" cy="0"/>
        </a:xfrm>
      </p:grpSpPr>
      <p:sp>
        <p:nvSpPr>
          <p:cNvPr id="49" name="Google Shape;49;p8"/>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rtl="1" algn="ctr">
              <a:lnSpc>
                <a:spcPct val="100000"/>
              </a:lnSpc>
              <a:spcBef>
                <a:spcPts val="1000"/>
              </a:spcBef>
              <a:spcAft>
                <a:spcPts val="0"/>
              </a:spcAft>
              <a:buSzPts val="1900"/>
              <a:buNone/>
              <a:defRPr b="0" sz="1900" cap="none">
                <a:solidFill>
                  <a:srgbClr val="6B8890"/>
                </a:solidFill>
              </a:defRPr>
            </a:lvl1pPr>
            <a:lvl2pPr indent="-228600" lvl="1" marL="914400" rtl="1" algn="r">
              <a:lnSpc>
                <a:spcPct val="100000"/>
              </a:lnSpc>
              <a:spcBef>
                <a:spcPts val="1000"/>
              </a:spcBef>
              <a:spcAft>
                <a:spcPts val="0"/>
              </a:spcAft>
              <a:buSzPts val="1900"/>
              <a:buNone/>
              <a:defRPr b="1" sz="1900"/>
            </a:lvl2pPr>
            <a:lvl3pPr indent="-228600" lvl="2" marL="1371600" rtl="1" algn="r">
              <a:lnSpc>
                <a:spcPct val="100000"/>
              </a:lnSpc>
              <a:spcBef>
                <a:spcPts val="1000"/>
              </a:spcBef>
              <a:spcAft>
                <a:spcPts val="0"/>
              </a:spcAft>
              <a:buSzPts val="1800"/>
              <a:buNone/>
              <a:defRPr b="1" sz="1800"/>
            </a:lvl3pPr>
            <a:lvl4pPr indent="-228600" lvl="3" marL="1828800" rtl="1" algn="r">
              <a:lnSpc>
                <a:spcPct val="100000"/>
              </a:lnSpc>
              <a:spcBef>
                <a:spcPts val="1000"/>
              </a:spcBef>
              <a:spcAft>
                <a:spcPts val="0"/>
              </a:spcAft>
              <a:buSzPts val="1600"/>
              <a:buNone/>
              <a:defRPr b="1" sz="1600"/>
            </a:lvl4pPr>
            <a:lvl5pPr indent="-228600" lvl="4" marL="2286000" rtl="1" algn="r">
              <a:lnSpc>
                <a:spcPct val="100000"/>
              </a:lnSpc>
              <a:spcBef>
                <a:spcPts val="1000"/>
              </a:spcBef>
              <a:spcAft>
                <a:spcPts val="0"/>
              </a:spcAft>
              <a:buSzPts val="1600"/>
              <a:buNone/>
              <a:defRPr b="1" sz="1600"/>
            </a:lvl5pPr>
            <a:lvl6pPr indent="-228600" lvl="5" marL="2743200" rtl="1" algn="r">
              <a:lnSpc>
                <a:spcPct val="100000"/>
              </a:lnSpc>
              <a:spcBef>
                <a:spcPts val="1000"/>
              </a:spcBef>
              <a:spcAft>
                <a:spcPts val="0"/>
              </a:spcAft>
              <a:buSzPts val="1600"/>
              <a:buNone/>
              <a:defRPr b="1" sz="1600"/>
            </a:lvl6pPr>
            <a:lvl7pPr indent="-228600" lvl="6" marL="3200400" rtl="1" algn="r">
              <a:lnSpc>
                <a:spcPct val="100000"/>
              </a:lnSpc>
              <a:spcBef>
                <a:spcPts val="1000"/>
              </a:spcBef>
              <a:spcAft>
                <a:spcPts val="0"/>
              </a:spcAft>
              <a:buSzPts val="1600"/>
              <a:buNone/>
              <a:defRPr b="1" sz="1600"/>
            </a:lvl7pPr>
            <a:lvl8pPr indent="-228600" lvl="7" marL="3657600" rtl="1" algn="r">
              <a:lnSpc>
                <a:spcPct val="100000"/>
              </a:lnSpc>
              <a:spcBef>
                <a:spcPts val="1000"/>
              </a:spcBef>
              <a:spcAft>
                <a:spcPts val="0"/>
              </a:spcAft>
              <a:buSzPts val="1600"/>
              <a:buNone/>
              <a:defRPr b="1" sz="1600"/>
            </a:lvl8pPr>
            <a:lvl9pPr indent="-228600" lvl="8" marL="4114800" rtl="1" algn="r">
              <a:lnSpc>
                <a:spcPct val="100000"/>
              </a:lnSpc>
              <a:spcBef>
                <a:spcPts val="1000"/>
              </a:spcBef>
              <a:spcAft>
                <a:spcPts val="0"/>
              </a:spcAft>
              <a:buSzPts val="1600"/>
              <a:buNone/>
              <a:defRPr b="1" sz="1600"/>
            </a:lvl9pPr>
          </a:lstStyle>
          <a:p/>
        </p:txBody>
      </p:sp>
      <p:sp>
        <p:nvSpPr>
          <p:cNvPr id="50" name="Google Shape;50;p8"/>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rtl="1" algn="r">
              <a:lnSpc>
                <a:spcPct val="100000"/>
              </a:lnSpc>
              <a:spcBef>
                <a:spcPts val="1000"/>
              </a:spcBef>
              <a:spcAft>
                <a:spcPts val="0"/>
              </a:spcAft>
              <a:buSzPts val="1800"/>
              <a:buChar char="•"/>
              <a:defRPr/>
            </a:lvl1pPr>
            <a:lvl2pPr indent="-342900" lvl="1" marL="914400" rtl="1" algn="r">
              <a:lnSpc>
                <a:spcPct val="100000"/>
              </a:lnSpc>
              <a:spcBef>
                <a:spcPts val="1000"/>
              </a:spcBef>
              <a:spcAft>
                <a:spcPts val="0"/>
              </a:spcAft>
              <a:buSzPts val="1800"/>
              <a:buChar char="•"/>
              <a:defRPr/>
            </a:lvl2pPr>
            <a:lvl3pPr indent="-342900" lvl="2" marL="1371600" rtl="1" algn="r">
              <a:lnSpc>
                <a:spcPct val="100000"/>
              </a:lnSpc>
              <a:spcBef>
                <a:spcPts val="1000"/>
              </a:spcBef>
              <a:spcAft>
                <a:spcPts val="0"/>
              </a:spcAft>
              <a:buSzPts val="1800"/>
              <a:buChar char="•"/>
              <a:defRPr/>
            </a:lvl3pPr>
            <a:lvl4pPr indent="-342900" lvl="3" marL="1828800" rtl="1" algn="r">
              <a:lnSpc>
                <a:spcPct val="100000"/>
              </a:lnSpc>
              <a:spcBef>
                <a:spcPts val="1000"/>
              </a:spcBef>
              <a:spcAft>
                <a:spcPts val="0"/>
              </a:spcAft>
              <a:buSzPts val="1800"/>
              <a:buChar char="•"/>
              <a:defRPr/>
            </a:lvl4pPr>
            <a:lvl5pPr indent="-342900" lvl="4" marL="2286000" rtl="1" algn="r">
              <a:lnSpc>
                <a:spcPct val="100000"/>
              </a:lnSpc>
              <a:spcBef>
                <a:spcPts val="1000"/>
              </a:spcBef>
              <a:spcAft>
                <a:spcPts val="0"/>
              </a:spcAft>
              <a:buSzPts val="1800"/>
              <a:buChar char="•"/>
              <a:defRPr/>
            </a:lvl5pPr>
            <a:lvl6pPr indent="-342900" lvl="5" marL="2743200" rtl="1" algn="r">
              <a:lnSpc>
                <a:spcPct val="100000"/>
              </a:lnSpc>
              <a:spcBef>
                <a:spcPts val="1000"/>
              </a:spcBef>
              <a:spcAft>
                <a:spcPts val="0"/>
              </a:spcAft>
              <a:buSzPts val="1800"/>
              <a:buChar char="•"/>
              <a:defRPr/>
            </a:lvl6pPr>
            <a:lvl7pPr indent="-342900" lvl="6" marL="3200400" rtl="1" algn="r">
              <a:lnSpc>
                <a:spcPct val="100000"/>
              </a:lnSpc>
              <a:spcBef>
                <a:spcPts val="1000"/>
              </a:spcBef>
              <a:spcAft>
                <a:spcPts val="0"/>
              </a:spcAft>
              <a:buSzPts val="1800"/>
              <a:buChar char="•"/>
              <a:defRPr/>
            </a:lvl7pPr>
            <a:lvl8pPr indent="-342900" lvl="7" marL="3657600" rtl="1" algn="r">
              <a:lnSpc>
                <a:spcPct val="100000"/>
              </a:lnSpc>
              <a:spcBef>
                <a:spcPts val="1000"/>
              </a:spcBef>
              <a:spcAft>
                <a:spcPts val="0"/>
              </a:spcAft>
              <a:buSzPts val="1800"/>
              <a:buChar char="•"/>
              <a:defRPr/>
            </a:lvl8pPr>
            <a:lvl9pPr indent="-342900" lvl="8" marL="4114800" rtl="1" algn="r">
              <a:lnSpc>
                <a:spcPct val="100000"/>
              </a:lnSpc>
              <a:spcBef>
                <a:spcPts val="1000"/>
              </a:spcBef>
              <a:spcAft>
                <a:spcPts val="0"/>
              </a:spcAft>
              <a:buSzPts val="1800"/>
              <a:buChar char="•"/>
              <a:defRPr/>
            </a:lvl9pPr>
          </a:lstStyle>
          <a:p/>
        </p:txBody>
      </p:sp>
      <p:sp>
        <p:nvSpPr>
          <p:cNvPr id="51" name="Google Shape;51;p8"/>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rtl="1" algn="r">
              <a:lnSpc>
                <a:spcPct val="100000"/>
              </a:lnSpc>
              <a:spcBef>
                <a:spcPts val="1000"/>
              </a:spcBef>
              <a:spcAft>
                <a:spcPts val="0"/>
              </a:spcAft>
              <a:buSzPts val="1800"/>
              <a:buChar char="•"/>
              <a:defRPr/>
            </a:lvl1pPr>
            <a:lvl2pPr indent="-342900" lvl="1" marL="914400" rtl="1" algn="r">
              <a:lnSpc>
                <a:spcPct val="100000"/>
              </a:lnSpc>
              <a:spcBef>
                <a:spcPts val="1000"/>
              </a:spcBef>
              <a:spcAft>
                <a:spcPts val="0"/>
              </a:spcAft>
              <a:buSzPts val="1800"/>
              <a:buChar char="•"/>
              <a:defRPr/>
            </a:lvl2pPr>
            <a:lvl3pPr indent="-342900" lvl="2" marL="1371600" rtl="1" algn="r">
              <a:lnSpc>
                <a:spcPct val="100000"/>
              </a:lnSpc>
              <a:spcBef>
                <a:spcPts val="1000"/>
              </a:spcBef>
              <a:spcAft>
                <a:spcPts val="0"/>
              </a:spcAft>
              <a:buSzPts val="1800"/>
              <a:buChar char="•"/>
              <a:defRPr/>
            </a:lvl3pPr>
            <a:lvl4pPr indent="-342900" lvl="3" marL="1828800" rtl="1" algn="r">
              <a:lnSpc>
                <a:spcPct val="100000"/>
              </a:lnSpc>
              <a:spcBef>
                <a:spcPts val="1000"/>
              </a:spcBef>
              <a:spcAft>
                <a:spcPts val="0"/>
              </a:spcAft>
              <a:buSzPts val="1800"/>
              <a:buChar char="•"/>
              <a:defRPr/>
            </a:lvl4pPr>
            <a:lvl5pPr indent="-330200" lvl="4" marL="2286000" rtl="1" algn="r">
              <a:lnSpc>
                <a:spcPct val="100000"/>
              </a:lnSpc>
              <a:spcBef>
                <a:spcPts val="1000"/>
              </a:spcBef>
              <a:spcAft>
                <a:spcPts val="0"/>
              </a:spcAft>
              <a:buSzPts val="1600"/>
              <a:buChar char="•"/>
              <a:defRPr/>
            </a:lvl5pPr>
            <a:lvl6pPr indent="-342900" lvl="5" marL="2743200" rtl="1" algn="r">
              <a:lnSpc>
                <a:spcPct val="100000"/>
              </a:lnSpc>
              <a:spcBef>
                <a:spcPts val="1000"/>
              </a:spcBef>
              <a:spcAft>
                <a:spcPts val="0"/>
              </a:spcAft>
              <a:buSzPts val="1800"/>
              <a:buChar char="•"/>
              <a:defRPr/>
            </a:lvl6pPr>
            <a:lvl7pPr indent="-342900" lvl="6" marL="3200400" rtl="1" algn="r">
              <a:lnSpc>
                <a:spcPct val="100000"/>
              </a:lnSpc>
              <a:spcBef>
                <a:spcPts val="1000"/>
              </a:spcBef>
              <a:spcAft>
                <a:spcPts val="0"/>
              </a:spcAft>
              <a:buSzPts val="1800"/>
              <a:buChar char="•"/>
              <a:defRPr/>
            </a:lvl7pPr>
            <a:lvl8pPr indent="-342900" lvl="7" marL="3657600" rtl="1" algn="r">
              <a:lnSpc>
                <a:spcPct val="100000"/>
              </a:lnSpc>
              <a:spcBef>
                <a:spcPts val="1000"/>
              </a:spcBef>
              <a:spcAft>
                <a:spcPts val="0"/>
              </a:spcAft>
              <a:buSzPts val="1800"/>
              <a:buChar char="•"/>
              <a:defRPr/>
            </a:lvl8pPr>
            <a:lvl9pPr indent="-342900" lvl="8" marL="4114800" rtl="1" algn="r">
              <a:lnSpc>
                <a:spcPct val="100000"/>
              </a:lnSpc>
              <a:spcBef>
                <a:spcPts val="1000"/>
              </a:spcBef>
              <a:spcAft>
                <a:spcPts val="0"/>
              </a:spcAft>
              <a:buSzPts val="1800"/>
              <a:buChar char="•"/>
              <a:defRPr/>
            </a:lvl9pPr>
          </a:lstStyle>
          <a:p/>
        </p:txBody>
      </p:sp>
      <p:sp>
        <p:nvSpPr>
          <p:cNvPr id="52" name="Google Shape;52;p8"/>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rtl="1" algn="ctr">
              <a:lnSpc>
                <a:spcPct val="100000"/>
              </a:lnSpc>
              <a:spcBef>
                <a:spcPts val="1000"/>
              </a:spcBef>
              <a:spcAft>
                <a:spcPts val="0"/>
              </a:spcAft>
              <a:buSzPts val="1900"/>
              <a:buNone/>
              <a:defRPr b="0" sz="1900" cap="none">
                <a:solidFill>
                  <a:srgbClr val="6B8890"/>
                </a:solidFill>
              </a:defRPr>
            </a:lvl1pPr>
            <a:lvl2pPr indent="-228600" lvl="1" marL="914400" rtl="1" algn="r">
              <a:lnSpc>
                <a:spcPct val="100000"/>
              </a:lnSpc>
              <a:spcBef>
                <a:spcPts val="1000"/>
              </a:spcBef>
              <a:spcAft>
                <a:spcPts val="0"/>
              </a:spcAft>
              <a:buSzPts val="1900"/>
              <a:buNone/>
              <a:defRPr b="1" sz="1900"/>
            </a:lvl2pPr>
            <a:lvl3pPr indent="-228600" lvl="2" marL="1371600" rtl="1" algn="r">
              <a:lnSpc>
                <a:spcPct val="100000"/>
              </a:lnSpc>
              <a:spcBef>
                <a:spcPts val="1000"/>
              </a:spcBef>
              <a:spcAft>
                <a:spcPts val="0"/>
              </a:spcAft>
              <a:buSzPts val="1800"/>
              <a:buNone/>
              <a:defRPr b="1" sz="1800"/>
            </a:lvl3pPr>
            <a:lvl4pPr indent="-228600" lvl="3" marL="1828800" rtl="1" algn="r">
              <a:lnSpc>
                <a:spcPct val="100000"/>
              </a:lnSpc>
              <a:spcBef>
                <a:spcPts val="1000"/>
              </a:spcBef>
              <a:spcAft>
                <a:spcPts val="0"/>
              </a:spcAft>
              <a:buSzPts val="1600"/>
              <a:buNone/>
              <a:defRPr b="1" sz="1600"/>
            </a:lvl4pPr>
            <a:lvl5pPr indent="-228600" lvl="4" marL="2286000" rtl="1" algn="r">
              <a:lnSpc>
                <a:spcPct val="100000"/>
              </a:lnSpc>
              <a:spcBef>
                <a:spcPts val="1000"/>
              </a:spcBef>
              <a:spcAft>
                <a:spcPts val="0"/>
              </a:spcAft>
              <a:buSzPts val="1600"/>
              <a:buNone/>
              <a:defRPr b="1" sz="1600"/>
            </a:lvl5pPr>
            <a:lvl6pPr indent="-228600" lvl="5" marL="2743200" rtl="1" algn="r">
              <a:lnSpc>
                <a:spcPct val="100000"/>
              </a:lnSpc>
              <a:spcBef>
                <a:spcPts val="1000"/>
              </a:spcBef>
              <a:spcAft>
                <a:spcPts val="0"/>
              </a:spcAft>
              <a:buSzPts val="1600"/>
              <a:buNone/>
              <a:defRPr b="1" sz="1600"/>
            </a:lvl6pPr>
            <a:lvl7pPr indent="-228600" lvl="6" marL="3200400" rtl="1" algn="r">
              <a:lnSpc>
                <a:spcPct val="100000"/>
              </a:lnSpc>
              <a:spcBef>
                <a:spcPts val="1000"/>
              </a:spcBef>
              <a:spcAft>
                <a:spcPts val="0"/>
              </a:spcAft>
              <a:buSzPts val="1600"/>
              <a:buNone/>
              <a:defRPr b="1" sz="1600"/>
            </a:lvl7pPr>
            <a:lvl8pPr indent="-228600" lvl="7" marL="3657600" rtl="1" algn="r">
              <a:lnSpc>
                <a:spcPct val="100000"/>
              </a:lnSpc>
              <a:spcBef>
                <a:spcPts val="1000"/>
              </a:spcBef>
              <a:spcAft>
                <a:spcPts val="0"/>
              </a:spcAft>
              <a:buSzPts val="1600"/>
              <a:buNone/>
              <a:defRPr b="1" sz="1600"/>
            </a:lvl8pPr>
            <a:lvl9pPr indent="-228600" lvl="8" marL="4114800" rtl="1" algn="r">
              <a:lnSpc>
                <a:spcPct val="100000"/>
              </a:lnSpc>
              <a:spcBef>
                <a:spcPts val="1000"/>
              </a:spcBef>
              <a:spcAft>
                <a:spcPts val="0"/>
              </a:spcAft>
              <a:buSzPts val="1600"/>
              <a:buNone/>
              <a:defRPr b="1" sz="1600"/>
            </a:lvl9pPr>
          </a:lstStyle>
          <a:p/>
        </p:txBody>
      </p:sp>
      <p:sp>
        <p:nvSpPr>
          <p:cNvPr id="53" name="Google Shape;53;p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
        <p:nvSpPr>
          <p:cNvPr id="56" name="Google Shape;56;p8"/>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rtl="1"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rtl="1"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62" name="Shape 62"/>
        <p:cNvGrpSpPr/>
        <p:nvPr/>
      </p:nvGrpSpPr>
      <p:grpSpPr>
        <a:xfrm>
          <a:off x="0" y="0"/>
          <a:ext cx="0" cy="0"/>
          <a:chOff x="0" y="0"/>
          <a:chExt cx="0" cy="0"/>
        </a:xfrm>
      </p:grpSpPr>
      <p:sp>
        <p:nvSpPr>
          <p:cNvPr id="63" name="Google Shape;63;p1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66" name="Shape 66"/>
        <p:cNvGrpSpPr/>
        <p:nvPr/>
      </p:nvGrpSpPr>
      <p:grpSpPr>
        <a:xfrm>
          <a:off x="0" y="0"/>
          <a:ext cx="0" cy="0"/>
          <a:chOff x="0" y="0"/>
          <a:chExt cx="0" cy="0"/>
        </a:xfrm>
      </p:grpSpPr>
      <p:sp>
        <p:nvSpPr>
          <p:cNvPr id="67" name="Google Shape;67;p11"/>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rtl="1"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rtl="1" algn="r">
              <a:lnSpc>
                <a:spcPct val="100000"/>
              </a:lnSpc>
              <a:spcBef>
                <a:spcPts val="1000"/>
              </a:spcBef>
              <a:spcAft>
                <a:spcPts val="0"/>
              </a:spcAft>
              <a:buSzPts val="1900"/>
              <a:buChar char="•"/>
              <a:defRPr sz="1900">
                <a:solidFill>
                  <a:schemeClr val="dk1"/>
                </a:solidFill>
              </a:defRPr>
            </a:lvl1pPr>
            <a:lvl2pPr indent="-330200" lvl="1" marL="914400" rtl="1" algn="r">
              <a:lnSpc>
                <a:spcPct val="100000"/>
              </a:lnSpc>
              <a:spcBef>
                <a:spcPts val="1000"/>
              </a:spcBef>
              <a:spcAft>
                <a:spcPts val="0"/>
              </a:spcAft>
              <a:buSzPts val="1600"/>
              <a:buChar char="•"/>
              <a:defRPr sz="1600">
                <a:solidFill>
                  <a:schemeClr val="dk1"/>
                </a:solidFill>
              </a:defRPr>
            </a:lvl2pPr>
            <a:lvl3pPr indent="-330200" lvl="2" marL="1371600" rtl="1" algn="r">
              <a:lnSpc>
                <a:spcPct val="100000"/>
              </a:lnSpc>
              <a:spcBef>
                <a:spcPts val="1000"/>
              </a:spcBef>
              <a:spcAft>
                <a:spcPts val="0"/>
              </a:spcAft>
              <a:buSzPts val="1600"/>
              <a:buChar char="•"/>
              <a:defRPr sz="1600">
                <a:solidFill>
                  <a:schemeClr val="dk1"/>
                </a:solidFill>
              </a:defRPr>
            </a:lvl3pPr>
            <a:lvl4pPr indent="-330200" lvl="3" marL="1828800" rtl="1" algn="r">
              <a:lnSpc>
                <a:spcPct val="100000"/>
              </a:lnSpc>
              <a:spcBef>
                <a:spcPts val="1000"/>
              </a:spcBef>
              <a:spcAft>
                <a:spcPts val="0"/>
              </a:spcAft>
              <a:buSzPts val="1600"/>
              <a:buChar char="•"/>
              <a:defRPr sz="1600">
                <a:solidFill>
                  <a:schemeClr val="dk1"/>
                </a:solidFill>
              </a:defRPr>
            </a:lvl4pPr>
            <a:lvl5pPr indent="-330200" lvl="4" marL="2286000" rtl="1" algn="r">
              <a:lnSpc>
                <a:spcPct val="100000"/>
              </a:lnSpc>
              <a:spcBef>
                <a:spcPts val="1000"/>
              </a:spcBef>
              <a:spcAft>
                <a:spcPts val="0"/>
              </a:spcAft>
              <a:buSzPts val="1600"/>
              <a:buChar char="•"/>
              <a:defRPr sz="1600">
                <a:solidFill>
                  <a:schemeClr val="dk1"/>
                </a:solidFill>
              </a:defRPr>
            </a:lvl5pPr>
            <a:lvl6pPr indent="-330200" lvl="5" marL="2743200" rtl="1" algn="r">
              <a:lnSpc>
                <a:spcPct val="100000"/>
              </a:lnSpc>
              <a:spcBef>
                <a:spcPts val="1000"/>
              </a:spcBef>
              <a:spcAft>
                <a:spcPts val="0"/>
              </a:spcAft>
              <a:buSzPts val="1600"/>
              <a:buChar char="•"/>
              <a:defRPr sz="1600"/>
            </a:lvl6pPr>
            <a:lvl7pPr indent="-330200" lvl="6" marL="3200400" rtl="1" algn="r">
              <a:lnSpc>
                <a:spcPct val="100000"/>
              </a:lnSpc>
              <a:spcBef>
                <a:spcPts val="1000"/>
              </a:spcBef>
              <a:spcAft>
                <a:spcPts val="0"/>
              </a:spcAft>
              <a:buSzPts val="1600"/>
              <a:buChar char="•"/>
              <a:defRPr sz="1600"/>
            </a:lvl7pPr>
            <a:lvl8pPr indent="-330200" lvl="7" marL="3657600" rtl="1" algn="r">
              <a:lnSpc>
                <a:spcPct val="100000"/>
              </a:lnSpc>
              <a:spcBef>
                <a:spcPts val="1000"/>
              </a:spcBef>
              <a:spcAft>
                <a:spcPts val="0"/>
              </a:spcAft>
              <a:buSzPts val="1600"/>
              <a:buChar char="•"/>
              <a:defRPr sz="1600"/>
            </a:lvl8pPr>
            <a:lvl9pPr indent="-330200" lvl="8" marL="4114800" rtl="1" algn="r">
              <a:lnSpc>
                <a:spcPct val="100000"/>
              </a:lnSpc>
              <a:spcBef>
                <a:spcPts val="1000"/>
              </a:spcBef>
              <a:spcAft>
                <a:spcPts val="0"/>
              </a:spcAft>
              <a:buSzPts val="1600"/>
              <a:buChar char="•"/>
              <a:defRPr sz="1600"/>
            </a:lvl9pPr>
          </a:lstStyle>
          <a:p/>
        </p:txBody>
      </p:sp>
      <p:sp>
        <p:nvSpPr>
          <p:cNvPr id="70" name="Google Shape;70;p11"/>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rtl="1" algn="ctr">
              <a:lnSpc>
                <a:spcPct val="100000"/>
              </a:lnSpc>
              <a:spcBef>
                <a:spcPts val="1000"/>
              </a:spcBef>
              <a:spcAft>
                <a:spcPts val="0"/>
              </a:spcAft>
              <a:buSzPts val="1500"/>
              <a:buNone/>
              <a:defRPr sz="1500">
                <a:solidFill>
                  <a:srgbClr val="FFFFFF"/>
                </a:solidFill>
              </a:defRPr>
            </a:lvl1pPr>
            <a:lvl2pPr indent="-228600" lvl="1" marL="914400" rtl="1" algn="r">
              <a:lnSpc>
                <a:spcPct val="100000"/>
              </a:lnSpc>
              <a:spcBef>
                <a:spcPts val="1000"/>
              </a:spcBef>
              <a:spcAft>
                <a:spcPts val="0"/>
              </a:spcAft>
              <a:buSzPts val="1400"/>
              <a:buNone/>
              <a:defRPr sz="1400"/>
            </a:lvl2pPr>
            <a:lvl3pPr indent="-228600" lvl="2" marL="1371600" rtl="1" algn="r">
              <a:lnSpc>
                <a:spcPct val="100000"/>
              </a:lnSpc>
              <a:spcBef>
                <a:spcPts val="1000"/>
              </a:spcBef>
              <a:spcAft>
                <a:spcPts val="0"/>
              </a:spcAft>
              <a:buSzPts val="1200"/>
              <a:buNone/>
              <a:defRPr sz="1200"/>
            </a:lvl3pPr>
            <a:lvl4pPr indent="-228600" lvl="3" marL="1828800" rtl="1" algn="r">
              <a:lnSpc>
                <a:spcPct val="100000"/>
              </a:lnSpc>
              <a:spcBef>
                <a:spcPts val="1000"/>
              </a:spcBef>
              <a:spcAft>
                <a:spcPts val="0"/>
              </a:spcAft>
              <a:buSzPts val="1000"/>
              <a:buNone/>
              <a:defRPr sz="1000"/>
            </a:lvl4pPr>
            <a:lvl5pPr indent="-228600" lvl="4" marL="2286000" rtl="1" algn="r">
              <a:lnSpc>
                <a:spcPct val="100000"/>
              </a:lnSpc>
              <a:spcBef>
                <a:spcPts val="1000"/>
              </a:spcBef>
              <a:spcAft>
                <a:spcPts val="0"/>
              </a:spcAft>
              <a:buSzPts val="1000"/>
              <a:buNone/>
              <a:defRPr sz="1000"/>
            </a:lvl5pPr>
            <a:lvl6pPr indent="-228600" lvl="5" marL="2743200" rtl="1" algn="r">
              <a:lnSpc>
                <a:spcPct val="100000"/>
              </a:lnSpc>
              <a:spcBef>
                <a:spcPts val="1000"/>
              </a:spcBef>
              <a:spcAft>
                <a:spcPts val="0"/>
              </a:spcAft>
              <a:buSzPts val="1000"/>
              <a:buNone/>
              <a:defRPr sz="1000"/>
            </a:lvl6pPr>
            <a:lvl7pPr indent="-228600" lvl="6" marL="3200400" rtl="1" algn="r">
              <a:lnSpc>
                <a:spcPct val="100000"/>
              </a:lnSpc>
              <a:spcBef>
                <a:spcPts val="1000"/>
              </a:spcBef>
              <a:spcAft>
                <a:spcPts val="0"/>
              </a:spcAft>
              <a:buSzPts val="1000"/>
              <a:buNone/>
              <a:defRPr sz="1000"/>
            </a:lvl7pPr>
            <a:lvl8pPr indent="-228600" lvl="7" marL="3657600" rtl="1" algn="r">
              <a:lnSpc>
                <a:spcPct val="100000"/>
              </a:lnSpc>
              <a:spcBef>
                <a:spcPts val="1000"/>
              </a:spcBef>
              <a:spcAft>
                <a:spcPts val="0"/>
              </a:spcAft>
              <a:buSzPts val="1000"/>
              <a:buNone/>
              <a:defRPr sz="1000"/>
            </a:lvl8pPr>
            <a:lvl9pPr indent="-228600" lvl="8" marL="4114800" rtl="1" algn="r">
              <a:lnSpc>
                <a:spcPct val="100000"/>
              </a:lnSpc>
              <a:spcBef>
                <a:spcPts val="1000"/>
              </a:spcBef>
              <a:spcAft>
                <a:spcPts val="0"/>
              </a:spcAft>
              <a:buSzPts val="1000"/>
              <a:buNone/>
              <a:defRPr sz="1000"/>
            </a:lvl9pPr>
          </a:lstStyle>
          <a:p/>
        </p:txBody>
      </p:sp>
      <p:sp>
        <p:nvSpPr>
          <p:cNvPr id="71" name="Google Shape;71;p1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1"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1" algn="r">
              <a:lnSpc>
                <a:spcPct val="100000"/>
              </a:lnSpc>
              <a:spcBef>
                <a:spcPts val="1000"/>
              </a:spcBef>
              <a:spcAft>
                <a:spcPts val="0"/>
              </a:spcAft>
              <a:buClr>
                <a:schemeClr val="accent2"/>
              </a:buClr>
              <a:buSzPts val="1800"/>
              <a:buFont typeface="Arial"/>
              <a:buChar char="•"/>
              <a:defRPr b="0" i="0" sz="1800" u="none" cap="none" strike="noStrike">
                <a:solidFill>
                  <a:srgbClr val="FEFEFE"/>
                </a:solidFill>
                <a:latin typeface="Gill Sans"/>
                <a:ea typeface="Gill Sans"/>
                <a:cs typeface="Gill Sans"/>
                <a:sym typeface="Gill Sans"/>
              </a:defRPr>
            </a:lvl1pPr>
            <a:lvl2pPr indent="-330200" lvl="1" marL="914400" marR="0" rtl="1" algn="r">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2pPr>
            <a:lvl3pPr indent="-330200" lvl="2" marL="1371600" marR="0" rtl="1" algn="r">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3pPr>
            <a:lvl4pPr indent="-330200" lvl="3" marL="1828800" marR="0" rtl="1" algn="r">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4pPr>
            <a:lvl5pPr indent="-330200" lvl="4" marL="2286000" marR="0" rtl="1" algn="r">
              <a:lnSpc>
                <a:spcPct val="100000"/>
              </a:lnSpc>
              <a:spcBef>
                <a:spcPts val="1000"/>
              </a:spcBef>
              <a:spcAft>
                <a:spcPts val="0"/>
              </a:spcAft>
              <a:buClr>
                <a:schemeClr val="accent2"/>
              </a:buClr>
              <a:buSzPts val="1600"/>
              <a:buFont typeface="Arial"/>
              <a:buChar char="•"/>
              <a:defRPr b="0" i="0" sz="1600" u="none" cap="none" strike="noStrike">
                <a:solidFill>
                  <a:srgbClr val="FEFEFE"/>
                </a:solidFill>
                <a:latin typeface="Gill Sans"/>
                <a:ea typeface="Gill Sans"/>
                <a:cs typeface="Gill Sans"/>
                <a:sym typeface="Gill Sans"/>
              </a:defRPr>
            </a:lvl5pPr>
            <a:lvl6pPr indent="-330200" lvl="5" marL="2743200" marR="0" rtl="1" algn="r">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6pPr>
            <a:lvl7pPr indent="-330200" lvl="6" marL="3200400" marR="0" rtl="1" algn="r">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7pPr>
            <a:lvl8pPr indent="-330200" lvl="7" marL="3657600" marR="0" rtl="1" algn="r">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8pPr>
            <a:lvl9pPr indent="-330200" lvl="8" marL="4114800" marR="0" rtl="1" algn="r">
              <a:lnSpc>
                <a:spcPct val="100000"/>
              </a:lnSpc>
              <a:spcBef>
                <a:spcPts val="1000"/>
              </a:spcBef>
              <a:spcAft>
                <a:spcPts val="0"/>
              </a:spcAft>
              <a:buClr>
                <a:schemeClr val="accent2"/>
              </a:buClr>
              <a:buSzPts val="1600"/>
              <a:buFont typeface="Arial"/>
              <a:buChar char="•"/>
              <a:defRPr b="0" i="0" sz="1600" u="none" cap="none" strike="noStrike">
                <a:solidFill>
                  <a:schemeClr val="lt1"/>
                </a:solidFill>
                <a:latin typeface="Gill Sans"/>
                <a:ea typeface="Gill Sans"/>
                <a:cs typeface="Gill Sans"/>
                <a:sym typeface="Gill Sans"/>
              </a:defRPr>
            </a:lvl9pPr>
          </a:lstStyle>
          <a:p/>
        </p:txBody>
      </p:sp>
      <p:sp>
        <p:nvSpPr>
          <p:cNvPr id="8" name="Google Shape;8;p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9" name="Google Shape;9;p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0" name="Google Shape;10;p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1"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1" algn="r">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1" algn="r">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1" algn="r">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1" algn="r">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1" algn="r">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1" algn="r">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1" algn="r">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1" algn="r">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1" algn="r">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20" name="Google Shape;20;p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21" name="Google Shape;21;p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22" name="Google Shape;22;p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4.jpg"/><Relationship Id="rId5" Type="http://schemas.openxmlformats.org/officeDocument/2006/relationships/image" Target="../media/image16.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יום פטירת רחל אמנו יום פטירת רחל אמנו -... - הודו לה' כי טוב כי לעולם חסדו  | Facebook" id="98" name="Google Shape;98;p15"/>
          <p:cNvPicPr preferRelativeResize="0"/>
          <p:nvPr/>
        </p:nvPicPr>
        <p:blipFill rotWithShape="1">
          <a:blip r:embed="rId3">
            <a:alphaModFix/>
          </a:blip>
          <a:srcRect b="0" l="0" r="0" t="0"/>
          <a:stretch/>
        </p:blipFill>
        <p:spPr>
          <a:xfrm>
            <a:off x="0" y="-1"/>
            <a:ext cx="12192000" cy="68958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4"/>
          <p:cNvPicPr preferRelativeResize="0"/>
          <p:nvPr/>
        </p:nvPicPr>
        <p:blipFill rotWithShape="1">
          <a:blip r:embed="rId3">
            <a:alphaModFix/>
          </a:blip>
          <a:srcRect b="0" l="0" r="0" t="0"/>
          <a:stretch/>
        </p:blipFill>
        <p:spPr>
          <a:xfrm>
            <a:off x="3438524" y="228600"/>
            <a:ext cx="4853941" cy="640080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pic>
        <p:nvPicPr>
          <p:cNvPr descr="לשון הרע | תביעת לשון הרע והוצאת דיבה | עו&quot;ד לשון הרע - עמית וולף" id="162" name="Google Shape;162;p25"/>
          <p:cNvPicPr preferRelativeResize="0"/>
          <p:nvPr/>
        </p:nvPicPr>
        <p:blipFill rotWithShape="1">
          <a:blip r:embed="rId3">
            <a:alphaModFix/>
          </a:blip>
          <a:srcRect b="-1" l="0" r="22848" t="0"/>
          <a:stretch/>
        </p:blipFill>
        <p:spPr>
          <a:xfrm>
            <a:off x="20" y="907231"/>
            <a:ext cx="4838021" cy="5063738"/>
          </a:xfrm>
          <a:custGeom>
            <a:rect b="b" l="l" r="r" t="t"/>
            <a:pathLst>
              <a:path extrusionOk="0" h="5063738" w="4838041">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163" name="Google Shape;163;p25"/>
          <p:cNvSpPr txBox="1"/>
          <p:nvPr>
            <p:ph idx="1" type="body"/>
          </p:nvPr>
        </p:nvSpPr>
        <p:spPr>
          <a:xfrm>
            <a:off x="5614876" y="621017"/>
            <a:ext cx="6258256" cy="4612165"/>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SzPts val="4400"/>
              <a:buNone/>
            </a:pPr>
            <a:r>
              <a:rPr b="1" lang="iw-IL" sz="4400"/>
              <a:t>משתפים בחוויות אישיות: </a:t>
            </a:r>
            <a:endParaRPr/>
          </a:p>
          <a:p>
            <a:pPr indent="0" lvl="0" marL="0" rtl="1" algn="ctr">
              <a:lnSpc>
                <a:spcPct val="100000"/>
              </a:lnSpc>
              <a:spcBef>
                <a:spcPts val="1000"/>
              </a:spcBef>
              <a:spcAft>
                <a:spcPts val="0"/>
              </a:spcAft>
              <a:buSzPts val="3600"/>
              <a:buNone/>
            </a:pPr>
            <a:r>
              <a:rPr lang="iw-IL" sz="3600">
                <a:solidFill>
                  <a:srgbClr val="000000"/>
                </a:solidFill>
              </a:rPr>
              <a:t>מי מאיתנו חוותה חוויה כזו- שמישהו אמר עליה/ כתב עליה/ פרסם עליה משהו שהיא עשתה...?</a:t>
            </a:r>
            <a:endParaRPr sz="3600">
              <a:solidFill>
                <a:srgbClr val="000000"/>
              </a:solidFill>
            </a:endParaRPr>
          </a:p>
          <a:p>
            <a:pPr indent="0" lvl="0" marL="0" rtl="1" algn="ctr">
              <a:lnSpc>
                <a:spcPct val="100000"/>
              </a:lnSpc>
              <a:spcBef>
                <a:spcPts val="1000"/>
              </a:spcBef>
              <a:spcAft>
                <a:spcPts val="0"/>
              </a:spcAft>
              <a:buSzPts val="3600"/>
              <a:buNone/>
            </a:pPr>
            <a:r>
              <a:rPr lang="iw-IL" sz="3600">
                <a:solidFill>
                  <a:srgbClr val="000000"/>
                </a:solidFill>
              </a:rPr>
              <a:t>   מי מאיתנו חוותה חוויה כזו- שלא                          מבינים אותה ומפרשים אותה לרעה?</a:t>
            </a:r>
            <a:endParaRPr sz="3600">
              <a:solidFill>
                <a:srgbClr val="000000"/>
              </a:solidFill>
            </a:endParaRPr>
          </a:p>
          <a:p>
            <a:pPr indent="0" lvl="0" marL="0" rtl="1" algn="r">
              <a:lnSpc>
                <a:spcPct val="100000"/>
              </a:lnSpc>
              <a:spcBef>
                <a:spcPts val="1000"/>
              </a:spcBef>
              <a:spcAft>
                <a:spcPts val="0"/>
              </a:spcAft>
              <a:buSzPts val="2000"/>
              <a:buNone/>
            </a:pPr>
            <a:r>
              <a:t/>
            </a:r>
            <a:endParaRPr sz="20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תמונה שמכילה טקסט&#10;&#10;התיאור נוצר באופן אוטומטי" id="168" name="Google Shape;168;p26"/>
          <p:cNvPicPr preferRelativeResize="0"/>
          <p:nvPr>
            <p:ph idx="1" type="body"/>
          </p:nvPr>
        </p:nvPicPr>
        <p:blipFill rotWithShape="1">
          <a:blip r:embed="rId3">
            <a:alphaModFix/>
          </a:blip>
          <a:srcRect b="0" l="0" r="0" t="0"/>
          <a:stretch/>
        </p:blipFill>
        <p:spPr>
          <a:xfrm>
            <a:off x="163065" y="309563"/>
            <a:ext cx="6665768" cy="6518652"/>
          </a:xfrm>
          <a:prstGeom prst="rect">
            <a:avLst/>
          </a:prstGeom>
          <a:noFill/>
          <a:ln>
            <a:noFill/>
          </a:ln>
        </p:spPr>
      </p:pic>
      <p:pic>
        <p:nvPicPr>
          <p:cNvPr descr="למה נפלו פנייך? - ידיעות אחרונות" id="169" name="Google Shape;169;p26"/>
          <p:cNvPicPr preferRelativeResize="0"/>
          <p:nvPr/>
        </p:nvPicPr>
        <p:blipFill rotWithShape="1">
          <a:blip r:embed="rId4">
            <a:alphaModFix/>
          </a:blip>
          <a:srcRect b="0" l="0" r="0" t="0"/>
          <a:stretch/>
        </p:blipFill>
        <p:spPr>
          <a:xfrm>
            <a:off x="7731299" y="2820206"/>
            <a:ext cx="1529604" cy="1529604"/>
          </a:xfrm>
          <a:prstGeom prst="rect">
            <a:avLst/>
          </a:prstGeom>
          <a:noFill/>
          <a:ln>
            <a:noFill/>
          </a:ln>
        </p:spPr>
      </p:pic>
      <p:pic>
        <p:nvPicPr>
          <p:cNvPr descr="סמיילי צוחק - יויו תמונות" id="170" name="Google Shape;170;p26"/>
          <p:cNvPicPr preferRelativeResize="0"/>
          <p:nvPr/>
        </p:nvPicPr>
        <p:blipFill rotWithShape="1">
          <a:blip r:embed="rId5">
            <a:alphaModFix/>
          </a:blip>
          <a:srcRect b="0" l="0" r="0" t="0"/>
          <a:stretch/>
        </p:blipFill>
        <p:spPr>
          <a:xfrm>
            <a:off x="6828833" y="29785"/>
            <a:ext cx="2419745" cy="2478406"/>
          </a:xfrm>
          <a:prstGeom prst="rect">
            <a:avLst/>
          </a:prstGeom>
          <a:noFill/>
          <a:ln>
            <a:noFill/>
          </a:ln>
        </p:spPr>
      </p:pic>
      <p:pic>
        <p:nvPicPr>
          <p:cNvPr descr="סמיילי צוחק - יויו תמונות" id="171" name="Google Shape;171;p26"/>
          <p:cNvPicPr preferRelativeResize="0"/>
          <p:nvPr/>
        </p:nvPicPr>
        <p:blipFill rotWithShape="1">
          <a:blip r:embed="rId6">
            <a:alphaModFix/>
          </a:blip>
          <a:srcRect b="0" l="0" r="0" t="0"/>
          <a:stretch/>
        </p:blipFill>
        <p:spPr>
          <a:xfrm>
            <a:off x="8943463" y="4639733"/>
            <a:ext cx="1885950" cy="1931670"/>
          </a:xfrm>
          <a:prstGeom prst="rect">
            <a:avLst/>
          </a:prstGeom>
          <a:noFill/>
          <a:ln>
            <a:noFill/>
          </a:ln>
        </p:spPr>
      </p:pic>
      <p:pic>
        <p:nvPicPr>
          <p:cNvPr descr="סמיילי צוחק - יויו תמונות" id="172" name="Google Shape;172;p26"/>
          <p:cNvPicPr preferRelativeResize="0"/>
          <p:nvPr/>
        </p:nvPicPr>
        <p:blipFill rotWithShape="1">
          <a:blip r:embed="rId5">
            <a:alphaModFix/>
          </a:blip>
          <a:srcRect b="0" l="0" r="0" t="0"/>
          <a:stretch/>
        </p:blipFill>
        <p:spPr>
          <a:xfrm>
            <a:off x="8689149" y="1440253"/>
            <a:ext cx="1738707" cy="1780858"/>
          </a:xfrm>
          <a:prstGeom prst="rect">
            <a:avLst/>
          </a:prstGeom>
          <a:noFill/>
          <a:ln>
            <a:noFill/>
          </a:ln>
        </p:spPr>
      </p:pic>
      <p:pic>
        <p:nvPicPr>
          <p:cNvPr descr="סמיילי צוחק - יויו תמונות" id="173" name="Google Shape;173;p26"/>
          <p:cNvPicPr preferRelativeResize="0"/>
          <p:nvPr/>
        </p:nvPicPr>
        <p:blipFill rotWithShape="1">
          <a:blip r:embed="rId5">
            <a:alphaModFix/>
          </a:blip>
          <a:srcRect b="0" l="0" r="0" t="0"/>
          <a:stretch/>
        </p:blipFill>
        <p:spPr>
          <a:xfrm>
            <a:off x="6337309" y="2430040"/>
            <a:ext cx="1388524" cy="1422186"/>
          </a:xfrm>
          <a:prstGeom prst="rect">
            <a:avLst/>
          </a:prstGeom>
          <a:noFill/>
          <a:ln>
            <a:noFill/>
          </a:ln>
        </p:spPr>
      </p:pic>
      <p:pic>
        <p:nvPicPr>
          <p:cNvPr descr="סמיילי צוחק - יויו תמונות" id="174" name="Google Shape;174;p26"/>
          <p:cNvPicPr preferRelativeResize="0"/>
          <p:nvPr/>
        </p:nvPicPr>
        <p:blipFill rotWithShape="1">
          <a:blip r:embed="rId5">
            <a:alphaModFix/>
          </a:blip>
          <a:srcRect b="0" l="0" r="0" t="0"/>
          <a:stretch/>
        </p:blipFill>
        <p:spPr>
          <a:xfrm>
            <a:off x="6828833" y="4643179"/>
            <a:ext cx="1667268" cy="1707687"/>
          </a:xfrm>
          <a:prstGeom prst="rect">
            <a:avLst/>
          </a:prstGeom>
          <a:noFill/>
          <a:ln>
            <a:noFill/>
          </a:ln>
        </p:spPr>
      </p:pic>
      <p:pic>
        <p:nvPicPr>
          <p:cNvPr descr="סמיילי צוחק - יויו תמונות" id="175" name="Google Shape;175;p26"/>
          <p:cNvPicPr preferRelativeResize="0"/>
          <p:nvPr/>
        </p:nvPicPr>
        <p:blipFill rotWithShape="1">
          <a:blip r:embed="rId5">
            <a:alphaModFix/>
          </a:blip>
          <a:srcRect b="0" l="0" r="0" t="0"/>
          <a:stretch/>
        </p:blipFill>
        <p:spPr>
          <a:xfrm>
            <a:off x="9586149" y="2850598"/>
            <a:ext cx="1955841" cy="20032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1" algn="ctr">
              <a:lnSpc>
                <a:spcPct val="90000"/>
              </a:lnSpc>
              <a:spcBef>
                <a:spcPts val="0"/>
              </a:spcBef>
              <a:spcAft>
                <a:spcPts val="0"/>
              </a:spcAft>
              <a:buClr>
                <a:srgbClr val="262626"/>
              </a:buClr>
              <a:buSzPts val="2800"/>
              <a:buFont typeface="Gill Sans"/>
              <a:buNone/>
            </a:pPr>
            <a:r>
              <a:t/>
            </a:r>
            <a:endParaRPr/>
          </a:p>
        </p:txBody>
      </p:sp>
      <p:pic>
        <p:nvPicPr>
          <p:cNvPr descr="האדם הראשון שצריך לבקש ממנו סליחה הוא –אני! | כלכלה בריאה" id="181" name="Google Shape;181;p27"/>
          <p:cNvPicPr preferRelativeResize="0"/>
          <p:nvPr>
            <p:ph idx="1" type="body"/>
          </p:nvPr>
        </p:nvPicPr>
        <p:blipFill rotWithShape="1">
          <a:blip r:embed="rId3">
            <a:alphaModFix/>
          </a:blip>
          <a:srcRect b="0" l="0" r="0" t="0"/>
          <a:stretch/>
        </p:blipFill>
        <p:spPr>
          <a:xfrm>
            <a:off x="0" y="-33888"/>
            <a:ext cx="12192000" cy="6913091"/>
          </a:xfrm>
          <a:prstGeom prst="rect">
            <a:avLst/>
          </a:prstGeom>
          <a:noFill/>
          <a:ln>
            <a:noFill/>
          </a:ln>
        </p:spPr>
      </p:pic>
      <p:sp>
        <p:nvSpPr>
          <p:cNvPr id="182" name="Google Shape;182;p27"/>
          <p:cNvSpPr txBox="1"/>
          <p:nvPr/>
        </p:nvSpPr>
        <p:spPr>
          <a:xfrm>
            <a:off x="838199" y="1420837"/>
            <a:ext cx="1051559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w-IL" sz="4800" u="none" cap="none" strike="noStrike">
                <a:solidFill>
                  <a:schemeClr val="dk1"/>
                </a:solidFill>
                <a:latin typeface="Gill Sans"/>
                <a:ea typeface="Gill Sans"/>
                <a:cs typeface="Gill Sans"/>
                <a:sym typeface="Gill Sans"/>
              </a:rPr>
              <a:t>אם נשתדל לחשוב יותר לפני שאנו אומרות או כותבות משהו על הזולת-</a:t>
            </a:r>
            <a:endParaRPr/>
          </a:p>
          <a:p>
            <a:pPr indent="0" lvl="0" marL="0" marR="0" rtl="0" algn="l">
              <a:spcBef>
                <a:spcPts val="0"/>
              </a:spcBef>
              <a:spcAft>
                <a:spcPts val="0"/>
              </a:spcAft>
              <a:buNone/>
            </a:pPr>
            <a:r>
              <a:rPr lang="iw-IL" sz="4800">
                <a:solidFill>
                  <a:schemeClr val="dk1"/>
                </a:solidFill>
                <a:latin typeface="Gill Sans"/>
                <a:ea typeface="Gill Sans"/>
                <a:cs typeface="Gill Sans"/>
                <a:sym typeface="Gill Sans"/>
              </a:rPr>
              <a:t>                                            נחסוך לעצמנו ולאחרים כאב, חרטה וצער...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9F5"/>
            </a:gs>
            <a:gs pos="74000">
              <a:srgbClr val="FBD497"/>
            </a:gs>
            <a:gs pos="83000">
              <a:srgbClr val="FBD497"/>
            </a:gs>
            <a:gs pos="100000">
              <a:srgbClr val="FCE2BA"/>
            </a:gs>
          </a:gsLst>
          <a:lin ang="5400000" scaled="0"/>
        </a:gradFill>
      </p:bgPr>
    </p:bg>
    <p:spTree>
      <p:nvGrpSpPr>
        <p:cNvPr id="186" name="Shape 186"/>
        <p:cNvGrpSpPr/>
        <p:nvPr/>
      </p:nvGrpSpPr>
      <p:grpSpPr>
        <a:xfrm>
          <a:off x="0" y="0"/>
          <a:ext cx="0" cy="0"/>
          <a:chOff x="0" y="0"/>
          <a:chExt cx="0" cy="0"/>
        </a:xfrm>
      </p:grpSpPr>
      <p:sp>
        <p:nvSpPr>
          <p:cNvPr id="187" name="Google Shape;187;p28"/>
          <p:cNvSpPr txBox="1"/>
          <p:nvPr>
            <p:ph idx="1" type="body"/>
          </p:nvPr>
        </p:nvSpPr>
        <p:spPr>
          <a:xfrm>
            <a:off x="571501" y="636190"/>
            <a:ext cx="10649778" cy="5585619"/>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SzPts val="4000"/>
              <a:buNone/>
            </a:pPr>
            <a:r>
              <a:rPr b="1" lang="iw-IL" sz="4000"/>
              <a:t>בחני את עצמך- דילמות מהחיים</a:t>
            </a:r>
            <a:endParaRPr b="1" sz="4000"/>
          </a:p>
          <a:p>
            <a:pPr indent="-342900" lvl="0" marL="342900" rtl="1" algn="r">
              <a:lnSpc>
                <a:spcPct val="100000"/>
              </a:lnSpc>
              <a:spcBef>
                <a:spcPts val="1800"/>
              </a:spcBef>
              <a:spcAft>
                <a:spcPts val="0"/>
              </a:spcAft>
              <a:buSzPts val="1800"/>
              <a:buFont typeface="Gill Sans"/>
              <a:buAutoNum type="arabicPeriod"/>
            </a:pPr>
            <a:r>
              <a:rPr lang="iw-IL" sz="1800">
                <a:latin typeface="Arial"/>
                <a:ea typeface="Arial"/>
                <a:cs typeface="Arial"/>
                <a:sym typeface="Arial"/>
              </a:rPr>
              <a:t>יווו...איך סיבכה אותך הילדה הזאת...</a:t>
            </a:r>
            <a:endParaRPr sz="1800">
              <a:latin typeface="Calibri"/>
              <a:ea typeface="Calibri"/>
              <a:cs typeface="Calibri"/>
              <a:sym typeface="Calibri"/>
            </a:endParaRPr>
          </a:p>
          <a:p>
            <a:pPr indent="0" lvl="0" marL="0" rtl="1" algn="r">
              <a:lnSpc>
                <a:spcPct val="100000"/>
              </a:lnSpc>
              <a:spcBef>
                <a:spcPts val="1800"/>
              </a:spcBef>
              <a:spcAft>
                <a:spcPts val="0"/>
              </a:spcAft>
              <a:buSzPts val="1800"/>
              <a:buNone/>
            </a:pPr>
            <a:r>
              <a:rPr lang="iw-IL" sz="1800">
                <a:latin typeface="Arial"/>
                <a:ea typeface="Arial"/>
                <a:cs typeface="Arial"/>
                <a:sym typeface="Arial"/>
              </a:rPr>
              <a:t>טל ביקשה ממך את מחברת משנה להשלים חומר ונתת לה, הזהרת אותה שמחר יש משנה ושלא תשכח! והיא, החצופה הזו, פשוט לא באה למחרת ...את פשוט שונאת שחסר לך חומר והמורה בטח תתעצבן עלייך- מה את עושה?</a:t>
            </a:r>
            <a:endParaRPr sz="1800">
              <a:latin typeface="Calibri"/>
              <a:ea typeface="Calibri"/>
              <a:cs typeface="Calibri"/>
              <a:sym typeface="Calibri"/>
            </a:endParaRPr>
          </a:p>
          <a:p>
            <a:pPr indent="-342900" lvl="0" marL="342900" rtl="1" algn="r">
              <a:lnSpc>
                <a:spcPct val="100000"/>
              </a:lnSpc>
              <a:spcBef>
                <a:spcPts val="1800"/>
              </a:spcBef>
              <a:spcAft>
                <a:spcPts val="0"/>
              </a:spcAft>
              <a:buSzPts val="1800"/>
              <a:buFont typeface="Arial"/>
              <a:buAutoNum type="arabicPeriod"/>
            </a:pPr>
            <a:r>
              <a:rPr lang="iw-IL" sz="1800">
                <a:latin typeface="Arial"/>
                <a:ea typeface="Arial"/>
                <a:cs typeface="Arial"/>
                <a:sym typeface="Arial"/>
              </a:rPr>
              <a:t>מתקשרת אליה וצורחת עליה שהיא חסרת אחריות ובחיים לא תתני לה שום דבר מהמחברות שלך. ולא שוכחת גם להזכיר לה שהיא כפויית טובה כי את עשית לה טובה והיא החזירה לך רעה! כשהמורה שואלת בטוח תגידי לה מה קרה ושזה בגלל טל, ושידעו כל הבנות עם מי יש להן עסק!</a:t>
            </a:r>
            <a:endParaRPr sz="1800">
              <a:latin typeface="Calibri"/>
              <a:ea typeface="Calibri"/>
              <a:cs typeface="Calibri"/>
              <a:sym typeface="Calibri"/>
            </a:endParaRPr>
          </a:p>
          <a:p>
            <a:pPr indent="-342900" lvl="0" marL="342900" rtl="1" algn="r">
              <a:lnSpc>
                <a:spcPct val="100000"/>
              </a:lnSpc>
              <a:spcBef>
                <a:spcPts val="1000"/>
              </a:spcBef>
              <a:spcAft>
                <a:spcPts val="0"/>
              </a:spcAft>
              <a:buSzPts val="1800"/>
              <a:buFont typeface="Arial"/>
              <a:buAutoNum type="arabicPeriod"/>
            </a:pPr>
            <a:r>
              <a:rPr lang="iw-IL" sz="1800">
                <a:latin typeface="Arial"/>
                <a:ea typeface="Arial"/>
                <a:cs typeface="Arial"/>
                <a:sym typeface="Arial"/>
              </a:rPr>
              <a:t>את תגידי לה כבר כשתראי אותה מה דעתך על חוסר האחריות שלה, ותבטיחי לעצמך שלילדה הזאת את לא עוזרת בחיים!</a:t>
            </a:r>
            <a:endParaRPr sz="1800">
              <a:latin typeface="Calibri"/>
              <a:ea typeface="Calibri"/>
              <a:cs typeface="Calibri"/>
              <a:sym typeface="Calibri"/>
            </a:endParaRPr>
          </a:p>
          <a:p>
            <a:pPr indent="-342900" lvl="0" marL="342900" rtl="1" algn="r">
              <a:lnSpc>
                <a:spcPct val="100000"/>
              </a:lnSpc>
              <a:spcBef>
                <a:spcPts val="1000"/>
              </a:spcBef>
              <a:spcAft>
                <a:spcPts val="0"/>
              </a:spcAft>
              <a:buSzPts val="1800"/>
              <a:buFont typeface="Arial"/>
              <a:buAutoNum type="arabicPeriod"/>
            </a:pPr>
            <a:r>
              <a:rPr lang="iw-IL" sz="1800">
                <a:latin typeface="Arial"/>
                <a:ea typeface="Arial"/>
                <a:cs typeface="Arial"/>
                <a:sym typeface="Arial"/>
              </a:rPr>
              <a:t>אומרת לעצמך שבטוח זו היתה תקלה לא מכוונת ובטוחה שיש הסבר הגיוני לזה שהיא לא מקיימת את ההבטחה להחזיר את המחברת. את חושבת שבאמת, כדאי שתתקשרי אליה לשאול מה שלומה? אולי יש לה איזו בעיה שאת יכולה לעזור בה?</a:t>
            </a:r>
            <a:endParaRPr sz="1800">
              <a:latin typeface="Calibri"/>
              <a:ea typeface="Calibri"/>
              <a:cs typeface="Calibri"/>
              <a:sym typeface="Calibri"/>
            </a:endParaRPr>
          </a:p>
          <a:p>
            <a:pPr indent="0" lvl="0" marL="0" rtl="1" algn="r">
              <a:lnSpc>
                <a:spcPct val="100000"/>
              </a:lnSpc>
              <a:spcBef>
                <a:spcPts val="1800"/>
              </a:spcBef>
              <a:spcAft>
                <a:spcPts val="0"/>
              </a:spcAft>
              <a:buSzPts val="1800"/>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E128A"/>
            </a:gs>
            <a:gs pos="74000">
              <a:srgbClr val="FBD497"/>
            </a:gs>
            <a:gs pos="83000">
              <a:srgbClr val="FBD497"/>
            </a:gs>
            <a:gs pos="100000">
              <a:srgbClr val="FCE2BA"/>
            </a:gs>
          </a:gsLst>
          <a:lin ang="5400000" scaled="0"/>
        </a:gradFill>
      </p:bgPr>
    </p:bg>
    <p:spTree>
      <p:nvGrpSpPr>
        <p:cNvPr id="191" name="Shape 191"/>
        <p:cNvGrpSpPr/>
        <p:nvPr/>
      </p:nvGrpSpPr>
      <p:grpSpPr>
        <a:xfrm>
          <a:off x="0" y="0"/>
          <a:ext cx="0" cy="0"/>
          <a:chOff x="0" y="0"/>
          <a:chExt cx="0" cy="0"/>
        </a:xfrm>
      </p:grpSpPr>
      <p:sp>
        <p:nvSpPr>
          <p:cNvPr id="192" name="Google Shape;192;p29"/>
          <p:cNvSpPr txBox="1"/>
          <p:nvPr>
            <p:ph idx="1" type="body"/>
          </p:nvPr>
        </p:nvSpPr>
        <p:spPr>
          <a:xfrm>
            <a:off x="643467" y="543147"/>
            <a:ext cx="10905066" cy="5633816"/>
          </a:xfrm>
          <a:prstGeom prst="rect">
            <a:avLst/>
          </a:prstGeom>
          <a:noFill/>
          <a:ln>
            <a:noFill/>
          </a:ln>
        </p:spPr>
        <p:txBody>
          <a:bodyPr anchorCtr="0" anchor="t" bIns="45700" lIns="91425" spcFirstLastPara="1" rIns="91425" wrap="square" tIns="45700">
            <a:normAutofit lnSpcReduction="10000"/>
          </a:bodyPr>
          <a:lstStyle/>
          <a:p>
            <a:pPr indent="0" lvl="0" marL="0" rtl="1" algn="r">
              <a:lnSpc>
                <a:spcPct val="100000"/>
              </a:lnSpc>
              <a:spcBef>
                <a:spcPts val="0"/>
              </a:spcBef>
              <a:spcAft>
                <a:spcPts val="0"/>
              </a:spcAft>
              <a:buSzPts val="2000"/>
              <a:buNone/>
            </a:pPr>
            <a:r>
              <a:rPr lang="iw-IL" sz="2000">
                <a:latin typeface="Arial"/>
                <a:ea typeface="Arial"/>
                <a:cs typeface="Arial"/>
                <a:sym typeface="Arial"/>
              </a:rPr>
              <a:t>איזו פאדיחה! בושות... באמצע פעולה בבני עקיבא, החליטה החברה הכי טובה שלך לשתף את כולם בחוויותיכן המשותפות ולא דילגה גם על העובדה ש.. את עומדת לעבור ניתוח לשיפוץ האף...כולם נקרעו מצחוק על חשבונך, </a:t>
            </a:r>
            <a:endParaRPr/>
          </a:p>
          <a:p>
            <a:pPr indent="0" lvl="0" marL="0" rtl="1" algn="r">
              <a:lnSpc>
                <a:spcPct val="100000"/>
              </a:lnSpc>
              <a:spcBef>
                <a:spcPts val="1000"/>
              </a:spcBef>
              <a:spcAft>
                <a:spcPts val="0"/>
              </a:spcAft>
              <a:buSzPts val="2000"/>
              <a:buNone/>
            </a:pPr>
            <a:r>
              <a:rPr b="1" lang="iw-IL" sz="2000">
                <a:latin typeface="Arial"/>
                <a:ea typeface="Arial"/>
                <a:cs typeface="Arial"/>
                <a:sym typeface="Arial"/>
              </a:rPr>
              <a:t>                                       מה תעשי?</a:t>
            </a:r>
            <a:endParaRPr/>
          </a:p>
          <a:p>
            <a:pPr indent="0" lvl="0" marL="0" rtl="1" algn="r">
              <a:lnSpc>
                <a:spcPct val="100000"/>
              </a:lnSpc>
              <a:spcBef>
                <a:spcPts val="1000"/>
              </a:spcBef>
              <a:spcAft>
                <a:spcPts val="0"/>
              </a:spcAft>
              <a:buSzPts val="2000"/>
              <a:buNone/>
            </a:pPr>
            <a:r>
              <a:t/>
            </a:r>
            <a:endParaRPr sz="2000"/>
          </a:p>
          <a:p>
            <a:pPr indent="-342900" lvl="0" marL="342900" rtl="1" algn="r">
              <a:lnSpc>
                <a:spcPct val="100000"/>
              </a:lnSpc>
              <a:spcBef>
                <a:spcPts val="1000"/>
              </a:spcBef>
              <a:spcAft>
                <a:spcPts val="0"/>
              </a:spcAft>
              <a:buSzPts val="2000"/>
              <a:buFont typeface="Arial"/>
              <a:buAutoNum type="arabicPeriod"/>
            </a:pPr>
            <a:r>
              <a:rPr lang="iw-IL" sz="2000">
                <a:latin typeface="Arial"/>
                <a:ea typeface="Arial"/>
                <a:cs typeface="Arial"/>
                <a:sym typeface="Arial"/>
              </a:rPr>
              <a:t>החברה הכי טובה? בחיים לא מדברת איתה יותר! גם לי יש כמה סודות לספר עליה, איזו חוצפנית, ללכת ככה ללכלך עליי...גם אני אמצא את ההזדמנות לפשל אותה מול כולם! היא לא תצא מחייכת מהסיפור הזה, ואם עלי צחקו, אני כבר אראה לה מה זה...</a:t>
            </a:r>
            <a:endParaRPr sz="2000"/>
          </a:p>
          <a:p>
            <a:pPr indent="-342900" lvl="0" marL="342900" rtl="1" algn="r">
              <a:lnSpc>
                <a:spcPct val="100000"/>
              </a:lnSpc>
              <a:spcBef>
                <a:spcPts val="1000"/>
              </a:spcBef>
              <a:spcAft>
                <a:spcPts val="0"/>
              </a:spcAft>
              <a:buSzPts val="2000"/>
              <a:buFont typeface="Arial"/>
              <a:buAutoNum type="arabicPeriod"/>
            </a:pPr>
            <a:r>
              <a:rPr lang="iw-IL" sz="2000">
                <a:latin typeface="Arial"/>
                <a:ea typeface="Arial"/>
                <a:cs typeface="Arial"/>
                <a:sym typeface="Arial"/>
              </a:rPr>
              <a:t>נפגעת עד עמקי נשמתי, לא מדברת איתה יותר בחיים! אחרי הפעולה אני כבר אמצא חברות אחרות לספר להם איך היא פגעה בי וגם אעלה פוסט שמתאר את ההתנהגות של ה"חברה הכי טובה שלי", וכמובן שאדבר עם המורה והמדריכה שידעו איזה סוג של בן אדם היא...</a:t>
            </a:r>
            <a:endParaRPr sz="2000"/>
          </a:p>
          <a:p>
            <a:pPr indent="-342900" lvl="0" marL="342900" rtl="1" algn="r">
              <a:lnSpc>
                <a:spcPct val="100000"/>
              </a:lnSpc>
              <a:spcBef>
                <a:spcPts val="1000"/>
              </a:spcBef>
              <a:spcAft>
                <a:spcPts val="0"/>
              </a:spcAft>
              <a:buSzPts val="2000"/>
              <a:buFont typeface="Arial"/>
              <a:buAutoNum type="arabicPeriod"/>
            </a:pPr>
            <a:r>
              <a:rPr lang="iw-IL" sz="2000">
                <a:latin typeface="Arial"/>
                <a:ea typeface="Arial"/>
                <a:cs typeface="Arial"/>
                <a:sym typeface="Arial"/>
              </a:rPr>
              <a:t>נפגעתי, זה לא היה במקום והיו לי פדיחות. אני בטוחה שהיא לא התכוונה וזה יצא לה בטעות..בטח היא גם מתחרטת. אדבר איתה, אומר לה כמה נפגעתי ואשמע מה יש לה להגיד, אולי נוכל ביחד לתקן את השטות הזו.</a:t>
            </a:r>
            <a:endParaRPr sz="2000"/>
          </a:p>
          <a:p>
            <a:pPr indent="0" lvl="0" marL="0" rtl="1" algn="r">
              <a:lnSpc>
                <a:spcPct val="100000"/>
              </a:lnSpc>
              <a:spcBef>
                <a:spcPts val="1800"/>
              </a:spcBef>
              <a:spcAft>
                <a:spcPts val="0"/>
              </a:spcAft>
              <a:buSzPts val="1900"/>
              <a:buNone/>
            </a:pPr>
            <a:r>
              <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97EA7"/>
            </a:gs>
            <a:gs pos="74000">
              <a:srgbClr val="FBD497"/>
            </a:gs>
            <a:gs pos="83000">
              <a:srgbClr val="FBD497"/>
            </a:gs>
            <a:gs pos="100000">
              <a:srgbClr val="FCE2BA"/>
            </a:gs>
          </a:gsLst>
          <a:lin ang="5400000" scaled="0"/>
        </a:gradFill>
      </p:bgPr>
    </p:bg>
    <p:spTree>
      <p:nvGrpSpPr>
        <p:cNvPr id="196" name="Shape 196"/>
        <p:cNvGrpSpPr/>
        <p:nvPr/>
      </p:nvGrpSpPr>
      <p:grpSpPr>
        <a:xfrm>
          <a:off x="0" y="0"/>
          <a:ext cx="0" cy="0"/>
          <a:chOff x="0" y="0"/>
          <a:chExt cx="0" cy="0"/>
        </a:xfrm>
      </p:grpSpPr>
      <p:sp>
        <p:nvSpPr>
          <p:cNvPr id="197" name="Google Shape;197;p30"/>
          <p:cNvSpPr txBox="1"/>
          <p:nvPr>
            <p:ph idx="1" type="body"/>
          </p:nvPr>
        </p:nvSpPr>
        <p:spPr>
          <a:xfrm>
            <a:off x="304800" y="914400"/>
            <a:ext cx="11081539" cy="4390466"/>
          </a:xfrm>
          <a:prstGeom prst="rect">
            <a:avLst/>
          </a:prstGeom>
          <a:noFill/>
          <a:ln>
            <a:noFill/>
          </a:ln>
        </p:spPr>
        <p:txBody>
          <a:bodyPr anchorCtr="0" anchor="ctr" bIns="45700" lIns="91425" spcFirstLastPara="1" rIns="91425" wrap="square" tIns="45700">
            <a:normAutofit fontScale="92500" lnSpcReduction="20000"/>
          </a:bodyPr>
          <a:lstStyle/>
          <a:p>
            <a:pPr indent="0" lvl="0" marL="0" rtl="1" algn="r">
              <a:lnSpc>
                <a:spcPct val="100000"/>
              </a:lnSpc>
              <a:spcBef>
                <a:spcPts val="0"/>
              </a:spcBef>
              <a:spcAft>
                <a:spcPts val="0"/>
              </a:spcAft>
              <a:buSzPct val="100000"/>
              <a:buNone/>
            </a:pPr>
            <a:r>
              <a:rPr lang="iw-IL" sz="1700">
                <a:solidFill>
                  <a:schemeClr val="dk1"/>
                </a:solidFill>
                <a:latin typeface="Arial"/>
                <a:ea typeface="Arial"/>
                <a:cs typeface="Arial"/>
                <a:sym typeface="Arial"/>
              </a:rPr>
              <a:t>איזה מתח,...תיכף מודיעים לכם מי נכנס להדרכה ולאיזה שבט- את חולמת על שבט מעפילים, יש לך כבר קשר מעולה עם הבנות ובטוח שיהיה קליק ופיצוץ של הדרכה, עם שום שבט אחר אין לך קשר כזה, את מרגישה שזה זה, מקווה שהמדריכות הבינו את זה. </a:t>
            </a:r>
            <a:endParaRPr sz="1700">
              <a:solidFill>
                <a:schemeClr val="dk1"/>
              </a:solidFill>
            </a:endParaRPr>
          </a:p>
          <a:p>
            <a:pPr indent="0" lvl="0" marL="228600" rtl="1" algn="r">
              <a:lnSpc>
                <a:spcPct val="100000"/>
              </a:lnSpc>
              <a:spcBef>
                <a:spcPts val="1000"/>
              </a:spcBef>
              <a:spcAft>
                <a:spcPts val="0"/>
              </a:spcAft>
              <a:buSzPct val="100000"/>
              <a:buNone/>
            </a:pPr>
            <a:r>
              <a:rPr lang="iw-IL" sz="1700">
                <a:solidFill>
                  <a:schemeClr val="dk1"/>
                </a:solidFill>
                <a:latin typeface="Arial"/>
                <a:ea typeface="Arial"/>
                <a:cs typeface="Arial"/>
                <a:sym typeface="Arial"/>
              </a:rPr>
              <a:t>החברה הטובה שלך מתקשרת ומספרת לך שהיא הרגע יצאה מהשיחה עם המדריכה ואת לא תאמיני אבל שיבצו אותה להדריך את מעפילים...היא מקווה שזה בסדר מצידך...</a:t>
            </a:r>
            <a:endParaRPr/>
          </a:p>
          <a:p>
            <a:pPr indent="0" lvl="0" marL="228600" rtl="1" algn="r">
              <a:lnSpc>
                <a:spcPct val="100000"/>
              </a:lnSpc>
              <a:spcBef>
                <a:spcPts val="1000"/>
              </a:spcBef>
              <a:spcAft>
                <a:spcPts val="0"/>
              </a:spcAft>
              <a:buSzPct val="100000"/>
              <a:buNone/>
            </a:pPr>
            <a:r>
              <a:t/>
            </a:r>
            <a:endParaRPr sz="1700">
              <a:solidFill>
                <a:schemeClr val="dk1"/>
              </a:solidFill>
            </a:endParaRPr>
          </a:p>
          <a:p>
            <a:pPr indent="-342931" lvl="0" marL="342900" rtl="1" algn="r">
              <a:lnSpc>
                <a:spcPct val="100000"/>
              </a:lnSpc>
              <a:spcBef>
                <a:spcPts val="1000"/>
              </a:spcBef>
              <a:spcAft>
                <a:spcPts val="0"/>
              </a:spcAft>
              <a:buSzPct val="100000"/>
              <a:buFont typeface="Arial"/>
              <a:buAutoNum type="arabicPeriod"/>
            </a:pPr>
            <a:r>
              <a:rPr lang="iw-IL" sz="1700">
                <a:solidFill>
                  <a:schemeClr val="dk1"/>
                </a:solidFill>
                <a:latin typeface="Arial"/>
                <a:ea typeface="Arial"/>
                <a:cs typeface="Arial"/>
                <a:sym typeface="Arial"/>
              </a:rPr>
              <a:t>בסדר מצידי?! אני הופכת את כל העולם! לא מדברת יותר עם המדריכות האלה, מה הן חושבות לעצמן? הן ידעו כמה את רוצה את השבט הזה ואת החניכה הכי משקיענית שלהן! ממש חוצפה מצידן! את לא תוותרי, אין סיכוי שלא יתנו לך להדריך את השבט שאת רוצה! איך הן העזו לעשות לך את זה??? המדריכות האלה גמרו אצלך! מעכשיו רק קרירות, ושום יחס נחמד מצידך! את לא צבועה! וגם החברה החמודה הזו שלך...שמקווה שאת בסדר עם זה...אם היא היתה חברה טובה באמת היא בכלל לא היתה מסכימה לגנוב לך את השבט, את לא תשכחי לה את זה...</a:t>
            </a:r>
            <a:endParaRPr sz="1700">
              <a:solidFill>
                <a:schemeClr val="dk1"/>
              </a:solidFill>
            </a:endParaRPr>
          </a:p>
          <a:p>
            <a:pPr indent="-342931" lvl="0" marL="342900" rtl="1" algn="r">
              <a:lnSpc>
                <a:spcPct val="100000"/>
              </a:lnSpc>
              <a:spcBef>
                <a:spcPts val="1000"/>
              </a:spcBef>
              <a:spcAft>
                <a:spcPts val="0"/>
              </a:spcAft>
              <a:buSzPct val="100000"/>
              <a:buFont typeface="Arial"/>
              <a:buAutoNum type="arabicPeriod"/>
            </a:pPr>
            <a:r>
              <a:rPr lang="iw-IL" sz="1700">
                <a:solidFill>
                  <a:schemeClr val="dk1"/>
                </a:solidFill>
                <a:latin typeface="Arial"/>
                <a:ea typeface="Arial"/>
                <a:cs typeface="Arial"/>
                <a:sym typeface="Arial"/>
              </a:rPr>
              <a:t>איזו אכזבה, אני לא מאמינה שהמדריכות עשו לי את זה! אני חייבת ללכת לדבר איתן על זה! אני אסביר להן שוב וגם לחברה שלי שזה כ"כ כואב ומאכזב אותי! למה הן העדיפו אותה? אני החניכה הכי משקיענית שלי והיו לי ציפיות אחרות מהן...כנראה שלא הבנתי מי הן באמת...אני כבר אלך להגיד להן מה אני חושבת ואני לא מוותרת, גם אצטרך שאמא שלי תדבר עם ראש העיר!</a:t>
            </a:r>
            <a:endParaRPr sz="1700">
              <a:solidFill>
                <a:schemeClr val="dk1"/>
              </a:solidFill>
            </a:endParaRPr>
          </a:p>
          <a:p>
            <a:pPr indent="-342931" lvl="0" marL="342900" rtl="1" algn="r">
              <a:lnSpc>
                <a:spcPct val="100000"/>
              </a:lnSpc>
              <a:spcBef>
                <a:spcPts val="1000"/>
              </a:spcBef>
              <a:spcAft>
                <a:spcPts val="0"/>
              </a:spcAft>
              <a:buSzPct val="100000"/>
              <a:buFont typeface="Arial"/>
              <a:buAutoNum type="arabicPeriod"/>
            </a:pPr>
            <a:r>
              <a:rPr lang="iw-IL" sz="1700">
                <a:solidFill>
                  <a:schemeClr val="dk1"/>
                </a:solidFill>
                <a:latin typeface="Arial"/>
                <a:ea typeface="Arial"/>
                <a:cs typeface="Arial"/>
                <a:sym typeface="Arial"/>
              </a:rPr>
              <a:t>ממש מבואסת, כי פיתחתי ציפיות, אבל מאמינה שהמדריכות יודעות מה הן עושות ומאמינה שהכל לטובה...אז אני אשתדל לשמוח בחלקי ואולי יהיה לי טוב יותר עם השבט שלי?! </a:t>
            </a:r>
            <a:endParaRPr sz="1700">
              <a:solidFill>
                <a:schemeClr val="dk1"/>
              </a:solidFill>
            </a:endParaRPr>
          </a:p>
          <a:p>
            <a:pPr indent="0" lvl="0" marL="0" rtl="1" algn="r">
              <a:lnSpc>
                <a:spcPct val="100000"/>
              </a:lnSpc>
              <a:spcBef>
                <a:spcPts val="1800"/>
              </a:spcBef>
              <a:spcAft>
                <a:spcPts val="0"/>
              </a:spcAft>
              <a:buSzPct val="100000"/>
              <a:buNone/>
            </a:pPr>
            <a:r>
              <a:t/>
            </a:r>
            <a:endParaRPr sz="10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זר כלה - אמרלו עיצוב אירועים" id="202" name="Google Shape;202;p31"/>
          <p:cNvPicPr preferRelativeResize="0"/>
          <p:nvPr/>
        </p:nvPicPr>
        <p:blipFill rotWithShape="1">
          <a:blip r:embed="rId3">
            <a:alphaModFix amt="41000"/>
          </a:blip>
          <a:srcRect b="0" l="0" r="0" t="0"/>
          <a:stretch/>
        </p:blipFill>
        <p:spPr>
          <a:xfrm>
            <a:off x="1" y="0"/>
            <a:ext cx="12192000" cy="6860656"/>
          </a:xfrm>
          <a:prstGeom prst="rect">
            <a:avLst/>
          </a:prstGeom>
          <a:noFill/>
          <a:ln>
            <a:noFill/>
          </a:ln>
          <a:effectLst>
            <a:outerShdw blurRad="50800" rotWithShape="0" algn="ctr" dir="5400000" dist="50800">
              <a:srgbClr val="000000">
                <a:alpha val="30980"/>
              </a:srgbClr>
            </a:outerShdw>
          </a:effectLst>
        </p:spPr>
      </p:pic>
      <p:sp>
        <p:nvSpPr>
          <p:cNvPr id="203" name="Google Shape;203;p31"/>
          <p:cNvSpPr txBox="1"/>
          <p:nvPr>
            <p:ph idx="1" type="body"/>
          </p:nvPr>
        </p:nvSpPr>
        <p:spPr>
          <a:xfrm>
            <a:off x="-1808141" y="174262"/>
            <a:ext cx="13847619" cy="6296875"/>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2800"/>
              <a:buNone/>
            </a:pPr>
            <a:r>
              <a:rPr i="1" lang="iw-IL" sz="2800">
                <a:latin typeface="Calibri"/>
                <a:ea typeface="Calibri"/>
                <a:cs typeface="Calibri"/>
                <a:sym typeface="Calibri"/>
              </a:rPr>
              <a:t>זהו, ההכנות הושלמו,</a:t>
            </a:r>
            <a:endParaRPr sz="2800">
              <a:latin typeface="Calibri"/>
              <a:ea typeface="Calibri"/>
              <a:cs typeface="Calibri"/>
              <a:sym typeface="Calibri"/>
            </a:endParaRPr>
          </a:p>
          <a:p>
            <a:pPr indent="0" lvl="0" marL="0" rtl="1" algn="r">
              <a:lnSpc>
                <a:spcPct val="107000"/>
              </a:lnSpc>
              <a:spcBef>
                <a:spcPts val="1800"/>
              </a:spcBef>
              <a:spcAft>
                <a:spcPts val="0"/>
              </a:spcAft>
              <a:buSzPts val="2800"/>
              <a:buNone/>
            </a:pPr>
            <a:r>
              <a:rPr i="1" lang="iw-IL" sz="2800">
                <a:latin typeface="Calibri"/>
                <a:ea typeface="Calibri"/>
                <a:cs typeface="Calibri"/>
                <a:sym typeface="Calibri"/>
              </a:rPr>
              <a:t>את יושבת בחדר ילדותך, לצדך מונחת השמלה הלבנה.</a:t>
            </a:r>
            <a:endParaRPr sz="2800">
              <a:latin typeface="Calibri"/>
              <a:ea typeface="Calibri"/>
              <a:cs typeface="Calibri"/>
              <a:sym typeface="Calibri"/>
            </a:endParaRPr>
          </a:p>
          <a:p>
            <a:pPr indent="0" lvl="0" marL="0" rtl="1" algn="r">
              <a:lnSpc>
                <a:spcPct val="107000"/>
              </a:lnSpc>
              <a:spcBef>
                <a:spcPts val="1800"/>
              </a:spcBef>
              <a:spcAft>
                <a:spcPts val="0"/>
              </a:spcAft>
              <a:buSzPts val="2800"/>
              <a:buNone/>
            </a:pPr>
            <a:r>
              <a:rPr i="1" lang="iw-IL" sz="2800">
                <a:latin typeface="Calibri"/>
                <a:ea typeface="Calibri"/>
                <a:cs typeface="Calibri"/>
                <a:sym typeface="Calibri"/>
              </a:rPr>
              <a:t>מחייכת לעצמך חיוך קטן, סוף סוף החלום המתוק עומד להתגשם.</a:t>
            </a:r>
            <a:endParaRPr sz="2800">
              <a:latin typeface="Calibri"/>
              <a:ea typeface="Calibri"/>
              <a:cs typeface="Calibri"/>
              <a:sym typeface="Calibri"/>
            </a:endParaRPr>
          </a:p>
          <a:p>
            <a:pPr indent="0" lvl="0" marL="0" rtl="1" algn="r">
              <a:lnSpc>
                <a:spcPct val="107000"/>
              </a:lnSpc>
              <a:spcBef>
                <a:spcPts val="1800"/>
              </a:spcBef>
              <a:spcAft>
                <a:spcPts val="0"/>
              </a:spcAft>
              <a:buSzPts val="2800"/>
              <a:buNone/>
            </a:pPr>
            <a:r>
              <a:rPr i="1" lang="iw-IL" sz="2800">
                <a:latin typeface="Calibri"/>
                <a:ea typeface="Calibri"/>
                <a:cs typeface="Calibri"/>
                <a:sym typeface="Calibri"/>
              </a:rPr>
              <a:t>מחר תינשאי לו, ליעקב. האיש שלו נועדת, את ידעת זאת מהרגע שפגשת אותו על יד הבאר...</a:t>
            </a:r>
            <a:endParaRPr sz="2800">
              <a:latin typeface="Calibri"/>
              <a:ea typeface="Calibri"/>
              <a:cs typeface="Calibri"/>
              <a:sym typeface="Calibri"/>
            </a:endParaRPr>
          </a:p>
          <a:p>
            <a:pPr indent="0" lvl="0" marL="0" rtl="1" algn="r">
              <a:lnSpc>
                <a:spcPct val="107000"/>
              </a:lnSpc>
              <a:spcBef>
                <a:spcPts val="1800"/>
              </a:spcBef>
              <a:spcAft>
                <a:spcPts val="0"/>
              </a:spcAft>
              <a:buSzPts val="2800"/>
              <a:buNone/>
            </a:pPr>
            <a:r>
              <a:rPr i="1" lang="iw-IL" sz="2800">
                <a:latin typeface="Calibri"/>
                <a:ea typeface="Calibri"/>
                <a:cs typeface="Calibri"/>
                <a:sym typeface="Calibri"/>
              </a:rPr>
              <a:t>את עוצמת עיניים ומדמיינת את הבית שלכם, איך אתם  יושבים יחד לשולחן השבת ומסביבכם הילדים. בחלום שלך כולם מחייכים.</a:t>
            </a:r>
            <a:endParaRPr sz="2800">
              <a:latin typeface="Calibri"/>
              <a:ea typeface="Calibri"/>
              <a:cs typeface="Calibri"/>
              <a:sym typeface="Calibri"/>
            </a:endParaRPr>
          </a:p>
          <a:p>
            <a:pPr indent="0" lvl="0" marL="0" rtl="1" algn="r">
              <a:lnSpc>
                <a:spcPct val="107000"/>
              </a:lnSpc>
              <a:spcBef>
                <a:spcPts val="1800"/>
              </a:spcBef>
              <a:spcAft>
                <a:spcPts val="0"/>
              </a:spcAft>
              <a:buSzPts val="2800"/>
              <a:buNone/>
            </a:pPr>
            <a:r>
              <a:rPr i="1" lang="iw-IL" sz="2800">
                <a:latin typeface="Calibri"/>
                <a:ea typeface="Calibri"/>
                <a:cs typeface="Calibri"/>
                <a:sym typeface="Calibri"/>
              </a:rPr>
              <a:t>את יודעת שממחר לא תצטרכי לסבול יותר את הרוע והאכזריות של בית אביך, תקימי עם יעקב בית כשר וטהור, מלא קדושה.</a:t>
            </a:r>
            <a:endParaRPr sz="2800">
              <a:latin typeface="Calibri"/>
              <a:ea typeface="Calibri"/>
              <a:cs typeface="Calibri"/>
              <a:sym typeface="Calibri"/>
            </a:endParaRPr>
          </a:p>
          <a:p>
            <a:pPr indent="0" lvl="0" marL="0" rtl="1" algn="r">
              <a:lnSpc>
                <a:spcPct val="107000"/>
              </a:lnSpc>
              <a:spcBef>
                <a:spcPts val="1800"/>
              </a:spcBef>
              <a:spcAft>
                <a:spcPts val="0"/>
              </a:spcAft>
              <a:buSzPts val="2800"/>
              <a:buNone/>
            </a:pPr>
            <a:r>
              <a:rPr i="1" lang="iw-IL" sz="2800">
                <a:latin typeface="Calibri"/>
                <a:ea typeface="Calibri"/>
                <a:cs typeface="Calibri"/>
                <a:sym typeface="Calibri"/>
              </a:rPr>
              <a:t>את מתרגשת במחשבה על יעקב הצדיק, מתארת לעצמך את הקשר הקרוב והשיתוף האמיתי ברחשי לבך הכמוסים.</a:t>
            </a:r>
            <a:endParaRPr sz="2800">
              <a:latin typeface="Calibri"/>
              <a:ea typeface="Calibri"/>
              <a:cs typeface="Calibri"/>
              <a:sym typeface="Calibri"/>
            </a:endParaRPr>
          </a:p>
          <a:p>
            <a:pPr indent="0" lvl="0" marL="0" rtl="1" algn="r">
              <a:lnSpc>
                <a:spcPct val="107000"/>
              </a:lnSpc>
              <a:spcBef>
                <a:spcPts val="1800"/>
              </a:spcBef>
              <a:spcAft>
                <a:spcPts val="0"/>
              </a:spcAft>
              <a:buSzPts val="2800"/>
              <a:buNone/>
            </a:pPr>
            <a:r>
              <a:rPr i="1" lang="iw-IL" sz="2800">
                <a:latin typeface="Calibri"/>
                <a:ea typeface="Calibri"/>
                <a:cs typeface="Calibri"/>
                <a:sym typeface="Calibri"/>
              </a:rPr>
              <a:t>את כבר מריחה את הארוחות שתבשלי בשבילו... </a:t>
            </a:r>
            <a:endParaRPr sz="2800">
              <a:latin typeface="Calibri"/>
              <a:ea typeface="Calibri"/>
              <a:cs typeface="Calibri"/>
              <a:sym typeface="Calibri"/>
            </a:endParaRPr>
          </a:p>
          <a:p>
            <a:pPr indent="0" lvl="0" marL="0" rtl="1" algn="r">
              <a:lnSpc>
                <a:spcPct val="107000"/>
              </a:lnSpc>
              <a:spcBef>
                <a:spcPts val="1800"/>
              </a:spcBef>
              <a:spcAft>
                <a:spcPts val="0"/>
              </a:spcAft>
              <a:buSzPts val="2800"/>
              <a:buNone/>
            </a:pPr>
            <a:r>
              <a:rPr i="1" lang="iw-IL" sz="2800">
                <a:latin typeface="Calibri"/>
                <a:ea typeface="Calibri"/>
                <a:cs typeface="Calibri"/>
                <a:sym typeface="Calibri"/>
              </a:rPr>
              <a:t>                                                                                                                   כל החלומות עומדים להתגשם מחר בערב.</a:t>
            </a:r>
            <a:endParaRPr sz="2800">
              <a:latin typeface="Calibri"/>
              <a:ea typeface="Calibri"/>
              <a:cs typeface="Calibri"/>
              <a:sym typeface="Calibri"/>
            </a:endParaRPr>
          </a:p>
          <a:p>
            <a:pPr indent="0" lvl="0" marL="0" rtl="1" algn="r">
              <a:lnSpc>
                <a:spcPct val="100000"/>
              </a:lnSpc>
              <a:spcBef>
                <a:spcPts val="1800"/>
              </a:spcBef>
              <a:spcAft>
                <a:spcPts val="0"/>
              </a:spcAft>
              <a:buSzPts val="3600"/>
              <a:buNone/>
            </a:pPr>
            <a:r>
              <a:t/>
            </a:r>
            <a:endParaRPr sz="3600"/>
          </a:p>
        </p:txBody>
      </p:sp>
      <p:pic>
        <p:nvPicPr>
          <p:cNvPr id="204" name="Google Shape;204;p31"/>
          <p:cNvPicPr preferRelativeResize="0"/>
          <p:nvPr/>
        </p:nvPicPr>
        <p:blipFill rotWithShape="1">
          <a:blip r:embed="rId4">
            <a:alphaModFix/>
          </a:blip>
          <a:srcRect b="0" l="0" r="0" t="0"/>
          <a:stretch/>
        </p:blipFill>
        <p:spPr>
          <a:xfrm>
            <a:off x="371061" y="174262"/>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idx="1" type="body"/>
          </p:nvPr>
        </p:nvSpPr>
        <p:spPr>
          <a:xfrm>
            <a:off x="838199" y="351692"/>
            <a:ext cx="11006797" cy="5825271"/>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3600"/>
              <a:buNone/>
            </a:pPr>
            <a:r>
              <a:rPr i="1" lang="iw-IL" sz="3600">
                <a:latin typeface="Calibri"/>
                <a:ea typeface="Calibri"/>
                <a:cs typeface="Calibri"/>
                <a:sym typeface="Calibri"/>
              </a:rPr>
              <a:t>כמעט ונעצמות העיניים העייפות והנה היא נכנסת...</a:t>
            </a:r>
            <a:endParaRPr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                          מה קורה פה? מדוע היא מתייפחת, לאה?!</a:t>
            </a:r>
            <a:endParaRPr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את מנסה להרגיע את אחותך היקרה, מלטפת, מנסה להבין מה קרה לה.</a:t>
            </a:r>
            <a:endParaRPr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אבל היא לא מפסיקה לבכות... מה קרה לה?</a:t>
            </a:r>
            <a:endParaRPr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                                                                                     </a:t>
            </a:r>
            <a:r>
              <a:rPr i="1" lang="iw-IL" sz="4400">
                <a:latin typeface="Calibri"/>
                <a:ea typeface="Calibri"/>
                <a:cs typeface="Calibri"/>
                <a:sym typeface="Calibri"/>
              </a:rPr>
              <a:t>היא מספרת לך!</a:t>
            </a:r>
            <a:endParaRPr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                                                                           ברגע אחד מתנפץ החלום שלך לרסיסים...</a:t>
            </a:r>
            <a:endParaRPr sz="3600">
              <a:latin typeface="Calibri"/>
              <a:ea typeface="Calibri"/>
              <a:cs typeface="Calibri"/>
              <a:sym typeface="Calibri"/>
            </a:endParaRPr>
          </a:p>
          <a:p>
            <a:pPr indent="-114300" lvl="0" marL="228600" rtl="1" algn="r">
              <a:lnSpc>
                <a:spcPct val="100000"/>
              </a:lnSpc>
              <a:spcBef>
                <a:spcPts val="1800"/>
              </a:spcBef>
              <a:spcAft>
                <a:spcPts val="0"/>
              </a:spcAft>
              <a:buSzPts val="1800"/>
              <a:buNone/>
            </a:pPr>
            <a:r>
              <a:t/>
            </a:r>
            <a:endParaRPr/>
          </a:p>
        </p:txBody>
      </p:sp>
      <p:pic>
        <p:nvPicPr>
          <p:cNvPr descr="זר כלה - אמרלו עיצוב אירועים" id="210" name="Google Shape;210;p32"/>
          <p:cNvPicPr preferRelativeResize="0"/>
          <p:nvPr/>
        </p:nvPicPr>
        <p:blipFill rotWithShape="1">
          <a:blip r:embed="rId3">
            <a:alphaModFix amt="41000"/>
          </a:blip>
          <a:srcRect b="0" l="0" r="0" t="0"/>
          <a:stretch/>
        </p:blipFill>
        <p:spPr>
          <a:xfrm>
            <a:off x="1" y="0"/>
            <a:ext cx="12192000" cy="6860656"/>
          </a:xfrm>
          <a:prstGeom prst="rect">
            <a:avLst/>
          </a:prstGeom>
          <a:noFill/>
          <a:ln>
            <a:noFill/>
          </a:ln>
          <a:effectLst>
            <a:outerShdw blurRad="50800" rotWithShape="0" algn="ctr" dir="5400000" dist="50800">
              <a:srgbClr val="000000">
                <a:alpha val="3098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ph idx="1" type="body"/>
          </p:nvPr>
        </p:nvSpPr>
        <p:spPr>
          <a:xfrm>
            <a:off x="393895" y="404037"/>
            <a:ext cx="11429509" cy="6235914"/>
          </a:xfrm>
          <a:prstGeom prst="rect">
            <a:avLst/>
          </a:prstGeom>
          <a:noFill/>
          <a:ln>
            <a:noFill/>
          </a:ln>
        </p:spPr>
        <p:txBody>
          <a:bodyPr anchorCtr="0" anchor="t" bIns="45700" lIns="91425" spcFirstLastPara="1" rIns="91425" wrap="square" tIns="45700">
            <a:normAutofit fontScale="62500" lnSpcReduction="20000"/>
          </a:bodyPr>
          <a:lstStyle/>
          <a:p>
            <a:pPr indent="0" lvl="0" marL="0" rtl="1" algn="r">
              <a:lnSpc>
                <a:spcPct val="107000"/>
              </a:lnSpc>
              <a:spcBef>
                <a:spcPts val="0"/>
              </a:spcBef>
              <a:spcAft>
                <a:spcPts val="0"/>
              </a:spcAft>
              <a:buSzPct val="100000"/>
              <a:buNone/>
            </a:pPr>
            <a:r>
              <a:rPr i="1" lang="iw-IL" sz="6400">
                <a:latin typeface="Calibri"/>
                <a:ea typeface="Calibri"/>
                <a:cs typeface="Calibri"/>
                <a:sym typeface="Calibri"/>
              </a:rPr>
              <a:t>לא ייתכן!</a:t>
            </a:r>
            <a:endParaRPr i="1" sz="64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5900">
                <a:latin typeface="Calibri"/>
                <a:ea typeface="Calibri"/>
                <a:cs typeface="Calibri"/>
                <a:sym typeface="Calibri"/>
              </a:rPr>
              <a:t>אבא שלך החליט להחליף ביניכן, הוא החליט שלא את תינשאי ליעקב, אלא לאה, אחותך.</a:t>
            </a:r>
            <a:endParaRPr i="1" sz="59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5900">
                <a:latin typeface="Calibri"/>
                <a:ea typeface="Calibri"/>
                <a:cs typeface="Calibri"/>
                <a:sym typeface="Calibri"/>
              </a:rPr>
              <a:t> איך הוא יכול לעשות את זה? הוא הבטיח! הרי יעקב עבד בעבורך שבע שנים,</a:t>
            </a:r>
            <a:endParaRPr/>
          </a:p>
          <a:p>
            <a:pPr indent="0" lvl="0" marL="0" rtl="1" algn="r">
              <a:lnSpc>
                <a:spcPct val="107000"/>
              </a:lnSpc>
              <a:spcBef>
                <a:spcPts val="1800"/>
              </a:spcBef>
              <a:spcAft>
                <a:spcPts val="0"/>
              </a:spcAft>
              <a:buSzPct val="100000"/>
              <a:buNone/>
            </a:pPr>
            <a:r>
              <a:rPr i="1" lang="iw-IL" sz="5900">
                <a:latin typeface="Calibri"/>
                <a:ea typeface="Calibri"/>
                <a:cs typeface="Calibri"/>
                <a:sym typeface="Calibri"/>
              </a:rPr>
              <a:t> איך הוא יכול לעשות את מעשה הרמיה הזה?</a:t>
            </a:r>
            <a:endParaRPr i="1" sz="59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5900">
                <a:latin typeface="Calibri"/>
                <a:ea typeface="Calibri"/>
                <a:cs typeface="Calibri"/>
                <a:sym typeface="Calibri"/>
              </a:rPr>
              <a:t>                     לא יקום ולא יהיה! הרי ידעת מה יכול לעולל אביך...</a:t>
            </a:r>
            <a:endParaRPr i="1" sz="59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5900">
                <a:latin typeface="Calibri"/>
                <a:ea typeface="Calibri"/>
                <a:cs typeface="Calibri"/>
                <a:sym typeface="Calibri"/>
              </a:rPr>
              <a:t>כבר סיכמת עם יעקב סימנים, כבר הסכמתם ביניכם עליהם, איש לא יודע אותם מלבדכם, </a:t>
            </a:r>
            <a:endParaRPr/>
          </a:p>
          <a:p>
            <a:pPr indent="0" lvl="0" marL="0" rtl="1" algn="r">
              <a:lnSpc>
                <a:spcPct val="107000"/>
              </a:lnSpc>
              <a:spcBef>
                <a:spcPts val="1800"/>
              </a:spcBef>
              <a:spcAft>
                <a:spcPts val="0"/>
              </a:spcAft>
              <a:buSzPct val="100000"/>
              <a:buNone/>
            </a:pPr>
            <a:r>
              <a:rPr i="1" lang="iw-IL" sz="5900">
                <a:latin typeface="Calibri"/>
                <a:ea typeface="Calibri"/>
                <a:cs typeface="Calibri"/>
                <a:sym typeface="Calibri"/>
              </a:rPr>
              <a:t>                                                                                  אביך לא יוכל לרמות את יעקב...</a:t>
            </a:r>
            <a:endParaRPr i="1" sz="59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2800">
                <a:latin typeface="Calibri"/>
                <a:ea typeface="Calibri"/>
                <a:cs typeface="Calibri"/>
                <a:sym typeface="Calibri"/>
              </a:rPr>
              <a:t> </a:t>
            </a:r>
            <a:endParaRPr sz="28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2800">
                <a:latin typeface="Calibri"/>
                <a:ea typeface="Calibri"/>
                <a:cs typeface="Calibri"/>
                <a:sym typeface="Calibri"/>
              </a:rPr>
              <a:t> </a:t>
            </a:r>
            <a:endParaRPr sz="2800">
              <a:latin typeface="Calibri"/>
              <a:ea typeface="Calibri"/>
              <a:cs typeface="Calibri"/>
              <a:sym typeface="Calibri"/>
            </a:endParaRPr>
          </a:p>
          <a:p>
            <a:pPr indent="0" lvl="0" marL="0" rtl="1" algn="r">
              <a:lnSpc>
                <a:spcPct val="100000"/>
              </a:lnSpc>
              <a:spcBef>
                <a:spcPts val="1800"/>
              </a:spcBef>
              <a:spcAft>
                <a:spcPts val="0"/>
              </a:spcAft>
              <a:buSzPct val="100000"/>
              <a:buNone/>
            </a:pPr>
            <a:r>
              <a:t/>
            </a:r>
            <a:endParaRPr/>
          </a:p>
        </p:txBody>
      </p:sp>
      <p:pic>
        <p:nvPicPr>
          <p:cNvPr descr="זר כלה - אמרלו עיצוב אירועים" id="216" name="Google Shape;216;p33"/>
          <p:cNvPicPr preferRelativeResize="0"/>
          <p:nvPr/>
        </p:nvPicPr>
        <p:blipFill rotWithShape="1">
          <a:blip r:embed="rId3">
            <a:alphaModFix amt="41000"/>
          </a:blip>
          <a:srcRect b="0" l="0" r="0" t="0"/>
          <a:stretch/>
        </p:blipFill>
        <p:spPr>
          <a:xfrm>
            <a:off x="1" y="0"/>
            <a:ext cx="12192000" cy="6860656"/>
          </a:xfrm>
          <a:prstGeom prst="rect">
            <a:avLst/>
          </a:prstGeom>
          <a:noFill/>
          <a:ln>
            <a:noFill/>
          </a:ln>
          <a:effectLst>
            <a:outerShdw blurRad="50800" rotWithShape="0" algn="ctr" dir="5400000" dist="50800">
              <a:srgbClr val="000000">
                <a:alpha val="3098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החיפוש מתחיל – מסע ההשגחה של יחיאל - Breslov.org" id="103" name="Google Shape;103;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4" name="Google Shape;104;p16"/>
          <p:cNvSpPr txBox="1"/>
          <p:nvPr>
            <p:ph type="title"/>
          </p:nvPr>
        </p:nvSpPr>
        <p:spPr>
          <a:xfrm>
            <a:off x="1790967" y="640397"/>
            <a:ext cx="10515600" cy="3701015"/>
          </a:xfrm>
          <a:prstGeom prst="rect">
            <a:avLst/>
          </a:prstGeom>
          <a:noFill/>
          <a:ln>
            <a:noFill/>
          </a:ln>
        </p:spPr>
        <p:txBody>
          <a:bodyPr anchorCtr="0" anchor="ctr" bIns="182875" lIns="182875" spcFirstLastPara="1" rIns="182875" wrap="square" tIns="182875">
            <a:normAutofit/>
          </a:bodyPr>
          <a:lstStyle/>
          <a:p>
            <a:pPr indent="0" lvl="0" marL="0" rtl="1" algn="ctr">
              <a:lnSpc>
                <a:spcPct val="90000"/>
              </a:lnSpc>
              <a:spcBef>
                <a:spcPts val="0"/>
              </a:spcBef>
              <a:spcAft>
                <a:spcPts val="0"/>
              </a:spcAft>
              <a:buClr>
                <a:schemeClr val="lt1"/>
              </a:buClr>
              <a:buSzPts val="6600"/>
              <a:buFont typeface="Arial"/>
              <a:buNone/>
            </a:pPr>
            <a:r>
              <a:rPr lang="iw-IL" sz="6600">
                <a:solidFill>
                  <a:schemeClr val="lt1"/>
                </a:solidFill>
                <a:latin typeface="Arial"/>
                <a:ea typeface="Arial"/>
                <a:cs typeface="Arial"/>
                <a:sym typeface="Arial"/>
              </a:rPr>
              <a:t>יוצאות למסע בעקבותייך...</a:t>
            </a:r>
            <a:br>
              <a:rPr lang="iw-IL" sz="6600">
                <a:solidFill>
                  <a:schemeClr val="lt1"/>
                </a:solidFill>
                <a:latin typeface="Arial"/>
                <a:ea typeface="Arial"/>
                <a:cs typeface="Arial"/>
                <a:sym typeface="Arial"/>
              </a:rPr>
            </a:br>
            <a:r>
              <a:rPr lang="iw-IL" sz="6600">
                <a:solidFill>
                  <a:schemeClr val="lt1"/>
                </a:solidFill>
                <a:latin typeface="Arial"/>
                <a:ea typeface="Arial"/>
                <a:cs typeface="Arial"/>
                <a:sym typeface="Arial"/>
              </a:rPr>
              <a:t>אמא רחל</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idx="1" type="body"/>
          </p:nvPr>
        </p:nvSpPr>
        <p:spPr>
          <a:xfrm>
            <a:off x="838200" y="98474"/>
            <a:ext cx="11034932" cy="6078489"/>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3600"/>
              <a:buNone/>
            </a:pPr>
            <a:r>
              <a:rPr i="1" lang="iw-IL" sz="3600">
                <a:latin typeface="Calibri"/>
                <a:ea typeface="Calibri"/>
                <a:cs typeface="Calibri"/>
                <a:sym typeface="Calibri"/>
              </a:rPr>
              <a:t>אבל לאה... היא לא מפסיקה להתייפח... </a:t>
            </a:r>
            <a:endParaRPr i="1"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היא ממררת בבכי, מתחננת לפנייך שלא תתני לה להיות ללעג ולבוז בפני כל הקהל, עת יעקב יגלה את מעשה הרמיה...</a:t>
            </a:r>
            <a:endParaRPr i="1"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    מה היא מבקשת ממך?!</a:t>
            </a:r>
            <a:endParaRPr i="1"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                שתמסרי לה את הסימנים?!</a:t>
            </a:r>
            <a:endParaRPr i="1"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איך תעשי דבר כזה? במו ידייך תשיאי אותה עם יעקב אהובך?</a:t>
            </a:r>
            <a:endParaRPr i="1" sz="3600">
              <a:latin typeface="Calibri"/>
              <a:ea typeface="Calibri"/>
              <a:cs typeface="Calibri"/>
              <a:sym typeface="Calibri"/>
            </a:endParaRPr>
          </a:p>
          <a:p>
            <a:pPr indent="0" lvl="0" marL="0" rtl="1" algn="r">
              <a:lnSpc>
                <a:spcPct val="107000"/>
              </a:lnSpc>
              <a:spcBef>
                <a:spcPts val="1800"/>
              </a:spcBef>
              <a:spcAft>
                <a:spcPts val="0"/>
              </a:spcAft>
              <a:buSzPts val="3600"/>
              <a:buNone/>
            </a:pPr>
            <a:r>
              <a:rPr i="1" lang="iw-IL" sz="3600">
                <a:latin typeface="Calibri"/>
                <a:ea typeface="Calibri"/>
                <a:cs typeface="Calibri"/>
                <a:sym typeface="Calibri"/>
              </a:rPr>
              <a:t>הבכי שלה נוגע ללבך, אינך יכולה לראות בצערה, לא תוכלי לשאת את בושתה...</a:t>
            </a:r>
            <a:endParaRPr i="1" sz="3600">
              <a:latin typeface="Calibri"/>
              <a:ea typeface="Calibri"/>
              <a:cs typeface="Calibri"/>
              <a:sym typeface="Calibri"/>
            </a:endParaRPr>
          </a:p>
          <a:p>
            <a:pPr indent="0" lvl="0" marL="0" rtl="1" algn="r">
              <a:lnSpc>
                <a:spcPct val="107000"/>
              </a:lnSpc>
              <a:spcBef>
                <a:spcPts val="1800"/>
              </a:spcBef>
              <a:spcAft>
                <a:spcPts val="0"/>
              </a:spcAft>
              <a:buSzPts val="4000"/>
              <a:buNone/>
            </a:pPr>
            <a:r>
              <a:rPr i="1" lang="iw-IL" sz="4000">
                <a:latin typeface="Calibri"/>
                <a:ea typeface="Calibri"/>
                <a:cs typeface="Calibri"/>
                <a:sym typeface="Calibri"/>
              </a:rPr>
              <a:t>                                                                                           מה תעשי עכשיו?</a:t>
            </a:r>
            <a:endParaRPr i="1" sz="4000">
              <a:latin typeface="Calibri"/>
              <a:ea typeface="Calibri"/>
              <a:cs typeface="Calibri"/>
              <a:sym typeface="Calibri"/>
            </a:endParaRPr>
          </a:p>
          <a:p>
            <a:pPr indent="-114300" lvl="0" marL="228600" rtl="1" algn="r">
              <a:lnSpc>
                <a:spcPct val="100000"/>
              </a:lnSpc>
              <a:spcBef>
                <a:spcPts val="1800"/>
              </a:spcBef>
              <a:spcAft>
                <a:spcPts val="0"/>
              </a:spcAft>
              <a:buSzPts val="1800"/>
              <a:buNone/>
            </a:pPr>
            <a:r>
              <a:t/>
            </a:r>
            <a:endParaRPr/>
          </a:p>
        </p:txBody>
      </p:sp>
      <p:pic>
        <p:nvPicPr>
          <p:cNvPr descr="זר כלה - אמרלו עיצוב אירועים" id="222" name="Google Shape;222;p34"/>
          <p:cNvPicPr preferRelativeResize="0"/>
          <p:nvPr/>
        </p:nvPicPr>
        <p:blipFill rotWithShape="1">
          <a:blip r:embed="rId3">
            <a:alphaModFix amt="41000"/>
          </a:blip>
          <a:srcRect b="0" l="0" r="0" t="0"/>
          <a:stretch/>
        </p:blipFill>
        <p:spPr>
          <a:xfrm>
            <a:off x="1" y="0"/>
            <a:ext cx="12192000" cy="6860656"/>
          </a:xfrm>
          <a:prstGeom prst="rect">
            <a:avLst/>
          </a:prstGeom>
          <a:noFill/>
          <a:ln>
            <a:noFill/>
          </a:ln>
          <a:effectLst>
            <a:outerShdw blurRad="50800" rotWithShape="0" algn="ctr" dir="5400000" dist="50800">
              <a:srgbClr val="000000">
                <a:alpha val="3098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5"/>
          <p:cNvSpPr txBox="1"/>
          <p:nvPr>
            <p:ph idx="1" type="body"/>
          </p:nvPr>
        </p:nvSpPr>
        <p:spPr>
          <a:xfrm>
            <a:off x="647114" y="264111"/>
            <a:ext cx="11255326" cy="5616184"/>
          </a:xfrm>
          <a:prstGeom prst="rect">
            <a:avLst/>
          </a:prstGeom>
          <a:noFill/>
          <a:ln>
            <a:noFill/>
          </a:ln>
        </p:spPr>
        <p:txBody>
          <a:bodyPr anchorCtr="0" anchor="t" bIns="45700" lIns="91425" spcFirstLastPara="1" rIns="91425" wrap="square" tIns="45700">
            <a:normAutofit fontScale="92500" lnSpcReduction="20000"/>
          </a:bodyPr>
          <a:lstStyle/>
          <a:p>
            <a:pPr indent="0" lvl="0" marL="0" rtl="1" algn="r">
              <a:lnSpc>
                <a:spcPct val="107000"/>
              </a:lnSpc>
              <a:spcBef>
                <a:spcPts val="0"/>
              </a:spcBef>
              <a:spcAft>
                <a:spcPts val="0"/>
              </a:spcAft>
              <a:buSzPct val="100000"/>
              <a:buNone/>
            </a:pPr>
            <a:r>
              <a:rPr i="1" lang="iw-IL" sz="2800">
                <a:latin typeface="Calibri"/>
                <a:ea typeface="Calibri"/>
                <a:cs typeface="Calibri"/>
                <a:sym typeface="Calibri"/>
              </a:rPr>
              <a:t> </a:t>
            </a:r>
            <a:endParaRPr sz="28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4800">
                <a:latin typeface="Calibri"/>
                <a:ea typeface="Calibri"/>
                <a:cs typeface="Calibri"/>
                <a:sym typeface="Calibri"/>
              </a:rPr>
              <a:t>לבסוף...</a:t>
            </a:r>
            <a:endParaRPr sz="48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4800">
                <a:latin typeface="Calibri"/>
                <a:ea typeface="Calibri"/>
                <a:cs typeface="Calibri"/>
                <a:sym typeface="Calibri"/>
              </a:rPr>
              <a:t>      את מוותרת...</a:t>
            </a:r>
            <a:endParaRPr sz="48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4800">
                <a:latin typeface="Calibri"/>
                <a:ea typeface="Calibri"/>
                <a:cs typeface="Calibri"/>
                <a:sym typeface="Calibri"/>
              </a:rPr>
              <a:t>             את מגלה לה את הסוד...</a:t>
            </a:r>
            <a:endParaRPr sz="48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4800">
                <a:latin typeface="Calibri"/>
                <a:ea typeface="Calibri"/>
                <a:cs typeface="Calibri"/>
                <a:sym typeface="Calibri"/>
              </a:rPr>
              <a:t> </a:t>
            </a:r>
            <a:endParaRPr sz="48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4800">
                <a:latin typeface="Calibri"/>
                <a:ea typeface="Calibri"/>
                <a:cs typeface="Calibri"/>
                <a:sym typeface="Calibri"/>
              </a:rPr>
              <a:t>לאה יוצאת מאוששת קמעה מן החדר.</a:t>
            </a:r>
            <a:endParaRPr sz="4800">
              <a:latin typeface="Calibri"/>
              <a:ea typeface="Calibri"/>
              <a:cs typeface="Calibri"/>
              <a:sym typeface="Calibri"/>
            </a:endParaRPr>
          </a:p>
          <a:p>
            <a:pPr indent="0" lvl="0" marL="0" rtl="1" algn="r">
              <a:lnSpc>
                <a:spcPct val="107000"/>
              </a:lnSpc>
              <a:spcBef>
                <a:spcPts val="1800"/>
              </a:spcBef>
              <a:spcAft>
                <a:spcPts val="0"/>
              </a:spcAft>
              <a:buSzPct val="100000"/>
              <a:buNone/>
            </a:pPr>
            <a:r>
              <a:rPr i="1" lang="iw-IL" sz="4800">
                <a:latin typeface="Calibri"/>
                <a:ea typeface="Calibri"/>
                <a:cs typeface="Calibri"/>
                <a:sym typeface="Calibri"/>
              </a:rPr>
              <a:t>                             ובחדר נותרים רק את, שמלה לבנה וחלום מנופץ לרסיסים.</a:t>
            </a:r>
            <a:endParaRPr sz="4800">
              <a:latin typeface="Calibri"/>
              <a:ea typeface="Calibri"/>
              <a:cs typeface="Calibri"/>
              <a:sym typeface="Calibri"/>
            </a:endParaRPr>
          </a:p>
          <a:p>
            <a:pPr indent="-122872" lvl="0" marL="228600" rtl="1" algn="r">
              <a:lnSpc>
                <a:spcPct val="100000"/>
              </a:lnSpc>
              <a:spcBef>
                <a:spcPts val="1800"/>
              </a:spcBef>
              <a:spcAft>
                <a:spcPts val="0"/>
              </a:spcAft>
              <a:buSzPct val="100000"/>
              <a:buNone/>
            </a:pPr>
            <a:r>
              <a:t/>
            </a:r>
            <a:endParaRPr/>
          </a:p>
        </p:txBody>
      </p:sp>
      <p:pic>
        <p:nvPicPr>
          <p:cNvPr descr="זר כלה - אמרלו עיצוב אירועים" id="228" name="Google Shape;228;p35"/>
          <p:cNvPicPr preferRelativeResize="0"/>
          <p:nvPr/>
        </p:nvPicPr>
        <p:blipFill rotWithShape="1">
          <a:blip r:embed="rId3">
            <a:alphaModFix amt="41000"/>
          </a:blip>
          <a:srcRect b="0" l="0" r="0" t="0"/>
          <a:stretch/>
        </p:blipFill>
        <p:spPr>
          <a:xfrm>
            <a:off x="1" y="0"/>
            <a:ext cx="12192000" cy="6860656"/>
          </a:xfrm>
          <a:prstGeom prst="rect">
            <a:avLst/>
          </a:prstGeom>
          <a:noFill/>
          <a:ln>
            <a:noFill/>
          </a:ln>
          <a:effectLst>
            <a:outerShdw blurRad="50800" rotWithShape="0" algn="ctr" dir="5400000" dist="50800">
              <a:srgbClr val="000000">
                <a:alpha val="3098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אמונה ישראל Emunah Israel: דמותה וסוד כוחה של רחל אמנו" id="233" name="Google Shape;233;p36"/>
          <p:cNvPicPr preferRelativeResize="0"/>
          <p:nvPr/>
        </p:nvPicPr>
        <p:blipFill rotWithShape="1">
          <a:blip r:embed="rId3">
            <a:alphaModFix amt="68000"/>
          </a:blip>
          <a:srcRect b="0" l="0" r="0" t="0"/>
          <a:stretch/>
        </p:blipFill>
        <p:spPr>
          <a:xfrm>
            <a:off x="0" y="-1"/>
            <a:ext cx="12192000" cy="6851213"/>
          </a:xfrm>
          <a:prstGeom prst="rect">
            <a:avLst/>
          </a:prstGeom>
          <a:noFill/>
          <a:ln>
            <a:noFill/>
          </a:ln>
        </p:spPr>
      </p:pic>
      <p:sp>
        <p:nvSpPr>
          <p:cNvPr id="234" name="Google Shape;234;p36"/>
          <p:cNvSpPr txBox="1"/>
          <p:nvPr>
            <p:ph idx="1" type="body"/>
          </p:nvPr>
        </p:nvSpPr>
        <p:spPr>
          <a:xfrm>
            <a:off x="3474721" y="3285404"/>
            <a:ext cx="8717280" cy="3565808"/>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2400"/>
              <a:buNone/>
            </a:pPr>
            <a:r>
              <a:rPr b="1" lang="iw-IL" sz="2400">
                <a:solidFill>
                  <a:schemeClr val="dk1"/>
                </a:solidFill>
                <a:latin typeface="Calibri"/>
                <a:ea typeface="Calibri"/>
                <a:cs typeface="Calibri"/>
                <a:sym typeface="Calibri"/>
              </a:rPr>
              <a:t>והשתיקה הזו...היא הזכות הגדולה שלך, אמא רחל. </a:t>
            </a:r>
            <a:endParaRPr/>
          </a:p>
          <a:p>
            <a:pPr indent="0" lvl="0" marL="0" rtl="1" algn="r">
              <a:lnSpc>
                <a:spcPct val="100000"/>
              </a:lnSpc>
              <a:spcBef>
                <a:spcPts val="1000"/>
              </a:spcBef>
              <a:spcAft>
                <a:spcPts val="0"/>
              </a:spcAft>
              <a:buSzPts val="2400"/>
              <a:buNone/>
            </a:pPr>
            <a:r>
              <a:rPr b="1" lang="iw-IL" sz="2400">
                <a:solidFill>
                  <a:schemeClr val="dk1"/>
                </a:solidFill>
                <a:latin typeface="Calibri"/>
                <a:ea typeface="Calibri"/>
                <a:cs typeface="Calibri"/>
                <a:sym typeface="Calibri"/>
              </a:rPr>
              <a:t>                              לימדת אותנו שאפשר. </a:t>
            </a:r>
            <a:endParaRPr/>
          </a:p>
          <a:p>
            <a:pPr indent="0" lvl="0" marL="0" rtl="1" algn="r">
              <a:lnSpc>
                <a:spcPct val="100000"/>
              </a:lnSpc>
              <a:spcBef>
                <a:spcPts val="1000"/>
              </a:spcBef>
              <a:spcAft>
                <a:spcPts val="0"/>
              </a:spcAft>
              <a:buSzPts val="2400"/>
              <a:buNone/>
            </a:pPr>
            <a:r>
              <a:rPr b="1" lang="iw-IL" sz="2400">
                <a:solidFill>
                  <a:schemeClr val="dk1"/>
                </a:solidFill>
                <a:latin typeface="Calibri"/>
                <a:ea typeface="Calibri"/>
                <a:cs typeface="Calibri"/>
                <a:sym typeface="Calibri"/>
              </a:rPr>
              <a:t>         אפשר להתגבר, </a:t>
            </a:r>
            <a:endParaRPr/>
          </a:p>
          <a:p>
            <a:pPr indent="0" lvl="0" marL="0" rtl="1" algn="r">
              <a:lnSpc>
                <a:spcPct val="100000"/>
              </a:lnSpc>
              <a:spcBef>
                <a:spcPts val="1000"/>
              </a:spcBef>
              <a:spcAft>
                <a:spcPts val="0"/>
              </a:spcAft>
              <a:buSzPts val="2400"/>
              <a:buNone/>
            </a:pPr>
            <a:r>
              <a:rPr b="1" lang="iw-IL" sz="2400">
                <a:solidFill>
                  <a:schemeClr val="dk1"/>
                </a:solidFill>
                <a:latin typeface="Calibri"/>
                <a:ea typeface="Calibri"/>
                <a:cs typeface="Calibri"/>
                <a:sym typeface="Calibri"/>
              </a:rPr>
              <a:t>         מאפשר לעצור, </a:t>
            </a:r>
            <a:endParaRPr/>
          </a:p>
          <a:p>
            <a:pPr indent="0" lvl="0" marL="0" rtl="1" algn="r">
              <a:lnSpc>
                <a:spcPct val="100000"/>
              </a:lnSpc>
              <a:spcBef>
                <a:spcPts val="1000"/>
              </a:spcBef>
              <a:spcAft>
                <a:spcPts val="0"/>
              </a:spcAft>
              <a:buSzPts val="2400"/>
              <a:buNone/>
            </a:pPr>
            <a:r>
              <a:rPr b="1" lang="iw-IL" sz="2400">
                <a:solidFill>
                  <a:schemeClr val="dk1"/>
                </a:solidFill>
                <a:latin typeface="Calibri"/>
                <a:ea typeface="Calibri"/>
                <a:cs typeface="Calibri"/>
                <a:sym typeface="Calibri"/>
              </a:rPr>
              <a:t>          גם כשאנחנו צודקים, </a:t>
            </a:r>
            <a:endParaRPr/>
          </a:p>
          <a:p>
            <a:pPr indent="0" lvl="0" marL="0" rtl="1" algn="r">
              <a:lnSpc>
                <a:spcPct val="100000"/>
              </a:lnSpc>
              <a:spcBef>
                <a:spcPts val="1000"/>
              </a:spcBef>
              <a:spcAft>
                <a:spcPts val="0"/>
              </a:spcAft>
              <a:buSzPts val="2400"/>
              <a:buNone/>
            </a:pPr>
            <a:r>
              <a:rPr b="1" lang="iw-IL" sz="2400">
                <a:solidFill>
                  <a:schemeClr val="dk1"/>
                </a:solidFill>
                <a:latin typeface="Calibri"/>
                <a:ea typeface="Calibri"/>
                <a:cs typeface="Calibri"/>
                <a:sym typeface="Calibri"/>
              </a:rPr>
              <a:t>           גם כשכואב לנו, </a:t>
            </a:r>
            <a:endParaRPr/>
          </a:p>
          <a:p>
            <a:pPr indent="0" lvl="0" marL="0" rtl="1" algn="r">
              <a:lnSpc>
                <a:spcPct val="100000"/>
              </a:lnSpc>
              <a:spcBef>
                <a:spcPts val="1000"/>
              </a:spcBef>
              <a:spcAft>
                <a:spcPts val="0"/>
              </a:spcAft>
              <a:buSzPts val="2400"/>
              <a:buNone/>
            </a:pPr>
            <a:r>
              <a:rPr b="1" lang="iw-IL" sz="2400">
                <a:solidFill>
                  <a:schemeClr val="dk1"/>
                </a:solidFill>
                <a:latin typeface="Calibri"/>
                <a:ea typeface="Calibri"/>
                <a:cs typeface="Calibri"/>
                <a:sym typeface="Calibri"/>
              </a:rPr>
              <a:t>         אפשר וצריך לשתוק ולשמור על כבוד הזולת. </a:t>
            </a:r>
            <a:endParaRPr sz="2400">
              <a:solidFill>
                <a:schemeClr val="dk1"/>
              </a:solidFill>
              <a:latin typeface="Calibri"/>
              <a:ea typeface="Calibri"/>
              <a:cs typeface="Calibri"/>
              <a:sym typeface="Calibri"/>
            </a:endParaRPr>
          </a:p>
          <a:p>
            <a:pPr indent="0" lvl="0" marL="0" rtl="1" algn="r">
              <a:lnSpc>
                <a:spcPct val="100000"/>
              </a:lnSpc>
              <a:spcBef>
                <a:spcPts val="1000"/>
              </a:spcBef>
              <a:spcAft>
                <a:spcPts val="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לולי תרנגולות - בניית לולי תרנגולות, שדרוג ושיפוץ | הפח תעשיות מתכת" id="239" name="Google Shape;239;p37"/>
          <p:cNvPicPr preferRelativeResize="0"/>
          <p:nvPr/>
        </p:nvPicPr>
        <p:blipFill rotWithShape="1">
          <a:blip r:embed="rId3">
            <a:alphaModFix/>
          </a:blip>
          <a:srcRect b="0" l="0" r="0" t="0"/>
          <a:stretch/>
        </p:blipFill>
        <p:spPr>
          <a:xfrm>
            <a:off x="-341278" y="2987652"/>
            <a:ext cx="5715000" cy="3429000"/>
          </a:xfrm>
          <a:prstGeom prst="rect">
            <a:avLst/>
          </a:prstGeom>
          <a:noFill/>
          <a:ln>
            <a:noFill/>
          </a:ln>
        </p:spPr>
      </p:pic>
      <p:sp>
        <p:nvSpPr>
          <p:cNvPr id="240" name="Google Shape;240;p37"/>
          <p:cNvSpPr txBox="1"/>
          <p:nvPr>
            <p:ph type="title"/>
          </p:nvPr>
        </p:nvSpPr>
        <p:spPr>
          <a:xfrm>
            <a:off x="2328869" y="216010"/>
            <a:ext cx="7729728" cy="1188720"/>
          </a:xfrm>
          <a:prstGeom prst="rect">
            <a:avLst/>
          </a:prstGeom>
          <a:noFill/>
          <a:ln>
            <a:noFill/>
          </a:ln>
        </p:spPr>
        <p:txBody>
          <a:bodyPr anchorCtr="0" anchor="ctr" bIns="182875" lIns="182875" spcFirstLastPara="1" rIns="182875" wrap="square" tIns="182875">
            <a:normAutofit fontScale="90000"/>
          </a:bodyPr>
          <a:lstStyle/>
          <a:p>
            <a:pPr indent="0" lvl="0" marL="0" rtl="1" algn="ctr">
              <a:lnSpc>
                <a:spcPct val="90000"/>
              </a:lnSpc>
              <a:spcBef>
                <a:spcPts val="0"/>
              </a:spcBef>
              <a:spcAft>
                <a:spcPts val="0"/>
              </a:spcAft>
              <a:buClr>
                <a:srgbClr val="262626"/>
              </a:buClr>
              <a:buSzPct val="100000"/>
              <a:buFont typeface="Gill Sans"/>
              <a:buNone/>
            </a:pPr>
            <a:r>
              <a:rPr lang="iw-IL" sz="4800"/>
              <a:t>בדרך שמעתי מעשה...</a:t>
            </a:r>
            <a:br>
              <a:rPr lang="iw-IL"/>
            </a:br>
            <a:endParaRPr/>
          </a:p>
        </p:txBody>
      </p:sp>
      <p:sp>
        <p:nvSpPr>
          <p:cNvPr id="241" name="Google Shape;241;p37"/>
          <p:cNvSpPr txBox="1"/>
          <p:nvPr>
            <p:ph idx="1" type="body"/>
          </p:nvPr>
        </p:nvSpPr>
        <p:spPr>
          <a:xfrm>
            <a:off x="795129" y="946358"/>
            <a:ext cx="10797209" cy="5236059"/>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2400"/>
              <a:buNone/>
            </a:pPr>
            <a:r>
              <a:rPr lang="iw-IL" sz="2400">
                <a:latin typeface="Arial"/>
                <a:ea typeface="Arial"/>
                <a:cs typeface="Arial"/>
                <a:sym typeface="Arial"/>
              </a:rPr>
              <a:t>ר' יוסל חי בעיירה בפולין, ככל היהודים חי בדוחק ופרנס בקושי את משפחתו ע"י פרתו היחידה ומספר כבשים קטן ולול תרנגולות. למרות הדוחק שמח ר' יוסל במעט שיש לו ובבניו ובנותיו המרווים אותו נחת יהודית.</a:t>
            </a:r>
            <a:endParaRPr sz="2400">
              <a:latin typeface="Arial"/>
              <a:ea typeface="Arial"/>
              <a:cs typeface="Arial"/>
              <a:sym typeface="Arial"/>
            </a:endParaRPr>
          </a:p>
          <a:p>
            <a:pPr indent="0" lvl="0" marL="0" rtl="1" algn="r">
              <a:lnSpc>
                <a:spcPct val="107000"/>
              </a:lnSpc>
              <a:spcBef>
                <a:spcPts val="1800"/>
              </a:spcBef>
              <a:spcAft>
                <a:spcPts val="0"/>
              </a:spcAft>
              <a:buSzPts val="2400"/>
              <a:buNone/>
            </a:pPr>
            <a:r>
              <a:rPr lang="iw-IL" sz="2400">
                <a:latin typeface="Arial"/>
                <a:ea typeface="Arial"/>
                <a:cs typeface="Arial"/>
                <a:sym typeface="Arial"/>
              </a:rPr>
              <a:t>באחד הימים חש ר' יוסל שמשהו אינו כשורה. הוא בטוח שאתמול היו עשר תרנגולות בלול אך כעת הוא מוצא רק תשע... מחפש ברחבי הלול ובחצר, אולי ברחה התרנגולת? ילידיו מחפשים אך החיפושים מסתיימים ללא תוצאות. "לא נורא", חושב לעצמו ר' יוסל, "מי שפרנס את משפחתי ע"י עשר תרנגולות יפרנס אותה גם ע"י תשע ושם מבטחו בבורא עולמים.</a:t>
            </a:r>
            <a:endParaRPr sz="2400">
              <a:latin typeface="Arial"/>
              <a:ea typeface="Arial"/>
              <a:cs typeface="Arial"/>
              <a:sym typeface="Arial"/>
            </a:endParaRPr>
          </a:p>
          <a:p>
            <a:pPr indent="0" lvl="0" marL="0" rtl="1" algn="r">
              <a:lnSpc>
                <a:spcPct val="107000"/>
              </a:lnSpc>
              <a:spcBef>
                <a:spcPts val="1800"/>
              </a:spcBef>
              <a:spcAft>
                <a:spcPts val="0"/>
              </a:spcAft>
              <a:buSzPts val="2400"/>
              <a:buNone/>
            </a:pPr>
            <a:r>
              <a:rPr lang="iw-IL" sz="2400">
                <a:latin typeface="Arial"/>
                <a:ea typeface="Arial"/>
                <a:cs typeface="Arial"/>
                <a:sym typeface="Arial"/>
              </a:rPr>
              <a:t>לאחר כמה ימים מבחין ר' יוסל בהעלמות של תרנגולת נוספת...לא ייתכן, מה קורה כאן? אולי יש כאן יד מזידה? יד מזיקה? מחליט ר' יוסל לשמור היטב על שמונה התרנגולות שלו- ומחליט לעשות מארב, בלילה אינו ישן, משקיף כל העת על פתח החצר כדי לראות- האם מישהו מתגנב לחצרו וגונב תרנגולות? אך הלילה עבר ואיש אינו נכנס לחצר...</a:t>
            </a:r>
            <a:endParaRPr sz="2400">
              <a:latin typeface="Arial"/>
              <a:ea typeface="Arial"/>
              <a:cs typeface="Arial"/>
              <a:sym typeface="Arial"/>
            </a:endParaRPr>
          </a:p>
          <a:p>
            <a:pPr indent="0" lvl="0" marL="0" rtl="1" algn="r">
              <a:lnSpc>
                <a:spcPct val="100000"/>
              </a:lnSpc>
              <a:spcBef>
                <a:spcPts val="180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לולי תרנגולות - בניית לולי תרנגולות, שדרוג ושיפוץ | הפח תעשיות מתכת" id="246" name="Google Shape;246;p38"/>
          <p:cNvPicPr preferRelativeResize="0"/>
          <p:nvPr/>
        </p:nvPicPr>
        <p:blipFill rotWithShape="1">
          <a:blip r:embed="rId3">
            <a:alphaModFix/>
          </a:blip>
          <a:srcRect b="0" l="0" r="0" t="0"/>
          <a:stretch/>
        </p:blipFill>
        <p:spPr>
          <a:xfrm>
            <a:off x="-341278" y="2987652"/>
            <a:ext cx="5715000" cy="3429000"/>
          </a:xfrm>
          <a:prstGeom prst="rect">
            <a:avLst/>
          </a:prstGeom>
          <a:noFill/>
          <a:ln>
            <a:noFill/>
          </a:ln>
        </p:spPr>
      </p:pic>
      <p:sp>
        <p:nvSpPr>
          <p:cNvPr id="247" name="Google Shape;247;p38"/>
          <p:cNvSpPr txBox="1"/>
          <p:nvPr>
            <p:ph idx="1" type="body"/>
          </p:nvPr>
        </p:nvSpPr>
        <p:spPr>
          <a:xfrm>
            <a:off x="838199" y="384313"/>
            <a:ext cx="10836965" cy="5792650"/>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2800"/>
              <a:buNone/>
            </a:pPr>
            <a:r>
              <a:rPr lang="iw-IL" sz="2800">
                <a:latin typeface="Arial"/>
                <a:ea typeface="Arial"/>
                <a:cs typeface="Arial"/>
                <a:sym typeface="Arial"/>
              </a:rPr>
              <a:t>בבוקר המחרת הולך ר' יוסל לבית הכנסת לתפילה כשהוא עייף ושפוף ופוגש בידידו- שכנו ר' קלמן.</a:t>
            </a:r>
            <a:endParaRPr sz="2800">
              <a:latin typeface="Arial"/>
              <a:ea typeface="Arial"/>
              <a:cs typeface="Arial"/>
              <a:sym typeface="Arial"/>
            </a:endParaRPr>
          </a:p>
          <a:p>
            <a:pPr indent="0" lvl="0" marL="0" rtl="1" algn="r">
              <a:lnSpc>
                <a:spcPct val="107000"/>
              </a:lnSpc>
              <a:spcBef>
                <a:spcPts val="1800"/>
              </a:spcBef>
              <a:spcAft>
                <a:spcPts val="0"/>
              </a:spcAft>
              <a:buSzPts val="2800"/>
              <a:buNone/>
            </a:pPr>
            <a:r>
              <a:rPr lang="iw-IL" sz="2800">
                <a:latin typeface="Arial"/>
                <a:ea typeface="Arial"/>
                <a:cs typeface="Arial"/>
                <a:sym typeface="Arial"/>
              </a:rPr>
              <a:t>"מה לך, ר' יוסל? מדוע אתה נראה כך?" ור' יוסל מתנה צרתו ותמיהתו בפני השכן...וזה מהנהן כמבין לליבו....משתף אותו ר' יוסל במעקב הכושל של הלילה הקודם וחברו מציע לו להצטרף אל המעקב הבא...ר' יוסל שמח על העזרה המוצעת ובלילה הבא חולק את משמרות המעקב עם חברו ר' קלמן.</a:t>
            </a:r>
            <a:endParaRPr sz="2800">
              <a:latin typeface="Arial"/>
              <a:ea typeface="Arial"/>
              <a:cs typeface="Arial"/>
              <a:sym typeface="Arial"/>
            </a:endParaRPr>
          </a:p>
          <a:p>
            <a:pPr indent="0" lvl="0" marL="0" rtl="1" algn="r">
              <a:lnSpc>
                <a:spcPct val="107000"/>
              </a:lnSpc>
              <a:spcBef>
                <a:spcPts val="1800"/>
              </a:spcBef>
              <a:spcAft>
                <a:spcPts val="0"/>
              </a:spcAft>
              <a:buSzPts val="2800"/>
              <a:buNone/>
            </a:pPr>
            <a:r>
              <a:rPr lang="iw-IL" sz="2800">
                <a:latin typeface="Arial"/>
                <a:ea typeface="Arial"/>
                <a:cs typeface="Arial"/>
                <a:sym typeface="Arial"/>
              </a:rPr>
              <a:t>גם בלילה הזה לא נמצא הגנב אבל גם התרנגולות לא נעלמות ור' יוסל מחליט לשכוח מהעניין ולוותר על המעקב בלילה הבא...מי יודע? אולי עבר הגנב המסתורי לחצר אחרת או לעיירה אחרת?</a:t>
            </a:r>
            <a:endParaRPr sz="2800">
              <a:latin typeface="Arial"/>
              <a:ea typeface="Arial"/>
              <a:cs typeface="Arial"/>
              <a:sym typeface="Arial"/>
            </a:endParaRPr>
          </a:p>
          <a:p>
            <a:pPr indent="0" lvl="0" marL="0" rtl="1" algn="r">
              <a:lnSpc>
                <a:spcPct val="107000"/>
              </a:lnSpc>
              <a:spcBef>
                <a:spcPts val="1800"/>
              </a:spcBef>
              <a:spcAft>
                <a:spcPts val="0"/>
              </a:spcAft>
              <a:buSzPts val="2800"/>
              <a:buNone/>
            </a:pPr>
            <a:r>
              <a:rPr lang="iw-IL" sz="2800">
                <a:latin typeface="Arial"/>
                <a:ea typeface="Arial"/>
                <a:cs typeface="Arial"/>
                <a:sym typeface="Arial"/>
              </a:rPr>
              <a:t>למרבה הצער עם שחר מגלה ר' יוסל שהשינה עלתה לו בתרנגולת נוספת שהיתה ואיננה בלול.</a:t>
            </a:r>
            <a:endParaRPr sz="2800">
              <a:latin typeface="Arial"/>
              <a:ea typeface="Arial"/>
              <a:cs typeface="Arial"/>
              <a:sym typeface="Arial"/>
            </a:endParaRPr>
          </a:p>
          <a:p>
            <a:pPr indent="0" lvl="0" marL="0" rtl="1" algn="r">
              <a:lnSpc>
                <a:spcPct val="100000"/>
              </a:lnSpc>
              <a:spcBef>
                <a:spcPts val="180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txBox="1"/>
          <p:nvPr>
            <p:ph idx="1" type="body"/>
          </p:nvPr>
        </p:nvSpPr>
        <p:spPr>
          <a:xfrm>
            <a:off x="838199" y="967409"/>
            <a:ext cx="10797209" cy="5209554"/>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3200"/>
              <a:buNone/>
            </a:pPr>
            <a:r>
              <a:rPr lang="iw-IL" sz="3200">
                <a:latin typeface="Arial"/>
                <a:ea typeface="Arial"/>
                <a:cs typeface="Arial"/>
                <a:sym typeface="Arial"/>
              </a:rPr>
              <a:t>נועץ ר' יוסל באשתו הצדקת והיא מציעה לו לעקוב אחר המתרחש מתוך הלול עצמו- אולי לא הבחין בגנב כשצפה בו מתוך הבית...</a:t>
            </a:r>
            <a:endParaRPr sz="3200">
              <a:latin typeface="Arial"/>
              <a:ea typeface="Arial"/>
              <a:cs typeface="Arial"/>
              <a:sym typeface="Arial"/>
            </a:endParaRPr>
          </a:p>
          <a:p>
            <a:pPr indent="0" lvl="0" marL="0" rtl="1" algn="r">
              <a:lnSpc>
                <a:spcPct val="107000"/>
              </a:lnSpc>
              <a:spcBef>
                <a:spcPts val="1800"/>
              </a:spcBef>
              <a:spcAft>
                <a:spcPts val="0"/>
              </a:spcAft>
              <a:buSzPts val="3200"/>
              <a:buNone/>
            </a:pPr>
            <a:r>
              <a:rPr lang="iw-IL" sz="3200">
                <a:latin typeface="Arial"/>
                <a:ea typeface="Arial"/>
                <a:cs typeface="Arial"/>
                <a:sym typeface="Arial"/>
              </a:rPr>
              <a:t>ובלילה הזה אכן ממתין ר' יוסל חרישית מסתתר בתוך הלול...</a:t>
            </a:r>
            <a:endParaRPr sz="3200">
              <a:latin typeface="Arial"/>
              <a:ea typeface="Arial"/>
              <a:cs typeface="Arial"/>
              <a:sym typeface="Arial"/>
            </a:endParaRPr>
          </a:p>
          <a:p>
            <a:pPr indent="0" lvl="0" marL="0" rtl="1" algn="r">
              <a:lnSpc>
                <a:spcPct val="100000"/>
              </a:lnSpc>
              <a:spcBef>
                <a:spcPts val="1800"/>
              </a:spcBef>
              <a:spcAft>
                <a:spcPts val="0"/>
              </a:spcAft>
              <a:buSzPts val="1800"/>
              <a:buNone/>
            </a:pPr>
            <a:r>
              <a:t/>
            </a:r>
            <a:endParaRPr/>
          </a:p>
        </p:txBody>
      </p:sp>
      <p:pic>
        <p:nvPicPr>
          <p:cNvPr descr="לולי תרנגולות - בניית לולי תרנגולות, שדרוג ושיפוץ | הפח תעשיות מתכת" id="253" name="Google Shape;253;p39"/>
          <p:cNvPicPr preferRelativeResize="0"/>
          <p:nvPr/>
        </p:nvPicPr>
        <p:blipFill rotWithShape="1">
          <a:blip r:embed="rId3">
            <a:alphaModFix/>
          </a:blip>
          <a:srcRect b="0" l="0" r="0" t="0"/>
          <a:stretch/>
        </p:blipFill>
        <p:spPr>
          <a:xfrm>
            <a:off x="-341278" y="2987652"/>
            <a:ext cx="5715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idx="1" type="body"/>
          </p:nvPr>
        </p:nvSpPr>
        <p:spPr>
          <a:xfrm>
            <a:off x="715617" y="487155"/>
            <a:ext cx="10850218" cy="5516079"/>
          </a:xfrm>
          <a:prstGeom prst="rect">
            <a:avLst/>
          </a:prstGeom>
          <a:noFill/>
          <a:ln>
            <a:noFill/>
          </a:ln>
        </p:spPr>
        <p:txBody>
          <a:bodyPr anchorCtr="0" anchor="t" bIns="45700" lIns="91425" spcFirstLastPara="1" rIns="91425" wrap="square" tIns="45700">
            <a:normAutofit lnSpcReduction="10000"/>
          </a:bodyPr>
          <a:lstStyle/>
          <a:p>
            <a:pPr indent="0" lvl="0" marL="0" rtl="1" algn="r">
              <a:lnSpc>
                <a:spcPct val="107000"/>
              </a:lnSpc>
              <a:spcBef>
                <a:spcPts val="0"/>
              </a:spcBef>
              <a:spcAft>
                <a:spcPts val="0"/>
              </a:spcAft>
              <a:buSzPts val="3200"/>
              <a:buNone/>
            </a:pPr>
            <a:r>
              <a:rPr lang="iw-IL" sz="3200">
                <a:latin typeface="Arial"/>
                <a:ea typeface="Arial"/>
                <a:cs typeface="Arial"/>
                <a:sym typeface="Arial"/>
              </a:rPr>
              <a:t>באמצע הלילה מרגיש ר' יוסל ברחשים להם המתין, הוא צופה וממתין לראות מי מסתובב בלול התרנגולות שלו בשעה זו ואוחז תרנגולת תמימה בידיו- הוא נדהם לגלות את זהות הגנב שאינו אחר מאשר ר' קלמן, שכנו וידידו!!! ר' יוסל ההמום נשאר להסתתר ויוצא מהלול הרבה אחרי צאת הגנב, הוא המום וכואב, פגוע ודואג ומעיר את זוגתו החכמה כדי להיוועץ בה...</a:t>
            </a:r>
            <a:endParaRPr sz="3200">
              <a:latin typeface="Arial"/>
              <a:ea typeface="Arial"/>
              <a:cs typeface="Arial"/>
              <a:sym typeface="Arial"/>
            </a:endParaRPr>
          </a:p>
          <a:p>
            <a:pPr indent="0" lvl="0" marL="0" rtl="1" algn="r">
              <a:lnSpc>
                <a:spcPct val="107000"/>
              </a:lnSpc>
              <a:spcBef>
                <a:spcPts val="1800"/>
              </a:spcBef>
              <a:spcAft>
                <a:spcPts val="0"/>
              </a:spcAft>
              <a:buSzPts val="3200"/>
              <a:buNone/>
            </a:pPr>
            <a:r>
              <a:rPr lang="iw-IL" sz="3200">
                <a:latin typeface="Arial"/>
                <a:ea typeface="Arial"/>
                <a:cs typeface="Arial"/>
                <a:sym typeface="Arial"/>
              </a:rPr>
              <a:t>יושבים בני הזוג ומשוחחים עד אור ראשון-</a:t>
            </a:r>
            <a:endParaRPr/>
          </a:p>
          <a:p>
            <a:pPr indent="0" lvl="0" marL="0" rtl="1" algn="r">
              <a:lnSpc>
                <a:spcPct val="107000"/>
              </a:lnSpc>
              <a:spcBef>
                <a:spcPts val="1800"/>
              </a:spcBef>
              <a:spcAft>
                <a:spcPts val="0"/>
              </a:spcAft>
              <a:buSzPts val="3200"/>
              <a:buNone/>
            </a:pPr>
            <a:r>
              <a:rPr lang="iw-IL" sz="3200">
                <a:latin typeface="Arial"/>
                <a:ea typeface="Arial"/>
                <a:cs typeface="Arial"/>
                <a:sym typeface="Arial"/>
              </a:rPr>
              <a:t> </a:t>
            </a:r>
            <a:r>
              <a:rPr b="1" lang="iw-IL" sz="3600">
                <a:latin typeface="Arial"/>
                <a:ea typeface="Arial"/>
                <a:cs typeface="Arial"/>
                <a:sym typeface="Arial"/>
              </a:rPr>
              <a:t>מה יעשו בבוקר? איך יטפלו בבעיית הגניבות ובגנב?</a:t>
            </a:r>
            <a:endParaRPr b="1" sz="3600">
              <a:latin typeface="Arial"/>
              <a:ea typeface="Arial"/>
              <a:cs typeface="Arial"/>
              <a:sym typeface="Arial"/>
            </a:endParaRPr>
          </a:p>
          <a:p>
            <a:pPr indent="0" lvl="0" marL="0" rtl="1" algn="r">
              <a:lnSpc>
                <a:spcPct val="107000"/>
              </a:lnSpc>
              <a:spcBef>
                <a:spcPts val="1800"/>
              </a:spcBef>
              <a:spcAft>
                <a:spcPts val="0"/>
              </a:spcAft>
              <a:buSzPts val="3200"/>
              <a:buNone/>
            </a:pPr>
            <a:r>
              <a:rPr lang="iw-IL" sz="3200">
                <a:latin typeface="Arial"/>
                <a:ea typeface="Arial"/>
                <a:cs typeface="Arial"/>
                <a:sym typeface="Arial"/>
              </a:rPr>
              <a:t>כשעולה אור ראשון ומגיעה זמן תפילת שחרית- </a:t>
            </a:r>
            <a:endParaRPr/>
          </a:p>
          <a:p>
            <a:pPr indent="0" lvl="0" marL="0" rtl="1" algn="r">
              <a:lnSpc>
                <a:spcPct val="107000"/>
              </a:lnSpc>
              <a:spcBef>
                <a:spcPts val="1800"/>
              </a:spcBef>
              <a:spcAft>
                <a:spcPts val="0"/>
              </a:spcAft>
              <a:buSzPts val="3200"/>
              <a:buNone/>
            </a:pPr>
            <a:r>
              <a:rPr lang="iw-IL" sz="3200">
                <a:latin typeface="Arial"/>
                <a:ea typeface="Arial"/>
                <a:cs typeface="Arial"/>
                <a:sym typeface="Arial"/>
              </a:rPr>
              <a:t>                                     החלטה מתקבלת בביתם של בני הזוג.</a:t>
            </a:r>
            <a:endParaRPr sz="3200">
              <a:latin typeface="Arial"/>
              <a:ea typeface="Arial"/>
              <a:cs typeface="Arial"/>
              <a:sym typeface="Arial"/>
            </a:endParaRPr>
          </a:p>
          <a:p>
            <a:pPr indent="-114300" lvl="0" marL="228600" rtl="1" algn="r">
              <a:lnSpc>
                <a:spcPct val="100000"/>
              </a:lnSpc>
              <a:spcBef>
                <a:spcPts val="1800"/>
              </a:spcBef>
              <a:spcAft>
                <a:spcPts val="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1"/>
          <p:cNvSpPr txBox="1"/>
          <p:nvPr>
            <p:ph idx="1" type="body"/>
          </p:nvPr>
        </p:nvSpPr>
        <p:spPr>
          <a:xfrm>
            <a:off x="838199" y="463826"/>
            <a:ext cx="10823713" cy="5713137"/>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3600"/>
              <a:buNone/>
            </a:pPr>
            <a:r>
              <a:rPr lang="iw-IL" sz="3600">
                <a:latin typeface="Arial"/>
                <a:ea typeface="Arial"/>
                <a:cs typeface="Arial"/>
                <a:sym typeface="Arial"/>
              </a:rPr>
              <a:t>מיד לאחר התפילה מתחיל ר' יוסל בהכנות- עליו למכור את כל רכושו ולגייס את הממון הדרוש להגירת המשפחה שלו לאמריקה. בני הזוג הבינו שלחיות כרגיל לאחר המעשה לא יוכלו אך החליטו שלא להתעמת עם קלמן שכנם. תוך חודשים ספורים היגרה המשפחה לאמריקה הרחוקה והשאירה מאחור את העיירה, התרנגולות, ידידהם ומכריהם. דמעות עלו בעיני כולם, הפרידה ממולדתם היתה קשה אך הסיפוק והתתעלות שחשו פיצו אותם. </a:t>
            </a:r>
            <a:endParaRPr sz="3600">
              <a:latin typeface="Arial"/>
              <a:ea typeface="Arial"/>
              <a:cs typeface="Arial"/>
              <a:sym typeface="Arial"/>
            </a:endParaRPr>
          </a:p>
          <a:p>
            <a:pPr indent="0" lvl="0" marL="0" rtl="1" algn="r">
              <a:lnSpc>
                <a:spcPct val="107000"/>
              </a:lnSpc>
              <a:spcBef>
                <a:spcPts val="1800"/>
              </a:spcBef>
              <a:spcAft>
                <a:spcPts val="0"/>
              </a:spcAft>
              <a:buSzPts val="3600"/>
              <a:buNone/>
            </a:pPr>
            <a:r>
              <a:rPr lang="iw-IL" sz="3600">
                <a:latin typeface="Arial"/>
                <a:ea typeface="Arial"/>
                <a:cs typeface="Arial"/>
                <a:sym typeface="Arial"/>
              </a:rPr>
              <a:t>המשפחה הגיעה לאמריקה ולאחר חבלי הקליטה, החלה חיים חדשים ושלווים.</a:t>
            </a:r>
            <a:endParaRPr sz="3600">
              <a:latin typeface="Arial"/>
              <a:ea typeface="Arial"/>
              <a:cs typeface="Arial"/>
              <a:sym typeface="Arial"/>
            </a:endParaRPr>
          </a:p>
          <a:p>
            <a:pPr indent="-114300" lvl="0" marL="228600" rtl="1" algn="r">
              <a:lnSpc>
                <a:spcPct val="100000"/>
              </a:lnSpc>
              <a:spcBef>
                <a:spcPts val="1800"/>
              </a:spcBef>
              <a:spcAft>
                <a:spcPts val="0"/>
              </a:spcAft>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idx="1" type="body"/>
          </p:nvPr>
        </p:nvSpPr>
        <p:spPr>
          <a:xfrm>
            <a:off x="838199" y="357809"/>
            <a:ext cx="10850217" cy="5819154"/>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3600"/>
              <a:buNone/>
            </a:pPr>
            <a:r>
              <a:rPr lang="iw-IL" sz="3600">
                <a:latin typeface="Arial"/>
                <a:ea typeface="Arial"/>
                <a:cs typeface="Arial"/>
                <a:sym typeface="Arial"/>
              </a:rPr>
              <a:t>אך לא כך היה בעיירה, רוחות מלחמה נשבו מגרמניה ואיימו על כל היהודים באירופה. תוך זמן קצר כבשו הנאצים את פולין וכשהגיעו לעיירה, לא השאירו בחיים ולו יהודי אחד מכל בני העיירה.</a:t>
            </a:r>
            <a:endParaRPr sz="3600">
              <a:latin typeface="Arial"/>
              <a:ea typeface="Arial"/>
              <a:cs typeface="Arial"/>
              <a:sym typeface="Arial"/>
            </a:endParaRPr>
          </a:p>
          <a:p>
            <a:pPr indent="0" lvl="0" marL="0" rtl="1" algn="r">
              <a:lnSpc>
                <a:spcPct val="107000"/>
              </a:lnSpc>
              <a:spcBef>
                <a:spcPts val="1800"/>
              </a:spcBef>
              <a:spcAft>
                <a:spcPts val="0"/>
              </a:spcAft>
              <a:buSzPts val="3600"/>
              <a:buNone/>
            </a:pPr>
            <a:r>
              <a:t/>
            </a:r>
            <a:endParaRPr sz="3600">
              <a:latin typeface="Arial"/>
              <a:ea typeface="Arial"/>
              <a:cs typeface="Arial"/>
              <a:sym typeface="Arial"/>
            </a:endParaRPr>
          </a:p>
          <a:p>
            <a:pPr indent="0" lvl="0" marL="0" rtl="1" algn="r">
              <a:lnSpc>
                <a:spcPct val="107000"/>
              </a:lnSpc>
              <a:spcBef>
                <a:spcPts val="1800"/>
              </a:spcBef>
              <a:spcAft>
                <a:spcPts val="0"/>
              </a:spcAft>
              <a:buSzPts val="3600"/>
              <a:buNone/>
            </a:pPr>
            <a:r>
              <a:rPr lang="iw-IL" sz="3600">
                <a:latin typeface="Arial"/>
                <a:ea typeface="Arial"/>
                <a:cs typeface="Arial"/>
                <a:sym typeface="Arial"/>
              </a:rPr>
              <a:t>היחידים שניצלו היו ר' יוסל ומשפחתו, </a:t>
            </a:r>
            <a:endParaRPr/>
          </a:p>
          <a:p>
            <a:pPr indent="0" lvl="0" marL="0" rtl="1" algn="r">
              <a:lnSpc>
                <a:spcPct val="107000"/>
              </a:lnSpc>
              <a:spcBef>
                <a:spcPts val="1800"/>
              </a:spcBef>
              <a:spcAft>
                <a:spcPts val="0"/>
              </a:spcAft>
              <a:buSzPts val="3600"/>
              <a:buNone/>
            </a:pPr>
            <a:r>
              <a:rPr lang="iw-IL" sz="3600">
                <a:latin typeface="Arial"/>
                <a:ea typeface="Arial"/>
                <a:cs typeface="Arial"/>
                <a:sym typeface="Arial"/>
              </a:rPr>
              <a:t> שבשל רגישותם, אצילותם ומידותיהם הטובות ריחמו עליהם מן השמיים... </a:t>
            </a:r>
            <a:endParaRPr sz="3600">
              <a:latin typeface="Arial"/>
              <a:ea typeface="Arial"/>
              <a:cs typeface="Arial"/>
              <a:sym typeface="Arial"/>
            </a:endParaRPr>
          </a:p>
          <a:p>
            <a:pPr indent="-114300" lvl="0" marL="228600" rtl="1" algn="r">
              <a:lnSpc>
                <a:spcPct val="100000"/>
              </a:lnSpc>
              <a:spcBef>
                <a:spcPts val="1800"/>
              </a:spcBef>
              <a:spcAft>
                <a:spcPts val="0"/>
              </a:spcAft>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43"/>
          <p:cNvSpPr txBox="1"/>
          <p:nvPr>
            <p:ph type="title"/>
          </p:nvPr>
        </p:nvSpPr>
        <p:spPr>
          <a:xfrm>
            <a:off x="2231136" y="964692"/>
            <a:ext cx="7729728" cy="1188720"/>
          </a:xfrm>
          <a:prstGeom prst="rect">
            <a:avLst/>
          </a:prstGeom>
          <a:noFill/>
          <a:ln>
            <a:noFill/>
          </a:ln>
        </p:spPr>
        <p:txBody>
          <a:bodyPr anchorCtr="0" anchor="ctr" bIns="182875" lIns="182875" spcFirstLastPara="1" rIns="182875" wrap="square" tIns="182875">
            <a:normAutofit fontScale="90000"/>
          </a:bodyPr>
          <a:lstStyle/>
          <a:p>
            <a:pPr indent="0" lvl="0" marL="0" rtl="1" algn="ctr">
              <a:lnSpc>
                <a:spcPct val="90000"/>
              </a:lnSpc>
              <a:spcBef>
                <a:spcPts val="0"/>
              </a:spcBef>
              <a:spcAft>
                <a:spcPts val="0"/>
              </a:spcAft>
              <a:buClr>
                <a:srgbClr val="262626"/>
              </a:buClr>
              <a:buSzPct val="100000"/>
              <a:buFont typeface="Gill Sans"/>
              <a:buNone/>
            </a:pPr>
            <a:r>
              <a:rPr lang="iw-IL" sz="3600"/>
              <a:t>משימה אישית- אם אתה מאמין שאפשר לקלקל...</a:t>
            </a:r>
            <a:endParaRPr/>
          </a:p>
        </p:txBody>
      </p:sp>
      <p:sp>
        <p:nvSpPr>
          <p:cNvPr id="274" name="Google Shape;274;p43"/>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fontScale="85000" lnSpcReduction="20000"/>
          </a:bodyPr>
          <a:lstStyle/>
          <a:p>
            <a:pPr indent="0" lvl="0" marL="0" rtl="1" algn="r">
              <a:lnSpc>
                <a:spcPct val="100000"/>
              </a:lnSpc>
              <a:spcBef>
                <a:spcPts val="0"/>
              </a:spcBef>
              <a:spcAft>
                <a:spcPts val="0"/>
              </a:spcAft>
              <a:buSzPct val="100000"/>
              <a:buNone/>
            </a:pPr>
            <a:r>
              <a:rPr lang="iw-IL" sz="3600"/>
              <a:t>נחשוב על מקרה שבו ציערנו את הזולת בכוח הדיבור (או הכתיבה), </a:t>
            </a:r>
            <a:endParaRPr/>
          </a:p>
          <a:p>
            <a:pPr indent="0" lvl="0" marL="0" rtl="1" algn="r">
              <a:lnSpc>
                <a:spcPct val="100000"/>
              </a:lnSpc>
              <a:spcBef>
                <a:spcPts val="1000"/>
              </a:spcBef>
              <a:spcAft>
                <a:spcPts val="0"/>
              </a:spcAft>
              <a:buSzPct val="100000"/>
              <a:buNone/>
            </a:pPr>
            <a:r>
              <a:rPr lang="iw-IL" sz="3600"/>
              <a:t>האם יש אפשרות לתקן? האם ניתן לפייס?</a:t>
            </a:r>
            <a:endParaRPr/>
          </a:p>
          <a:p>
            <a:pPr indent="0" lvl="0" marL="0" rtl="1" algn="r">
              <a:lnSpc>
                <a:spcPct val="100000"/>
              </a:lnSpc>
              <a:spcBef>
                <a:spcPts val="1000"/>
              </a:spcBef>
              <a:spcAft>
                <a:spcPts val="0"/>
              </a:spcAft>
              <a:buSzPct val="100000"/>
              <a:buNone/>
            </a:pPr>
            <a:r>
              <a:t/>
            </a:r>
            <a:endParaRPr sz="3600"/>
          </a:p>
          <a:p>
            <a:pPr indent="0" lvl="0" marL="0" rtl="1" algn="r">
              <a:lnSpc>
                <a:spcPct val="100000"/>
              </a:lnSpc>
              <a:spcBef>
                <a:spcPts val="1000"/>
              </a:spcBef>
              <a:spcAft>
                <a:spcPts val="0"/>
              </a:spcAft>
              <a:buSzPct val="100000"/>
              <a:buNone/>
            </a:pPr>
            <a:r>
              <a:t/>
            </a:r>
            <a:endParaRPr sz="3600"/>
          </a:p>
          <a:p>
            <a:pPr indent="0" lvl="0" marL="0" rtl="1" algn="r">
              <a:lnSpc>
                <a:spcPct val="100000"/>
              </a:lnSpc>
              <a:spcBef>
                <a:spcPts val="1000"/>
              </a:spcBef>
              <a:spcAft>
                <a:spcPts val="0"/>
              </a:spcAft>
              <a:buSzPct val="100000"/>
              <a:buNone/>
            </a:pPr>
            <a:r>
              <a:rPr lang="iw-IL" sz="3600"/>
              <a:t>                                 ואולי הגיעה השעה לעשות זאת...?</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8" name="Shape 108"/>
        <p:cNvGrpSpPr/>
        <p:nvPr/>
      </p:nvGrpSpPr>
      <p:grpSpPr>
        <a:xfrm>
          <a:off x="0" y="0"/>
          <a:ext cx="0" cy="0"/>
          <a:chOff x="0" y="0"/>
          <a:chExt cx="0" cy="0"/>
        </a:xfrm>
      </p:grpSpPr>
      <p:pic>
        <p:nvPicPr>
          <p:cNvPr descr="האם כוכבים נופלים מגשימים משאלות? - כלכליסט" id="109" name="Google Shape;109;p17"/>
          <p:cNvPicPr preferRelativeResize="0"/>
          <p:nvPr/>
        </p:nvPicPr>
        <p:blipFill rotWithShape="1">
          <a:blip r:embed="rId3">
            <a:alphaModFix amt="50000"/>
          </a:blip>
          <a:srcRect b="0" l="0" r="0" t="14122"/>
          <a:stretch/>
        </p:blipFill>
        <p:spPr>
          <a:xfrm>
            <a:off x="20" y="1"/>
            <a:ext cx="12191980" cy="6857999"/>
          </a:xfrm>
          <a:prstGeom prst="rect">
            <a:avLst/>
          </a:prstGeom>
          <a:noFill/>
          <a:ln>
            <a:noFill/>
          </a:ln>
        </p:spPr>
      </p:pic>
      <p:sp>
        <p:nvSpPr>
          <p:cNvPr id="110" name="Google Shape;110;p17"/>
          <p:cNvSpPr txBox="1"/>
          <p:nvPr>
            <p:ph type="ctrTitle"/>
          </p:nvPr>
        </p:nvSpPr>
        <p:spPr>
          <a:xfrm>
            <a:off x="1524000" y="1122362"/>
            <a:ext cx="9144000" cy="2900518"/>
          </a:xfrm>
          <a:prstGeom prst="rect">
            <a:avLst/>
          </a:prstGeom>
          <a:noFill/>
          <a:ln>
            <a:noFill/>
          </a:ln>
        </p:spPr>
        <p:txBody>
          <a:bodyPr anchorCtr="1" anchor="ctr" bIns="182875" lIns="274300" spcFirstLastPara="1" rIns="274300" wrap="square" tIns="182875">
            <a:normAutofit fontScale="90000"/>
          </a:bodyPr>
          <a:lstStyle/>
          <a:p>
            <a:pPr indent="0" lvl="0" marL="0" rtl="1" algn="ctr">
              <a:lnSpc>
                <a:spcPct val="90000"/>
              </a:lnSpc>
              <a:spcBef>
                <a:spcPts val="0"/>
              </a:spcBef>
              <a:spcAft>
                <a:spcPts val="0"/>
              </a:spcAft>
              <a:buClr>
                <a:srgbClr val="FFFFFF"/>
              </a:buClr>
              <a:buSzPct val="100000"/>
              <a:buFont typeface="Gill Sans"/>
              <a:buNone/>
            </a:pPr>
            <a:r>
              <a:rPr lang="iw-IL" sz="3300">
                <a:solidFill>
                  <a:srgbClr val="FFFFFF"/>
                </a:solidFill>
              </a:rPr>
              <a:t>אבות </a:t>
            </a:r>
            <a:r>
              <a:rPr lang="iw-IL" sz="3300">
                <a:solidFill>
                  <a:srgbClr val="FFFFFF"/>
                </a:solidFill>
                <a:latin typeface="Arial"/>
                <a:ea typeface="Arial"/>
                <a:cs typeface="Arial"/>
                <a:sym typeface="Arial"/>
              </a:rPr>
              <a:t>ואמהות</a:t>
            </a:r>
            <a:r>
              <a:rPr lang="iw-IL" sz="3300">
                <a:solidFill>
                  <a:srgbClr val="FFFFFF"/>
                </a:solidFill>
              </a:rPr>
              <a:t> האומה של עם ישראל </a:t>
            </a:r>
            <a:br>
              <a:rPr lang="iw-IL" sz="3300">
                <a:solidFill>
                  <a:srgbClr val="FFFFFF"/>
                </a:solidFill>
              </a:rPr>
            </a:br>
            <a:r>
              <a:rPr lang="iw-IL" sz="3300">
                <a:solidFill>
                  <a:srgbClr val="FFFFFF"/>
                </a:solidFill>
              </a:rPr>
              <a:t>היו כולם ענקי אמונה ומידות, </a:t>
            </a:r>
            <a:br>
              <a:rPr lang="iw-IL" sz="3300">
                <a:solidFill>
                  <a:srgbClr val="FFFFFF"/>
                </a:solidFill>
              </a:rPr>
            </a:br>
            <a:r>
              <a:rPr lang="iw-IL" sz="3300">
                <a:solidFill>
                  <a:srgbClr val="FFFFFF"/>
                </a:solidFill>
              </a:rPr>
              <a:t>דמויות הוד ופאר שמעשיהם שימשו ככוכבים בחשיכה בדרכו של עם ישראל. </a:t>
            </a:r>
            <a:br>
              <a:rPr lang="iw-IL" sz="3300">
                <a:solidFill>
                  <a:srgbClr val="FFFFFF"/>
                </a:solidFill>
              </a:rPr>
            </a:br>
            <a:r>
              <a:rPr lang="iw-IL" sz="3300">
                <a:solidFill>
                  <a:srgbClr val="FFFFFF"/>
                </a:solidFill>
              </a:rPr>
              <a:t>אך </a:t>
            </a:r>
            <a:r>
              <a:rPr b="1" lang="iw-IL" sz="3300">
                <a:solidFill>
                  <a:srgbClr val="FFFFFF"/>
                </a:solidFill>
              </a:rPr>
              <a:t>המדרש מעיד,</a:t>
            </a:r>
            <a:br>
              <a:rPr b="1" lang="iw-IL" sz="3300">
                <a:solidFill>
                  <a:srgbClr val="FFFFFF"/>
                </a:solidFill>
              </a:rPr>
            </a:br>
            <a:r>
              <a:rPr b="1" lang="iw-IL" sz="3300">
                <a:solidFill>
                  <a:srgbClr val="FFFFFF"/>
                </a:solidFill>
              </a:rPr>
              <a:t> שרחל אמנו </a:t>
            </a:r>
            <a:r>
              <a:rPr b="1" lang="iw-IL" sz="3300">
                <a:solidFill>
                  <a:srgbClr val="FFFFFF"/>
                </a:solidFill>
                <a:latin typeface="Arial"/>
                <a:ea typeface="Arial"/>
                <a:cs typeface="Arial"/>
                <a:sym typeface="Arial"/>
              </a:rPr>
              <a:t>היתה</a:t>
            </a:r>
            <a:r>
              <a:rPr b="1" lang="iw-IL" sz="3300">
                <a:solidFill>
                  <a:srgbClr val="FFFFFF"/>
                </a:solidFill>
              </a:rPr>
              <a:t> מיוחדת מכולם.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44"/>
          <p:cNvSpPr txBox="1"/>
          <p:nvPr>
            <p:ph type="title"/>
          </p:nvPr>
        </p:nvSpPr>
        <p:spPr>
          <a:xfrm>
            <a:off x="2231136" y="964692"/>
            <a:ext cx="7729728" cy="1188720"/>
          </a:xfrm>
          <a:prstGeom prst="rect">
            <a:avLst/>
          </a:prstGeom>
          <a:noFill/>
          <a:ln>
            <a:noFill/>
          </a:ln>
        </p:spPr>
        <p:txBody>
          <a:bodyPr anchorCtr="0" anchor="ctr" bIns="182875" lIns="182875" spcFirstLastPara="1" rIns="182875" wrap="square" tIns="182875">
            <a:normAutofit/>
          </a:bodyPr>
          <a:lstStyle/>
          <a:p>
            <a:pPr indent="0" lvl="0" marL="0" rtl="1" algn="ctr">
              <a:lnSpc>
                <a:spcPct val="90000"/>
              </a:lnSpc>
              <a:spcBef>
                <a:spcPts val="0"/>
              </a:spcBef>
              <a:spcAft>
                <a:spcPts val="0"/>
              </a:spcAft>
              <a:buClr>
                <a:srgbClr val="262626"/>
              </a:buClr>
              <a:buSzPts val="5400"/>
              <a:buFont typeface="Gill Sans"/>
              <a:buNone/>
            </a:pPr>
            <a:r>
              <a:rPr lang="iw-IL" sz="5400"/>
              <a:t>משימה קבוצתית</a:t>
            </a:r>
            <a:endParaRPr/>
          </a:p>
        </p:txBody>
      </p:sp>
      <p:sp>
        <p:nvSpPr>
          <p:cNvPr id="280" name="Google Shape;280;p44"/>
          <p:cNvSpPr txBox="1"/>
          <p:nvPr>
            <p:ph idx="1" type="body"/>
          </p:nvPr>
        </p:nvSpPr>
        <p:spPr>
          <a:xfrm>
            <a:off x="1195754" y="2638044"/>
            <a:ext cx="9847384" cy="3101983"/>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4400"/>
              <a:buNone/>
            </a:pPr>
            <a:r>
              <a:rPr lang="iw-IL" sz="4400"/>
              <a:t>בואו ננסח יחד את הסיסמה שלנו בעד לשון הטוב...</a:t>
            </a:r>
            <a:endParaRPr/>
          </a:p>
          <a:p>
            <a:pPr indent="0" lvl="0" marL="0" rtl="1" algn="r">
              <a:lnSpc>
                <a:spcPct val="100000"/>
              </a:lnSpc>
              <a:spcBef>
                <a:spcPts val="1000"/>
              </a:spcBef>
              <a:spcAft>
                <a:spcPts val="0"/>
              </a:spcAft>
              <a:buSzPts val="4400"/>
              <a:buNone/>
            </a:pPr>
            <a:r>
              <a:rPr lang="iw-IL" sz="4400"/>
              <a:t>                                                                                                                ונגד לשון הרע!</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idx="1" type="body"/>
          </p:nvPr>
        </p:nvSpPr>
        <p:spPr>
          <a:xfrm>
            <a:off x="1222513" y="447398"/>
            <a:ext cx="10515600" cy="5171523"/>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SzPts val="4000"/>
              <a:buNone/>
            </a:pPr>
            <a:r>
              <a:rPr b="1" i="1" lang="iw-IL" sz="4000">
                <a:latin typeface="Calibri"/>
                <a:ea typeface="Calibri"/>
                <a:cs typeface="Calibri"/>
                <a:sym typeface="Calibri"/>
              </a:rPr>
              <a:t>ועם כל זאת- חשוב להדגיש כי יש פעמים ששתיקה היא פסולה:</a:t>
            </a:r>
            <a:endParaRPr/>
          </a:p>
          <a:p>
            <a:pPr indent="0" lvl="0" marL="0" rtl="1" algn="r">
              <a:lnSpc>
                <a:spcPct val="107000"/>
              </a:lnSpc>
              <a:spcBef>
                <a:spcPts val="1800"/>
              </a:spcBef>
              <a:spcAft>
                <a:spcPts val="0"/>
              </a:spcAft>
              <a:buSzPts val="4000"/>
              <a:buNone/>
            </a:pPr>
            <a:r>
              <a:t/>
            </a:r>
            <a:endParaRPr sz="4000">
              <a:latin typeface="Calibri"/>
              <a:ea typeface="Calibri"/>
              <a:cs typeface="Calibri"/>
              <a:sym typeface="Calibri"/>
            </a:endParaRPr>
          </a:p>
          <a:p>
            <a:pPr indent="-228600" lvl="0" marL="228600" rtl="1" algn="r">
              <a:lnSpc>
                <a:spcPct val="107000"/>
              </a:lnSpc>
              <a:spcBef>
                <a:spcPts val="1800"/>
              </a:spcBef>
              <a:spcAft>
                <a:spcPts val="0"/>
              </a:spcAft>
              <a:buSzPts val="3600"/>
              <a:buFont typeface="Noto Sans Symbols"/>
              <a:buChar char="▪"/>
            </a:pPr>
            <a:r>
              <a:rPr b="1" i="1" lang="iw-IL" sz="3600">
                <a:latin typeface="Calibri"/>
                <a:ea typeface="Calibri"/>
                <a:cs typeface="Calibri"/>
                <a:sym typeface="Calibri"/>
              </a:rPr>
              <a:t>לא שותקים כשמישהו פוגע בי (פיזית או מילולית)!</a:t>
            </a:r>
            <a:endParaRPr sz="3600">
              <a:latin typeface="Calibri"/>
              <a:ea typeface="Calibri"/>
              <a:cs typeface="Calibri"/>
              <a:sym typeface="Calibri"/>
            </a:endParaRPr>
          </a:p>
          <a:p>
            <a:pPr indent="-228600" lvl="0" marL="228600" rtl="1" algn="r">
              <a:lnSpc>
                <a:spcPct val="107000"/>
              </a:lnSpc>
              <a:spcBef>
                <a:spcPts val="1800"/>
              </a:spcBef>
              <a:spcAft>
                <a:spcPts val="0"/>
              </a:spcAft>
              <a:buSzPts val="3600"/>
              <a:buFont typeface="Noto Sans Symbols"/>
              <a:buChar char="▪"/>
            </a:pPr>
            <a:r>
              <a:rPr b="1" i="1" lang="iw-IL" sz="3600">
                <a:latin typeface="Calibri"/>
                <a:ea typeface="Calibri"/>
                <a:cs typeface="Calibri"/>
                <a:sym typeface="Calibri"/>
              </a:rPr>
              <a:t>לא שותקים כשפוגעים במישהו אחר!</a:t>
            </a:r>
            <a:endParaRPr sz="3600">
              <a:latin typeface="Calibri"/>
              <a:ea typeface="Calibri"/>
              <a:cs typeface="Calibri"/>
              <a:sym typeface="Calibri"/>
            </a:endParaRPr>
          </a:p>
          <a:p>
            <a:pPr indent="-228600" lvl="0" marL="228600" rtl="1" algn="r">
              <a:lnSpc>
                <a:spcPct val="107000"/>
              </a:lnSpc>
              <a:spcBef>
                <a:spcPts val="1800"/>
              </a:spcBef>
              <a:spcAft>
                <a:spcPts val="0"/>
              </a:spcAft>
              <a:buSzPts val="3600"/>
              <a:buFont typeface="Noto Sans Symbols"/>
              <a:buChar char="▪"/>
            </a:pPr>
            <a:r>
              <a:rPr b="1" i="1" lang="iw-IL" sz="3600">
                <a:latin typeface="Calibri"/>
                <a:ea typeface="Calibri"/>
                <a:cs typeface="Calibri"/>
                <a:sym typeface="Calibri"/>
              </a:rPr>
              <a:t>לא שותקים כשכואב בבטן ומשהו מטריד אותנו, מחפשים את מי לשתף ועם מי להתייעץ!</a:t>
            </a:r>
            <a:endParaRPr sz="3600">
              <a:latin typeface="Calibri"/>
              <a:ea typeface="Calibri"/>
              <a:cs typeface="Calibri"/>
              <a:sym typeface="Calibri"/>
            </a:endParaRPr>
          </a:p>
          <a:p>
            <a:pPr indent="0" lvl="0" marL="0" rtl="1" algn="r">
              <a:lnSpc>
                <a:spcPct val="100000"/>
              </a:lnSpc>
              <a:spcBef>
                <a:spcPts val="18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פרחים בירושלים | משלוחי פרחים בכל האזור בירושלים | פיונה - משלוחי פרחים  וחנות פרחים בירושלים" id="115" name="Google Shape;115;p18"/>
          <p:cNvPicPr preferRelativeResize="0"/>
          <p:nvPr/>
        </p:nvPicPr>
        <p:blipFill rotWithShape="1">
          <a:blip r:embed="rId3">
            <a:alphaModFix/>
          </a:blip>
          <a:srcRect b="0" l="0" r="0" t="0"/>
          <a:stretch/>
        </p:blipFill>
        <p:spPr>
          <a:xfrm>
            <a:off x="0" y="0"/>
            <a:ext cx="12180842" cy="6858000"/>
          </a:xfrm>
          <a:prstGeom prst="rect">
            <a:avLst/>
          </a:prstGeom>
          <a:noFill/>
          <a:ln>
            <a:noFill/>
          </a:ln>
        </p:spPr>
      </p:pic>
      <p:sp>
        <p:nvSpPr>
          <p:cNvPr id="116" name="Google Shape;116;p18"/>
          <p:cNvSpPr txBox="1"/>
          <p:nvPr>
            <p:ph idx="1" type="body"/>
          </p:nvPr>
        </p:nvSpPr>
        <p:spPr>
          <a:xfrm>
            <a:off x="832621" y="3082925"/>
            <a:ext cx="10515600" cy="4351338"/>
          </a:xfrm>
          <a:prstGeom prst="rect">
            <a:avLst/>
          </a:prstGeom>
          <a:noFill/>
          <a:ln>
            <a:noFill/>
          </a:ln>
        </p:spPr>
        <p:txBody>
          <a:bodyPr anchorCtr="0" anchor="t" bIns="45700" lIns="91425" spcFirstLastPara="1" rIns="91425" wrap="square" tIns="45700">
            <a:normAutofit/>
          </a:bodyPr>
          <a:lstStyle/>
          <a:p>
            <a:pPr indent="0" lvl="0" marL="0" rtl="1" algn="ctr">
              <a:lnSpc>
                <a:spcPct val="100000"/>
              </a:lnSpc>
              <a:spcBef>
                <a:spcPts val="0"/>
              </a:spcBef>
              <a:spcAft>
                <a:spcPts val="0"/>
              </a:spcAft>
              <a:buSzPts val="8800"/>
              <a:buNone/>
            </a:pPr>
            <a:r>
              <a:rPr lang="iw-IL" sz="8800">
                <a:latin typeface="Arial"/>
                <a:ea typeface="Arial"/>
                <a:cs typeface="Arial"/>
                <a:sym typeface="Arial"/>
              </a:rPr>
              <a:t>מה היה מיוחד בך, אמא רחל?</a:t>
            </a:r>
            <a:endParaRPr/>
          </a:p>
          <a:p>
            <a:pPr indent="0" lvl="0" marL="0" rtl="1" algn="ctr">
              <a:lnSpc>
                <a:spcPct val="100000"/>
              </a:lnSpc>
              <a:spcBef>
                <a:spcPts val="1000"/>
              </a:spcBef>
              <a:spcAft>
                <a:spcPts val="0"/>
              </a:spcAft>
              <a:buSzPts val="8800"/>
              <a:buNone/>
            </a:pPr>
            <a:r>
              <a:rPr lang="iw-IL" sz="8800">
                <a:latin typeface="Arial"/>
                <a:ea typeface="Arial"/>
                <a:cs typeface="Arial"/>
                <a:sym typeface="Arial"/>
              </a:rPr>
              <a:t> במה זכית את, שאחרים לא?</a:t>
            </a:r>
            <a:endParaRPr sz="8800"/>
          </a:p>
          <a:p>
            <a:pPr indent="-114300" lvl="0" marL="228600" rtl="1" algn="r">
              <a:lnSpc>
                <a:spcPct val="100000"/>
              </a:lnSpc>
              <a:spcBef>
                <a:spcPts val="100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תקשוידאו מיוחד עם טוהר: על אור ואהבה" id="121" name="Google Shape;12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2" name="Google Shape;122;p19"/>
          <p:cNvSpPr txBox="1"/>
          <p:nvPr>
            <p:ph idx="1" type="body"/>
          </p:nvPr>
        </p:nvSpPr>
        <p:spPr>
          <a:xfrm>
            <a:off x="2231136" y="1814732"/>
            <a:ext cx="7729728" cy="3925295"/>
          </a:xfrm>
          <a:prstGeom prst="rect">
            <a:avLst/>
          </a:prstGeom>
          <a:noFill/>
          <a:ln>
            <a:noFill/>
          </a:ln>
        </p:spPr>
        <p:txBody>
          <a:bodyPr anchorCtr="0" anchor="t" bIns="45700" lIns="91425" spcFirstLastPara="1" rIns="91425" wrap="square" tIns="45700">
            <a:normAutofit fontScale="92500" lnSpcReduction="10000"/>
          </a:bodyPr>
          <a:lstStyle/>
          <a:p>
            <a:pPr indent="0" lvl="0" marL="0" rtl="1" algn="ctr">
              <a:lnSpc>
                <a:spcPct val="100000"/>
              </a:lnSpc>
              <a:spcBef>
                <a:spcPts val="0"/>
              </a:spcBef>
              <a:spcAft>
                <a:spcPts val="0"/>
              </a:spcAft>
              <a:buSzPct val="100000"/>
              <a:buNone/>
            </a:pPr>
            <a:r>
              <a:rPr lang="iw-IL" sz="4000">
                <a:solidFill>
                  <a:srgbClr val="6B8890"/>
                </a:solidFill>
              </a:rPr>
              <a:t>במסע הזה נעמיק במידותיה ופעולותיה של אמא רחל</a:t>
            </a:r>
            <a:endParaRPr/>
          </a:p>
          <a:p>
            <a:pPr indent="0" lvl="0" marL="0" rtl="1" algn="ctr">
              <a:lnSpc>
                <a:spcPct val="100000"/>
              </a:lnSpc>
              <a:spcBef>
                <a:spcPts val="1000"/>
              </a:spcBef>
              <a:spcAft>
                <a:spcPts val="0"/>
              </a:spcAft>
              <a:buSzPct val="100000"/>
              <a:buNone/>
            </a:pPr>
            <a:r>
              <a:rPr lang="iw-IL" sz="4000">
                <a:solidFill>
                  <a:srgbClr val="6B8890"/>
                </a:solidFill>
              </a:rPr>
              <a:t> וננסה גם אנו, הקטנות,</a:t>
            </a:r>
            <a:endParaRPr/>
          </a:p>
          <a:p>
            <a:pPr indent="0" lvl="0" marL="0" rtl="1" algn="ctr">
              <a:lnSpc>
                <a:spcPct val="100000"/>
              </a:lnSpc>
              <a:spcBef>
                <a:spcPts val="1000"/>
              </a:spcBef>
              <a:spcAft>
                <a:spcPts val="0"/>
              </a:spcAft>
              <a:buSzPct val="100000"/>
              <a:buNone/>
            </a:pPr>
            <a:r>
              <a:rPr lang="iw-IL" sz="4000">
                <a:solidFill>
                  <a:srgbClr val="6B8890"/>
                </a:solidFill>
              </a:rPr>
              <a:t> להיכנס תחת סינרה של אמא רחל,</a:t>
            </a:r>
            <a:endParaRPr/>
          </a:p>
          <a:p>
            <a:pPr indent="0" lvl="0" marL="0" rtl="1" algn="ctr">
              <a:lnSpc>
                <a:spcPct val="100000"/>
              </a:lnSpc>
              <a:spcBef>
                <a:spcPts val="1000"/>
              </a:spcBef>
              <a:spcAft>
                <a:spcPts val="0"/>
              </a:spcAft>
              <a:buSzPct val="100000"/>
              <a:buNone/>
            </a:pPr>
            <a:r>
              <a:rPr lang="iw-IL" sz="4000">
                <a:solidFill>
                  <a:srgbClr val="6B8890"/>
                </a:solidFill>
              </a:rPr>
              <a:t> להידבק בה, להתקרב, </a:t>
            </a:r>
            <a:endParaRPr/>
          </a:p>
          <a:p>
            <a:pPr indent="0" lvl="0" marL="0" rtl="1" algn="ctr">
              <a:lnSpc>
                <a:spcPct val="100000"/>
              </a:lnSpc>
              <a:spcBef>
                <a:spcPts val="1000"/>
              </a:spcBef>
              <a:spcAft>
                <a:spcPts val="0"/>
              </a:spcAft>
              <a:buSzPct val="100000"/>
              <a:buNone/>
            </a:pPr>
            <a:r>
              <a:rPr lang="iw-IL" sz="4000">
                <a:solidFill>
                  <a:srgbClr val="6B8890"/>
                </a:solidFill>
              </a:rPr>
              <a:t>לגדול לאור דמותה...</a:t>
            </a:r>
            <a:endParaRPr sz="4000">
              <a:solidFill>
                <a:srgbClr val="6B8890"/>
              </a:solidFill>
            </a:endParaRPr>
          </a:p>
          <a:p>
            <a:pPr indent="-122872" lvl="0" marL="228600" rtl="1" algn="r">
              <a:lnSpc>
                <a:spcPct val="100000"/>
              </a:lnSpc>
              <a:spcBef>
                <a:spcPts val="1000"/>
              </a:spcBef>
              <a:spcAft>
                <a:spcPts val="0"/>
              </a:spcAft>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החיפוש מתחיל – מסע ההשגחה של יחיאל - Breslov.org" id="127" name="Google Shape;127;p20"/>
          <p:cNvPicPr preferRelativeResize="0"/>
          <p:nvPr/>
        </p:nvPicPr>
        <p:blipFill rotWithShape="1">
          <a:blip r:embed="rId3">
            <a:alphaModFix/>
          </a:blip>
          <a:srcRect b="0" l="0" r="0" t="0"/>
          <a:stretch/>
        </p:blipFill>
        <p:spPr>
          <a:xfrm>
            <a:off x="0" y="14068"/>
            <a:ext cx="12192000" cy="6858000"/>
          </a:xfrm>
          <a:prstGeom prst="rect">
            <a:avLst/>
          </a:prstGeom>
          <a:noFill/>
          <a:ln>
            <a:noFill/>
          </a:ln>
        </p:spPr>
      </p:pic>
      <p:sp>
        <p:nvSpPr>
          <p:cNvPr id="128" name="Google Shape;128;p20"/>
          <p:cNvSpPr txBox="1"/>
          <p:nvPr>
            <p:ph type="title"/>
          </p:nvPr>
        </p:nvSpPr>
        <p:spPr>
          <a:xfrm>
            <a:off x="1087582" y="-91123"/>
            <a:ext cx="10515600" cy="3701015"/>
          </a:xfrm>
          <a:prstGeom prst="rect">
            <a:avLst/>
          </a:prstGeom>
          <a:no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1" algn="ctr">
              <a:lnSpc>
                <a:spcPct val="90000"/>
              </a:lnSpc>
              <a:spcBef>
                <a:spcPts val="0"/>
              </a:spcBef>
              <a:spcAft>
                <a:spcPts val="0"/>
              </a:spcAft>
              <a:buClr>
                <a:srgbClr val="262626"/>
              </a:buClr>
              <a:buSzPts val="6600"/>
              <a:buFont typeface="Arial"/>
              <a:buNone/>
            </a:pPr>
            <a:r>
              <a:rPr lang="iw-IL" sz="6600">
                <a:latin typeface="Arial"/>
                <a:ea typeface="Arial"/>
                <a:cs typeface="Arial"/>
                <a:sym typeface="Arial"/>
              </a:rPr>
              <a:t>יוצאות לדרך...</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2" name="Shape 132"/>
        <p:cNvGrpSpPr/>
        <p:nvPr/>
      </p:nvGrpSpPr>
      <p:grpSpPr>
        <a:xfrm>
          <a:off x="0" y="0"/>
          <a:ext cx="0" cy="0"/>
          <a:chOff x="0" y="0"/>
          <a:chExt cx="0" cy="0"/>
        </a:xfrm>
      </p:grpSpPr>
      <p:sp>
        <p:nvSpPr>
          <p:cNvPr id="133" name="Google Shape;133;p21"/>
          <p:cNvSpPr txBox="1"/>
          <p:nvPr>
            <p:ph type="title"/>
          </p:nvPr>
        </p:nvSpPr>
        <p:spPr>
          <a:xfrm>
            <a:off x="-3519267" y="1825625"/>
            <a:ext cx="10515600" cy="1325563"/>
          </a:xfrm>
          <a:prstGeom prst="rect">
            <a:avLst/>
          </a:prstGeom>
          <a:no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1" algn="ctr">
              <a:lnSpc>
                <a:spcPct val="90000"/>
              </a:lnSpc>
              <a:spcBef>
                <a:spcPts val="0"/>
              </a:spcBef>
              <a:spcAft>
                <a:spcPts val="0"/>
              </a:spcAft>
              <a:buClr>
                <a:srgbClr val="FFFFFF"/>
              </a:buClr>
              <a:buSzPts val="8000"/>
              <a:buFont typeface="Gill Sans"/>
              <a:buNone/>
            </a:pPr>
            <a:r>
              <a:rPr lang="iw-IL" sz="8000">
                <a:solidFill>
                  <a:srgbClr val="FFFFFF"/>
                </a:solidFill>
                <a:latin typeface="Arial"/>
                <a:ea typeface="Arial"/>
                <a:cs typeface="Arial"/>
                <a:sym typeface="Arial"/>
              </a:rPr>
              <a:t>דיבור</a:t>
            </a:r>
            <a:br>
              <a:rPr lang="iw-IL">
                <a:solidFill>
                  <a:srgbClr val="FFFFFF"/>
                </a:solidFill>
              </a:rPr>
            </a:br>
            <a:endParaRPr>
              <a:solidFill>
                <a:srgbClr val="FFFFFF"/>
              </a:solidFill>
            </a:endParaRPr>
          </a:p>
        </p:txBody>
      </p:sp>
      <p:sp>
        <p:nvSpPr>
          <p:cNvPr id="134" name="Google Shape;134;p21"/>
          <p:cNvSpPr txBox="1"/>
          <p:nvPr>
            <p:ph idx="1" type="body"/>
          </p:nvPr>
        </p:nvSpPr>
        <p:spPr>
          <a:xfrm>
            <a:off x="4191000" y="1825625"/>
            <a:ext cx="7162800" cy="4351338"/>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8000"/>
              <a:buNone/>
            </a:pPr>
            <a:r>
              <a:rPr lang="iw-IL" sz="8000">
                <a:solidFill>
                  <a:srgbClr val="FFFFFF"/>
                </a:solidFill>
                <a:latin typeface="Arial"/>
                <a:ea typeface="Arial"/>
                <a:cs typeface="Arial"/>
                <a:sym typeface="Arial"/>
              </a:rPr>
              <a:t>שתיקה</a:t>
            </a:r>
            <a:endParaRPr/>
          </a:p>
        </p:txBody>
      </p:sp>
      <p:pic>
        <p:nvPicPr>
          <p:cNvPr descr="VS by TDR-Resources on DeviantArt" id="135" name="Google Shape;135;p21"/>
          <p:cNvPicPr preferRelativeResize="0"/>
          <p:nvPr/>
        </p:nvPicPr>
        <p:blipFill rotWithShape="1">
          <a:blip r:embed="rId3">
            <a:alphaModFix/>
          </a:blip>
          <a:srcRect b="0" l="0" r="0" t="0"/>
          <a:stretch/>
        </p:blipFill>
        <p:spPr>
          <a:xfrm>
            <a:off x="4191000" y="681037"/>
            <a:ext cx="3779037" cy="3230843"/>
          </a:xfrm>
          <a:prstGeom prst="rect">
            <a:avLst/>
          </a:prstGeom>
          <a:noFill/>
          <a:ln>
            <a:noFill/>
          </a:ln>
        </p:spPr>
      </p:pic>
      <p:sp>
        <p:nvSpPr>
          <p:cNvPr id="136" name="Google Shape;136;p21"/>
          <p:cNvSpPr txBox="1"/>
          <p:nvPr/>
        </p:nvSpPr>
        <p:spPr>
          <a:xfrm>
            <a:off x="1622474" y="4102246"/>
            <a:ext cx="7162800" cy="4351338"/>
          </a:xfrm>
          <a:prstGeom prst="rect">
            <a:avLst/>
          </a:prstGeom>
          <a:noFill/>
          <a:ln>
            <a:noFill/>
          </a:ln>
        </p:spPr>
        <p:txBody>
          <a:bodyPr anchorCtr="0" anchor="t" bIns="45700" lIns="91425" spcFirstLastPara="1" rIns="91425" wrap="square" tIns="45700">
            <a:normAutofit/>
          </a:bodyPr>
          <a:lstStyle/>
          <a:p>
            <a:pPr indent="0" lvl="0" marL="0" marR="0" rtl="1" algn="r">
              <a:lnSpc>
                <a:spcPct val="90000"/>
              </a:lnSpc>
              <a:spcBef>
                <a:spcPts val="0"/>
              </a:spcBef>
              <a:spcAft>
                <a:spcPts val="0"/>
              </a:spcAft>
              <a:buClr>
                <a:srgbClr val="FFFFFF"/>
              </a:buClr>
              <a:buSzPts val="8000"/>
              <a:buFont typeface="Arial"/>
              <a:buNone/>
            </a:pPr>
            <a:r>
              <a:rPr b="0" i="0" lang="iw-IL" sz="8000" u="none" cap="none" strike="noStrike">
                <a:solidFill>
                  <a:srgbClr val="FFFFFF"/>
                </a:solidFill>
                <a:latin typeface="Gill Sans"/>
                <a:ea typeface="Gill Sans"/>
                <a:cs typeface="Gill Sans"/>
                <a:sym typeface="Gill Sans"/>
              </a:rPr>
              <a:t>מה הכי טוב??</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ארנב מחקה דיבור – צעצוע מצחיק לילדים ומבוגרים – LCP – מוצרים שישנו לכם את  החיים" id="141" name="Google Shape;141;p22"/>
          <p:cNvPicPr preferRelativeResize="0"/>
          <p:nvPr/>
        </p:nvPicPr>
        <p:blipFill rotWithShape="1">
          <a:blip r:embed="rId3">
            <a:alphaModFix/>
          </a:blip>
          <a:srcRect b="0" l="-10" r="54656" t="0"/>
          <a:stretch/>
        </p:blipFill>
        <p:spPr>
          <a:xfrm>
            <a:off x="200547" y="365125"/>
            <a:ext cx="2160000" cy="3838575"/>
          </a:xfrm>
          <a:prstGeom prst="rect">
            <a:avLst/>
          </a:prstGeom>
          <a:noFill/>
          <a:ln>
            <a:noFill/>
          </a:ln>
        </p:spPr>
      </p:pic>
      <p:pic>
        <p:nvPicPr>
          <p:cNvPr descr="שתיקה - TheMarker Cafe" id="142" name="Google Shape;142;p22"/>
          <p:cNvPicPr preferRelativeResize="0"/>
          <p:nvPr/>
        </p:nvPicPr>
        <p:blipFill rotWithShape="1">
          <a:blip r:embed="rId4">
            <a:alphaModFix/>
          </a:blip>
          <a:srcRect b="0" l="0" r="0" t="0"/>
          <a:stretch/>
        </p:blipFill>
        <p:spPr>
          <a:xfrm>
            <a:off x="5404298" y="3919603"/>
            <a:ext cx="2933700" cy="2895600"/>
          </a:xfrm>
          <a:prstGeom prst="ellipse">
            <a:avLst/>
          </a:prstGeom>
          <a:noFill/>
          <a:ln>
            <a:noFill/>
          </a:ln>
        </p:spPr>
      </p:pic>
      <p:sp>
        <p:nvSpPr>
          <p:cNvPr id="143" name="Google Shape;143;p22"/>
          <p:cNvSpPr txBox="1"/>
          <p:nvPr>
            <p:ph type="title"/>
          </p:nvPr>
        </p:nvSpPr>
        <p:spPr>
          <a:xfrm>
            <a:off x="2630157" y="488049"/>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1" algn="ctr">
              <a:lnSpc>
                <a:spcPct val="90000"/>
              </a:lnSpc>
              <a:spcBef>
                <a:spcPts val="0"/>
              </a:spcBef>
              <a:spcAft>
                <a:spcPts val="0"/>
              </a:spcAft>
              <a:buClr>
                <a:srgbClr val="262626"/>
              </a:buClr>
              <a:buSzPts val="2800"/>
              <a:buFont typeface="Gill Sans"/>
              <a:buNone/>
            </a:pPr>
            <a:r>
              <a:rPr lang="iw-IL"/>
              <a:t>כמובן שהתשובה היא- תלוי...</a:t>
            </a:r>
            <a:endParaRPr/>
          </a:p>
        </p:txBody>
      </p:sp>
      <p:sp>
        <p:nvSpPr>
          <p:cNvPr id="144" name="Google Shape;144;p22"/>
          <p:cNvSpPr txBox="1"/>
          <p:nvPr>
            <p:ph idx="1" type="body"/>
          </p:nvPr>
        </p:nvSpPr>
        <p:spPr>
          <a:xfrm>
            <a:off x="838200" y="1825625"/>
            <a:ext cx="10515600" cy="704924"/>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0"/>
              </a:spcBef>
              <a:spcAft>
                <a:spcPts val="0"/>
              </a:spcAft>
              <a:buSzPts val="3200"/>
              <a:buNone/>
            </a:pPr>
            <a:r>
              <a:rPr b="1" lang="iw-IL" sz="3200"/>
              <a:t>שתיקה                          </a:t>
            </a:r>
            <a:r>
              <a:rPr b="1" lang="iw-IL" sz="4000"/>
              <a:t> VS</a:t>
            </a:r>
            <a:r>
              <a:rPr b="1" lang="iw-IL" sz="3200"/>
              <a:t>                                   דיבור</a:t>
            </a:r>
            <a:endParaRPr/>
          </a:p>
          <a:p>
            <a:pPr indent="0" lvl="0" marL="0" rtl="1" algn="r">
              <a:lnSpc>
                <a:spcPct val="100000"/>
              </a:lnSpc>
              <a:spcBef>
                <a:spcPts val="1000"/>
              </a:spcBef>
              <a:spcAft>
                <a:spcPts val="0"/>
              </a:spcAft>
              <a:buSzPts val="1800"/>
              <a:buNone/>
            </a:pPr>
            <a:r>
              <a:t/>
            </a:r>
            <a:endParaRPr/>
          </a:p>
        </p:txBody>
      </p:sp>
      <p:sp>
        <p:nvSpPr>
          <p:cNvPr id="145" name="Google Shape;145;p22"/>
          <p:cNvSpPr txBox="1"/>
          <p:nvPr/>
        </p:nvSpPr>
        <p:spPr>
          <a:xfrm>
            <a:off x="200547" y="2679405"/>
            <a:ext cx="6294474" cy="325916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iw-IL" sz="2800" u="none" cap="none" strike="noStrike">
                <a:solidFill>
                  <a:schemeClr val="dk1"/>
                </a:solidFill>
                <a:latin typeface="Calibri"/>
                <a:ea typeface="Calibri"/>
                <a:cs typeface="Calibri"/>
                <a:sym typeface="Calibri"/>
              </a:rPr>
              <a:t>כח הדיבור מיוחד רק לאדם ונותן לו עליונות על כל הקיים בטבע</a:t>
            </a:r>
            <a:endParaRPr b="0" i="0" sz="2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b="0" i="0" lang="iw-IL" sz="2800" u="none" cap="none" strike="noStrike">
                <a:solidFill>
                  <a:schemeClr val="dk1"/>
                </a:solidFill>
                <a:latin typeface="Calibri"/>
                <a:ea typeface="Calibri"/>
                <a:cs typeface="Calibri"/>
                <a:sym typeface="Calibri"/>
              </a:rPr>
              <a:t> מאפשר לנו תקשורת</a:t>
            </a:r>
            <a:endParaRPr b="0" i="0" sz="2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b="0" i="0" lang="iw-IL" sz="2800" u="none" cap="none" strike="noStrike">
                <a:solidFill>
                  <a:schemeClr val="dk1"/>
                </a:solidFill>
                <a:latin typeface="Calibri"/>
                <a:ea typeface="Calibri"/>
                <a:cs typeface="Calibri"/>
                <a:sym typeface="Calibri"/>
              </a:rPr>
              <a:t>         מאפשר לנו לשמח זה את זה,</a:t>
            </a:r>
            <a:endParaRPr/>
          </a:p>
          <a:p>
            <a:pPr indent="0" lvl="0" marL="0" marR="0" rtl="0" algn="ctr">
              <a:lnSpc>
                <a:spcPct val="107000"/>
              </a:lnSpc>
              <a:spcBef>
                <a:spcPts val="800"/>
              </a:spcBef>
              <a:spcAft>
                <a:spcPts val="0"/>
              </a:spcAft>
              <a:buNone/>
            </a:pPr>
            <a:r>
              <a:rPr b="0" i="0" lang="iw-IL" sz="2800" u="none" cap="none" strike="noStrike">
                <a:solidFill>
                  <a:schemeClr val="dk1"/>
                </a:solidFill>
                <a:latin typeface="Calibri"/>
                <a:ea typeface="Calibri"/>
                <a:cs typeface="Calibri"/>
                <a:sym typeface="Calibri"/>
              </a:rPr>
              <a:t>          לקיים מצוות ואהבת לרעך כמוך</a:t>
            </a:r>
            <a:endParaRPr b="0" i="0" sz="2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b="0" i="0" lang="iw-IL" sz="2800" u="none" cap="none" strike="noStrike">
                <a:solidFill>
                  <a:schemeClr val="dk1"/>
                </a:solidFill>
                <a:latin typeface="Calibri"/>
                <a:ea typeface="Calibri"/>
                <a:cs typeface="Calibri"/>
                <a:sym typeface="Calibri"/>
              </a:rPr>
              <a:t>         יש מצוות שכרוכות בדיבור</a:t>
            </a:r>
            <a:endParaRPr b="0" i="0" sz="2800" u="none" cap="none" strike="noStrike">
              <a:solidFill>
                <a:schemeClr val="dk1"/>
              </a:solidFill>
              <a:latin typeface="Calibri"/>
              <a:ea typeface="Calibri"/>
              <a:cs typeface="Calibri"/>
              <a:sym typeface="Calibri"/>
            </a:endParaRPr>
          </a:p>
        </p:txBody>
      </p:sp>
      <p:sp>
        <p:nvSpPr>
          <p:cNvPr id="146" name="Google Shape;146;p22"/>
          <p:cNvSpPr txBox="1"/>
          <p:nvPr/>
        </p:nvSpPr>
        <p:spPr>
          <a:xfrm>
            <a:off x="6639951" y="2530549"/>
            <a:ext cx="5590655" cy="2131930"/>
          </a:xfrm>
          <a:prstGeom prst="rect">
            <a:avLst/>
          </a:prstGeom>
          <a:noFill/>
          <a:ln>
            <a:noFill/>
          </a:ln>
        </p:spPr>
        <p:txBody>
          <a:bodyPr anchorCtr="0" anchor="t" bIns="45700" lIns="91425" spcFirstLastPara="1" rIns="91425" wrap="square" tIns="45700">
            <a:spAutoFit/>
          </a:bodyPr>
          <a:lstStyle/>
          <a:p>
            <a:pPr indent="0" lvl="0" marL="0" marR="0" rtl="1" algn="ctr">
              <a:lnSpc>
                <a:spcPct val="107000"/>
              </a:lnSpc>
              <a:spcBef>
                <a:spcPts val="0"/>
              </a:spcBef>
              <a:spcAft>
                <a:spcPts val="0"/>
              </a:spcAft>
              <a:buNone/>
            </a:pPr>
            <a:r>
              <a:rPr b="0" i="0" lang="iw-IL" sz="2800" u="none" cap="none" strike="noStrike">
                <a:solidFill>
                  <a:schemeClr val="dk1"/>
                </a:solidFill>
                <a:latin typeface="Calibri"/>
                <a:ea typeface="Calibri"/>
                <a:cs typeface="Calibri"/>
                <a:sym typeface="Calibri"/>
              </a:rPr>
              <a:t>מבטאת שליטה וחכמה</a:t>
            </a:r>
            <a:endParaRPr b="0" i="0" sz="2800" u="none" cap="none" strike="noStrike">
              <a:solidFill>
                <a:schemeClr val="dk1"/>
              </a:solidFill>
              <a:latin typeface="Calibri"/>
              <a:ea typeface="Calibri"/>
              <a:cs typeface="Calibri"/>
              <a:sym typeface="Calibri"/>
            </a:endParaRPr>
          </a:p>
          <a:p>
            <a:pPr indent="0" lvl="0" marL="0" marR="0" rtl="1" algn="ctr">
              <a:lnSpc>
                <a:spcPct val="107000"/>
              </a:lnSpc>
              <a:spcBef>
                <a:spcPts val="800"/>
              </a:spcBef>
              <a:spcAft>
                <a:spcPts val="0"/>
              </a:spcAft>
              <a:buNone/>
            </a:pPr>
            <a:r>
              <a:rPr b="0" i="0" lang="iw-IL" sz="2800" u="none" cap="none" strike="noStrike">
                <a:solidFill>
                  <a:schemeClr val="dk1"/>
                </a:solidFill>
                <a:latin typeface="Calibri"/>
                <a:ea typeface="Calibri"/>
                <a:cs typeface="Calibri"/>
                <a:sym typeface="Calibri"/>
              </a:rPr>
              <a:t>       מונעת מצבים מביכים</a:t>
            </a:r>
            <a:endParaRPr b="0" i="0" sz="2800" u="none" cap="none" strike="noStrike">
              <a:solidFill>
                <a:schemeClr val="dk1"/>
              </a:solidFill>
              <a:latin typeface="Calibri"/>
              <a:ea typeface="Calibri"/>
              <a:cs typeface="Calibri"/>
              <a:sym typeface="Calibri"/>
            </a:endParaRPr>
          </a:p>
          <a:p>
            <a:pPr indent="0" lvl="0" marL="0" marR="0" rtl="1" algn="ctr">
              <a:lnSpc>
                <a:spcPct val="107000"/>
              </a:lnSpc>
              <a:spcBef>
                <a:spcPts val="800"/>
              </a:spcBef>
              <a:spcAft>
                <a:spcPts val="0"/>
              </a:spcAft>
              <a:buNone/>
            </a:pPr>
            <a:r>
              <a:rPr b="0" i="0" lang="iw-IL" sz="2800" u="none" cap="none" strike="noStrike">
                <a:solidFill>
                  <a:schemeClr val="dk1"/>
                </a:solidFill>
                <a:latin typeface="Calibri"/>
                <a:ea typeface="Calibri"/>
                <a:cs typeface="Calibri"/>
                <a:sym typeface="Calibri"/>
              </a:rPr>
              <a:t>           מונעת דיבורים שליליים ופגיעות בזולת (לשון הרע לא מדבר אליי...)</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pic>
        <p:nvPicPr>
          <p:cNvPr descr="מהי הצלחה אמיתית - ואיך להשיג אותה (2020)" id="151" name="Google Shape;151;p23"/>
          <p:cNvPicPr preferRelativeResize="0"/>
          <p:nvPr/>
        </p:nvPicPr>
        <p:blipFill rotWithShape="1">
          <a:blip r:embed="rId3">
            <a:alphaModFix/>
          </a:blip>
          <a:srcRect b="0" l="3445" r="25454" t="0"/>
          <a:stretch/>
        </p:blipFill>
        <p:spPr>
          <a:xfrm>
            <a:off x="3523488" y="10"/>
            <a:ext cx="8668512" cy="6857990"/>
          </a:xfrm>
          <a:prstGeom prst="rect">
            <a:avLst/>
          </a:prstGeom>
          <a:noFill/>
          <a:ln>
            <a:noFill/>
          </a:ln>
        </p:spPr>
      </p:pic>
      <p:sp>
        <p:nvSpPr>
          <p:cNvPr id="152" name="Google Shape;152;p23"/>
          <p:cNvSpPr txBox="1"/>
          <p:nvPr>
            <p:ph idx="1" type="body"/>
          </p:nvPr>
        </p:nvSpPr>
        <p:spPr>
          <a:xfrm>
            <a:off x="424815" y="565404"/>
            <a:ext cx="4072126" cy="5073396"/>
          </a:xfrm>
          <a:prstGeom prst="rect">
            <a:avLst/>
          </a:prstGeom>
          <a:noFill/>
          <a:ln>
            <a:noFill/>
          </a:ln>
        </p:spPr>
        <p:txBody>
          <a:bodyPr anchorCtr="0" anchor="t" bIns="45700" lIns="91425" spcFirstLastPara="1" rIns="91425" wrap="square" tIns="45700">
            <a:normAutofit lnSpcReduction="10000"/>
          </a:bodyPr>
          <a:lstStyle/>
          <a:p>
            <a:pPr indent="0" lvl="0" marL="0" rtl="1" algn="r">
              <a:lnSpc>
                <a:spcPct val="100000"/>
              </a:lnSpc>
              <a:spcBef>
                <a:spcPts val="0"/>
              </a:spcBef>
              <a:spcAft>
                <a:spcPts val="0"/>
              </a:spcAft>
              <a:buSzPts val="3200"/>
              <a:buNone/>
            </a:pPr>
            <a:r>
              <a:rPr b="1" lang="iw-IL" sz="3200"/>
              <a:t>נסכם בקיצור: </a:t>
            </a:r>
            <a:endParaRPr/>
          </a:p>
          <a:p>
            <a:pPr indent="0" lvl="0" marL="0" rtl="1" algn="r">
              <a:lnSpc>
                <a:spcPct val="100000"/>
              </a:lnSpc>
              <a:spcBef>
                <a:spcPts val="1000"/>
              </a:spcBef>
              <a:spcAft>
                <a:spcPts val="0"/>
              </a:spcAft>
              <a:buSzPts val="3200"/>
              <a:buNone/>
            </a:pPr>
            <a:r>
              <a:rPr lang="iw-IL" sz="3200"/>
              <a:t>הדיבור הוא יכולת מופלאה ועימו יש אחריות גדולה!</a:t>
            </a:r>
            <a:endParaRPr/>
          </a:p>
          <a:p>
            <a:pPr indent="0" lvl="0" marL="0" rtl="1" algn="r">
              <a:lnSpc>
                <a:spcPct val="100000"/>
              </a:lnSpc>
              <a:spcBef>
                <a:spcPts val="1000"/>
              </a:spcBef>
              <a:spcAft>
                <a:spcPts val="0"/>
              </a:spcAft>
              <a:buSzPts val="3200"/>
              <a:buNone/>
            </a:pPr>
            <a:r>
              <a:rPr lang="iw-IL" sz="3200"/>
              <a:t>השליטה על הדיבור היא </a:t>
            </a:r>
            <a:r>
              <a:rPr lang="iw-IL" sz="3200">
                <a:latin typeface="Arial"/>
                <a:ea typeface="Arial"/>
                <a:cs typeface="Arial"/>
                <a:sym typeface="Arial"/>
              </a:rPr>
              <a:t>היא</a:t>
            </a:r>
            <a:r>
              <a:rPr lang="iw-IL" sz="3200"/>
              <a:t> המפתח!</a:t>
            </a:r>
            <a:endParaRPr/>
          </a:p>
          <a:p>
            <a:pPr indent="0" lvl="0" marL="0" rtl="1" algn="r">
              <a:lnSpc>
                <a:spcPct val="100000"/>
              </a:lnSpc>
              <a:spcBef>
                <a:spcPts val="1000"/>
              </a:spcBef>
              <a:spcAft>
                <a:spcPts val="0"/>
              </a:spcAft>
              <a:buSzPts val="3200"/>
              <a:buNone/>
            </a:pPr>
            <a:r>
              <a:rPr lang="iw-IL" sz="3200"/>
              <a:t>החכמה היא לדעת מתי לדבר ומתי לשתוק... מתי לכתוב ומתי </a:t>
            </a:r>
            <a:r>
              <a:rPr lang="iw-IL" sz="3200">
                <a:latin typeface="Arial"/>
                <a:ea typeface="Arial"/>
                <a:cs typeface="Arial"/>
                <a:sym typeface="Arial"/>
              </a:rPr>
              <a:t>להמנע</a:t>
            </a:r>
            <a:r>
              <a:rPr lang="iw-IL" sz="3200"/>
              <a:t> מכך...</a:t>
            </a:r>
            <a:endParaRPr/>
          </a:p>
        </p:txBody>
      </p:sp>
    </p:spTree>
  </p:cSld>
  <p:clrMapOvr>
    <a:masterClrMapping/>
  </p:clrMapOvr>
</p:sld>
</file>

<file path=ppt/theme/theme1.xml><?xml version="1.0" encoding="utf-8"?>
<a:theme xmlns:a="http://schemas.openxmlformats.org/drawingml/2006/main" xmlns:r="http://schemas.openxmlformats.org/officeDocument/2006/relationships" name="חבילה">
  <a:themeElements>
    <a:clrScheme name="חבילה">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חבילה">
  <a:themeElements>
    <a:clrScheme name="חבילה">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