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autoCompressPictures="0">
  <p:sldMasterIdLst>
    <p:sldMasterId id="2147483876" r:id="rId4"/>
  </p:sldMasterIdLst>
  <p:notesMasterIdLst>
    <p:notesMasterId r:id="rId25"/>
  </p:notesMasterIdLst>
  <p:handoutMasterIdLst>
    <p:handoutMasterId r:id="rId26"/>
  </p:handoutMasterIdLst>
  <p:sldIdLst>
    <p:sldId id="256" r:id="rId5"/>
    <p:sldId id="276" r:id="rId6"/>
    <p:sldId id="277" r:id="rId7"/>
    <p:sldId id="257" r:id="rId8"/>
    <p:sldId id="261" r:id="rId9"/>
    <p:sldId id="264" r:id="rId10"/>
    <p:sldId id="265" r:id="rId11"/>
    <p:sldId id="262" r:id="rId12"/>
    <p:sldId id="263" r:id="rId13"/>
    <p:sldId id="266" r:id="rId14"/>
    <p:sldId id="267" r:id="rId15"/>
    <p:sldId id="268" r:id="rId16"/>
    <p:sldId id="269" r:id="rId17"/>
    <p:sldId id="270" r:id="rId18"/>
    <p:sldId id="272" r:id="rId19"/>
    <p:sldId id="271" r:id="rId20"/>
    <p:sldId id="273" r:id="rId21"/>
    <p:sldId id="274" r:id="rId22"/>
    <p:sldId id="275" r:id="rId23"/>
    <p:sldId id="278" r:id="rId24"/>
  </p:sldIdLst>
  <p:sldSz cx="12192000" cy="6858000"/>
  <p:notesSz cx="6858000" cy="9144000"/>
  <p:defaultTextStyle>
    <a:defPPr algn="r" rtl="1">
      <a:defRPr lang="he-IL"/>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p:scale>
          <a:sx n="75" d="100"/>
          <a:sy n="75" d="100"/>
        </p:scale>
        <p:origin x="974" y="365"/>
      </p:cViewPr>
      <p:guideLst/>
    </p:cSldViewPr>
  </p:slideViewPr>
  <p:notesTextViewPr>
    <p:cViewPr>
      <p:scale>
        <a:sx n="1" d="1"/>
        <a:sy n="1" d="1"/>
      </p:scale>
      <p:origin x="0" y="0"/>
    </p:cViewPr>
  </p:notesTextViewPr>
  <p:notesViewPr>
    <p:cSldViewPr snapToGrid="0">
      <p:cViewPr varScale="1">
        <p:scale>
          <a:sx n="86" d="100"/>
          <a:sy n="86" d="100"/>
        </p:scale>
        <p:origin x="38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handoutMaster" Target="handoutMasters/handoutMaster1.xml" /><Relationship Id="rId3" Type="http://schemas.openxmlformats.org/officeDocument/2006/relationships/customXml" Target="../customXml/item3.xml" /><Relationship Id="rId21" Type="http://schemas.openxmlformats.org/officeDocument/2006/relationships/slide" Target="slides/slide17.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notesMaster" Target="notesMasters/notesMaster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theme" Target="theme/theme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viewProps" Target="viewProps.xml" /><Relationship Id="rId10" Type="http://schemas.openxmlformats.org/officeDocument/2006/relationships/slide" Target="slides/slide6.xml" /><Relationship Id="rId19" Type="http://schemas.openxmlformats.org/officeDocument/2006/relationships/slide" Target="slides/slide15.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presProps" Target="presProps.xml" /><Relationship Id="rId30" Type="http://schemas.openxmlformats.org/officeDocument/2006/relationships/tableStyles" Target="tableStyle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F9210C6C-4B68-4F7E-8652-D2323F804CD8}"/>
              </a:ext>
            </a:extLst>
          </p:cNvPr>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vl1pPr>
          </a:lstStyle>
          <a:p>
            <a:pPr algn="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a:extLst>
              <a:ext uri="{FF2B5EF4-FFF2-40B4-BE49-F238E27FC236}">
                <a16:creationId xmlns:a16="http://schemas.microsoft.com/office/drawing/2014/main" id="{84929371-8017-4016-BAA8-86725258D951}"/>
              </a:ext>
            </a:extLst>
          </p:cNvPr>
          <p:cNvSpPr>
            <a:spLocks noGrp="1"/>
          </p:cNvSpPr>
          <p:nvPr>
            <p:ph type="dt" sz="quarter" idx="1"/>
          </p:nvPr>
        </p:nvSpPr>
        <p:spPr>
          <a:xfrm flipH="1">
            <a:off x="1587" y="0"/>
            <a:ext cx="2971800" cy="458788"/>
          </a:xfrm>
          <a:prstGeom prst="rect">
            <a:avLst/>
          </a:prstGeom>
        </p:spPr>
        <p:txBody>
          <a:bodyPr vert="horz" lIns="91440" tIns="45720" rIns="91440" bIns="45720" rtlCol="1"/>
          <a:lstStyle>
            <a:lvl1pPr algn="r" rtl="1">
              <a:defRPr sz="1200"/>
            </a:lvl1pPr>
          </a:lstStyle>
          <a:p>
            <a:pPr algn="l" rtl="1"/>
            <a:fld id="{29B57A30-4320-49ED-8C56-A9B1C81B1AE5}" type="datetime1">
              <a:rPr lang="he-IL" smtClean="0">
                <a:latin typeface="Tahoma" panose="020B0604030504040204" pitchFamily="34" charset="0"/>
                <a:ea typeface="Tahoma" panose="020B0604030504040204" pitchFamily="34" charset="0"/>
                <a:cs typeface="Tahoma" panose="020B0604030504040204" pitchFamily="34" charset="0"/>
              </a:rPr>
              <a:t>כ"ה/אדר ב/תשפ"ב</a:t>
            </a:fld>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a:extLst>
              <a:ext uri="{FF2B5EF4-FFF2-40B4-BE49-F238E27FC236}">
                <a16:creationId xmlns:a16="http://schemas.microsoft.com/office/drawing/2014/main" id="{2A10D2BD-B627-4D42-ADCF-456FA80CF910}"/>
              </a:ext>
            </a:extLst>
          </p:cNvPr>
          <p:cNvSpPr>
            <a:spLocks noGrp="1"/>
          </p:cNvSpPr>
          <p:nvPr>
            <p:ph type="ftr" sz="quarter" idx="2"/>
          </p:nvPr>
        </p:nvSpPr>
        <p:spPr>
          <a:xfrm flipH="1">
            <a:off x="3886200" y="8685213"/>
            <a:ext cx="2971800" cy="458787"/>
          </a:xfrm>
          <a:prstGeom prst="rect">
            <a:avLst/>
          </a:prstGeom>
        </p:spPr>
        <p:txBody>
          <a:bodyPr vert="horz" lIns="91440" tIns="45720" rIns="91440" bIns="45720" rtlCol="1" anchor="b"/>
          <a:lstStyle>
            <a:lvl1pPr algn="r" rtl="1">
              <a:defRPr sz="1200"/>
            </a:lvl1pPr>
          </a:lstStyle>
          <a:p>
            <a:pPr algn="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a:extLst>
              <a:ext uri="{FF2B5EF4-FFF2-40B4-BE49-F238E27FC236}">
                <a16:creationId xmlns:a16="http://schemas.microsoft.com/office/drawing/2014/main" id="{6C391DA2-9667-4FFF-B38A-2B2F0B1B2B72}"/>
              </a:ext>
            </a:extLst>
          </p:cNvPr>
          <p:cNvSpPr>
            <a:spLocks noGrp="1"/>
          </p:cNvSpPr>
          <p:nvPr>
            <p:ph type="sldNum" sz="quarter" idx="3"/>
          </p:nvPr>
        </p:nvSpPr>
        <p:spPr>
          <a:xfrm flipH="1">
            <a:off x="1587" y="8685213"/>
            <a:ext cx="2971800" cy="458787"/>
          </a:xfrm>
          <a:prstGeom prst="rect">
            <a:avLst/>
          </a:prstGeom>
        </p:spPr>
        <p:txBody>
          <a:bodyPr vert="horz" lIns="91440" tIns="45720" rIns="91440" bIns="45720" rtlCol="1" anchor="b"/>
          <a:lstStyle>
            <a:lvl1pPr algn="r" rtl="1">
              <a:defRPr sz="1200"/>
            </a:lvl1pPr>
          </a:lstStyle>
          <a:p>
            <a:pPr algn="l" rtl="1"/>
            <a:fld id="{903EFD0F-0A97-497B-B3FB-1CA9D71A4FE0}" type="slidenum">
              <a:rPr lang="he-IL" smtClean="0">
                <a:latin typeface="Tahoma" panose="020B0604030504040204" pitchFamily="34" charset="0"/>
                <a:ea typeface="Tahoma" panose="020B0604030504040204" pitchFamily="34" charset="0"/>
                <a:cs typeface="Tahoma" panose="020B0604030504040204" pitchFamily="34" charset="0"/>
              </a:rPr>
              <a:pPr algn="l" rtl="1"/>
              <a:t>‹#›</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787263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flipH="1">
            <a:off x="38862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3" name="מציין מיקום של תאריך 2"/>
          <p:cNvSpPr>
            <a:spLocks noGrp="1"/>
          </p:cNvSpPr>
          <p:nvPr>
            <p:ph type="dt" idx="1"/>
          </p:nvPr>
        </p:nvSpPr>
        <p:spPr>
          <a:xfrm flipH="1">
            <a:off x="1587" y="0"/>
            <a:ext cx="2971800" cy="458788"/>
          </a:xfrm>
          <a:prstGeom prst="rect">
            <a:avLst/>
          </a:prstGeom>
        </p:spPr>
        <p:txBody>
          <a:bodyPr vert="horz" lIns="91440" tIns="45720" rIns="91440" bIns="45720" rtlCol="1"/>
          <a:lstStyle>
            <a:lvl1pPr algn="l" rtl="1">
              <a:defRPr sz="1200">
                <a:latin typeface="Tahoma" panose="020B0604030504040204" pitchFamily="34" charset="0"/>
                <a:ea typeface="Tahoma" panose="020B0604030504040204" pitchFamily="34" charset="0"/>
                <a:cs typeface="Tahoma" panose="020B0604030504040204" pitchFamily="34" charset="0"/>
              </a:defRPr>
            </a:lvl1pPr>
          </a:lstStyle>
          <a:p>
            <a:fld id="{D15D26B7-4A12-41E1-B710-60C71C881D59}" type="datetime1">
              <a:rPr lang="he-IL" smtClean="0"/>
              <a:pPr/>
              <a:t>כ"ה/אדר ב/תשפ"ב</a:t>
            </a:fld>
            <a:endParaRPr lang="he-IL" dirty="0"/>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he-IL" noProof="0" dirty="0"/>
          </a:p>
        </p:txBody>
      </p:sp>
      <p:sp>
        <p:nvSpPr>
          <p:cNvPr id="5" name="מציין מיקום של הערות 4"/>
          <p:cNvSpPr>
            <a:spLocks noGrp="1"/>
          </p:cNvSpPr>
          <p:nvPr>
            <p:ph type="body" sz="quarter" idx="3"/>
          </p:nvPr>
        </p:nvSpPr>
        <p:spPr>
          <a:xfrm flipH="1">
            <a:off x="685800" y="4400550"/>
            <a:ext cx="5486400" cy="3600450"/>
          </a:xfrm>
          <a:prstGeom prst="rect">
            <a:avLst/>
          </a:prstGeom>
        </p:spPr>
        <p:txBody>
          <a:bodyPr vert="horz" lIns="91440" tIns="45720" rIns="91440" bIns="45720" rtlCol="1"/>
          <a:lstStyle/>
          <a:p>
            <a:pPr lvl="0" rtl="1"/>
            <a:r>
              <a:rPr lang="he-IL" noProof="0" dirty="0"/>
              <a:t>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כותרת תחתונה 5"/>
          <p:cNvSpPr>
            <a:spLocks noGrp="1"/>
          </p:cNvSpPr>
          <p:nvPr>
            <p:ph type="ftr" sz="quarter" idx="4"/>
          </p:nvPr>
        </p:nvSpPr>
        <p:spPr>
          <a:xfrm flipH="1">
            <a:off x="38862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7" name="מציין מיקום של מספר שקופית 6"/>
          <p:cNvSpPr>
            <a:spLocks noGrp="1"/>
          </p:cNvSpPr>
          <p:nvPr>
            <p:ph type="sldNum" sz="quarter" idx="5"/>
          </p:nvPr>
        </p:nvSpPr>
        <p:spPr>
          <a:xfrm flipH="1">
            <a:off x="1587"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pPr algn="l"/>
            <a:fld id="{880C4DC4-A412-4C98-AC88-1601625B3375}" type="slidenum">
              <a:rPr lang="he-IL" smtClean="0"/>
              <a:pPr algn="l"/>
              <a:t>‹#›</a:t>
            </a:fld>
            <a:endParaRPr lang="he-IL" dirty="0"/>
          </a:p>
        </p:txBody>
      </p:sp>
    </p:spTree>
    <p:extLst>
      <p:ext uri="{BB962C8B-B14F-4D97-AF65-F5344CB8AC3E}">
        <p14:creationId xmlns:p14="http://schemas.microsoft.com/office/powerpoint/2010/main" val="263479246"/>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pPr algn="l" rtl="1"/>
            <a:fld id="{880C4DC4-A412-4C98-AC88-1601625B3375}" type="slidenum">
              <a:rPr lang="he-IL" smtClean="0">
                <a:latin typeface="Tahoma" panose="020B0604030504040204" pitchFamily="34" charset="0"/>
                <a:ea typeface="Tahoma" panose="020B0604030504040204" pitchFamily="34" charset="0"/>
                <a:cs typeface="Tahoma" panose="020B0604030504040204" pitchFamily="34" charset="0"/>
              </a:rPr>
              <a:pPr algn="l" rtl="1"/>
              <a:t>1</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0357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10"/>
          </p:nvPr>
        </p:nvSpPr>
        <p:spPr/>
        <p:txBody>
          <a:bodyPr/>
          <a:lstStyle/>
          <a:p>
            <a:pPr algn="l" rtl="1"/>
            <a:fld id="{880C4DC4-A412-4C98-AC88-1601625B3375}" type="slidenum">
              <a:rPr lang="he-IL" smtClean="0">
                <a:latin typeface="Tahoma" panose="020B0604030504040204" pitchFamily="34" charset="0"/>
                <a:ea typeface="Tahoma" panose="020B0604030504040204" pitchFamily="34" charset="0"/>
                <a:cs typeface="Tahoma" panose="020B0604030504040204" pitchFamily="34" charset="0"/>
              </a:rPr>
              <a:pPr algn="l" rtl="1"/>
              <a:t>4</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33109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7" name="מלבן 6"/>
          <p:cNvSpPr>
            <a:spLocks noChangeAspect="1"/>
          </p:cNvSpPr>
          <p:nvPr/>
        </p:nvSpPr>
        <p:spPr>
          <a:xfrm flipH="1">
            <a:off x="23622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ctrTitle"/>
          </p:nvPr>
        </p:nvSpPr>
        <p:spPr>
          <a:xfrm flipH="1">
            <a:off x="1115060" y="882376"/>
            <a:ext cx="9966960" cy="2926080"/>
          </a:xfrm>
        </p:spPr>
        <p:txBody>
          <a:bodyPr rtlCol="1" anchor="b">
            <a:normAutofit/>
          </a:bodyPr>
          <a:lstStyle>
            <a:lvl1pPr algn="ctr" rtl="1">
              <a:lnSpc>
                <a:spcPct val="85000"/>
              </a:lnSpc>
              <a:defRPr sz="7200" b="1" cap="all" baseline="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pPr rtl="1"/>
            <a:r>
              <a:rPr lang="he-IL" noProof="0"/>
              <a:t>לחץ כדי לערוך סגנון כותרת של תבנית בסיס</a:t>
            </a:r>
            <a:endParaRPr lang="he-IL" noProof="0" dirty="0"/>
          </a:p>
        </p:txBody>
      </p:sp>
      <p:sp>
        <p:nvSpPr>
          <p:cNvPr id="3" name="כותרת משנה 2"/>
          <p:cNvSpPr>
            <a:spLocks noGrp="1"/>
          </p:cNvSpPr>
          <p:nvPr>
            <p:ph type="subTitle" idx="1"/>
          </p:nvPr>
        </p:nvSpPr>
        <p:spPr>
          <a:xfrm flipH="1">
            <a:off x="1714610" y="3869634"/>
            <a:ext cx="8767860" cy="1388165"/>
          </a:xfrm>
        </p:spPr>
        <p:txBody>
          <a:bodyPr rtlCol="1">
            <a:normAutofit/>
          </a:bodyPr>
          <a:lstStyle>
            <a:lvl1pPr marL="0" indent="0" algn="ctr" rtl="1">
              <a:buNone/>
              <a:defRPr sz="2200">
                <a:solidFill>
                  <a:srgbClr val="FFFFFF"/>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200"/>
            </a:lvl2pPr>
            <a:lvl3pPr marL="914400" indent="0" algn="ctr" rtl="1">
              <a:buNone/>
              <a:defRPr sz="2200"/>
            </a:lvl3pPr>
            <a:lvl4pPr marL="1371600" indent="0" algn="ctr" rtl="1">
              <a:buNone/>
              <a:defRPr sz="2000"/>
            </a:lvl4pPr>
            <a:lvl5pPr marL="1828800" indent="0" algn="ctr" rtl="1">
              <a:buNone/>
              <a:defRPr sz="2000"/>
            </a:lvl5pPr>
            <a:lvl6pPr marL="2286000" indent="0" algn="ctr" rtl="1">
              <a:buNone/>
              <a:defRPr sz="2000"/>
            </a:lvl6pPr>
            <a:lvl7pPr marL="2743200" indent="0" algn="ctr" rtl="1">
              <a:buNone/>
              <a:defRPr sz="2000"/>
            </a:lvl7pPr>
            <a:lvl8pPr marL="3200400" indent="0" algn="ctr" rtl="1">
              <a:buNone/>
              <a:defRPr sz="2000"/>
            </a:lvl8pPr>
            <a:lvl9pPr marL="3657600" indent="0" algn="ctr" rtl="1">
              <a:buNone/>
              <a:defRPr sz="2000"/>
            </a:lvl9pPr>
          </a:lstStyle>
          <a:p>
            <a:pPr rtl="1"/>
            <a:r>
              <a:rPr lang="he-IL" noProof="0"/>
              <a:t>לחץ כדי לערוך סגנון כותרת משנה של תבנית בסיס</a:t>
            </a:r>
            <a:endParaRPr lang="he-IL" noProof="0" dirty="0"/>
          </a:p>
        </p:txBody>
      </p:sp>
      <p:sp>
        <p:nvSpPr>
          <p:cNvPr id="4" name="מציין מיקום של תאריך 3"/>
          <p:cNvSpPr>
            <a:spLocks noGrp="1"/>
          </p:cNvSpPr>
          <p:nvPr>
            <p:ph type="dt" sz="half" idx="10"/>
          </p:nvPr>
        </p:nvSpPr>
        <p:spPr>
          <a:xfrm flipH="1">
            <a:off x="8719930" y="6223828"/>
            <a:ext cx="2329074" cy="365125"/>
          </a:xfrm>
        </p:spPr>
        <p:txBody>
          <a:bodyPr rtlCol="1"/>
          <a:lstStyle>
            <a:lvl1pPr algn="r" rtl="1">
              <a:defRPr>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fld id="{B06E8A9F-F9EE-4D23-8112-C3C8B186BC73}" type="datetime1">
              <a:rPr lang="he-IL" smtClean="0"/>
              <a:pPr/>
              <a:t>כ"ה/אדר ב/תשפ"ב</a:t>
            </a:fld>
            <a:endParaRPr lang="he-IL" dirty="0"/>
          </a:p>
        </p:txBody>
      </p:sp>
      <p:sp>
        <p:nvSpPr>
          <p:cNvPr id="5" name="מציין מיקום של כותרת תחתונה 4"/>
          <p:cNvSpPr>
            <a:spLocks noGrp="1"/>
          </p:cNvSpPr>
          <p:nvPr>
            <p:ph type="ftr" sz="quarter" idx="11"/>
          </p:nvPr>
        </p:nvSpPr>
        <p:spPr>
          <a:xfrm flipH="1">
            <a:off x="3525078" y="6223828"/>
            <a:ext cx="4717774" cy="365125"/>
          </a:xfrm>
        </p:spPr>
        <p:txBody>
          <a:bodyPr rtlCol="1"/>
          <a:lstStyle>
            <a:lvl1pPr algn="ctr" rtl="1">
              <a:defRPr>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r>
              <a:rPr lang="he-IL"/>
              <a:t>
              </a:t>
            </a:r>
            <a:endParaRPr lang="he-IL" dirty="0"/>
          </a:p>
        </p:txBody>
      </p:sp>
      <p:sp>
        <p:nvSpPr>
          <p:cNvPr id="6" name="מציין מיקום של מספר שקופית 5"/>
          <p:cNvSpPr>
            <a:spLocks noGrp="1"/>
          </p:cNvSpPr>
          <p:nvPr>
            <p:ph type="sldNum" sz="quarter" idx="12"/>
          </p:nvPr>
        </p:nvSpPr>
        <p:spPr>
          <a:xfrm flipH="1">
            <a:off x="1156253" y="6223828"/>
            <a:ext cx="1706217" cy="365125"/>
          </a:xfrm>
        </p:spPr>
        <p:txBody>
          <a:bodyPr rtlCol="1"/>
          <a:lstStyle>
            <a:lvl1pPr algn="l" rtl="1">
              <a:defRPr>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fld id="{6D22F896-40B5-4ADD-8801-0D06FADFA095}" type="slidenum">
              <a:rPr lang="he-IL" smtClean="0"/>
              <a:pPr/>
              <a:t>‹#›</a:t>
            </a:fld>
            <a:endParaRPr lang="he-IL" dirty="0"/>
          </a:p>
        </p:txBody>
      </p:sp>
      <p:cxnSp>
        <p:nvCxnSpPr>
          <p:cNvPr id="8" name="מחבר ישר 7"/>
          <p:cNvCxnSpPr>
            <a:cxnSpLocks/>
          </p:cNvCxnSpPr>
          <p:nvPr/>
        </p:nvCxnSpPr>
        <p:spPr>
          <a:xfrm flipH="1">
            <a:off x="1983739"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78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173480" y="609600"/>
            <a:ext cx="9875520" cy="1356360"/>
          </a:xfrm>
        </p:spPr>
        <p:txBody>
          <a:bodyPr rtlCol="1"/>
          <a:lstStyle>
            <a:lvl1pPr algn="r" rtl="1">
              <a:defRPr/>
            </a:lvl1pPr>
          </a:lstStyle>
          <a:p>
            <a:pPr rtl="1"/>
            <a:r>
              <a:rPr lang="he-IL" noProof="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H="1">
            <a:off x="1176129" y="2057400"/>
            <a:ext cx="9872871" cy="4038600"/>
          </a:xfrm>
        </p:spPr>
        <p:txBody>
          <a:bodyPr vert="eaVert"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4" name="מציין מיקום של תאריך 3"/>
          <p:cNvSpPr>
            <a:spLocks noGrp="1"/>
          </p:cNvSpPr>
          <p:nvPr>
            <p:ph type="dt" sz="half" idx="10"/>
          </p:nvPr>
        </p:nvSpPr>
        <p:spPr>
          <a:xfrm flipH="1">
            <a:off x="8719930" y="6223828"/>
            <a:ext cx="2329074" cy="365125"/>
          </a:xfrm>
        </p:spPr>
        <p:txBody>
          <a:bodyPr rtlCol="1"/>
          <a:lstStyle>
            <a:lvl1pPr algn="r" rtl="1">
              <a:defRPr/>
            </a:lvl1pPr>
          </a:lstStyle>
          <a:p>
            <a:pPr rtl="1"/>
            <a:fld id="{1A5AAC6C-84F5-4136-B4A7-8A3DFC07F86F}" type="datetime1">
              <a:rPr lang="he-IL" noProof="0" smtClean="0"/>
              <a:t>כ"ה/אדר ב/תשפ"ב</a:t>
            </a:fld>
            <a:endParaRPr lang="he-IL" noProof="0" dirty="0"/>
          </a:p>
        </p:txBody>
      </p:sp>
      <p:sp>
        <p:nvSpPr>
          <p:cNvPr id="5" name="מציין מיקום של כותרת תחתונה 4"/>
          <p:cNvSpPr>
            <a:spLocks noGrp="1"/>
          </p:cNvSpPr>
          <p:nvPr>
            <p:ph type="ftr" sz="quarter" idx="11"/>
          </p:nvPr>
        </p:nvSpPr>
        <p:spPr>
          <a:xfrm flipH="1">
            <a:off x="3525078" y="6223828"/>
            <a:ext cx="4717774" cy="365125"/>
          </a:xfrm>
        </p:spPr>
        <p:txBody>
          <a:bodyPr rtlCol="1"/>
          <a:lstStyle>
            <a:lvl1pPr algn="r" rtl="1">
              <a:defRPr/>
            </a:lvl1pPr>
          </a:lstStyle>
          <a:p>
            <a:pPr algn="ctr"/>
            <a:r>
              <a:rPr lang="he-IL" dirty="0"/>
              <a:t>
              </a:t>
            </a:r>
          </a:p>
        </p:txBody>
      </p:sp>
      <p:sp>
        <p:nvSpPr>
          <p:cNvPr id="6" name="מציין מיקום של מספר שקופית 5"/>
          <p:cNvSpPr>
            <a:spLocks noGrp="1"/>
          </p:cNvSpPr>
          <p:nvPr>
            <p:ph type="sldNum" sz="quarter" idx="12"/>
          </p:nvPr>
        </p:nvSpPr>
        <p:spPr>
          <a:xfrm flipH="1">
            <a:off x="1156253" y="6223828"/>
            <a:ext cx="1706217" cy="365125"/>
          </a:xfrm>
        </p:spPr>
        <p:txBody>
          <a:bodyPr rtlCol="1"/>
          <a:lstStyle>
            <a:lvl1pPr algn="l" rtl="1">
              <a:defRPr/>
            </a:lvl1pPr>
          </a:lstStyle>
          <a:p>
            <a:fld id="{6D22F896-40B5-4ADD-8801-0D06FADFA095}" type="slidenum">
              <a:rPr lang="he-IL" smtClean="0"/>
              <a:pPr/>
              <a:t>‹#›</a:t>
            </a:fld>
            <a:endParaRPr lang="he-IL" dirty="0"/>
          </a:p>
        </p:txBody>
      </p:sp>
    </p:spTree>
    <p:extLst>
      <p:ext uri="{BB962C8B-B14F-4D97-AF65-F5344CB8AC3E}">
        <p14:creationId xmlns:p14="http://schemas.microsoft.com/office/powerpoint/2010/main" val="43552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flipH="1">
            <a:off x="1143000" y="762000"/>
            <a:ext cx="2324100" cy="5410200"/>
          </a:xfrm>
        </p:spPr>
        <p:txBody>
          <a:bodyPr vert="vert270" rtlCol="1"/>
          <a:lstStyle>
            <a:lvl1pPr algn="r" rtl="1">
              <a:defRPr/>
            </a:lvl1pPr>
          </a:lstStyle>
          <a:p>
            <a:pPr rtl="1"/>
            <a:r>
              <a:rPr lang="he-IL" noProof="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flipH="1">
            <a:off x="3619500" y="762000"/>
            <a:ext cx="7429500" cy="5410200"/>
          </a:xfrm>
        </p:spPr>
        <p:txBody>
          <a:bodyPr vert="vert270"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4" name="מציין מיקום של תאריך 3"/>
          <p:cNvSpPr>
            <a:spLocks noGrp="1"/>
          </p:cNvSpPr>
          <p:nvPr>
            <p:ph type="dt" sz="half" idx="10"/>
          </p:nvPr>
        </p:nvSpPr>
        <p:spPr>
          <a:xfrm flipH="1">
            <a:off x="8719930" y="6223828"/>
            <a:ext cx="2329074" cy="365125"/>
          </a:xfrm>
        </p:spPr>
        <p:txBody>
          <a:bodyPr rtlCol="1"/>
          <a:lstStyle>
            <a:lvl1pPr algn="r" rtl="1">
              <a:defRPr/>
            </a:lvl1pPr>
          </a:lstStyle>
          <a:p>
            <a:pPr rtl="1"/>
            <a:fld id="{E955733F-FD03-4A24-BDBB-BF678D3F28F2}" type="datetime1">
              <a:rPr lang="he-IL" noProof="0" smtClean="0"/>
              <a:t>כ"ה/אדר ב/תשפ"ב</a:t>
            </a:fld>
            <a:endParaRPr lang="he-IL" noProof="0" dirty="0"/>
          </a:p>
        </p:txBody>
      </p:sp>
      <p:sp>
        <p:nvSpPr>
          <p:cNvPr id="5" name="מציין מיקום של כותרת תחתונה 4"/>
          <p:cNvSpPr>
            <a:spLocks noGrp="1"/>
          </p:cNvSpPr>
          <p:nvPr>
            <p:ph type="ftr" sz="quarter" idx="11"/>
          </p:nvPr>
        </p:nvSpPr>
        <p:spPr>
          <a:xfrm flipH="1">
            <a:off x="3525078" y="6223828"/>
            <a:ext cx="4717774" cy="365125"/>
          </a:xfrm>
        </p:spPr>
        <p:txBody>
          <a:bodyPr rtlCol="1"/>
          <a:lstStyle>
            <a:lvl1pPr algn="r" rtl="1">
              <a:defRPr/>
            </a:lvl1pPr>
          </a:lstStyle>
          <a:p>
            <a:pPr algn="ctr"/>
            <a:r>
              <a:rPr lang="he-IL" dirty="0"/>
              <a:t>
              </a:t>
            </a:r>
          </a:p>
        </p:txBody>
      </p:sp>
      <p:sp>
        <p:nvSpPr>
          <p:cNvPr id="6" name="מציין מיקום של מספר שקופית 5"/>
          <p:cNvSpPr>
            <a:spLocks noGrp="1"/>
          </p:cNvSpPr>
          <p:nvPr>
            <p:ph type="sldNum" sz="quarter" idx="12"/>
          </p:nvPr>
        </p:nvSpPr>
        <p:spPr>
          <a:xfrm flipH="1">
            <a:off x="1156253" y="6223828"/>
            <a:ext cx="1706217" cy="365125"/>
          </a:xfrm>
        </p:spPr>
        <p:txBody>
          <a:bodyPr rtlCol="1"/>
          <a:lstStyle>
            <a:lvl1pPr algn="r" rtl="1">
              <a:defRPr/>
            </a:lvl1pPr>
          </a:lstStyle>
          <a:p>
            <a:pPr algn="l"/>
            <a:fld id="{6D22F896-40B5-4ADD-8801-0D06FADFA095}" type="slidenum">
              <a:rPr lang="he-IL" smtClean="0"/>
              <a:pPr algn="l"/>
              <a:t>‹#›</a:t>
            </a:fld>
            <a:endParaRPr lang="he-IL" dirty="0"/>
          </a:p>
        </p:txBody>
      </p:sp>
    </p:spTree>
    <p:extLst>
      <p:ext uri="{BB962C8B-B14F-4D97-AF65-F5344CB8AC3E}">
        <p14:creationId xmlns:p14="http://schemas.microsoft.com/office/powerpoint/2010/main" val="1994763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173480" y="609600"/>
            <a:ext cx="9875520" cy="1356360"/>
          </a:xfrm>
        </p:spPr>
        <p:txBody>
          <a:bodyPr rtlCol="1"/>
          <a:lstStyle>
            <a:lvl1pPr algn="r" rtl="1">
              <a:defRPr/>
            </a:lvl1pPr>
          </a:lstStyle>
          <a:p>
            <a:pPr rtl="1"/>
            <a:r>
              <a:rPr lang="he-IL" noProof="0"/>
              <a:t>לחץ כדי לערוך סגנון כותרת של תבנית בסיס</a:t>
            </a:r>
            <a:endParaRPr lang="he-IL" noProof="0" dirty="0"/>
          </a:p>
        </p:txBody>
      </p:sp>
      <p:sp>
        <p:nvSpPr>
          <p:cNvPr id="3" name="מציין מיקום תוכן 2"/>
          <p:cNvSpPr>
            <a:spLocks noGrp="1"/>
          </p:cNvSpPr>
          <p:nvPr>
            <p:ph idx="1"/>
          </p:nvPr>
        </p:nvSpPr>
        <p:spPr>
          <a:xfrm flipH="1">
            <a:off x="1176129" y="2057400"/>
            <a:ext cx="9872871" cy="4038600"/>
          </a:xfrm>
        </p:spPr>
        <p:txBody>
          <a:bodyPr rtlCol="1"/>
          <a:lstStyle>
            <a:lvl1pPr algn="r" rtl="1">
              <a:defRPr/>
            </a:lvl1pPr>
            <a:lvl2pPr algn="r" rtl="1">
              <a:defRPr/>
            </a:lvl2pPr>
            <a:lvl3pPr algn="r" rtl="1">
              <a:defRPr/>
            </a:lvl3pPr>
            <a:lvl4pPr algn="r" rtl="1">
              <a:defRPr/>
            </a:lvl4pPr>
            <a:lvl5pPr algn="r" rtl="1">
              <a:defRPr/>
            </a:lvl5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4" name="מציין מיקום של תאריך 3"/>
          <p:cNvSpPr>
            <a:spLocks noGrp="1"/>
          </p:cNvSpPr>
          <p:nvPr>
            <p:ph type="dt" sz="half" idx="10"/>
          </p:nvPr>
        </p:nvSpPr>
        <p:spPr>
          <a:xfrm flipH="1">
            <a:off x="8719930" y="6223828"/>
            <a:ext cx="2329074" cy="365125"/>
          </a:xfrm>
        </p:spPr>
        <p:txBody>
          <a:bodyPr rtlCol="1"/>
          <a:lstStyle>
            <a:lvl1pPr algn="r" rtl="1">
              <a:defRPr/>
            </a:lvl1pPr>
          </a:lstStyle>
          <a:p>
            <a:pPr rtl="1"/>
            <a:fld id="{ECB56A3F-1907-4C1B-B2A0-50ED6453B4FA}" type="datetime1">
              <a:rPr lang="he-IL" noProof="0" smtClean="0"/>
              <a:t>כ"ה/אדר ב/תשפ"ב</a:t>
            </a:fld>
            <a:endParaRPr lang="he-IL" noProof="0" dirty="0"/>
          </a:p>
        </p:txBody>
      </p:sp>
      <p:sp>
        <p:nvSpPr>
          <p:cNvPr id="5" name="מציין מיקום של כותרת תחתונה 4"/>
          <p:cNvSpPr>
            <a:spLocks noGrp="1"/>
          </p:cNvSpPr>
          <p:nvPr>
            <p:ph type="ftr" sz="quarter" idx="11"/>
          </p:nvPr>
        </p:nvSpPr>
        <p:spPr>
          <a:xfrm flipH="1">
            <a:off x="3525078" y="6223828"/>
            <a:ext cx="4717774" cy="365125"/>
          </a:xfrm>
        </p:spPr>
        <p:txBody>
          <a:bodyPr rtlCol="1"/>
          <a:lstStyle>
            <a:lvl1pPr algn="r" rtl="1">
              <a:defRPr/>
            </a:lvl1pPr>
          </a:lstStyle>
          <a:p>
            <a:pPr algn="ctr"/>
            <a:r>
              <a:rPr lang="he-IL" dirty="0"/>
              <a:t>
              </a:t>
            </a:r>
          </a:p>
        </p:txBody>
      </p:sp>
      <p:sp>
        <p:nvSpPr>
          <p:cNvPr id="6" name="מציין מיקום של מספר שקופית 5"/>
          <p:cNvSpPr>
            <a:spLocks noGrp="1"/>
          </p:cNvSpPr>
          <p:nvPr>
            <p:ph type="sldNum" sz="quarter" idx="12"/>
          </p:nvPr>
        </p:nvSpPr>
        <p:spPr>
          <a:xfrm flipH="1">
            <a:off x="1156253" y="6223828"/>
            <a:ext cx="1706217" cy="365125"/>
          </a:xfrm>
        </p:spPr>
        <p:txBody>
          <a:bodyPr rtlCol="1"/>
          <a:lstStyle>
            <a:lvl1pPr algn="l" rtl="1">
              <a:defRPr/>
            </a:lvl1pPr>
          </a:lstStyle>
          <a:p>
            <a:fld id="{6D22F896-40B5-4ADD-8801-0D06FADFA095}" type="slidenum">
              <a:rPr lang="he-IL" smtClean="0"/>
              <a:pPr/>
              <a:t>‹#›</a:t>
            </a:fld>
            <a:endParaRPr lang="he-IL" dirty="0"/>
          </a:p>
        </p:txBody>
      </p:sp>
    </p:spTree>
    <p:extLst>
      <p:ext uri="{BB962C8B-B14F-4D97-AF65-F5344CB8AC3E}">
        <p14:creationId xmlns:p14="http://schemas.microsoft.com/office/powerpoint/2010/main" val="347203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118616" y="1173575"/>
            <a:ext cx="9966960" cy="2926080"/>
          </a:xfrm>
        </p:spPr>
        <p:txBody>
          <a:bodyPr rtlCol="1" anchor="b">
            <a:noAutofit/>
          </a:bodyPr>
          <a:lstStyle>
            <a:lvl1pPr algn="ctr" rtl="1">
              <a:lnSpc>
                <a:spcPct val="85000"/>
              </a:lnSpc>
              <a:defRPr sz="7200" b="0" cap="all" baseline="0"/>
            </a:lvl1pPr>
          </a:lstStyle>
          <a:p>
            <a:pPr rtl="1"/>
            <a:r>
              <a:rPr lang="he-IL" noProof="0"/>
              <a:t>לחץ כדי לערוך סגנון כותרת של תבנית בסיס</a:t>
            </a:r>
            <a:endParaRPr lang="he-IL" noProof="0" dirty="0"/>
          </a:p>
        </p:txBody>
      </p:sp>
      <p:sp>
        <p:nvSpPr>
          <p:cNvPr id="3" name="מציין מיקום טקסט 2"/>
          <p:cNvSpPr>
            <a:spLocks noGrp="1"/>
          </p:cNvSpPr>
          <p:nvPr>
            <p:ph type="body" idx="1"/>
          </p:nvPr>
        </p:nvSpPr>
        <p:spPr>
          <a:xfrm flipH="1">
            <a:off x="1712976" y="4154520"/>
            <a:ext cx="8769096" cy="1363806"/>
          </a:xfrm>
        </p:spPr>
        <p:txBody>
          <a:bodyPr rtlCol="1" anchor="t">
            <a:normAutofit/>
          </a:bodyPr>
          <a:lstStyle>
            <a:lvl1pPr marL="0" indent="0" algn="ctr" rtl="1">
              <a:buNone/>
              <a:defRPr sz="2200">
                <a:solidFill>
                  <a:schemeClr val="accent1"/>
                </a:solidFill>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he-IL" noProof="0"/>
              <a:t>לחץ כדי לערוך סגנונות טקסט של תבנית בסיס</a:t>
            </a:r>
          </a:p>
        </p:txBody>
      </p:sp>
      <p:sp>
        <p:nvSpPr>
          <p:cNvPr id="4" name="מציין מיקום של תאריך 3"/>
          <p:cNvSpPr>
            <a:spLocks noGrp="1"/>
          </p:cNvSpPr>
          <p:nvPr>
            <p:ph type="dt" sz="half" idx="10"/>
          </p:nvPr>
        </p:nvSpPr>
        <p:spPr>
          <a:xfrm flipH="1">
            <a:off x="8719930" y="6223828"/>
            <a:ext cx="2329074" cy="365125"/>
          </a:xfrm>
        </p:spPr>
        <p:txBody>
          <a:bodyPr rtlCol="1"/>
          <a:lstStyle>
            <a:lvl1pPr algn="r" rtl="1">
              <a:defRPr/>
            </a:lvl1pPr>
          </a:lstStyle>
          <a:p>
            <a:pPr rtl="1"/>
            <a:fld id="{9592648E-E7BA-46CE-85DB-223C53C2CD0B}" type="datetime1">
              <a:rPr lang="he-IL" noProof="0" smtClean="0"/>
              <a:t>כ"ה/אדר ב/תשפ"ב</a:t>
            </a:fld>
            <a:endParaRPr lang="he-IL" noProof="0" dirty="0"/>
          </a:p>
        </p:txBody>
      </p:sp>
      <p:sp>
        <p:nvSpPr>
          <p:cNvPr id="5" name="מציין מיקום של כותרת תחתונה 4"/>
          <p:cNvSpPr>
            <a:spLocks noGrp="1"/>
          </p:cNvSpPr>
          <p:nvPr>
            <p:ph type="ftr" sz="quarter" idx="11"/>
          </p:nvPr>
        </p:nvSpPr>
        <p:spPr>
          <a:xfrm flipH="1">
            <a:off x="3525078" y="6223828"/>
            <a:ext cx="4717774" cy="365125"/>
          </a:xfrm>
        </p:spPr>
        <p:txBody>
          <a:bodyPr rtlCol="1"/>
          <a:lstStyle>
            <a:lvl1pPr algn="ctr" rtl="1">
              <a:defRPr/>
            </a:lvl1pPr>
          </a:lstStyle>
          <a:p>
            <a:r>
              <a:rPr lang="he-IL"/>
              <a:t>
              </a:t>
            </a:r>
            <a:endParaRPr lang="he-IL" dirty="0"/>
          </a:p>
        </p:txBody>
      </p:sp>
      <p:sp>
        <p:nvSpPr>
          <p:cNvPr id="6" name="מציין מיקום של מספר שקופית 5"/>
          <p:cNvSpPr>
            <a:spLocks noGrp="1"/>
          </p:cNvSpPr>
          <p:nvPr>
            <p:ph type="sldNum" sz="quarter" idx="12"/>
          </p:nvPr>
        </p:nvSpPr>
        <p:spPr>
          <a:xfrm flipH="1">
            <a:off x="1156253" y="6223828"/>
            <a:ext cx="1706217" cy="365125"/>
          </a:xfrm>
        </p:spPr>
        <p:txBody>
          <a:bodyPr rtlCol="1"/>
          <a:lstStyle>
            <a:lvl1pPr algn="l" rtl="1">
              <a:defRPr/>
            </a:lvl1pPr>
          </a:lstStyle>
          <a:p>
            <a:fld id="{6D22F896-40B5-4ADD-8801-0D06FADFA095}" type="slidenum">
              <a:rPr lang="he-IL" smtClean="0"/>
              <a:pPr/>
              <a:t>‹#›</a:t>
            </a:fld>
            <a:endParaRPr lang="he-IL" dirty="0"/>
          </a:p>
        </p:txBody>
      </p:sp>
      <p:cxnSp>
        <p:nvCxnSpPr>
          <p:cNvPr id="7" name="מחבר ישר 6"/>
          <p:cNvCxnSpPr>
            <a:cxnSpLocks/>
          </p:cNvCxnSpPr>
          <p:nvPr/>
        </p:nvCxnSpPr>
        <p:spPr>
          <a:xfrm flipH="1">
            <a:off x="1981199"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360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כותרת 7"/>
          <p:cNvSpPr>
            <a:spLocks noGrp="1"/>
          </p:cNvSpPr>
          <p:nvPr>
            <p:ph type="title"/>
          </p:nvPr>
        </p:nvSpPr>
        <p:spPr>
          <a:xfrm flipH="1">
            <a:off x="1173480" y="609600"/>
            <a:ext cx="9875520" cy="1356360"/>
          </a:xfrm>
        </p:spPr>
        <p:txBody>
          <a:bodyPr rtlCol="1"/>
          <a:lstStyle>
            <a:lvl1pPr algn="r" rtl="1">
              <a:defRPr/>
            </a:lvl1pPr>
          </a:lstStyle>
          <a:p>
            <a:pPr rtl="1"/>
            <a:r>
              <a:rPr lang="he-IL" noProof="0"/>
              <a:t>לחץ כדי לערוך סגנון כותרת של תבנית בסיס</a:t>
            </a:r>
            <a:endParaRPr lang="he-IL" noProof="0" dirty="0"/>
          </a:p>
        </p:txBody>
      </p:sp>
      <p:sp>
        <p:nvSpPr>
          <p:cNvPr id="3" name="מציין מיקום תוכן 2"/>
          <p:cNvSpPr>
            <a:spLocks noGrp="1"/>
          </p:cNvSpPr>
          <p:nvPr>
            <p:ph sz="half" idx="1"/>
          </p:nvPr>
        </p:nvSpPr>
        <p:spPr>
          <a:xfrm flipH="1">
            <a:off x="6294120" y="2057399"/>
            <a:ext cx="4754880" cy="4023360"/>
          </a:xfrm>
        </p:spPr>
        <p:txBody>
          <a:bodyPr rtlCol="1"/>
          <a:lstStyle>
            <a:lvl1pPr algn="r" rtl="1">
              <a:defRPr sz="22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4" name="מציין מיקום תוכן 3"/>
          <p:cNvSpPr>
            <a:spLocks noGrp="1"/>
          </p:cNvSpPr>
          <p:nvPr>
            <p:ph sz="half" idx="2"/>
          </p:nvPr>
        </p:nvSpPr>
        <p:spPr>
          <a:xfrm flipH="1">
            <a:off x="1169508" y="2057400"/>
            <a:ext cx="4754880" cy="4023360"/>
          </a:xfrm>
        </p:spPr>
        <p:txBody>
          <a:bodyPr rtlCol="1"/>
          <a:lstStyle>
            <a:lvl1pPr algn="r" rtl="1">
              <a:defRPr sz="22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5" name="מציין מיקום של תאריך 4"/>
          <p:cNvSpPr>
            <a:spLocks noGrp="1"/>
          </p:cNvSpPr>
          <p:nvPr>
            <p:ph type="dt" sz="half" idx="10"/>
          </p:nvPr>
        </p:nvSpPr>
        <p:spPr>
          <a:xfrm flipH="1">
            <a:off x="8719930" y="6223828"/>
            <a:ext cx="2329074" cy="365125"/>
          </a:xfrm>
        </p:spPr>
        <p:txBody>
          <a:bodyPr rtlCol="1"/>
          <a:lstStyle>
            <a:lvl1pPr algn="r" rtl="1">
              <a:defRPr/>
            </a:lvl1pPr>
          </a:lstStyle>
          <a:p>
            <a:pPr rtl="1"/>
            <a:fld id="{403CCD0A-6D88-4546-AB1F-FDA6156A595C}" type="datetime1">
              <a:rPr lang="he-IL" noProof="0" smtClean="0"/>
              <a:t>כ"ה/אדר ב/תשפ"ב</a:t>
            </a:fld>
            <a:endParaRPr lang="he-IL" noProof="0" dirty="0"/>
          </a:p>
        </p:txBody>
      </p:sp>
      <p:sp>
        <p:nvSpPr>
          <p:cNvPr id="6" name="מציין מיקום של כותרת תחתונה 5"/>
          <p:cNvSpPr>
            <a:spLocks noGrp="1"/>
          </p:cNvSpPr>
          <p:nvPr>
            <p:ph type="ftr" sz="quarter" idx="11"/>
          </p:nvPr>
        </p:nvSpPr>
        <p:spPr>
          <a:xfrm flipH="1">
            <a:off x="3525078" y="6223828"/>
            <a:ext cx="4717774" cy="365125"/>
          </a:xfrm>
        </p:spPr>
        <p:txBody>
          <a:bodyPr rtlCol="1"/>
          <a:lstStyle>
            <a:lvl1pPr algn="r" rtl="1">
              <a:defRPr/>
            </a:lvl1pPr>
          </a:lstStyle>
          <a:p>
            <a:pPr algn="ctr"/>
            <a:r>
              <a:rPr lang="he-IL" dirty="0"/>
              <a:t>
              </a:t>
            </a:r>
          </a:p>
        </p:txBody>
      </p:sp>
      <p:sp>
        <p:nvSpPr>
          <p:cNvPr id="7" name="מציין מיקום של מספר שקופית 6"/>
          <p:cNvSpPr>
            <a:spLocks noGrp="1"/>
          </p:cNvSpPr>
          <p:nvPr>
            <p:ph type="sldNum" sz="quarter" idx="12"/>
          </p:nvPr>
        </p:nvSpPr>
        <p:spPr>
          <a:xfrm flipH="1">
            <a:off x="1156253" y="6223828"/>
            <a:ext cx="1706217" cy="365125"/>
          </a:xfrm>
        </p:spPr>
        <p:txBody>
          <a:bodyPr rtlCol="1"/>
          <a:lstStyle>
            <a:lvl1pPr algn="l" rtl="1">
              <a:defRPr/>
            </a:lvl1pPr>
          </a:lstStyle>
          <a:p>
            <a:fld id="{6D22F896-40B5-4ADD-8801-0D06FADFA095}" type="slidenum">
              <a:rPr lang="he-IL" smtClean="0"/>
              <a:pPr/>
              <a:t>‹#›</a:t>
            </a:fld>
            <a:endParaRPr lang="he-IL" dirty="0"/>
          </a:p>
        </p:txBody>
      </p:sp>
    </p:spTree>
    <p:extLst>
      <p:ext uri="{BB962C8B-B14F-4D97-AF65-F5344CB8AC3E}">
        <p14:creationId xmlns:p14="http://schemas.microsoft.com/office/powerpoint/2010/main" val="218167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כותרת 9"/>
          <p:cNvSpPr>
            <a:spLocks noGrp="1"/>
          </p:cNvSpPr>
          <p:nvPr>
            <p:ph type="title"/>
          </p:nvPr>
        </p:nvSpPr>
        <p:spPr>
          <a:xfrm flipH="1">
            <a:off x="1173480" y="609600"/>
            <a:ext cx="9875520" cy="1356360"/>
          </a:xfrm>
        </p:spPr>
        <p:txBody>
          <a:bodyPr rtlCol="1"/>
          <a:lstStyle>
            <a:lvl1pPr algn="r" rtl="1">
              <a:defRPr/>
            </a:lvl1pPr>
          </a:lstStyle>
          <a:p>
            <a:pPr rtl="1"/>
            <a:r>
              <a:rPr lang="he-IL" noProof="0"/>
              <a:t>לחץ כדי לערוך סגנון כותרת של תבנית בסיס</a:t>
            </a:r>
            <a:endParaRPr lang="he-IL" noProof="0" dirty="0"/>
          </a:p>
        </p:txBody>
      </p:sp>
      <p:sp>
        <p:nvSpPr>
          <p:cNvPr id="3" name="מציין מיקום טקסט 2"/>
          <p:cNvSpPr>
            <a:spLocks noGrp="1"/>
          </p:cNvSpPr>
          <p:nvPr>
            <p:ph type="body" idx="1"/>
          </p:nvPr>
        </p:nvSpPr>
        <p:spPr>
          <a:xfrm flipH="1">
            <a:off x="6294120" y="2001511"/>
            <a:ext cx="4754880" cy="777240"/>
          </a:xfrm>
        </p:spPr>
        <p:txBody>
          <a:bodyPr rtlCol="1" anchor="ctr"/>
          <a:lstStyle>
            <a:lvl1pPr marL="0" indent="0" algn="r" rtl="1">
              <a:spcBef>
                <a:spcPts val="0"/>
              </a:spcBef>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4" name="מציין מיקום תוכן 3"/>
          <p:cNvSpPr>
            <a:spLocks noGrp="1"/>
          </p:cNvSpPr>
          <p:nvPr>
            <p:ph sz="half" idx="2"/>
          </p:nvPr>
        </p:nvSpPr>
        <p:spPr>
          <a:xfrm flipH="1">
            <a:off x="6294120" y="2721483"/>
            <a:ext cx="4754880" cy="3383280"/>
          </a:xfrm>
        </p:spPr>
        <p:txBody>
          <a:bodyPr rtlCol="1"/>
          <a:lstStyle>
            <a:lvl1pPr algn="r" rtl="1">
              <a:defRPr sz="22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5" name="מציין מיקום טקסט 4"/>
          <p:cNvSpPr>
            <a:spLocks noGrp="1"/>
          </p:cNvSpPr>
          <p:nvPr>
            <p:ph type="body" sz="quarter" idx="3"/>
          </p:nvPr>
        </p:nvSpPr>
        <p:spPr>
          <a:xfrm flipH="1">
            <a:off x="1167947" y="1999032"/>
            <a:ext cx="4754880" cy="777240"/>
          </a:xfrm>
        </p:spPr>
        <p:txBody>
          <a:bodyPr rtlCol="1" anchor="ctr"/>
          <a:lstStyle>
            <a:lvl1pPr marL="0" indent="0" algn="r" rtl="1">
              <a:spcBef>
                <a:spcPts val="0"/>
              </a:spcBef>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a:t>לחץ כדי לערוך סגנונות טקסט של תבנית בסיס</a:t>
            </a:r>
          </a:p>
        </p:txBody>
      </p:sp>
      <p:sp>
        <p:nvSpPr>
          <p:cNvPr id="6" name="מציין מיקום תוכן 5"/>
          <p:cNvSpPr>
            <a:spLocks noGrp="1"/>
          </p:cNvSpPr>
          <p:nvPr>
            <p:ph sz="quarter" idx="4"/>
          </p:nvPr>
        </p:nvSpPr>
        <p:spPr>
          <a:xfrm flipH="1">
            <a:off x="1167947" y="2719322"/>
            <a:ext cx="4754880" cy="3383280"/>
          </a:xfrm>
        </p:spPr>
        <p:txBody>
          <a:bodyPr rtlCol="1"/>
          <a:lstStyle>
            <a:lvl1pPr algn="r" rtl="1">
              <a:defRPr sz="22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7" name="מציין מיקום של תאריך 6"/>
          <p:cNvSpPr>
            <a:spLocks noGrp="1"/>
          </p:cNvSpPr>
          <p:nvPr>
            <p:ph type="dt" sz="half" idx="10"/>
          </p:nvPr>
        </p:nvSpPr>
        <p:spPr>
          <a:xfrm flipH="1">
            <a:off x="8719930" y="6223828"/>
            <a:ext cx="2329074" cy="365125"/>
          </a:xfrm>
        </p:spPr>
        <p:txBody>
          <a:bodyPr rtlCol="1"/>
          <a:lstStyle>
            <a:lvl1pPr algn="r" rtl="1">
              <a:defRPr/>
            </a:lvl1pPr>
          </a:lstStyle>
          <a:p>
            <a:pPr rtl="1"/>
            <a:fld id="{4E151419-A548-4A19-9ED7-DC700AD2C58C}" type="datetime1">
              <a:rPr lang="he-IL" noProof="0" smtClean="0"/>
              <a:t>כ"ה/אדר ב/תשפ"ב</a:t>
            </a:fld>
            <a:endParaRPr lang="he-IL" noProof="0" dirty="0"/>
          </a:p>
        </p:txBody>
      </p:sp>
      <p:sp>
        <p:nvSpPr>
          <p:cNvPr id="8" name="מציין מיקום של כותרת תחתונה 7"/>
          <p:cNvSpPr>
            <a:spLocks noGrp="1"/>
          </p:cNvSpPr>
          <p:nvPr>
            <p:ph type="ftr" sz="quarter" idx="11"/>
          </p:nvPr>
        </p:nvSpPr>
        <p:spPr>
          <a:xfrm flipH="1">
            <a:off x="3525078" y="6223828"/>
            <a:ext cx="4717774" cy="365125"/>
          </a:xfrm>
        </p:spPr>
        <p:txBody>
          <a:bodyPr rtlCol="1"/>
          <a:lstStyle>
            <a:lvl1pPr algn="ctr" rtl="1">
              <a:defRPr/>
            </a:lvl1pPr>
          </a:lstStyle>
          <a:p>
            <a:r>
              <a:rPr lang="he-IL"/>
              <a:t>
              </a:t>
            </a:r>
            <a:endParaRPr lang="he-IL" dirty="0"/>
          </a:p>
        </p:txBody>
      </p:sp>
      <p:sp>
        <p:nvSpPr>
          <p:cNvPr id="9" name="מציין מיקום של מספר שקופית 8"/>
          <p:cNvSpPr>
            <a:spLocks noGrp="1"/>
          </p:cNvSpPr>
          <p:nvPr>
            <p:ph type="sldNum" sz="quarter" idx="12"/>
          </p:nvPr>
        </p:nvSpPr>
        <p:spPr>
          <a:xfrm flipH="1">
            <a:off x="1156253" y="6223828"/>
            <a:ext cx="1706217" cy="365125"/>
          </a:xfrm>
        </p:spPr>
        <p:txBody>
          <a:bodyPr rtlCol="1"/>
          <a:lstStyle>
            <a:lvl1pPr algn="l" rtl="1">
              <a:defRPr/>
            </a:lvl1pPr>
          </a:lstStyle>
          <a:p>
            <a:fld id="{6D22F896-40B5-4ADD-8801-0D06FADFA095}" type="slidenum">
              <a:rPr lang="he-IL" smtClean="0"/>
              <a:pPr/>
              <a:t>‹#›</a:t>
            </a:fld>
            <a:endParaRPr lang="he-IL" dirty="0"/>
          </a:p>
        </p:txBody>
      </p:sp>
    </p:spTree>
    <p:extLst>
      <p:ext uri="{BB962C8B-B14F-4D97-AF65-F5344CB8AC3E}">
        <p14:creationId xmlns:p14="http://schemas.microsoft.com/office/powerpoint/2010/main" val="196335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1173480" y="609600"/>
            <a:ext cx="9875520" cy="1356360"/>
          </a:xfrm>
        </p:spPr>
        <p:txBody>
          <a:bodyPr rtlCol="1"/>
          <a:lstStyle>
            <a:lvl1pPr algn="r" rtl="1">
              <a:defRPr/>
            </a:lvl1pPr>
          </a:lstStyle>
          <a:p>
            <a:pPr rtl="1"/>
            <a:r>
              <a:rPr lang="he-IL" noProof="0"/>
              <a:t>לחץ כדי לערוך סגנון כותרת של תבנית בסיס</a:t>
            </a:r>
            <a:endParaRPr lang="he-IL" noProof="0" dirty="0"/>
          </a:p>
        </p:txBody>
      </p:sp>
      <p:sp>
        <p:nvSpPr>
          <p:cNvPr id="3" name="מציין מיקום של תאריך 2"/>
          <p:cNvSpPr>
            <a:spLocks noGrp="1"/>
          </p:cNvSpPr>
          <p:nvPr>
            <p:ph type="dt" sz="half" idx="10"/>
          </p:nvPr>
        </p:nvSpPr>
        <p:spPr>
          <a:xfrm flipH="1">
            <a:off x="8719930" y="6223828"/>
            <a:ext cx="2329074" cy="365125"/>
          </a:xfrm>
        </p:spPr>
        <p:txBody>
          <a:bodyPr rtlCol="1"/>
          <a:lstStyle>
            <a:lvl1pPr algn="r" rtl="1">
              <a:defRPr/>
            </a:lvl1pPr>
          </a:lstStyle>
          <a:p>
            <a:pPr rtl="1"/>
            <a:fld id="{2A17ABBD-1992-4B8B-9111-FAE621B14B45}" type="datetime1">
              <a:rPr lang="he-IL" noProof="0" smtClean="0"/>
              <a:t>כ"ה/אדר ב/תשפ"ב</a:t>
            </a:fld>
            <a:endParaRPr lang="he-IL" noProof="0" dirty="0"/>
          </a:p>
        </p:txBody>
      </p:sp>
      <p:sp>
        <p:nvSpPr>
          <p:cNvPr id="4" name="מציין מיקום של כותרת תחתונה 3"/>
          <p:cNvSpPr>
            <a:spLocks noGrp="1"/>
          </p:cNvSpPr>
          <p:nvPr>
            <p:ph type="ftr" sz="quarter" idx="11"/>
          </p:nvPr>
        </p:nvSpPr>
        <p:spPr>
          <a:xfrm flipH="1">
            <a:off x="3525078" y="6223828"/>
            <a:ext cx="4717774" cy="365125"/>
          </a:xfrm>
        </p:spPr>
        <p:txBody>
          <a:bodyPr rtlCol="1"/>
          <a:lstStyle>
            <a:lvl1pPr algn="ctr" rtl="1">
              <a:defRPr/>
            </a:lvl1pPr>
          </a:lstStyle>
          <a:p>
            <a:r>
              <a:rPr lang="he-IL"/>
              <a:t>
              </a:t>
            </a:r>
            <a:endParaRPr lang="he-IL" dirty="0"/>
          </a:p>
        </p:txBody>
      </p:sp>
      <p:sp>
        <p:nvSpPr>
          <p:cNvPr id="5" name="מציין מיקום של מספר שקופית 4"/>
          <p:cNvSpPr>
            <a:spLocks noGrp="1"/>
          </p:cNvSpPr>
          <p:nvPr>
            <p:ph type="sldNum" sz="quarter" idx="12"/>
          </p:nvPr>
        </p:nvSpPr>
        <p:spPr>
          <a:xfrm flipH="1">
            <a:off x="1156253" y="6223828"/>
            <a:ext cx="1706217" cy="365125"/>
          </a:xfrm>
        </p:spPr>
        <p:txBody>
          <a:bodyPr rtlCol="1"/>
          <a:lstStyle>
            <a:lvl1pPr algn="l" rtl="1">
              <a:defRPr/>
            </a:lvl1pPr>
          </a:lstStyle>
          <a:p>
            <a:fld id="{6D22F896-40B5-4ADD-8801-0D06FADFA095}" type="slidenum">
              <a:rPr lang="he-IL" smtClean="0"/>
              <a:pPr/>
              <a:t>‹#›</a:t>
            </a:fld>
            <a:endParaRPr lang="he-IL" dirty="0"/>
          </a:p>
        </p:txBody>
      </p:sp>
    </p:spTree>
    <p:extLst>
      <p:ext uri="{BB962C8B-B14F-4D97-AF65-F5344CB8AC3E}">
        <p14:creationId xmlns:p14="http://schemas.microsoft.com/office/powerpoint/2010/main" val="3005428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flipH="1">
            <a:off x="8719930" y="6223828"/>
            <a:ext cx="2329074" cy="365125"/>
          </a:xfrm>
        </p:spPr>
        <p:txBody>
          <a:bodyPr rtlCol="1"/>
          <a:lstStyle>
            <a:lvl1pPr algn="r" rtl="1">
              <a:defRPr/>
            </a:lvl1pPr>
          </a:lstStyle>
          <a:p>
            <a:pPr rtl="1"/>
            <a:fld id="{98814F48-5FCC-4167-A55F-55354603545B}" type="datetime1">
              <a:rPr lang="he-IL" noProof="0" smtClean="0"/>
              <a:t>כ"ה/אדר ב/תשפ"ב</a:t>
            </a:fld>
            <a:endParaRPr lang="he-IL" noProof="0" dirty="0"/>
          </a:p>
        </p:txBody>
      </p:sp>
      <p:sp>
        <p:nvSpPr>
          <p:cNvPr id="3" name="מציין מיקום של כותרת תחתונה 2"/>
          <p:cNvSpPr>
            <a:spLocks noGrp="1"/>
          </p:cNvSpPr>
          <p:nvPr>
            <p:ph type="ftr" sz="quarter" idx="11"/>
          </p:nvPr>
        </p:nvSpPr>
        <p:spPr>
          <a:xfrm flipH="1">
            <a:off x="3525078" y="6223828"/>
            <a:ext cx="4717774" cy="365125"/>
          </a:xfrm>
        </p:spPr>
        <p:txBody>
          <a:bodyPr rtlCol="1"/>
          <a:lstStyle>
            <a:lvl1pPr algn="ctr" rtl="1">
              <a:defRPr/>
            </a:lvl1pPr>
          </a:lstStyle>
          <a:p>
            <a:r>
              <a:rPr lang="he-IL"/>
              <a:t>
              </a:t>
            </a:r>
            <a:endParaRPr lang="he-IL" dirty="0"/>
          </a:p>
        </p:txBody>
      </p:sp>
      <p:sp>
        <p:nvSpPr>
          <p:cNvPr id="4" name="מציין מיקום של מספר שקופית 3"/>
          <p:cNvSpPr>
            <a:spLocks noGrp="1"/>
          </p:cNvSpPr>
          <p:nvPr>
            <p:ph type="sldNum" sz="quarter" idx="12"/>
          </p:nvPr>
        </p:nvSpPr>
        <p:spPr>
          <a:xfrm flipH="1">
            <a:off x="1156253" y="6223828"/>
            <a:ext cx="1706217" cy="365125"/>
          </a:xfrm>
        </p:spPr>
        <p:txBody>
          <a:bodyPr rtlCol="1"/>
          <a:lstStyle>
            <a:lvl1pPr algn="l" rtl="1">
              <a:defRPr/>
            </a:lvl1pPr>
          </a:lstStyle>
          <a:p>
            <a:fld id="{6D22F896-40B5-4ADD-8801-0D06FADFA095}" type="slidenum">
              <a:rPr lang="he-IL" smtClean="0"/>
              <a:pPr/>
              <a:t>‹#›</a:t>
            </a:fld>
            <a:endParaRPr lang="he-IL" dirty="0"/>
          </a:p>
        </p:txBody>
      </p:sp>
    </p:spTree>
    <p:extLst>
      <p:ext uri="{BB962C8B-B14F-4D97-AF65-F5344CB8AC3E}">
        <p14:creationId xmlns:p14="http://schemas.microsoft.com/office/powerpoint/2010/main" val="98825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7117080" y="1097280"/>
            <a:ext cx="3931920" cy="1737360"/>
          </a:xfrm>
        </p:spPr>
        <p:txBody>
          <a:bodyPr rtlCol="1" anchor="b">
            <a:noAutofit/>
          </a:bodyPr>
          <a:lstStyle>
            <a:lvl1pPr algn="r" rtl="1">
              <a:lnSpc>
                <a:spcPct val="90000"/>
              </a:lnSpc>
              <a:defRPr sz="4000" b="0"/>
            </a:lvl1pPr>
          </a:lstStyle>
          <a:p>
            <a:pPr rtl="1"/>
            <a:r>
              <a:rPr lang="he-IL" noProof="0"/>
              <a:t>לחץ כדי לערוך סגנון כותרת של תבנית בסיס</a:t>
            </a:r>
            <a:endParaRPr lang="he-IL" noProof="0" dirty="0"/>
          </a:p>
        </p:txBody>
      </p:sp>
      <p:sp>
        <p:nvSpPr>
          <p:cNvPr id="3" name="מציין מיקום תוכן 2"/>
          <p:cNvSpPr>
            <a:spLocks noGrp="1"/>
          </p:cNvSpPr>
          <p:nvPr>
            <p:ph idx="1"/>
          </p:nvPr>
        </p:nvSpPr>
        <p:spPr>
          <a:xfrm flipH="1">
            <a:off x="1127761" y="1097280"/>
            <a:ext cx="5212080" cy="4663440"/>
          </a:xfrm>
        </p:spPr>
        <p:txBody>
          <a:bodyPr rtlCol="1"/>
          <a:lstStyle>
            <a:lvl1pPr algn="r" rtl="1">
              <a:defRPr sz="3200"/>
            </a:lvl1pPr>
            <a:lvl2pPr algn="r" rtl="1">
              <a:defRPr sz="2800"/>
            </a:lvl2pPr>
            <a:lvl3pPr algn="r" rtl="1">
              <a:defRPr sz="2400"/>
            </a:lvl3pPr>
            <a:lvl4pPr algn="r" rtl="1">
              <a:defRPr sz="2000"/>
            </a:lvl4pPr>
            <a:lvl5pPr algn="r" rtl="1">
              <a:defRPr sz="2000"/>
            </a:lvl5pPr>
            <a:lvl6pPr algn="r" rtl="1">
              <a:defRPr sz="2000"/>
            </a:lvl6pPr>
            <a:lvl7pPr algn="r" rtl="1">
              <a:defRPr sz="2000"/>
            </a:lvl7pPr>
            <a:lvl8pPr algn="r" rtl="1">
              <a:defRPr sz="2000"/>
            </a:lvl8pPr>
            <a:lvl9pPr algn="r" rtl="1">
              <a:defRPr sz="2000"/>
            </a:lvl9pPr>
          </a:lstStyle>
          <a:p>
            <a:pPr lvl="0" rtl="1"/>
            <a:r>
              <a:rPr lang="he-IL" noProof="0"/>
              <a:t>לחץ כדי לערוך סגנונות טקסט של תבנית בסיס</a:t>
            </a:r>
          </a:p>
          <a:p>
            <a:pPr lvl="1" rtl="1"/>
            <a:r>
              <a:rPr lang="he-IL" noProof="0"/>
              <a:t>רמה שנייה</a:t>
            </a:r>
          </a:p>
          <a:p>
            <a:pPr lvl="2" rtl="1"/>
            <a:r>
              <a:rPr lang="he-IL" noProof="0"/>
              <a:t>רמה שלישית</a:t>
            </a:r>
          </a:p>
          <a:p>
            <a:pPr lvl="3" rtl="1"/>
            <a:r>
              <a:rPr lang="he-IL" noProof="0"/>
              <a:t>רמה רביעית</a:t>
            </a:r>
          </a:p>
          <a:p>
            <a:pPr lvl="4" rtl="1"/>
            <a:r>
              <a:rPr lang="he-IL" noProof="0"/>
              <a:t>רמה חמישית</a:t>
            </a:r>
            <a:endParaRPr lang="he-IL" noProof="0" dirty="0"/>
          </a:p>
        </p:txBody>
      </p:sp>
      <p:sp>
        <p:nvSpPr>
          <p:cNvPr id="4" name="מציין מיקום טקסט 3"/>
          <p:cNvSpPr>
            <a:spLocks noGrp="1"/>
          </p:cNvSpPr>
          <p:nvPr>
            <p:ph type="body" sz="half" idx="2"/>
          </p:nvPr>
        </p:nvSpPr>
        <p:spPr>
          <a:xfrm flipH="1">
            <a:off x="7117080" y="2834640"/>
            <a:ext cx="3931920" cy="3017520"/>
          </a:xfrm>
        </p:spPr>
        <p:txBody>
          <a:bodyPr rtlCol="1">
            <a:normAutofit/>
          </a:bodyPr>
          <a:lstStyle>
            <a:lvl1pPr marL="0" indent="0" algn="r" rtl="1">
              <a:lnSpc>
                <a:spcPct val="100000"/>
              </a:lnSpc>
              <a:spcBef>
                <a:spcPts val="1000"/>
              </a:spcBef>
              <a:buNone/>
              <a:defRPr sz="17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לחץ כדי לערוך סגנונות טקסט של תבנית בסיס</a:t>
            </a:r>
          </a:p>
        </p:txBody>
      </p:sp>
      <p:sp>
        <p:nvSpPr>
          <p:cNvPr id="5" name="מציין מיקום של תאריך 4"/>
          <p:cNvSpPr>
            <a:spLocks noGrp="1"/>
          </p:cNvSpPr>
          <p:nvPr>
            <p:ph type="dt" sz="half" idx="10"/>
          </p:nvPr>
        </p:nvSpPr>
        <p:spPr>
          <a:xfrm flipH="1">
            <a:off x="8719930" y="6223828"/>
            <a:ext cx="2329074" cy="365125"/>
          </a:xfrm>
        </p:spPr>
        <p:txBody>
          <a:bodyPr rtlCol="1"/>
          <a:lstStyle>
            <a:lvl1pPr algn="r" rtl="1">
              <a:defRPr/>
            </a:lvl1pPr>
          </a:lstStyle>
          <a:p>
            <a:pPr rtl="1"/>
            <a:fld id="{120CCE66-5BA8-4DB2-8D7F-1E324E373D34}" type="datetime1">
              <a:rPr lang="he-IL" noProof="0" smtClean="0"/>
              <a:t>כ"ה/אדר ב/תשפ"ב</a:t>
            </a:fld>
            <a:endParaRPr lang="he-IL" noProof="0" dirty="0"/>
          </a:p>
        </p:txBody>
      </p:sp>
      <p:sp>
        <p:nvSpPr>
          <p:cNvPr id="6" name="מציין מיקום של כותרת תחתונה 5"/>
          <p:cNvSpPr>
            <a:spLocks noGrp="1"/>
          </p:cNvSpPr>
          <p:nvPr>
            <p:ph type="ftr" sz="quarter" idx="11"/>
          </p:nvPr>
        </p:nvSpPr>
        <p:spPr>
          <a:xfrm flipH="1">
            <a:off x="3525078" y="6223828"/>
            <a:ext cx="4717774" cy="365125"/>
          </a:xfrm>
        </p:spPr>
        <p:txBody>
          <a:bodyPr rtlCol="1"/>
          <a:lstStyle>
            <a:lvl1pPr algn="r" rtl="1">
              <a:defRPr/>
            </a:lvl1pPr>
          </a:lstStyle>
          <a:p>
            <a:pPr algn="ctr"/>
            <a:r>
              <a:rPr lang="he-IL" dirty="0"/>
              <a:t>
              </a:t>
            </a:r>
          </a:p>
        </p:txBody>
      </p:sp>
      <p:sp>
        <p:nvSpPr>
          <p:cNvPr id="7" name="מציין מיקום של מספר שקופית 6"/>
          <p:cNvSpPr>
            <a:spLocks noGrp="1"/>
          </p:cNvSpPr>
          <p:nvPr>
            <p:ph type="sldNum" sz="quarter" idx="12"/>
          </p:nvPr>
        </p:nvSpPr>
        <p:spPr>
          <a:xfrm flipH="1">
            <a:off x="1156253" y="6223828"/>
            <a:ext cx="1706217" cy="365125"/>
          </a:xfrm>
        </p:spPr>
        <p:txBody>
          <a:bodyPr rtlCol="1"/>
          <a:lstStyle>
            <a:lvl1pPr algn="r" rtl="1">
              <a:defRPr/>
            </a:lvl1pPr>
          </a:lstStyle>
          <a:p>
            <a:pPr algn="l"/>
            <a:fld id="{6D22F896-40B5-4ADD-8801-0D06FADFA095}" type="slidenum">
              <a:rPr lang="he-IL" smtClean="0"/>
              <a:pPr algn="l"/>
              <a:t>‹#›</a:t>
            </a:fld>
            <a:endParaRPr lang="he-IL" dirty="0"/>
          </a:p>
        </p:txBody>
      </p:sp>
    </p:spTree>
    <p:extLst>
      <p:ext uri="{BB962C8B-B14F-4D97-AF65-F5344CB8AC3E}">
        <p14:creationId xmlns:p14="http://schemas.microsoft.com/office/powerpoint/2010/main" val="215838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7117080" y="1097280"/>
            <a:ext cx="3931920" cy="1737360"/>
          </a:xfrm>
        </p:spPr>
        <p:txBody>
          <a:bodyPr rtlCol="1" anchor="b">
            <a:noAutofit/>
          </a:bodyPr>
          <a:lstStyle>
            <a:lvl1pPr algn="r" rtl="1">
              <a:lnSpc>
                <a:spcPct val="90000"/>
              </a:lnSpc>
              <a:defRPr sz="4000" b="0"/>
            </a:lvl1pPr>
          </a:lstStyle>
          <a:p>
            <a:pPr rtl="1"/>
            <a:r>
              <a:rPr lang="he-IL" noProof="0"/>
              <a:t>לחץ כדי לערוך סגנון כותרת של תבנית בסיס</a:t>
            </a:r>
            <a:endParaRPr lang="he-IL" noProof="0" dirty="0"/>
          </a:p>
        </p:txBody>
      </p:sp>
      <p:sp>
        <p:nvSpPr>
          <p:cNvPr id="3" name="מציין מיקום של תמונה 2"/>
          <p:cNvSpPr>
            <a:spLocks noGrp="1" noChangeAspect="1"/>
          </p:cNvSpPr>
          <p:nvPr>
            <p:ph type="pic" idx="1"/>
          </p:nvPr>
        </p:nvSpPr>
        <p:spPr>
          <a:xfrm flipH="1">
            <a:off x="679704" y="1069847"/>
            <a:ext cx="6099048" cy="4800600"/>
          </a:xfrm>
        </p:spPr>
        <p:txBody>
          <a:bodyPr lIns="274320" tIns="182880" rtlCol="1" anchor="t">
            <a:normAutofit/>
          </a:bodyPr>
          <a:lstStyle>
            <a:lvl1pPr marL="0" indent="0" algn="r" rtl="1">
              <a:buNone/>
              <a:defRPr sz="28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noProof="0"/>
              <a:t>לחץ על הסמל כדי להוסיף תמונה</a:t>
            </a:r>
            <a:endParaRPr lang="he-IL" noProof="0" dirty="0"/>
          </a:p>
        </p:txBody>
      </p:sp>
      <p:sp>
        <p:nvSpPr>
          <p:cNvPr id="4" name="מציין מיקום טקסט 3"/>
          <p:cNvSpPr>
            <a:spLocks noGrp="1"/>
          </p:cNvSpPr>
          <p:nvPr>
            <p:ph type="body" sz="half" idx="2"/>
          </p:nvPr>
        </p:nvSpPr>
        <p:spPr>
          <a:xfrm flipH="1">
            <a:off x="7117080" y="2834640"/>
            <a:ext cx="3931920" cy="2880360"/>
          </a:xfrm>
        </p:spPr>
        <p:txBody>
          <a:bodyPr rtlCol="1">
            <a:normAutofit/>
          </a:bodyPr>
          <a:lstStyle>
            <a:lvl1pPr marL="0" indent="0" algn="r" rtl="1">
              <a:lnSpc>
                <a:spcPct val="100000"/>
              </a:lnSpc>
              <a:spcBef>
                <a:spcPts val="1000"/>
              </a:spcBef>
              <a:buNone/>
              <a:defRPr sz="1700"/>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noProof="0"/>
              <a:t>לחץ כדי לערוך סגנונות טקסט של תבנית בסיס</a:t>
            </a:r>
          </a:p>
        </p:txBody>
      </p:sp>
      <p:sp>
        <p:nvSpPr>
          <p:cNvPr id="5" name="מציין מיקום של תאריך 4"/>
          <p:cNvSpPr>
            <a:spLocks noGrp="1"/>
          </p:cNvSpPr>
          <p:nvPr>
            <p:ph type="dt" sz="half" idx="10"/>
          </p:nvPr>
        </p:nvSpPr>
        <p:spPr>
          <a:xfrm flipH="1">
            <a:off x="8719930" y="6223828"/>
            <a:ext cx="2329074" cy="365125"/>
          </a:xfrm>
        </p:spPr>
        <p:txBody>
          <a:bodyPr rtlCol="1"/>
          <a:lstStyle>
            <a:lvl1pPr algn="r" rtl="1">
              <a:defRPr/>
            </a:lvl1pPr>
          </a:lstStyle>
          <a:p>
            <a:pPr rtl="1"/>
            <a:fld id="{62D54E7D-5580-4E5E-A546-3362F572CDAA}" type="datetime1">
              <a:rPr lang="he-IL" noProof="0" smtClean="0"/>
              <a:t>כ"ה/אדר ב/תשפ"ב</a:t>
            </a:fld>
            <a:endParaRPr lang="he-IL" noProof="0" dirty="0"/>
          </a:p>
        </p:txBody>
      </p:sp>
      <p:sp>
        <p:nvSpPr>
          <p:cNvPr id="6" name="מציין מיקום של כותרת תחתונה 5"/>
          <p:cNvSpPr>
            <a:spLocks noGrp="1"/>
          </p:cNvSpPr>
          <p:nvPr>
            <p:ph type="ftr" sz="quarter" idx="11"/>
          </p:nvPr>
        </p:nvSpPr>
        <p:spPr>
          <a:xfrm flipH="1">
            <a:off x="3525078" y="6223828"/>
            <a:ext cx="4717774" cy="365125"/>
          </a:xfrm>
        </p:spPr>
        <p:txBody>
          <a:bodyPr rtlCol="1"/>
          <a:lstStyle>
            <a:lvl1pPr algn="ctr" rtl="1">
              <a:defRPr/>
            </a:lvl1pPr>
          </a:lstStyle>
          <a:p>
            <a:r>
              <a:rPr lang="he-IL"/>
              <a:t>
              </a:t>
            </a:r>
            <a:endParaRPr lang="he-IL" dirty="0"/>
          </a:p>
        </p:txBody>
      </p:sp>
      <p:sp>
        <p:nvSpPr>
          <p:cNvPr id="7" name="מציין מיקום של מספר שקופית 6"/>
          <p:cNvSpPr>
            <a:spLocks noGrp="1"/>
          </p:cNvSpPr>
          <p:nvPr>
            <p:ph type="sldNum" sz="quarter" idx="12"/>
          </p:nvPr>
        </p:nvSpPr>
        <p:spPr>
          <a:xfrm flipH="1">
            <a:off x="1156253" y="6223828"/>
            <a:ext cx="1706217" cy="365125"/>
          </a:xfrm>
        </p:spPr>
        <p:txBody>
          <a:bodyPr rtlCol="1"/>
          <a:lstStyle>
            <a:lvl1pPr algn="l" rtl="1">
              <a:defRPr/>
            </a:lvl1pPr>
          </a:lstStyle>
          <a:p>
            <a:fld id="{6D22F896-40B5-4ADD-8801-0D06FADFA095}" type="slidenum">
              <a:rPr lang="he-IL" smtClean="0"/>
              <a:pPr/>
              <a:t>‹#›</a:t>
            </a:fld>
            <a:endParaRPr lang="he-IL" dirty="0"/>
          </a:p>
        </p:txBody>
      </p:sp>
    </p:spTree>
    <p:extLst>
      <p:ext uri="{BB962C8B-B14F-4D97-AF65-F5344CB8AC3E}">
        <p14:creationId xmlns:p14="http://schemas.microsoft.com/office/powerpoint/2010/main" val="7408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מלבן 6"/>
          <p:cNvSpPr>
            <a:spLocks noChangeAspect="1"/>
          </p:cNvSpPr>
          <p:nvPr/>
        </p:nvSpPr>
        <p:spPr>
          <a:xfrm flipH="1">
            <a:off x="23622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מציין מיקום של כותרת 1"/>
          <p:cNvSpPr>
            <a:spLocks noGrp="1"/>
          </p:cNvSpPr>
          <p:nvPr>
            <p:ph type="title"/>
          </p:nvPr>
        </p:nvSpPr>
        <p:spPr>
          <a:xfrm flipH="1">
            <a:off x="1173480" y="609600"/>
            <a:ext cx="9875520" cy="1356360"/>
          </a:xfrm>
          <a:prstGeom prst="rect">
            <a:avLst/>
          </a:prstGeom>
        </p:spPr>
        <p:txBody>
          <a:bodyPr vert="horz" lIns="91440" tIns="45720" rIns="91440" bIns="45720" rtlCol="1" anchor="ctr">
            <a:normAutofit/>
          </a:bodyPr>
          <a:lstStyle/>
          <a:p>
            <a:pPr rtl="1"/>
            <a:r>
              <a:rPr lang="he-IL" noProof="0" dirty="0"/>
              <a:t>לחץ כדי לערוך סגנון כותרת של תבנית בסיס</a:t>
            </a:r>
          </a:p>
        </p:txBody>
      </p:sp>
      <p:sp>
        <p:nvSpPr>
          <p:cNvPr id="3" name="מציין מיקום טקסט 2"/>
          <p:cNvSpPr>
            <a:spLocks noGrp="1"/>
          </p:cNvSpPr>
          <p:nvPr>
            <p:ph type="body" idx="1"/>
          </p:nvPr>
        </p:nvSpPr>
        <p:spPr>
          <a:xfrm flipH="1">
            <a:off x="1176129" y="2057400"/>
            <a:ext cx="9872871" cy="4038600"/>
          </a:xfrm>
          <a:prstGeom prst="rect">
            <a:avLst/>
          </a:prstGeom>
        </p:spPr>
        <p:txBody>
          <a:bodyPr vert="horz" lIns="91440" tIns="45720" rIns="91440" bIns="45720" rtlCol="1">
            <a:normAutofit/>
          </a:bodyPr>
          <a:lstStyle/>
          <a:p>
            <a:pPr lvl="0" rtl="1"/>
            <a:r>
              <a:rPr lang="he-IL" noProof="0" dirty="0"/>
              <a:t>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4" name="מציין מיקום של תאריך 3"/>
          <p:cNvSpPr>
            <a:spLocks noGrp="1"/>
          </p:cNvSpPr>
          <p:nvPr>
            <p:ph type="dt" sz="half" idx="2"/>
          </p:nvPr>
        </p:nvSpPr>
        <p:spPr>
          <a:xfrm flipH="1">
            <a:off x="8719930" y="6223828"/>
            <a:ext cx="2329074" cy="365125"/>
          </a:xfrm>
          <a:prstGeom prst="rect">
            <a:avLst/>
          </a:prstGeom>
        </p:spPr>
        <p:txBody>
          <a:bodyPr vert="horz" lIns="91440" tIns="45720" rIns="91440" bIns="45720" rtlCol="1" anchor="ctr"/>
          <a:lstStyle>
            <a:lvl1pPr algn="r" rtl="1">
              <a:defRPr sz="1200">
                <a:solidFill>
                  <a:schemeClr val="accent1"/>
                </a:solidFill>
                <a:latin typeface="Tahoma" panose="020B0604030504040204" pitchFamily="34" charset="0"/>
                <a:ea typeface="Tahoma" panose="020B0604030504040204" pitchFamily="34" charset="0"/>
                <a:cs typeface="Tahoma" panose="020B0604030504040204" pitchFamily="34" charset="0"/>
              </a:defRPr>
            </a:lvl1pPr>
          </a:lstStyle>
          <a:p>
            <a:fld id="{CE65F245-D7AA-46A9-8A12-6C33292078B6}" type="datetime1">
              <a:rPr lang="he-IL" smtClean="0"/>
              <a:t>כ"ה/אדר ב/תשפ"ב</a:t>
            </a:fld>
            <a:endParaRPr lang="he-IL" dirty="0"/>
          </a:p>
        </p:txBody>
      </p:sp>
      <p:sp>
        <p:nvSpPr>
          <p:cNvPr id="5" name="מציין מיקום של כותרת תחתונה 4"/>
          <p:cNvSpPr>
            <a:spLocks noGrp="1"/>
          </p:cNvSpPr>
          <p:nvPr>
            <p:ph type="ftr" sz="quarter" idx="3"/>
          </p:nvPr>
        </p:nvSpPr>
        <p:spPr>
          <a:xfrm flipH="1">
            <a:off x="3525078" y="6223828"/>
            <a:ext cx="4717774" cy="365125"/>
          </a:xfrm>
          <a:prstGeom prst="rect">
            <a:avLst/>
          </a:prstGeom>
        </p:spPr>
        <p:txBody>
          <a:bodyPr vert="horz" lIns="91440" tIns="45720" rIns="91440" bIns="45720" rtlCol="1" anchor="ctr"/>
          <a:lstStyle>
            <a:lvl1pPr algn="ctr" rtl="1">
              <a:defRPr sz="1200">
                <a:solidFill>
                  <a:schemeClr val="accent1"/>
                </a:solidFill>
                <a:latin typeface="Tahoma" panose="020B0604030504040204" pitchFamily="34" charset="0"/>
                <a:ea typeface="Tahoma" panose="020B0604030504040204" pitchFamily="34" charset="0"/>
                <a:cs typeface="Tahoma" panose="020B0604030504040204" pitchFamily="34" charset="0"/>
              </a:defRPr>
            </a:lvl1pPr>
          </a:lstStyle>
          <a:p>
            <a:r>
              <a:rPr lang="he-IL"/>
              <a:t>
              </a:t>
            </a:r>
            <a:endParaRPr lang="he-IL" dirty="0"/>
          </a:p>
        </p:txBody>
      </p:sp>
      <p:sp>
        <p:nvSpPr>
          <p:cNvPr id="6" name="מציין מיקום של מספר שקופית 5"/>
          <p:cNvSpPr>
            <a:spLocks noGrp="1"/>
          </p:cNvSpPr>
          <p:nvPr>
            <p:ph type="sldNum" sz="quarter" idx="4"/>
          </p:nvPr>
        </p:nvSpPr>
        <p:spPr>
          <a:xfrm flipH="1">
            <a:off x="1156253" y="6223828"/>
            <a:ext cx="1706217" cy="365125"/>
          </a:xfrm>
          <a:prstGeom prst="rect">
            <a:avLst/>
          </a:prstGeom>
        </p:spPr>
        <p:txBody>
          <a:bodyPr vert="horz" lIns="91440" tIns="45720" rIns="91440" bIns="45720" rtlCol="1" anchor="ctr"/>
          <a:lstStyle>
            <a:lvl1pPr algn="l" rtl="1">
              <a:defRPr sz="1200">
                <a:solidFill>
                  <a:schemeClr val="accent1"/>
                </a:solidFill>
                <a:latin typeface="Tahoma" panose="020B0604030504040204" pitchFamily="34" charset="0"/>
                <a:ea typeface="Tahoma" panose="020B0604030504040204" pitchFamily="34" charset="0"/>
                <a:cs typeface="Tahoma" panose="020B0604030504040204" pitchFamily="34" charset="0"/>
              </a:defRPr>
            </a:lvl1pPr>
          </a:lstStyle>
          <a:p>
            <a:fld id="{6D22F896-40B5-4ADD-8801-0D06FADFA095}" type="slidenum">
              <a:rPr lang="he-IL" smtClean="0"/>
              <a:pPr/>
              <a:t>‹#›</a:t>
            </a:fld>
            <a:endParaRPr lang="he-IL" dirty="0"/>
          </a:p>
        </p:txBody>
      </p:sp>
    </p:spTree>
    <p:extLst>
      <p:ext uri="{BB962C8B-B14F-4D97-AF65-F5344CB8AC3E}">
        <p14:creationId xmlns:p14="http://schemas.microsoft.com/office/powerpoint/2010/main" val="170225885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r" defTabSz="914400" rtl="1" eaLnBrk="1" latinLnBrk="0" hangingPunct="1">
        <a:lnSpc>
          <a:spcPct val="90000"/>
        </a:lnSpc>
        <a:spcBef>
          <a:spcPct val="0"/>
        </a:spcBef>
        <a:buNone/>
        <a:defRPr sz="440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182880" algn="r" defTabSz="914400" rtl="1"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Tahoma" panose="020B0604030504040204" pitchFamily="34" charset="0"/>
          <a:ea typeface="Tahoma" panose="020B0604030504040204" pitchFamily="34" charset="0"/>
          <a:cs typeface="Tahoma" panose="020B0604030504040204" pitchFamily="34" charset="0"/>
        </a:defRPr>
      </a:lvl1pPr>
      <a:lvl2pPr marL="45720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Tahoma" panose="020B0604030504040204" pitchFamily="34" charset="0"/>
          <a:ea typeface="Tahoma" panose="020B0604030504040204" pitchFamily="34" charset="0"/>
          <a:cs typeface="Tahoma" panose="020B0604030504040204" pitchFamily="34" charset="0"/>
        </a:defRPr>
      </a:lvl2pPr>
      <a:lvl3pPr marL="73152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Tahoma" panose="020B0604030504040204" pitchFamily="34" charset="0"/>
          <a:ea typeface="Tahoma" panose="020B0604030504040204" pitchFamily="34" charset="0"/>
          <a:cs typeface="Tahoma" panose="020B0604030504040204" pitchFamily="34" charset="0"/>
        </a:defRPr>
      </a:lvl3pPr>
      <a:lvl4pPr marL="100584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Tahoma" panose="020B0604030504040204" pitchFamily="34" charset="0"/>
          <a:ea typeface="Tahoma" panose="020B0604030504040204" pitchFamily="34" charset="0"/>
          <a:cs typeface="Tahoma" panose="020B0604030504040204" pitchFamily="34" charset="0"/>
        </a:defRPr>
      </a:lvl4pPr>
      <a:lvl5pPr marL="1280160" indent="-18288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Tahoma" panose="020B0604030504040204" pitchFamily="34" charset="0"/>
          <a:ea typeface="Tahoma" panose="020B0604030504040204" pitchFamily="34" charset="0"/>
          <a:cs typeface="Tahoma" panose="020B0604030504040204" pitchFamily="34" charset="0"/>
        </a:defRPr>
      </a:lvl5pPr>
      <a:lvl6pPr marL="16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r" defTabSz="914400" rtl="1"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2.jpeg" /></Relationships>
</file>

<file path=ppt/slides/_rels/slide10.xml.rels><?xml version="1.0" encoding="UTF-8" standalone="yes"?>
<Relationships xmlns="http://schemas.openxmlformats.org/package/2006/relationships"><Relationship Id="rId8" Type="http://schemas.openxmlformats.org/officeDocument/2006/relationships/hyperlink" Target="https://www.hamichlol.org.il/31_%D7%91%D7%90%D7%95%D7%A7%D7%98%D7%95%D7%91%D7%A8" TargetMode="External" /><Relationship Id="rId13" Type="http://schemas.openxmlformats.org/officeDocument/2006/relationships/hyperlink" Target="https://www.hamichlol.org.il/%D7%93%D7%91%D7%A7%D7%95%D7%AA" TargetMode="External" /><Relationship Id="rId3" Type="http://schemas.openxmlformats.org/officeDocument/2006/relationships/hyperlink" Target="https://www.hamichlol.org.il/%D7%97%D7%98%D7%99%D7%91%D7%AA_%D7%94%D7%A6%D7%A0%D7%97%D7%A0%D7%99%D7%9D" TargetMode="External" /><Relationship Id="rId7" Type="http://schemas.openxmlformats.org/officeDocument/2006/relationships/hyperlink" Target="https://www.hamichlol.org.il/%D7%A1%D7%99%D7%A0%D7%99" TargetMode="External" /><Relationship Id="rId12" Type="http://schemas.openxmlformats.org/officeDocument/2006/relationships/hyperlink" Target="https://www.hamichlol.org.il/w/index.php?title=%D7%92%D7%91%D7%95%D7%A8%D7%94&amp;action=edit&amp;redlink=1" TargetMode="External" /><Relationship Id="rId2" Type="http://schemas.openxmlformats.org/officeDocument/2006/relationships/hyperlink" Target="https://www.hamichlol.org.il/%D7%A7%D7%A8%D7%91" TargetMode="External" /><Relationship Id="rId1" Type="http://schemas.openxmlformats.org/officeDocument/2006/relationships/slideLayout" Target="../slideLayouts/slideLayout2.xml" /><Relationship Id="rId6" Type="http://schemas.openxmlformats.org/officeDocument/2006/relationships/hyperlink" Target="https://www.hamichlol.org.il/%D7%9E%D7%9C%D7%97%D7%9E%D7%AA_%D7%A1%D7%99%D7%A0%D7%99" TargetMode="External" /><Relationship Id="rId11" Type="http://schemas.openxmlformats.org/officeDocument/2006/relationships/hyperlink" Target="https://www.hamichlol.org.il/%D7%9E%D7%95%D7%A8%D7%A9%D7%AA_%D7%A7%D7%A8%D7%91" TargetMode="External" /><Relationship Id="rId5" Type="http://schemas.openxmlformats.org/officeDocument/2006/relationships/hyperlink" Target="https://www.hamichlol.org.il/%D7%A6%D7%91%D7%90_%D7%9E%D7%A6%D7%A8%D7%99%D7%9D" TargetMode="External" /><Relationship Id="rId10" Type="http://schemas.openxmlformats.org/officeDocument/2006/relationships/hyperlink" Target="https://www.hamichlol.org.il/1_%D7%91%D7%A0%D7%95%D7%91%D7%9E%D7%91%D7%A8" TargetMode="External" /><Relationship Id="rId4" Type="http://schemas.openxmlformats.org/officeDocument/2006/relationships/hyperlink" Target="https://www.hamichlol.org.il/%D7%A6%D7%94%22%D7%9C" TargetMode="External" /><Relationship Id="rId9" Type="http://schemas.openxmlformats.org/officeDocument/2006/relationships/hyperlink" Target="https://www.hamichlol.org.il/1956" TargetMode="External" /><Relationship Id="rId14" Type="http://schemas.openxmlformats.org/officeDocument/2006/relationships/image" Target="../media/image7.jpeg" /></Relationships>
</file>

<file path=ppt/slides/_rels/slide11.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hyperlink" Target="https://he.wikipedia.org/wiki/%D7%97%D7%98%D7%99%D7%91%D7%AA_%D7%94%D7%A6%D7%A0%D7%97%D7%A0%D7%99%D7%9D" TargetMode="External" /><Relationship Id="rId2" Type="http://schemas.openxmlformats.org/officeDocument/2006/relationships/hyperlink" Target="https://he.wikipedia.org/wiki/%D7%A4%D7%9C%D7%9E%22%D7%97" TargetMode="External" /><Relationship Id="rId1" Type="http://schemas.openxmlformats.org/officeDocument/2006/relationships/slideLayout" Target="../slideLayouts/slideLayout2.xml" /><Relationship Id="rId4" Type="http://schemas.openxmlformats.org/officeDocument/2006/relationships/image" Target="../media/image10.jpeg"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cxnSp>
        <p:nvCxnSpPr>
          <p:cNvPr id="50" name="מחבר ישר 41">
            <a:extLst>
              <a:ext uri="{FF2B5EF4-FFF2-40B4-BE49-F238E27FC236}">
                <a16:creationId xmlns:a16="http://schemas.microsoft.com/office/drawing/2014/main" id="{63FED537-3AF1-4C36-9904-77B6A54D27B5}"/>
              </a:ext>
              <a:ext uri="{C183D7F6-B498-43B3-948B-1728B52AA6E4}">
                <adec:decorative xmlns:adec="http://schemas.microsoft.com/office/drawing/2017/decorative" val="1"/>
              </a:ext>
            </a:extLst>
          </p:cNvPr>
          <p:cNvCxnSpPr>
            <a:cxnSpLocks noGrp="1" noChangeAspect="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983739"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כותרת 1">
            <a:extLst>
              <a:ext uri="{FF2B5EF4-FFF2-40B4-BE49-F238E27FC236}">
                <a16:creationId xmlns:a16="http://schemas.microsoft.com/office/drawing/2014/main" id="{050E78D6-F072-48E7-8270-20EFBDD26F36}"/>
              </a:ext>
            </a:extLst>
          </p:cNvPr>
          <p:cNvSpPr>
            <a:spLocks noGrp="1"/>
          </p:cNvSpPr>
          <p:nvPr>
            <p:ph type="ctrTitle"/>
          </p:nvPr>
        </p:nvSpPr>
        <p:spPr>
          <a:xfrm flipH="1">
            <a:off x="1115060" y="4206240"/>
            <a:ext cx="9966960" cy="1325880"/>
          </a:xfrm>
        </p:spPr>
        <p:txBody>
          <a:bodyPr rtlCol="1">
            <a:normAutofit fontScale="90000"/>
          </a:bodyPr>
          <a:lstStyle/>
          <a:p>
            <a:pPr rtl="1"/>
            <a:r>
              <a:rPr lang="he-IL" sz="6000" cap="none" dirty="0">
                <a:latin typeface="Tahoma" panose="020B0604030504040204" pitchFamily="34" charset="0"/>
                <a:ea typeface="Tahoma" panose="020B0604030504040204" pitchFamily="34" charset="0"/>
                <a:cs typeface="Tahoma" panose="020B0604030504040204" pitchFamily="34" charset="0"/>
              </a:rPr>
              <a:t>הצנחן הדתי הראשון - במלחמות</a:t>
            </a:r>
          </a:p>
        </p:txBody>
      </p:sp>
      <p:sp>
        <p:nvSpPr>
          <p:cNvPr id="3" name="כותרת משנה 2">
            <a:extLst>
              <a:ext uri="{FF2B5EF4-FFF2-40B4-BE49-F238E27FC236}">
                <a16:creationId xmlns:a16="http://schemas.microsoft.com/office/drawing/2014/main" id="{3FC7BD98-5486-489C-BAA0-A69CEFF691B3}"/>
              </a:ext>
            </a:extLst>
          </p:cNvPr>
          <p:cNvSpPr>
            <a:spLocks noGrp="1"/>
          </p:cNvSpPr>
          <p:nvPr>
            <p:ph type="subTitle" idx="1"/>
          </p:nvPr>
        </p:nvSpPr>
        <p:spPr>
          <a:xfrm flipH="1">
            <a:off x="1714610" y="5598293"/>
            <a:ext cx="8767860" cy="1120384"/>
          </a:xfrm>
        </p:spPr>
        <p:txBody>
          <a:bodyPr rtlCol="1">
            <a:normAutofit fontScale="92500" lnSpcReduction="20000"/>
          </a:bodyPr>
          <a:lstStyle/>
          <a:p>
            <a:pPr rtl="1"/>
            <a:r>
              <a:rPr lang="he-IL" sz="2000" dirty="0">
                <a:latin typeface="Tahoma" panose="020B0604030504040204" pitchFamily="34" charset="0"/>
                <a:ea typeface="Tahoma" panose="020B0604030504040204" pitchFamily="34" charset="0"/>
                <a:cs typeface="Tahoma" panose="020B0604030504040204" pitchFamily="34" charset="0"/>
              </a:rPr>
              <a:t>סיפורו של שלום בא-גד מהצנחנים הראשונים</a:t>
            </a:r>
          </a:p>
          <a:p>
            <a:pPr rtl="1"/>
            <a:r>
              <a:rPr lang="he-IL" sz="2000" dirty="0"/>
              <a:t>במלחמת סיני</a:t>
            </a:r>
          </a:p>
          <a:p>
            <a:pPr rtl="1"/>
            <a:r>
              <a:rPr lang="he-IL" sz="2000" dirty="0">
                <a:latin typeface="Tahoma" panose="020B0604030504040204" pitchFamily="34" charset="0"/>
                <a:ea typeface="Tahoma" panose="020B0604030504040204" pitchFamily="34" charset="0"/>
                <a:cs typeface="Tahoma" panose="020B0604030504040204" pitchFamily="34" charset="0"/>
              </a:rPr>
              <a:t>מגישות צאלה אלימלך ואילנה ברגר</a:t>
            </a:r>
          </a:p>
        </p:txBody>
      </p:sp>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145" y="660223"/>
            <a:ext cx="4070649" cy="2749950"/>
          </a:xfrm>
          <a:prstGeom prst="rect">
            <a:avLst/>
          </a:prstGeom>
        </p:spPr>
      </p:pic>
      <p:pic>
        <p:nvPicPr>
          <p:cNvPr id="8" name="תמונה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6079" y="268940"/>
            <a:ext cx="5373394" cy="3689873"/>
          </a:xfrm>
          <a:prstGeom prst="rect">
            <a:avLst/>
          </a:prstGeom>
        </p:spPr>
      </p:pic>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2. מעבר המתלה - הקרב</a:t>
            </a:r>
          </a:p>
        </p:txBody>
      </p:sp>
      <p:sp>
        <p:nvSpPr>
          <p:cNvPr id="5" name="מציין מיקום תוכן 4"/>
          <p:cNvSpPr>
            <a:spLocks noGrp="1"/>
          </p:cNvSpPr>
          <p:nvPr>
            <p:ph idx="1"/>
          </p:nvPr>
        </p:nvSpPr>
        <p:spPr/>
        <p:txBody>
          <a:bodyPr>
            <a:normAutofit fontScale="92500"/>
          </a:bodyPr>
          <a:lstStyle/>
          <a:p>
            <a:r>
              <a:rPr lang="he-IL" dirty="0">
                <a:solidFill>
                  <a:schemeClr val="tx1"/>
                </a:solidFill>
              </a:rPr>
              <a:t>קרב </a:t>
            </a:r>
            <a:r>
              <a:rPr lang="he-IL" dirty="0" err="1">
                <a:solidFill>
                  <a:schemeClr val="tx1"/>
                </a:solidFill>
              </a:rPr>
              <a:t>המיתְלָה</a:t>
            </a:r>
            <a:r>
              <a:rPr lang="he-IL" dirty="0">
                <a:solidFill>
                  <a:schemeClr val="tx1"/>
                </a:solidFill>
              </a:rPr>
              <a:t> היה </a:t>
            </a:r>
            <a:r>
              <a:rPr lang="he-IL" dirty="0">
                <a:solidFill>
                  <a:schemeClr val="tx1"/>
                </a:solidFill>
                <a:hlinkClick r:id="rId2" tooltip="קרב"/>
              </a:rPr>
              <a:t>קרב</a:t>
            </a:r>
            <a:r>
              <a:rPr lang="he-IL" dirty="0">
                <a:solidFill>
                  <a:schemeClr val="tx1"/>
                </a:solidFill>
              </a:rPr>
              <a:t> בין </a:t>
            </a:r>
            <a:r>
              <a:rPr lang="he-IL" dirty="0">
                <a:solidFill>
                  <a:schemeClr val="tx1"/>
                </a:solidFill>
                <a:hlinkClick r:id="rId3" tooltip="חטיבת הצנחנים"/>
              </a:rPr>
              <a:t>חטיבת הצנחנים</a:t>
            </a:r>
            <a:r>
              <a:rPr lang="he-IL" dirty="0">
                <a:solidFill>
                  <a:schemeClr val="tx1"/>
                </a:solidFill>
              </a:rPr>
              <a:t> של </a:t>
            </a:r>
            <a:r>
              <a:rPr lang="he-IL" dirty="0">
                <a:solidFill>
                  <a:schemeClr val="tx1"/>
                </a:solidFill>
                <a:hlinkClick r:id="rId4" tooltip="צה&quot;ל"/>
              </a:rPr>
              <a:t>צה"ל</a:t>
            </a:r>
            <a:r>
              <a:rPr lang="he-IL" dirty="0">
                <a:solidFill>
                  <a:schemeClr val="tx1"/>
                </a:solidFill>
              </a:rPr>
              <a:t> לבין כוחות של </a:t>
            </a:r>
            <a:r>
              <a:rPr lang="he-IL" dirty="0">
                <a:solidFill>
                  <a:schemeClr val="tx1"/>
                </a:solidFill>
                <a:hlinkClick r:id="rId5" tooltip="צבא מצרים"/>
              </a:rPr>
              <a:t>צבא מצרים</a:t>
            </a:r>
            <a:r>
              <a:rPr lang="he-IL" dirty="0">
                <a:solidFill>
                  <a:schemeClr val="tx1"/>
                </a:solidFill>
              </a:rPr>
              <a:t>, שנערך במהלך </a:t>
            </a:r>
            <a:r>
              <a:rPr lang="he-IL" dirty="0">
                <a:solidFill>
                  <a:schemeClr val="tx1"/>
                </a:solidFill>
                <a:hlinkClick r:id="rId6" tooltip="מלחמת סיני"/>
              </a:rPr>
              <a:t>מלחמת סיני</a:t>
            </a:r>
            <a:r>
              <a:rPr lang="he-IL" dirty="0">
                <a:solidFill>
                  <a:schemeClr val="tx1"/>
                </a:solidFill>
              </a:rPr>
              <a:t> ("מבצע קדש") במעבר אל-חיטאן שבמערב </a:t>
            </a:r>
            <a:r>
              <a:rPr lang="he-IL" dirty="0">
                <a:solidFill>
                  <a:schemeClr val="tx1"/>
                </a:solidFill>
                <a:hlinkClick r:id="rId7" tooltip="סיני"/>
              </a:rPr>
              <a:t>סיני</a:t>
            </a:r>
            <a:r>
              <a:rPr lang="he-IL" dirty="0">
                <a:solidFill>
                  <a:schemeClr val="tx1"/>
                </a:solidFill>
              </a:rPr>
              <a:t> ובסמוך לו. הקרב החל ב-</a:t>
            </a:r>
            <a:r>
              <a:rPr lang="he-IL" dirty="0">
                <a:solidFill>
                  <a:schemeClr val="tx1"/>
                </a:solidFill>
                <a:hlinkClick r:id="rId8" tooltip="31 באוקטובר"/>
              </a:rPr>
              <a:t>31 באוקטובר</a:t>
            </a:r>
            <a:r>
              <a:rPr lang="he-IL" dirty="0">
                <a:solidFill>
                  <a:schemeClr val="tx1"/>
                </a:solidFill>
              </a:rPr>
              <a:t> </a:t>
            </a:r>
            <a:r>
              <a:rPr lang="he-IL" dirty="0">
                <a:solidFill>
                  <a:schemeClr val="tx1"/>
                </a:solidFill>
                <a:hlinkClick r:id="rId9" tooltip="1956"/>
              </a:rPr>
              <a:t>1956</a:t>
            </a:r>
            <a:r>
              <a:rPr lang="he-IL" dirty="0">
                <a:solidFill>
                  <a:schemeClr val="tx1"/>
                </a:solidFill>
              </a:rPr>
              <a:t> בשעות הצהריים, והסתיים ב-</a:t>
            </a:r>
            <a:r>
              <a:rPr lang="he-IL" dirty="0">
                <a:solidFill>
                  <a:schemeClr val="tx1"/>
                </a:solidFill>
                <a:hlinkClick r:id="rId10" tooltip="1 בנובמבר"/>
              </a:rPr>
              <a:t>1 בנובמבר</a:t>
            </a:r>
            <a:r>
              <a:rPr lang="he-IL" dirty="0">
                <a:solidFill>
                  <a:schemeClr val="tx1"/>
                </a:solidFill>
              </a:rPr>
              <a:t> לפנות בוקר. בקרב זה, נהרגו 38 לוחמים מחטיבת הצנחנים (ועוד ארבעה לוחמים מתו מפצעיהם מאוחר יותר). בצד המצרי נהרגו כ-260 חיילים.</a:t>
            </a:r>
          </a:p>
          <a:p>
            <a:r>
              <a:rPr lang="he-IL" dirty="0">
                <a:solidFill>
                  <a:schemeClr val="tx1"/>
                </a:solidFill>
              </a:rPr>
              <a:t>קרב </a:t>
            </a:r>
            <a:r>
              <a:rPr lang="he-IL" dirty="0" err="1">
                <a:solidFill>
                  <a:schemeClr val="tx1"/>
                </a:solidFill>
              </a:rPr>
              <a:t>המיתלה</a:t>
            </a:r>
            <a:r>
              <a:rPr lang="he-IL" dirty="0">
                <a:solidFill>
                  <a:schemeClr val="tx1"/>
                </a:solidFill>
              </a:rPr>
              <a:t> התקבע ב</a:t>
            </a:r>
            <a:r>
              <a:rPr lang="he-IL" dirty="0">
                <a:solidFill>
                  <a:schemeClr val="tx1"/>
                </a:solidFill>
                <a:hlinkClick r:id="rId11" tooltip="מורשת קרב"/>
              </a:rPr>
              <a:t>מורשת הקרב</a:t>
            </a:r>
            <a:r>
              <a:rPr lang="he-IL" dirty="0">
                <a:solidFill>
                  <a:schemeClr val="tx1"/>
                </a:solidFill>
              </a:rPr>
              <a:t> של צה"ל כמופת של </a:t>
            </a:r>
            <a:r>
              <a:rPr lang="he-IL" dirty="0">
                <a:solidFill>
                  <a:schemeClr val="tx1"/>
                </a:solidFill>
                <a:hlinkClick r:id="rId12" tooltip="גבורה (הדף אינו קיים)"/>
              </a:rPr>
              <a:t>גבורה</a:t>
            </a:r>
            <a:r>
              <a:rPr lang="he-IL" dirty="0">
                <a:solidFill>
                  <a:schemeClr val="tx1"/>
                </a:solidFill>
              </a:rPr>
              <a:t>, הקרבה ו</a:t>
            </a:r>
            <a:r>
              <a:rPr lang="he-IL" dirty="0">
                <a:solidFill>
                  <a:schemeClr val="tx1"/>
                </a:solidFill>
                <a:hlinkClick r:id="rId13" tooltip="דבקות"/>
              </a:rPr>
              <a:t>דבקות</a:t>
            </a:r>
            <a:r>
              <a:rPr lang="he-IL" dirty="0">
                <a:solidFill>
                  <a:schemeClr val="tx1"/>
                </a:solidFill>
              </a:rPr>
              <a:t> במטרה, וככזה שימש לחינוך של דורות רבים של לוחמים, לדבוק בערכים הצבאיים הללו.</a:t>
            </a:r>
          </a:p>
          <a:p>
            <a:endParaRPr lang="he-IL" dirty="0">
              <a:solidFill>
                <a:schemeClr val="tx1"/>
              </a:solidFill>
            </a:endParaRPr>
          </a:p>
          <a:p>
            <a:r>
              <a:rPr lang="he-IL" dirty="0">
                <a:solidFill>
                  <a:schemeClr val="tx1"/>
                </a:solidFill>
              </a:rPr>
              <a:t> לקוח מ: </a:t>
            </a:r>
            <a:r>
              <a:rPr lang="en-US" dirty="0">
                <a:solidFill>
                  <a:schemeClr val="tx1"/>
                </a:solidFill>
              </a:rPr>
              <a:t>https://www.hamichlol.org.il/%D7%A7%D7%A8%D7%91_%D7%94%D7%9E%D7%99%D7%AA%D7%9C%D7%94</a:t>
            </a:r>
            <a:endParaRPr lang="he-IL" dirty="0">
              <a:solidFill>
                <a:schemeClr val="tx1"/>
              </a:solidFill>
            </a:endParaRPr>
          </a:p>
          <a:p>
            <a:endParaRPr lang="he-IL" dirty="0"/>
          </a:p>
        </p:txBody>
      </p:sp>
      <p:pic>
        <p:nvPicPr>
          <p:cNvPr id="2050" name="Picture 2" descr="http://202.org.il/Pictures/Footer/books/gafni.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3637" y="86061"/>
            <a:ext cx="4303059" cy="1879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38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3. עיטור הגבורה ליהודה קן דרור- קרב המתלה</a:t>
            </a:r>
          </a:p>
        </p:txBody>
      </p:sp>
      <p:graphicFrame>
        <p:nvGraphicFramePr>
          <p:cNvPr id="5" name="מציין מיקום תוכן 4"/>
          <p:cNvGraphicFramePr>
            <a:graphicFrameLocks noGrp="1"/>
          </p:cNvGraphicFramePr>
          <p:nvPr>
            <p:ph idx="1"/>
            <p:extLst>
              <p:ext uri="{D42A27DB-BD31-4B8C-83A1-F6EECF244321}">
                <p14:modId xmlns:p14="http://schemas.microsoft.com/office/powerpoint/2010/main" val="1535930331"/>
              </p:ext>
            </p:extLst>
          </p:nvPr>
        </p:nvGraphicFramePr>
        <p:xfrm>
          <a:off x="2119256" y="2476499"/>
          <a:ext cx="8014447" cy="3115060"/>
        </p:xfrm>
        <a:graphic>
          <a:graphicData uri="http://schemas.openxmlformats.org/drawingml/2006/table">
            <a:tbl>
              <a:tblPr/>
              <a:tblGrid>
                <a:gridCol w="7649345">
                  <a:extLst>
                    <a:ext uri="{9D8B030D-6E8A-4147-A177-3AD203B41FA5}">
                      <a16:colId xmlns:a16="http://schemas.microsoft.com/office/drawing/2014/main" val="20000"/>
                    </a:ext>
                  </a:extLst>
                </a:gridCol>
                <a:gridCol w="365102">
                  <a:extLst>
                    <a:ext uri="{9D8B030D-6E8A-4147-A177-3AD203B41FA5}">
                      <a16:colId xmlns:a16="http://schemas.microsoft.com/office/drawing/2014/main" val="20001"/>
                    </a:ext>
                  </a:extLst>
                </a:gridCol>
              </a:tblGrid>
              <a:tr h="540299">
                <a:tc>
                  <a:txBody>
                    <a:bodyPr/>
                    <a:lstStyle/>
                    <a:p>
                      <a:r>
                        <a:rPr lang="he-IL" dirty="0">
                          <a:latin typeface="Arial" panose="020B0604020202020204" pitchFamily="34" charset="0"/>
                        </a:rPr>
                        <a:t>תיאור המעשה:</a:t>
                      </a:r>
                      <a:endParaRPr lang="he-IL" dirty="0"/>
                    </a:p>
                  </a:txBody>
                  <a:tcPr marL="0" marR="0" marT="0" marB="0" anchor="ctr">
                    <a:lnL>
                      <a:noFill/>
                    </a:lnL>
                    <a:lnR>
                      <a:noFill/>
                    </a:lnR>
                    <a:lnT>
                      <a:noFill/>
                    </a:lnT>
                    <a:lnB>
                      <a:noFill/>
                    </a:lnB>
                    <a:solidFill>
                      <a:srgbClr val="FFFFCC"/>
                    </a:solidFill>
                  </a:tcPr>
                </a:tc>
                <a:tc>
                  <a:txBody>
                    <a:bodyPr/>
                    <a:lstStyle/>
                    <a:p>
                      <a:pPr rtl="1"/>
                      <a:endParaRPr lang="he-IL"/>
                    </a:p>
                  </a:txBody>
                  <a:tcPr>
                    <a:lnL>
                      <a:noFill/>
                    </a:lnL>
                  </a:tcPr>
                </a:tc>
                <a:extLst>
                  <a:ext uri="{0D108BD9-81ED-4DB2-BD59-A6C34878D82A}">
                    <a16:rowId xmlns:a16="http://schemas.microsoft.com/office/drawing/2014/main" val="10000"/>
                  </a:ext>
                </a:extLst>
              </a:tr>
              <a:tr h="2026121">
                <a:tc gridSpan="2">
                  <a:txBody>
                    <a:bodyPr/>
                    <a:lstStyle/>
                    <a:p>
                      <a:pPr algn="just"/>
                      <a:r>
                        <a:rPr lang="he-IL" dirty="0">
                          <a:latin typeface="Arial" panose="020B0604020202020204" pitchFamily="34" charset="0"/>
                        </a:rPr>
                        <a:t>ב"מבצע קדש", ביום ה-1 בנובמבר 1956, למרות שידע טור' יהודה קן-דרור ז"ל, שבפעולה זו אין כל סיכוי שלא להיפגע, התנדב לנסוע בג'יפ פתוח בדרך </a:t>
                      </a:r>
                      <a:r>
                        <a:rPr lang="he-IL" dirty="0" err="1">
                          <a:latin typeface="Arial" panose="020B0604020202020204" pitchFamily="34" charset="0"/>
                        </a:rPr>
                        <a:t>המיצר</a:t>
                      </a:r>
                      <a:r>
                        <a:rPr lang="he-IL" dirty="0">
                          <a:latin typeface="Arial" panose="020B0604020202020204" pitchFamily="34" charset="0"/>
                        </a:rPr>
                        <a:t>, מול אש של לפחות 6 </a:t>
                      </a:r>
                      <a:r>
                        <a:rPr lang="he-IL" dirty="0" err="1">
                          <a:latin typeface="Arial" panose="020B0604020202020204" pitchFamily="34" charset="0"/>
                        </a:rPr>
                        <a:t>מק"בים</a:t>
                      </a:r>
                      <a:r>
                        <a:rPr lang="he-IL" dirty="0">
                          <a:latin typeface="Arial" panose="020B0604020202020204" pitchFamily="34" charset="0"/>
                        </a:rPr>
                        <a:t>, מקלעים, רובים, בזוקות ו-ררנ"טים, שנורתה עליו לאור היום, מטווח פחות מ-50 מטר. זאת עשה לפי בקשה למתנדבים, על מנת לאתר את עמדות האויב. הוא נפצע בפעולה זו וחזר בעצמו לעמדותינו בחשכה, לאחר שנחשב הרוג.</a:t>
                      </a:r>
                      <a:endParaRPr lang="he-IL" dirty="0"/>
                    </a:p>
                  </a:txBody>
                  <a:tcPr marL="0" marR="0" marT="0" marB="0" anchor="ctr">
                    <a:lnL>
                      <a:noFill/>
                    </a:lnL>
                    <a:lnR>
                      <a:noFill/>
                    </a:lnR>
                    <a:lnT>
                      <a:noFill/>
                    </a:lnT>
                    <a:lnB>
                      <a:noFill/>
                    </a:lnB>
                    <a:solidFill>
                      <a:srgbClr val="FFFFCC"/>
                    </a:solidFill>
                  </a:tcPr>
                </a:tc>
                <a:tc hMerge="1">
                  <a:txBody>
                    <a:bodyPr/>
                    <a:lstStyle/>
                    <a:p>
                      <a:pPr rtl="1"/>
                      <a:endParaRPr lang="he-IL"/>
                    </a:p>
                  </a:txBody>
                  <a:tcPr/>
                </a:tc>
                <a:extLst>
                  <a:ext uri="{0D108BD9-81ED-4DB2-BD59-A6C34878D82A}">
                    <a16:rowId xmlns:a16="http://schemas.microsoft.com/office/drawing/2014/main" val="10001"/>
                  </a:ext>
                </a:extLst>
              </a:tr>
              <a:tr h="540299">
                <a:tc>
                  <a:txBody>
                    <a:bodyPr/>
                    <a:lstStyle/>
                    <a:p>
                      <a:pPr algn="ctr"/>
                      <a:r>
                        <a:rPr lang="he-IL" b="1" dirty="0">
                          <a:latin typeface="Arial" panose="020B0604020202020204" pitchFamily="34" charset="0"/>
                        </a:rPr>
                        <a:t>על מעשה זה הוענק לו : עיטור הגבורה</a:t>
                      </a:r>
                    </a:p>
                    <a:p>
                      <a:pPr algn="ctr"/>
                      <a:r>
                        <a:rPr lang="he-IL" b="1" dirty="0">
                          <a:latin typeface="Arial" panose="020B0604020202020204" pitchFamily="34" charset="0"/>
                        </a:rPr>
                        <a:t>מתוך: </a:t>
                      </a:r>
                      <a:r>
                        <a:rPr lang="en-US" b="1" dirty="0">
                          <a:latin typeface="Arial" panose="020B0604020202020204" pitchFamily="34" charset="0"/>
                        </a:rPr>
                        <a:t>http://202.org.il/Pages/iturim/group/kadesh.htm</a:t>
                      </a:r>
                      <a:endParaRPr lang="he-IL" dirty="0"/>
                    </a:p>
                  </a:txBody>
                  <a:tcPr marL="0" marR="0" marT="0" marB="0" anchor="ctr">
                    <a:lnL>
                      <a:noFill/>
                    </a:lnL>
                    <a:lnR>
                      <a:noFill/>
                    </a:lnR>
                    <a:lnT>
                      <a:noFill/>
                    </a:lnT>
                    <a:lnB>
                      <a:noFill/>
                    </a:lnB>
                    <a:solidFill>
                      <a:srgbClr val="FFFFCC"/>
                    </a:solidFill>
                  </a:tcPr>
                </a:tc>
                <a:tc>
                  <a:txBody>
                    <a:bodyPr/>
                    <a:lstStyle/>
                    <a:p>
                      <a:pPr rtl="1"/>
                      <a:endParaRPr lang="he-IL" dirty="0"/>
                    </a:p>
                  </a:txBody>
                  <a:tcPr>
                    <a:lnL>
                      <a:noFill/>
                    </a:lnL>
                    <a:lnT>
                      <a:noFill/>
                    </a:lnT>
                  </a:tcPr>
                </a:tc>
                <a:extLst>
                  <a:ext uri="{0D108BD9-81ED-4DB2-BD59-A6C34878D82A}">
                    <a16:rowId xmlns:a16="http://schemas.microsoft.com/office/drawing/2014/main" val="10002"/>
                  </a:ext>
                </a:extLst>
              </a:tr>
            </a:tbl>
          </a:graphicData>
        </a:graphic>
      </p:graphicFrame>
      <p:sp>
        <p:nvSpPr>
          <p:cNvPr id="6" name="AutoShape 3" descr="גיבורים נשכחים - סיפורו המרגש של יהודה קן דרור ז&quot;ל הוא...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3079" name="Picture 7" descr="יהודה קן-דרור – ויקיפדי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409699"/>
            <a:ext cx="2381250" cy="1762126"/>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descr="a_gvu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28750"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275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4. רפאל איתן- ממפקדי הצנחנים בקרב במתלה</a:t>
            </a:r>
          </a:p>
        </p:txBody>
      </p:sp>
      <p:sp>
        <p:nvSpPr>
          <p:cNvPr id="3" name="מציין מיקום תוכן 2"/>
          <p:cNvSpPr>
            <a:spLocks noGrp="1"/>
          </p:cNvSpPr>
          <p:nvPr>
            <p:ph idx="1"/>
          </p:nvPr>
        </p:nvSpPr>
        <p:spPr>
          <a:xfrm flipH="1">
            <a:off x="408789" y="1965960"/>
            <a:ext cx="11274013" cy="4510144"/>
          </a:xfrm>
        </p:spPr>
        <p:txBody>
          <a:bodyPr>
            <a:normAutofit fontScale="70000" lnSpcReduction="20000"/>
          </a:bodyPr>
          <a:lstStyle/>
          <a:p>
            <a:r>
              <a:rPr lang="he-IL" b="1" dirty="0">
                <a:solidFill>
                  <a:schemeClr val="tx1"/>
                </a:solidFill>
              </a:rPr>
              <a:t>רפאל איתן</a:t>
            </a:r>
            <a:r>
              <a:rPr lang="he-IL" dirty="0">
                <a:solidFill>
                  <a:schemeClr val="tx1"/>
                </a:solidFill>
              </a:rPr>
              <a:t> (11 בינואר 1929 - 23 בנובמבר 2004), איש רב פעלים, היה הרמטכ"ל ה־11, צמח ב</a:t>
            </a:r>
            <a:r>
              <a:rPr lang="he-IL" dirty="0">
                <a:solidFill>
                  <a:schemeClr val="tx1"/>
                </a:solidFill>
                <a:hlinkClick r:id="rId2" tooltip="w:פלמ&quot;ח"/>
              </a:rPr>
              <a:t>פלמ"ח</a:t>
            </a:r>
            <a:r>
              <a:rPr lang="he-IL" dirty="0">
                <a:solidFill>
                  <a:schemeClr val="tx1"/>
                </a:solidFill>
              </a:rPr>
              <a:t> וב</a:t>
            </a:r>
            <a:r>
              <a:rPr lang="he-IL" dirty="0">
                <a:solidFill>
                  <a:schemeClr val="tx1"/>
                </a:solidFill>
                <a:hlinkClick r:id="rId3" tooltip="w:חטיבת הצנחנים"/>
              </a:rPr>
              <a:t>חטיבת הצנחנים</a:t>
            </a:r>
            <a:r>
              <a:rPr lang="he-IL" dirty="0">
                <a:solidFill>
                  <a:schemeClr val="tx1"/>
                </a:solidFill>
              </a:rPr>
              <a:t>. בהמשך, חבר כנסת ושר בממשלת ישראל.</a:t>
            </a:r>
          </a:p>
          <a:p>
            <a:r>
              <a:rPr lang="he-IL" dirty="0"/>
              <a:t>ממשפטיו בקרב על המתלה:</a:t>
            </a:r>
          </a:p>
          <a:p>
            <a:r>
              <a:rPr lang="he-IL" sz="2600" b="1" dirty="0"/>
              <a:t>אנחנו עומדים לפני המבצע המוצנח הראשון של צבא יהודי מאז ומעולם" ~ תדריך המג"ד, </a:t>
            </a:r>
            <a:r>
              <a:rPr lang="he-IL" sz="2600" b="1" dirty="0" err="1"/>
              <a:t>רפול</a:t>
            </a:r>
            <a:r>
              <a:rPr lang="he-IL" sz="2600" b="1" dirty="0"/>
              <a:t>, לגדוד 890 בטרם הצניחה במתלה במבצע קדש.</a:t>
            </a:r>
          </a:p>
          <a:p>
            <a:endParaRPr lang="he-IL" sz="2600" b="1" dirty="0"/>
          </a:p>
          <a:p>
            <a:pPr marL="45720" indent="0">
              <a:buNone/>
            </a:pPr>
            <a:endParaRPr lang="he-IL" sz="2600" b="1" dirty="0"/>
          </a:p>
          <a:p>
            <a:r>
              <a:rPr lang="he-IL" sz="2600" b="1" dirty="0"/>
              <a:t>"אין הרגשה יותר טובה להתחיל קרב מאשר בצניחה. זה נותן לך יתרון פסיכולוגי ענק על האויב. אז נכון שמאז קום המדינה זה קרה רק פעם אחת, בצניחה </a:t>
            </a:r>
            <a:r>
              <a:rPr lang="he-IL" sz="2600" b="1" dirty="0" err="1"/>
              <a:t>למיתלה</a:t>
            </a:r>
            <a:r>
              <a:rPr lang="he-IL" sz="2600" b="1" dirty="0"/>
              <a:t>. אבל גם כשצנחנים לא מתחילים קרב בצניחה היתרון הפסיכולוגי נשמר. כי לקפוץ ממטוס זה מבחן אומץ שהרושם שלו על האדם נשמר לאורך שנים - הוא לומד להכיר טוב יותר את עצמו במצבים של לחץ נפשי ולהתגבר על עצמו. צניחה יוצרת אחווה </a:t>
            </a:r>
            <a:r>
              <a:rPr lang="he-IL" sz="2600" b="1" dirty="0" err="1"/>
              <a:t>אמיתית</a:t>
            </a:r>
            <a:r>
              <a:rPr lang="he-IL" sz="2600" b="1" dirty="0"/>
              <a:t> בין אנשים שהולכים להסתכן ביחד והיא טובה לגאוות היחידה."</a:t>
            </a:r>
          </a:p>
          <a:p>
            <a:r>
              <a:rPr lang="he-IL" sz="2600" b="1" dirty="0"/>
              <a:t>לקוח מ: </a:t>
            </a:r>
            <a:r>
              <a:rPr lang="en-US" sz="2600" b="1" dirty="0"/>
              <a:t>https://he.wikiquote.org/wiki/%D7%A8%D7%A4%D7%90%D7%9C_%D7%90%D7%99%D7%AA%D7%9F</a:t>
            </a:r>
            <a:br>
              <a:rPr lang="he-IL" sz="2600" b="1" dirty="0"/>
            </a:br>
            <a:endParaRPr lang="he-IL" sz="2600" b="1" dirty="0"/>
          </a:p>
        </p:txBody>
      </p:sp>
      <p:sp>
        <p:nvSpPr>
          <p:cNvPr id="4" name="AutoShape 2" descr="רא&quot;ל (מיל') רפאל איתן ז&quot;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4100" name="Picture 4" descr="רפאל איתן"/>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336284"/>
            <a:ext cx="1144512" cy="1386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57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מקור מידע מעיתונות – שיחזור הצניחה במתלה</a:t>
            </a:r>
          </a:p>
        </p:txBody>
      </p:sp>
      <p:sp>
        <p:nvSpPr>
          <p:cNvPr id="3" name="מציין מיקום תוכן 2"/>
          <p:cNvSpPr>
            <a:spLocks noGrp="1"/>
          </p:cNvSpPr>
          <p:nvPr>
            <p:ph idx="1"/>
          </p:nvPr>
        </p:nvSpPr>
        <p:spPr/>
        <p:txBody>
          <a:bodyPr/>
          <a:lstStyle/>
          <a:p>
            <a:pPr fontAlgn="base"/>
            <a:r>
              <a:rPr lang="he-IL" b="1" dirty="0"/>
              <a:t>סגרו מעגל: מפקדי 890 שחזרו את הצניחה </a:t>
            </a:r>
            <a:r>
              <a:rPr lang="he-IL" b="1" dirty="0" err="1"/>
              <a:t>במיתלה</a:t>
            </a:r>
            <a:endParaRPr lang="he-IL" b="1" dirty="0"/>
          </a:p>
          <a:p>
            <a:pPr marL="45720" indent="0" fontAlgn="base">
              <a:buNone/>
            </a:pPr>
            <a:r>
              <a:rPr lang="he-IL" b="1" dirty="0"/>
              <a:t>לפני 60 שנה צנחו חיילי גדוד 890 ליד מעבר </a:t>
            </a:r>
            <a:r>
              <a:rPr lang="he-IL" b="1" dirty="0" err="1"/>
              <a:t>המיתלה</a:t>
            </a:r>
            <a:r>
              <a:rPr lang="he-IL" b="1" dirty="0"/>
              <a:t> במהלך מבצע סיני. מפקדי הגדוד כיום, בהם כמה נכדים של הלוחמים ב-1956, צנחו היום באזור </a:t>
            </a:r>
            <a:r>
              <a:rPr lang="he-IL" b="1" dirty="0" err="1"/>
              <a:t>פלמחים</a:t>
            </a:r>
            <a:r>
              <a:rPr lang="he-IL" b="1" dirty="0"/>
              <a:t>. בהמשך מתוכנן מפגש בין החיילים הוותיקים לצעירים.</a:t>
            </a:r>
          </a:p>
          <a:p>
            <a:pPr marL="45720" indent="0" fontAlgn="base">
              <a:buNone/>
            </a:pPr>
            <a:r>
              <a:rPr lang="he-IL" b="1" dirty="0"/>
              <a:t>כתבה ב</a:t>
            </a:r>
            <a:r>
              <a:rPr lang="en-US" b="1" dirty="0"/>
              <a:t>YNET</a:t>
            </a:r>
            <a:endParaRPr lang="he-IL" b="1" dirty="0"/>
          </a:p>
          <a:p>
            <a:pPr marL="45720" indent="0" fontAlgn="base">
              <a:buNone/>
            </a:pPr>
            <a:r>
              <a:rPr lang="en-US" b="1" dirty="0"/>
              <a:t>https://www.ynet.co.il/articles/0,7340,L-4854825,00.html</a:t>
            </a:r>
            <a:endParaRPr lang="he-IL" b="1" dirty="0"/>
          </a:p>
          <a:p>
            <a:endParaRPr lang="he-IL" dirty="0"/>
          </a:p>
        </p:txBody>
      </p:sp>
    </p:spTree>
    <p:extLst>
      <p:ext uri="{BB962C8B-B14F-4D97-AF65-F5344CB8AC3E}">
        <p14:creationId xmlns:p14="http://schemas.microsoft.com/office/powerpoint/2010/main" val="1435025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5973510" y="609600"/>
            <a:ext cx="5075490" cy="1356360"/>
          </a:xfrm>
        </p:spPr>
        <p:txBody>
          <a:bodyPr/>
          <a:lstStyle/>
          <a:p>
            <a:r>
              <a:rPr lang="he-IL" dirty="0"/>
              <a:t>פגישה עם צנחנים כעבור 60 שנה:</a:t>
            </a:r>
          </a:p>
        </p:txBody>
      </p:sp>
      <p:sp>
        <p:nvSpPr>
          <p:cNvPr id="3" name="מציין מיקום תוכן 2"/>
          <p:cNvSpPr>
            <a:spLocks noGrp="1"/>
          </p:cNvSpPr>
          <p:nvPr>
            <p:ph idx="1"/>
          </p:nvPr>
        </p:nvSpPr>
        <p:spPr/>
        <p:txBody>
          <a:bodyPr/>
          <a:lstStyle/>
          <a:p>
            <a:r>
              <a:rPr lang="he-IL" dirty="0"/>
              <a:t>שלום השתתף </a:t>
            </a:r>
            <a:r>
              <a:rPr lang="he-IL" dirty="0" err="1"/>
              <a:t>בשיחזור</a:t>
            </a:r>
            <a:r>
              <a:rPr lang="he-IL" dirty="0"/>
              <a:t>, מצורפת ההזמנה,</a:t>
            </a:r>
          </a:p>
          <a:p>
            <a:r>
              <a:rPr lang="he-IL" dirty="0"/>
              <a:t>שהוא קיבל.</a:t>
            </a:r>
          </a:p>
          <a:p>
            <a:r>
              <a:rPr lang="he-IL" dirty="0"/>
              <a:t>תמונה מהטקס, עם צנחנים צעירים.</a:t>
            </a:r>
          </a:p>
          <a:p>
            <a:pPr marL="45720" indent="0">
              <a:buNone/>
            </a:pPr>
            <a:endParaRPr lang="he-IL"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42" y="203365"/>
            <a:ext cx="5143500" cy="6411080"/>
          </a:xfrm>
          <a:prstGeom prst="rect">
            <a:avLst/>
          </a:prstGeom>
        </p:spPr>
      </p:pic>
      <p:pic>
        <p:nvPicPr>
          <p:cNvPr id="5" name="תמונה 4"/>
          <p:cNvPicPr>
            <a:picLocks noChangeAspect="1"/>
          </p:cNvPicPr>
          <p:nvPr/>
        </p:nvPicPr>
        <p:blipFill>
          <a:blip r:embed="rId3"/>
          <a:stretch>
            <a:fillRect/>
          </a:stretch>
        </p:blipFill>
        <p:spPr>
          <a:xfrm rot="16380500">
            <a:off x="7471785" y="2869157"/>
            <a:ext cx="3427868" cy="4570491"/>
          </a:xfrm>
          <a:prstGeom prst="rect">
            <a:avLst/>
          </a:prstGeom>
        </p:spPr>
      </p:pic>
    </p:spTree>
    <p:extLst>
      <p:ext uri="{BB962C8B-B14F-4D97-AF65-F5344CB8AC3E}">
        <p14:creationId xmlns:p14="http://schemas.microsoft.com/office/powerpoint/2010/main" val="3637196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t>החיילים הגיעו לשמוע על הקרב לפני </a:t>
            </a:r>
            <a:r>
              <a:rPr lang="he-IL" dirty="0" err="1"/>
              <a:t>השיחזור</a:t>
            </a:r>
            <a:r>
              <a:rPr lang="he-IL" dirty="0"/>
              <a:t>, התמונה צולמה בבית של שלום, בירושלים.</a:t>
            </a:r>
          </a:p>
        </p:txBody>
      </p:sp>
      <p:pic>
        <p:nvPicPr>
          <p:cNvPr id="6" name="מציין מיקום תוכן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2205318" y="2154218"/>
            <a:ext cx="8288701"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351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ספר שנכתב על הקרב</a:t>
            </a:r>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125" y="2057400"/>
            <a:ext cx="9499001" cy="4038600"/>
          </a:xfrm>
        </p:spPr>
      </p:pic>
    </p:spTree>
    <p:extLst>
      <p:ext uri="{BB962C8B-B14F-4D97-AF65-F5344CB8AC3E}">
        <p14:creationId xmlns:p14="http://schemas.microsoft.com/office/powerpoint/2010/main" val="648506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רפלקציה אישית - צאלה</a:t>
            </a:r>
          </a:p>
        </p:txBody>
      </p:sp>
      <p:sp>
        <p:nvSpPr>
          <p:cNvPr id="3" name="מציין מיקום תוכן 2"/>
          <p:cNvSpPr>
            <a:spLocks noGrp="1"/>
          </p:cNvSpPr>
          <p:nvPr>
            <p:ph idx="1"/>
          </p:nvPr>
        </p:nvSpPr>
        <p:spPr/>
        <p:txBody>
          <a:bodyPr>
            <a:normAutofit lnSpcReduction="10000"/>
          </a:bodyPr>
          <a:lstStyle/>
          <a:p>
            <a:r>
              <a:rPr lang="he-IL" dirty="0"/>
              <a:t>כששמעתי על העבודה שמחתי, מכיוון שידעתי שסבי השתתף במלחמת סיני. הוא לא סיפר לי עליה כלום וזאת הייתה הזדמנות לשמוע ועוד ממקור ראשון עם תמונות ומדליה מקורית.</a:t>
            </a:r>
          </a:p>
          <a:p>
            <a:r>
              <a:rPr lang="he-IL" dirty="0"/>
              <a:t> חששתי שסיפורו לא יהיה מעניין או שלא נצליח לסכם אותו נכון, אבל הכנו מראש נקודות שאנחנו רוצות לשאול אותו עליהם אז זה עזר להפר את החשש. העדות הייתה מרתקת ומעניינת. מדהים לשמוע שאיש שהיה בערך בגיל שלי, התגייס לצבא ולמלחמה ופעל באומץ למען המדינה שלנו. למדתי מהעבודה על המלחמה ועל דברים שקרו שם. לדעתי זו דרך טובה ויצירתית ללמידה כי היא מגיעה עם הנאה ועם חיבור אישי. זה לימד אותי שכאשר רוצים, מצליחים. לא משנה באיזה גיל ואם רוצים אפשר להצליח, הכרתי את סבא שלי באור אחר ועם יותר הערכה כלפיו. מדהים אותי, שאני מדברת </a:t>
            </a:r>
            <a:r>
              <a:rPr lang="he-IL" dirty="0" err="1"/>
              <a:t>איתו</a:t>
            </a:r>
            <a:r>
              <a:rPr lang="he-IL" dirty="0"/>
              <a:t> כמעט באופן יום יומי ורק עכשיו יצא לי לשמוע על כל הסיפור הזה. סיפק אותי לראות את העבודה גמורה ומעניין לקרוא אותה כשהיא מוכנה.</a:t>
            </a:r>
          </a:p>
        </p:txBody>
      </p:sp>
    </p:spTree>
    <p:extLst>
      <p:ext uri="{BB962C8B-B14F-4D97-AF65-F5344CB8AC3E}">
        <p14:creationId xmlns:p14="http://schemas.microsoft.com/office/powerpoint/2010/main" val="1751310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רפלקציה אישית - אילנה</a:t>
            </a:r>
          </a:p>
        </p:txBody>
      </p:sp>
      <p:sp>
        <p:nvSpPr>
          <p:cNvPr id="3" name="מציין מיקום תוכן 2"/>
          <p:cNvSpPr>
            <a:spLocks noGrp="1"/>
          </p:cNvSpPr>
          <p:nvPr>
            <p:ph idx="1"/>
          </p:nvPr>
        </p:nvSpPr>
        <p:spPr/>
        <p:txBody>
          <a:bodyPr/>
          <a:lstStyle/>
          <a:p>
            <a:r>
              <a:rPr lang="he-IL" dirty="0"/>
              <a:t>כששמעתי על העבודה קצת חששתי מהתהליך שעלינו לעבור אך בעיקר התרגשתי ללמוד על הנושא של מלחמת סיני מכיוון שלא הכרתי לעומק את המלחמה לפני כן. לקראת המפגש הכנו כמה נקודות חשובות שנשאל את שלום וכשהוא התחיל לספר את סיפורו נעזרנו בנקודות כדי שיכוונו אותנו לנושאים המרכזיים, אך בסופו של דבר ביקשנו משלום שיספר את כל הסיפור מכיוון שהיינו מרותקות. כששמעתי את העדות נורא התרגשתי והרגשתי גאווה להיות חלק מעם ישראל, כבוד גדול שיש לנו חיילים שמוכנים למסור את כל כולם למען הכלל. העבודה הזאת הייתה מאוד מיוחדת בגלל שאת המידע השגנו ממקור ראשון ולא מספר או אתר אינטרנט, מה שגורם לזה להרגיש כאילו אנחנו חלק את הסיפור. כשקראתי את העבודה בסופו של דבר </a:t>
            </a:r>
            <a:r>
              <a:rPr lang="he-IL" dirty="0" err="1"/>
              <a:t>סופקתי</a:t>
            </a:r>
            <a:r>
              <a:rPr lang="he-IL" dirty="0"/>
              <a:t> לראות את על התהליך שעברנו עד שהגענו לתוצר הסופי והרגשתי מדהים על העבודה היפה והמעניינת שיצאה בסופו של דבר. לקחתי משלום המון מסרים לחיים שמראים על כוח רצון, הכרת הטוב וראיית הטוב בכל דבר.</a:t>
            </a:r>
          </a:p>
        </p:txBody>
      </p:sp>
    </p:spTree>
    <p:extLst>
      <p:ext uri="{BB962C8B-B14F-4D97-AF65-F5344CB8AC3E}">
        <p14:creationId xmlns:p14="http://schemas.microsoft.com/office/powerpoint/2010/main" val="2373921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רפלקציה - קבוצתית</a:t>
            </a:r>
          </a:p>
        </p:txBody>
      </p:sp>
      <p:sp>
        <p:nvSpPr>
          <p:cNvPr id="3" name="מציין מיקום תוכן 2"/>
          <p:cNvSpPr>
            <a:spLocks noGrp="1"/>
          </p:cNvSpPr>
          <p:nvPr>
            <p:ph idx="1"/>
          </p:nvPr>
        </p:nvSpPr>
        <p:spPr/>
        <p:txBody>
          <a:bodyPr/>
          <a:lstStyle/>
          <a:p>
            <a:pPr marL="45720" indent="0">
              <a:buNone/>
            </a:pPr>
            <a:r>
              <a:rPr lang="he-IL" dirty="0"/>
              <a:t>עשינו את כל העבודה יחדיו, החלק הקשה בעבודה היה לסכם את כל הסיפור המרתק הזה לכמה עמודים היינו יכולים לפרט הרבה יותר אך נאלצנו לכתוב את הדברים שהיו נראים לנו החשובים והכי מעניינים. </a:t>
            </a:r>
          </a:p>
          <a:p>
            <a:pPr marL="45720" indent="0">
              <a:buNone/>
            </a:pPr>
            <a:r>
              <a:rPr lang="he-IL" dirty="0"/>
              <a:t>הרגשנו שעבודה בזוג תגרום לנו להוציא את המיטב </a:t>
            </a:r>
            <a:r>
              <a:rPr lang="he-IL" dirty="0" err="1"/>
              <a:t>מהראיון</a:t>
            </a:r>
            <a:r>
              <a:rPr lang="he-IL" dirty="0"/>
              <a:t> בשל עבודת הצוות ובכך שכל אחת מוסיפה את הנגיעה האישית שלה וגורמת לעבודה לצאת הכי טובה ומיוחדת שיכולה להיות.</a:t>
            </a:r>
          </a:p>
          <a:p>
            <a:pPr marL="45720" indent="0">
              <a:buNone/>
            </a:pPr>
            <a:r>
              <a:rPr lang="he-IL" dirty="0"/>
              <a:t>בחרנו לראיין את שלום מכיוון שיש לו סיפר מדרגה ראשונה עם ממצאים מאותה התקופה, והתעניינו לשמוע את סיפורו האישי והמרתק!</a:t>
            </a:r>
          </a:p>
          <a:p>
            <a:pPr marL="45720" indent="0">
              <a:buNone/>
            </a:pPr>
            <a:r>
              <a:rPr lang="he-IL" dirty="0"/>
              <a:t>אם היינו עושים את העבודה שוב לא היינו משנות דבר מכיוון שהסיפור היה מפעים ולא שגרתי ונהנו מאוד ממהלך העבודה ומהלימוד וגם לראות את התמונות והחומרים המקוריים.</a:t>
            </a:r>
          </a:p>
        </p:txBody>
      </p:sp>
    </p:spTree>
    <p:extLst>
      <p:ext uri="{BB962C8B-B14F-4D97-AF65-F5344CB8AC3E}">
        <p14:creationId xmlns:p14="http://schemas.microsoft.com/office/powerpoint/2010/main" val="3578236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שלום- בא גד</a:t>
            </a:r>
          </a:p>
        </p:txBody>
      </p:sp>
      <p:sp>
        <p:nvSpPr>
          <p:cNvPr id="3" name="מציין מיקום תוכן 2"/>
          <p:cNvSpPr>
            <a:spLocks noGrp="1"/>
          </p:cNvSpPr>
          <p:nvPr>
            <p:ph idx="1"/>
          </p:nvPr>
        </p:nvSpPr>
        <p:spPr/>
        <p:txBody>
          <a:bodyPr/>
          <a:lstStyle/>
          <a:p>
            <a:r>
              <a:rPr lang="he-IL" dirty="0"/>
              <a:t>אנחנו בחרנו לעשות את העבודה על סבא של צאלה, שלום שלחם במלחמת סיני בתור צנחן.</a:t>
            </a:r>
          </a:p>
          <a:p>
            <a:r>
              <a:rPr lang="he-IL" dirty="0"/>
              <a:t>נולד בירושלים בי"א בסיוון  בשנת תרצ"ח בבית חולים ביקור חולים.</a:t>
            </a:r>
          </a:p>
          <a:p>
            <a:r>
              <a:rPr lang="he-IL" dirty="0"/>
              <a:t> גר בשכונת גאולה שבירושלים עם משפחתו בחדר אחד ל6 נפשות.</a:t>
            </a:r>
          </a:p>
          <a:p>
            <a:r>
              <a:rPr lang="he-IL" dirty="0"/>
              <a:t>לאביו הייתה חנות של משקאות וסיגריות.</a:t>
            </a:r>
          </a:p>
          <a:p>
            <a:r>
              <a:rPr lang="he-IL" dirty="0"/>
              <a:t>בגיל 14 וחצי עד 16 הוא עבד ברפת בקיבוץ טירת צבי.</a:t>
            </a:r>
          </a:p>
          <a:p>
            <a:r>
              <a:rPr lang="he-IL" dirty="0"/>
              <a:t>בגיל 16 וחצי הוא חזר לירושלים ופתח מסגרייה עם חברו עד גיוסו לצה"ל לגדוד הצנחנים.</a:t>
            </a:r>
          </a:p>
        </p:txBody>
      </p:sp>
    </p:spTree>
    <p:extLst>
      <p:ext uri="{BB962C8B-B14F-4D97-AF65-F5344CB8AC3E}">
        <p14:creationId xmlns:p14="http://schemas.microsoft.com/office/powerpoint/2010/main" val="2856670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תמונה עם שלום</a:t>
            </a:r>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0560" y="1879600"/>
            <a:ext cx="9301480" cy="4643120"/>
          </a:xfrm>
        </p:spPr>
      </p:pic>
    </p:spTree>
    <p:extLst>
      <p:ext uri="{BB962C8B-B14F-4D97-AF65-F5344CB8AC3E}">
        <p14:creationId xmlns:p14="http://schemas.microsoft.com/office/powerpoint/2010/main" val="4242624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מלחמת סיני</a:t>
            </a:r>
          </a:p>
        </p:txBody>
      </p:sp>
      <p:sp>
        <p:nvSpPr>
          <p:cNvPr id="3" name="מציין מיקום תוכן 2"/>
          <p:cNvSpPr>
            <a:spLocks noGrp="1"/>
          </p:cNvSpPr>
          <p:nvPr>
            <p:ph idx="1"/>
          </p:nvPr>
        </p:nvSpPr>
        <p:spPr/>
        <p:txBody>
          <a:bodyPr>
            <a:normAutofit fontScale="77500" lnSpcReduction="20000"/>
          </a:bodyPr>
          <a:lstStyle/>
          <a:p>
            <a:pPr marL="45720" indent="0">
              <a:buNone/>
            </a:pPr>
            <a:endParaRPr lang="he-IL" dirty="0"/>
          </a:p>
          <a:p>
            <a:r>
              <a:rPr lang="he-IL" dirty="0"/>
              <a:t>מלחמת סיני ( 29 באוקטובר – 5 בנובמבר 1956), הייתה מלחמה שיזמה ישראל נגד מצרים בשל הסלמת מעשי האיבה מצד המצרים</a:t>
            </a:r>
          </a:p>
          <a:p>
            <a:r>
              <a:rPr lang="he-IL" b="1" u="sng" dirty="0"/>
              <a:t>הגורמים לפרוץ המלחמה</a:t>
            </a:r>
            <a:endParaRPr lang="he-IL" dirty="0"/>
          </a:p>
          <a:p>
            <a:pPr fontAlgn="base"/>
            <a:r>
              <a:rPr lang="he-IL" dirty="0"/>
              <a:t>      1.  שיגור חוליות הפדאיון מעזה לכיוון ישראל.</a:t>
            </a:r>
          </a:p>
          <a:p>
            <a:pPr fontAlgn="base"/>
            <a:r>
              <a:rPr lang="he-IL" dirty="0"/>
              <a:t>      2.  חסימת המעבר לשיט ספינות ישראליות בכניסה למפרץ אילת, כמו גם בתעלת סואץ.</a:t>
            </a:r>
          </a:p>
          <a:p>
            <a:pPr fontAlgn="base"/>
            <a:r>
              <a:rPr lang="he-IL" dirty="0"/>
              <a:t>      3. עסקת הנשק בין מצרים לצ'כוסלובקיה (סוף ספטמבר 1955), שאיימה לחזק את צבא מצרים בכמויות אדירות של נשק רוסי.</a:t>
            </a:r>
          </a:p>
          <a:p>
            <a:pPr fontAlgn="base"/>
            <a:r>
              <a:rPr lang="he-IL" dirty="0"/>
              <a:t>      4. הקמת פיקוד ערבי משותף של מצרים, ירדן וסוריה (24.10.1956)</a:t>
            </a:r>
          </a:p>
          <a:p>
            <a:pPr fontAlgn="base"/>
            <a:r>
              <a:rPr lang="he-IL" dirty="0"/>
              <a:t>      5. התחושה שמלחמה נוספת ("הסיבוב השני") היא בלתי-נמנעת ולכן עדיף לתקוף ראשונים.</a:t>
            </a:r>
          </a:p>
          <a:p>
            <a:pPr marL="45720" indent="0" fontAlgn="base">
              <a:buNone/>
            </a:pPr>
            <a:endParaRPr lang="he-IL" dirty="0"/>
          </a:p>
          <a:p>
            <a:pPr marL="45720" indent="0" fontAlgn="base">
              <a:buNone/>
            </a:pPr>
            <a:r>
              <a:rPr lang="he-IL" dirty="0"/>
              <a:t>לקוח מ: </a:t>
            </a:r>
            <a:r>
              <a:rPr lang="en-US" dirty="0"/>
              <a:t>https://www.textologia.net/?p=16709</a:t>
            </a:r>
            <a:endParaRPr lang="he-IL" dirty="0"/>
          </a:p>
          <a:p>
            <a:endParaRPr lang="he-IL" dirty="0"/>
          </a:p>
        </p:txBody>
      </p:sp>
    </p:spTree>
    <p:extLst>
      <p:ext uri="{BB962C8B-B14F-4D97-AF65-F5344CB8AC3E}">
        <p14:creationId xmlns:p14="http://schemas.microsoft.com/office/powerpoint/2010/main" val="4032980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B4B6193-F9F1-4C54-838F-77350B9FC5DC}"/>
              </a:ext>
            </a:extLst>
          </p:cNvPr>
          <p:cNvSpPr>
            <a:spLocks noGrp="1"/>
          </p:cNvSpPr>
          <p:nvPr>
            <p:ph type="title"/>
          </p:nvPr>
        </p:nvSpPr>
        <p:spPr>
          <a:xfrm flipH="1">
            <a:off x="2151529" y="1070335"/>
            <a:ext cx="8897470" cy="1443269"/>
          </a:xfrm>
        </p:spPr>
        <p:txBody>
          <a:bodyPr rtlCol="1">
            <a:normAutofit/>
          </a:bodyPr>
          <a:lstStyle/>
          <a:p>
            <a:pPr algn="r" rtl="1"/>
            <a:r>
              <a:rPr lang="he-IL" sz="4000" dirty="0" err="1">
                <a:latin typeface="Tahoma" panose="020B0604030504040204" pitchFamily="34" charset="0"/>
                <a:ea typeface="Tahoma" panose="020B0604030504040204" pitchFamily="34" charset="0"/>
                <a:cs typeface="Tahoma" panose="020B0604030504040204" pitchFamily="34" charset="0"/>
              </a:rPr>
              <a:t>הראיון</a:t>
            </a:r>
            <a:r>
              <a:rPr lang="he-IL" sz="4000" dirty="0">
                <a:latin typeface="Tahoma" panose="020B0604030504040204" pitchFamily="34" charset="0"/>
                <a:ea typeface="Tahoma" panose="020B0604030504040204" pitchFamily="34" charset="0"/>
                <a:cs typeface="Tahoma" panose="020B0604030504040204" pitchFamily="34" charset="0"/>
              </a:rPr>
              <a:t> – הגיוס לצנחנים</a:t>
            </a:r>
          </a:p>
        </p:txBody>
      </p:sp>
      <p:sp>
        <p:nvSpPr>
          <p:cNvPr id="3" name="מציין מיקום תוכן 2"/>
          <p:cNvSpPr>
            <a:spLocks noGrp="1"/>
          </p:cNvSpPr>
          <p:nvPr>
            <p:ph idx="1"/>
          </p:nvPr>
        </p:nvSpPr>
        <p:spPr/>
        <p:txBody>
          <a:bodyPr>
            <a:normAutofit/>
          </a:bodyPr>
          <a:lstStyle/>
          <a:p>
            <a:endParaRPr lang="he-IL" dirty="0"/>
          </a:p>
          <a:p>
            <a:r>
              <a:rPr lang="he-IL" dirty="0"/>
              <a:t>שלום התגייס לצנחנים בגיל 17 וחצי בעקבות בקשתו של </a:t>
            </a:r>
          </a:p>
          <a:p>
            <a:pPr marL="45720" indent="0">
              <a:buNone/>
            </a:pPr>
            <a:r>
              <a:rPr lang="he-IL" dirty="0"/>
              <a:t>הרב גורן. הרב גורן היה מפקד הגדוד ורפאל איתן היה </a:t>
            </a:r>
            <a:r>
              <a:rPr lang="he-IL" dirty="0" err="1"/>
              <a:t>סגנו</a:t>
            </a:r>
            <a:r>
              <a:rPr lang="he-IL" dirty="0"/>
              <a:t>. </a:t>
            </a:r>
          </a:p>
          <a:p>
            <a:r>
              <a:rPr lang="he-IL" dirty="0"/>
              <a:t>בצנחנים לא היו דתיים, היו רק בני קיבוצים. </a:t>
            </a:r>
          </a:p>
          <a:p>
            <a:pPr marL="45720" indent="0">
              <a:buNone/>
            </a:pPr>
            <a:r>
              <a:rPr lang="he-IL" dirty="0"/>
              <a:t>הרב גורן שהה בגדוד בפסח ונדהם שאכלו חמץ</a:t>
            </a:r>
          </a:p>
          <a:p>
            <a:pPr marL="45720" indent="0">
              <a:buNone/>
            </a:pPr>
            <a:r>
              <a:rPr lang="he-IL" dirty="0"/>
              <a:t>ולכן היה לו חשוב להביא צנחנים דתיים לתוך הגדוד. ארבעה דתיים, שמעו את הבקשה והתגייסו ושלום ביניהם. הגיוס היה לגדוד 890, כמעט ולא היו עירוניים והם היו גם דתיים וגם עירוניים.</a:t>
            </a:r>
          </a:p>
        </p:txBody>
      </p:sp>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137" y="215152"/>
            <a:ext cx="2919581" cy="4260029"/>
          </a:xfrm>
          <a:prstGeom prst="rect">
            <a:avLst/>
          </a:prstGeom>
        </p:spPr>
      </p:pic>
    </p:spTree>
    <p:extLst>
      <p:ext uri="{BB962C8B-B14F-4D97-AF65-F5344CB8AC3E}">
        <p14:creationId xmlns:p14="http://schemas.microsoft.com/office/powerpoint/2010/main" val="928474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stretch>
            <a:fillRect/>
          </a:stretch>
        </p:blipFill>
        <p:spPr>
          <a:xfrm>
            <a:off x="213206" y="247426"/>
            <a:ext cx="11803086" cy="6400800"/>
          </a:xfrm>
          <a:prstGeom prst="rect">
            <a:avLst/>
          </a:prstGeom>
        </p:spPr>
      </p:pic>
      <p:sp>
        <p:nvSpPr>
          <p:cNvPr id="2" name="כותרת 1"/>
          <p:cNvSpPr>
            <a:spLocks noGrp="1"/>
          </p:cNvSpPr>
          <p:nvPr>
            <p:ph type="title"/>
          </p:nvPr>
        </p:nvSpPr>
        <p:spPr/>
        <p:txBody>
          <a:bodyPr/>
          <a:lstStyle/>
          <a:p>
            <a:r>
              <a:rPr lang="he-IL" dirty="0"/>
              <a:t>ראיון- המלחמה</a:t>
            </a:r>
          </a:p>
        </p:txBody>
      </p:sp>
      <p:sp>
        <p:nvSpPr>
          <p:cNvPr id="3" name="מציין מיקום תוכן 2"/>
          <p:cNvSpPr>
            <a:spLocks noGrp="1"/>
          </p:cNvSpPr>
          <p:nvPr>
            <p:ph idx="1"/>
          </p:nvPr>
        </p:nvSpPr>
        <p:spPr/>
        <p:txBody>
          <a:bodyPr>
            <a:normAutofit/>
          </a:bodyPr>
          <a:lstStyle/>
          <a:p>
            <a:r>
              <a:rPr lang="he-IL" dirty="0">
                <a:solidFill>
                  <a:schemeClr val="tx1"/>
                </a:solidFill>
              </a:rPr>
              <a:t>באותה תקופה היו </a:t>
            </a:r>
            <a:r>
              <a:rPr lang="he-IL" dirty="0" err="1">
                <a:solidFill>
                  <a:schemeClr val="tx1"/>
                </a:solidFill>
              </a:rPr>
              <a:t>פדואיונים</a:t>
            </a:r>
            <a:r>
              <a:rPr lang="he-IL" dirty="0">
                <a:solidFill>
                  <a:schemeClr val="tx1"/>
                </a:solidFill>
              </a:rPr>
              <a:t> שהציקו לתושבים בארץ, בנוסף, המצרים החליטו לסגור את תעלת סואץ, שחיברה את אילת עם הימים מסביב. בשיתוף פעולה עם הצרפתים והאמריקאים, החליטו שהצבא שלנו יצנח 60 קילומטר בתוך תעלת סואץ, במעבר המתלה.ב29 לאוקטובר, 1956, בשעה 16:20 צנחו 19 מטוסים עם בערך 390 צנחנים. </a:t>
            </a:r>
            <a:r>
              <a:rPr lang="he-IL" dirty="0" err="1">
                <a:solidFill>
                  <a:schemeClr val="tx1"/>
                </a:solidFill>
              </a:rPr>
              <a:t>היתה</a:t>
            </a:r>
            <a:r>
              <a:rPr lang="he-IL" dirty="0">
                <a:solidFill>
                  <a:schemeClr val="tx1"/>
                </a:solidFill>
              </a:rPr>
              <a:t> בעיה, שהקרב היה בתוך מעבר המתלה, שזה מעבר שבו היו כוכים ושם ישבו המצרים. היה קשה לדעת, איפה הם בדיוק מסתתרים. החליטו לשלוח ג'יפ, למשימה נבחר יהודה קן דרור, שהיה חבר שלי. הוא נכנס למעבר עם ג'יפ, המצרים ירו עליו וממש חוררו אותו כמו כוורת, ה' יקום דמו. הוא נשאר בחיים אך נפטר לאחר יומיים בבית החולים. זה עזר לגלות בדיוק את המיקום של המצרים, הוא הקריב את עצמו בשביל כולם</a:t>
            </a:r>
            <a:r>
              <a:rPr lang="he-IL" dirty="0"/>
              <a:t>.</a:t>
            </a:r>
          </a:p>
          <a:p>
            <a:endParaRPr lang="he-IL" dirty="0"/>
          </a:p>
        </p:txBody>
      </p:sp>
    </p:spTree>
    <p:extLst>
      <p:ext uri="{BB962C8B-B14F-4D97-AF65-F5344CB8AC3E}">
        <p14:creationId xmlns:p14="http://schemas.microsoft.com/office/powerpoint/2010/main" val="140790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יהודה קן דרור</a:t>
            </a:r>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6673" y="2057400"/>
            <a:ext cx="10424160" cy="4038600"/>
          </a:xfrm>
        </p:spPr>
      </p:pic>
    </p:spTree>
    <p:extLst>
      <p:ext uri="{BB962C8B-B14F-4D97-AF65-F5344CB8AC3E}">
        <p14:creationId xmlns:p14="http://schemas.microsoft.com/office/powerpoint/2010/main" val="291378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 name="מציין מיקום תוכן 3"/>
          <p:cNvPicPr>
            <a:picLocks noGrp="1" noChangeAspect="1"/>
          </p:cNvPicPr>
          <p:nvPr>
            <p:ph idx="1"/>
          </p:nvPr>
        </p:nvPicPr>
        <p:blipFill>
          <a:blip r:embed="rId2"/>
          <a:stretch>
            <a:fillRect/>
          </a:stretch>
        </p:blipFill>
        <p:spPr>
          <a:xfrm>
            <a:off x="247426" y="268941"/>
            <a:ext cx="11704319" cy="6347011"/>
          </a:xfrm>
          <a:prstGeom prst="rect">
            <a:avLst/>
          </a:prstGeom>
        </p:spPr>
      </p:pic>
    </p:spTree>
    <p:extLst>
      <p:ext uri="{BB962C8B-B14F-4D97-AF65-F5344CB8AC3E}">
        <p14:creationId xmlns:p14="http://schemas.microsoft.com/office/powerpoint/2010/main" val="382749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ראיון- תוצאות המלחמה</a:t>
            </a:r>
          </a:p>
        </p:txBody>
      </p:sp>
      <p:sp>
        <p:nvSpPr>
          <p:cNvPr id="3" name="מציין מיקום תוכן 2"/>
          <p:cNvSpPr>
            <a:spLocks noGrp="1"/>
          </p:cNvSpPr>
          <p:nvPr>
            <p:ph idx="1"/>
          </p:nvPr>
        </p:nvSpPr>
        <p:spPr/>
        <p:txBody>
          <a:bodyPr>
            <a:normAutofit lnSpcReduction="10000"/>
          </a:bodyPr>
          <a:lstStyle/>
          <a:p>
            <a:r>
              <a:rPr lang="he-IL" dirty="0"/>
              <a:t>הייתה שם מלחמה מאד קשה ולמרות המלחמה הקשה, הגדוד הצליח להגיע לתעלת סואץ. זאת הייתה הצניחה הראשונה של צבא ההגנה לישראל, ממה שאני יודע, מאז לא היו צניחות במלחמות.</a:t>
            </a:r>
          </a:p>
          <a:p>
            <a:pPr marL="45720" indent="0">
              <a:buNone/>
            </a:pPr>
            <a:r>
              <a:rPr lang="he-IL" dirty="0"/>
              <a:t>נקודה חשובה נוספת, קצינים צרפתיים הגיעו לבסיס תל נוף והביאו מכונות ירייה שנקראו </a:t>
            </a:r>
            <a:r>
              <a:rPr lang="he-IL" dirty="0" err="1"/>
              <a:t>לורטה</a:t>
            </a:r>
            <a:r>
              <a:rPr lang="he-IL" dirty="0"/>
              <a:t>. את המכונות האלה, הצניחו במלחמה. הרכיבו את התותחים האלה על ג'יפ וזה עזר לחיילים. התוכנית </a:t>
            </a:r>
            <a:r>
              <a:rPr lang="he-IL" dirty="0" err="1"/>
              <a:t>היתה</a:t>
            </a:r>
            <a:r>
              <a:rPr lang="he-IL" dirty="0"/>
              <a:t> לצנוח, להתקדם ולפתוח את התעלה.</a:t>
            </a:r>
          </a:p>
          <a:p>
            <a:pPr marL="45720" indent="0">
              <a:buNone/>
            </a:pPr>
            <a:r>
              <a:rPr lang="he-IL" dirty="0"/>
              <a:t>39 צנחנים נהרגו בלחימה שהייתה בסיני. בעקבות המלחמה הצלחנו לכבוש את סיני עד שעשו בשנות ה70 שלום עם המצרים.</a:t>
            </a:r>
          </a:p>
          <a:p>
            <a:pPr marL="45720" indent="0">
              <a:buNone/>
            </a:pPr>
            <a:r>
              <a:rPr lang="he-IL" dirty="0"/>
              <a:t>הלחימה הייתה קשה מאד, המצרים היו בכוחות עדיפים ורבים יותר. למרות הקושי לא ויתרנו. מעט כוחות היו מול אלפי מצרים.</a:t>
            </a:r>
          </a:p>
          <a:p>
            <a:pPr marL="45720" indent="0">
              <a:buNone/>
            </a:pPr>
            <a:r>
              <a:rPr lang="he-IL" dirty="0"/>
              <a:t>במלחמה קיבלו הרבה לוחמים עיטורי גבורה ועוז על גבורתם במלחמה.</a:t>
            </a:r>
          </a:p>
          <a:p>
            <a:endParaRPr lang="he-IL" dirty="0"/>
          </a:p>
        </p:txBody>
      </p:sp>
    </p:spTree>
    <p:extLst>
      <p:ext uri="{BB962C8B-B14F-4D97-AF65-F5344CB8AC3E}">
        <p14:creationId xmlns:p14="http://schemas.microsoft.com/office/powerpoint/2010/main" val="1785448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מרכיבי עדות</a:t>
            </a:r>
            <a:br>
              <a:rPr lang="he-IL" dirty="0"/>
            </a:br>
            <a:r>
              <a:rPr lang="he-IL" dirty="0"/>
              <a:t>1. גדוד 890</a:t>
            </a:r>
          </a:p>
        </p:txBody>
      </p:sp>
      <p:sp>
        <p:nvSpPr>
          <p:cNvPr id="3" name="מציין מיקום תוכן 2"/>
          <p:cNvSpPr>
            <a:spLocks noGrp="1"/>
          </p:cNvSpPr>
          <p:nvPr>
            <p:ph idx="1"/>
          </p:nvPr>
        </p:nvSpPr>
        <p:spPr/>
        <p:txBody>
          <a:bodyPr>
            <a:normAutofit/>
          </a:bodyPr>
          <a:lstStyle/>
          <a:p>
            <a:r>
              <a:rPr lang="he-IL" dirty="0"/>
              <a:t>גדוד 890 - גדוד אפעה</a:t>
            </a:r>
          </a:p>
          <a:p>
            <a:pPr marL="45720" indent="0">
              <a:buNone/>
            </a:pPr>
            <a:r>
              <a:rPr lang="he-IL" dirty="0"/>
              <a:t>הגדוד הוקם בשנת 1950 והיה גדוד הצנחנים הראשון בצה"ל. מכיוון שבמשך שנים היה גדוד הצנחנים היחידי, הוא כונה בצה"ל "הגדוד". מאז הקמתו השתתף הגדוד בכל הקרבות והמבצעים של חטיבת הצנחנים. בהם, כל פעולות התגמול נגד </a:t>
            </a:r>
            <a:r>
              <a:rPr lang="he-IL" dirty="0" err="1"/>
              <a:t>הפאדיונים</a:t>
            </a:r>
            <a:r>
              <a:rPr lang="he-IL" dirty="0"/>
              <a:t>, קרב </a:t>
            </a:r>
            <a:r>
              <a:rPr lang="he-IL" dirty="0" err="1"/>
              <a:t>המיתלה</a:t>
            </a:r>
            <a:r>
              <a:rPr lang="he-IL" dirty="0"/>
              <a:t> (הכולל בתוכו את הצניחה המבצעית הראשונה והיחידה בתולדות צה״ל), קרב החווה הסינית, מבצע אנטבה ומלחמת לבנון הראשונה. בין מפקדי הגדוד: אריאל שרון, רפאל (</a:t>
            </a:r>
            <a:r>
              <a:rPr lang="he-IL" dirty="0" err="1"/>
              <a:t>רפול</a:t>
            </a:r>
            <a:r>
              <a:rPr lang="he-IL" dirty="0"/>
              <a:t>) איתן, משה (בוגי) יעלון ובנימין (בני) גנץ.</a:t>
            </a:r>
          </a:p>
          <a:p>
            <a:endParaRPr lang="he-IL" dirty="0"/>
          </a:p>
          <a:p>
            <a:r>
              <a:rPr lang="he-IL" sz="1300" dirty="0"/>
              <a:t>לקוח מ:</a:t>
            </a:r>
            <a:r>
              <a:rPr lang="en-US" sz="1300" dirty="0"/>
              <a:t>https://www.idf.il/%D7%90%D7%AA%D7%A8%D7%99-%D7%99%D7%97%D7%99%D7%93%D7%95%D7%AA/%D7%97%D7%98%D7%99%D7%91%D7%AA-%D7%94%D7%A6%D7%A0%D7%97%D7%A0%D7%99%D7%9D/%D7%92%D7%93%D7%95%D7%93%D7%99%D7%9D/</a:t>
            </a:r>
            <a:endParaRPr lang="he-IL" sz="1300" dirty="0"/>
          </a:p>
          <a:p>
            <a:endParaRPr lang="he-IL" sz="1300" dirty="0"/>
          </a:p>
          <a:p>
            <a:endParaRPr lang="he-IL" sz="1300" dirty="0"/>
          </a:p>
        </p:txBody>
      </p:sp>
      <p:pic>
        <p:nvPicPr>
          <p:cNvPr id="1026" name="Picture 2" descr="גדוד 890 - paratroops.org.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458" y="261403"/>
            <a:ext cx="2280621" cy="2070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743831"/>
      </p:ext>
    </p:extLst>
  </p:cSld>
  <p:clrMapOvr>
    <a:masterClrMapping/>
  </p:clrMapOvr>
</p:sld>
</file>

<file path=ppt/theme/theme1.xml><?xml version="1.0" encoding="utf-8"?>
<a:theme xmlns:a="http://schemas.openxmlformats.org/drawingml/2006/main" name="בסיס">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של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204E1485-0760-4ABF-A612-28A97B86DF09}">
  <ds:schemaRefs>
    <ds:schemaRef ds:uri="http://schemas.microsoft.com/sharepoint/v3/contenttype/forms"/>
  </ds:schemaRefs>
</ds:datastoreItem>
</file>

<file path=customXml/itemProps2.xml><?xml version="1.0" encoding="utf-8"?>
<ds:datastoreItem xmlns:ds="http://schemas.openxmlformats.org/officeDocument/2006/customXml" ds:itemID="{55813238-AF3D-40EB-A3A4-550AB85131D4}">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customXml/itemProps3.xml><?xml version="1.0" encoding="utf-8"?>
<ds:datastoreItem xmlns:ds="http://schemas.openxmlformats.org/officeDocument/2006/customXml" ds:itemID="{4965EBD3-98B5-4FD2-8FAF-5D4022A9F7F4}">
  <ds:schemaRefs>
    <ds:schemaRef ds:uri="http://schemas.microsoft.com/office/2006/metadata/properties"/>
    <ds:schemaRef ds:uri="http://www.w3.org/2000/xmlns/"/>
    <ds:schemaRef ds:uri="71af3243-3dd4-4a8d-8c0d-dd76da1f02a5"/>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
  <TotalTime>0</TotalTime>
  <Words>1202</Words>
  <Application>Microsoft Office PowerPoint</Application>
  <PresentationFormat>מסך רחב</PresentationFormat>
  <Paragraphs>85</Paragraphs>
  <Slides>20</Slides>
  <Notes>2</Notes>
  <HiddenSlides>0</HiddenSlides>
  <MMClips>0</MMClips>
  <ScaleCrop>false</ScaleCrop>
  <HeadingPairs>
    <vt:vector size="4" baseType="variant">
      <vt:variant>
        <vt:lpstr>ערכת נושא</vt:lpstr>
      </vt:variant>
      <vt:variant>
        <vt:i4>1</vt:i4>
      </vt:variant>
      <vt:variant>
        <vt:lpstr>כותרות שקופיות</vt:lpstr>
      </vt:variant>
      <vt:variant>
        <vt:i4>20</vt:i4>
      </vt:variant>
    </vt:vector>
  </HeadingPairs>
  <TitlesOfParts>
    <vt:vector size="21" baseType="lpstr">
      <vt:lpstr>בסיס</vt:lpstr>
      <vt:lpstr>הצנחן הדתי הראשון - במלחמות</vt:lpstr>
      <vt:lpstr>שלום- בא גד</vt:lpstr>
      <vt:lpstr>מלחמת סיני</vt:lpstr>
      <vt:lpstr>הראיון – הגיוס לצנחנים</vt:lpstr>
      <vt:lpstr>ראיון- המלחמה</vt:lpstr>
      <vt:lpstr>יהודה קן דרור</vt:lpstr>
      <vt:lpstr>מצגת של PowerPoint‏</vt:lpstr>
      <vt:lpstr>ראיון- תוצאות המלחמה</vt:lpstr>
      <vt:lpstr>מרכיבי עדות 1. גדוד 890</vt:lpstr>
      <vt:lpstr>2. מעבר המתלה - הקרב</vt:lpstr>
      <vt:lpstr>3. עיטור הגבורה ליהודה קן דרור- קרב המתלה</vt:lpstr>
      <vt:lpstr>4. רפאל איתן- ממפקדי הצנחנים בקרב במתלה</vt:lpstr>
      <vt:lpstr>מקור מידע מעיתונות – שיחזור הצניחה במתלה</vt:lpstr>
      <vt:lpstr>פגישה עם צנחנים כעבור 60 שנה:</vt:lpstr>
      <vt:lpstr>החיילים הגיעו לשמוע על הקרב לפני השיחזור, התמונה צולמה בבית של שלום, בירושלים.</vt:lpstr>
      <vt:lpstr>ספר שנכתב על הקרב</vt:lpstr>
      <vt:lpstr>רפלקציה אישית - צאלה</vt:lpstr>
      <vt:lpstr>רפלקציה אישית - אילנה</vt:lpstr>
      <vt:lpstr>רפלקציה - קבוצתית</vt:lpstr>
      <vt:lpstr>תמונה עם שלום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הצנחן הדתי הראשון - במלחמות</dc:title>
  <dc:creator/>
  <cp:lastModifiedBy>צאלה אלימלך</cp:lastModifiedBy>
  <cp:revision>2</cp:revision>
  <dcterms:created xsi:type="dcterms:W3CDTF">2022-03-21T14:47:05Z</dcterms:created>
  <dcterms:modified xsi:type="dcterms:W3CDTF">2022-03-28T14:20:16Z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