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9" r:id="rId4"/>
    <p:sldId id="260" r:id="rId5"/>
    <p:sldId id="264" r:id="rId6"/>
    <p:sldId id="261" r:id="rId7"/>
    <p:sldId id="263" r:id="rId8"/>
    <p:sldId id="258" r:id="rId9"/>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p:cViewPr varScale="1">
        <p:scale>
          <a:sx n="55" d="100"/>
          <a:sy n="55" d="100"/>
        </p:scale>
        <p:origin x="103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B2042AC-79A7-0ECD-65AC-F0DD59EE5EB4}"/>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3A60B502-8507-A2E9-37CC-AF9FA9DC32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3DDA862F-CF95-CCA4-3167-FFA1A2E8B665}"/>
              </a:ext>
            </a:extLst>
          </p:cNvPr>
          <p:cNvSpPr>
            <a:spLocks noGrp="1"/>
          </p:cNvSpPr>
          <p:nvPr>
            <p:ph type="dt" sz="half" idx="10"/>
          </p:nvPr>
        </p:nvSpPr>
        <p:spPr/>
        <p:txBody>
          <a:bodyPr/>
          <a:lstStyle/>
          <a:p>
            <a:fld id="{CE69012E-313C-4172-9AB5-4F5A567099C6}" type="datetimeFigureOut">
              <a:rPr lang="he-IL" smtClean="0"/>
              <a:t>ח'/כסלו/תשפ"ה</a:t>
            </a:fld>
            <a:endParaRPr lang="he-IL"/>
          </a:p>
        </p:txBody>
      </p:sp>
      <p:sp>
        <p:nvSpPr>
          <p:cNvPr id="5" name="מציין מיקום של כותרת תחתונה 4">
            <a:extLst>
              <a:ext uri="{FF2B5EF4-FFF2-40B4-BE49-F238E27FC236}">
                <a16:creationId xmlns:a16="http://schemas.microsoft.com/office/drawing/2014/main" id="{C25B8CE3-4E77-0B08-E214-F3ADE21C342B}"/>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32FD94A9-C588-583A-FD08-73510116F2C0}"/>
              </a:ext>
            </a:extLst>
          </p:cNvPr>
          <p:cNvSpPr>
            <a:spLocks noGrp="1"/>
          </p:cNvSpPr>
          <p:nvPr>
            <p:ph type="sldNum" sz="quarter" idx="12"/>
          </p:nvPr>
        </p:nvSpPr>
        <p:spPr/>
        <p:txBody>
          <a:bodyPr/>
          <a:lstStyle/>
          <a:p>
            <a:fld id="{8D19CDFF-47EB-4DF6-A68A-075FE67E09FA}" type="slidenum">
              <a:rPr lang="he-IL" smtClean="0"/>
              <a:t>‹#›</a:t>
            </a:fld>
            <a:endParaRPr lang="he-IL"/>
          </a:p>
        </p:txBody>
      </p:sp>
    </p:spTree>
    <p:extLst>
      <p:ext uri="{BB962C8B-B14F-4D97-AF65-F5344CB8AC3E}">
        <p14:creationId xmlns:p14="http://schemas.microsoft.com/office/powerpoint/2010/main" val="2058686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3A26E07-8FF4-B501-2245-739954751EBA}"/>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08826516-EB9A-D4A8-4B64-3E8A63CD9A11}"/>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DA8B022A-70B2-3253-8606-60BB5DF4A243}"/>
              </a:ext>
            </a:extLst>
          </p:cNvPr>
          <p:cNvSpPr>
            <a:spLocks noGrp="1"/>
          </p:cNvSpPr>
          <p:nvPr>
            <p:ph type="dt" sz="half" idx="10"/>
          </p:nvPr>
        </p:nvSpPr>
        <p:spPr/>
        <p:txBody>
          <a:bodyPr/>
          <a:lstStyle/>
          <a:p>
            <a:fld id="{CE69012E-313C-4172-9AB5-4F5A567099C6}" type="datetimeFigureOut">
              <a:rPr lang="he-IL" smtClean="0"/>
              <a:t>ח'/כסלו/תשפ"ה</a:t>
            </a:fld>
            <a:endParaRPr lang="he-IL"/>
          </a:p>
        </p:txBody>
      </p:sp>
      <p:sp>
        <p:nvSpPr>
          <p:cNvPr id="5" name="מציין מיקום של כותרת תחתונה 4">
            <a:extLst>
              <a:ext uri="{FF2B5EF4-FFF2-40B4-BE49-F238E27FC236}">
                <a16:creationId xmlns:a16="http://schemas.microsoft.com/office/drawing/2014/main" id="{84FC93AB-0BAE-EA4B-C7D6-A560C6928CA7}"/>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1458CC32-7755-8F86-295F-AC853ED9A5EB}"/>
              </a:ext>
            </a:extLst>
          </p:cNvPr>
          <p:cNvSpPr>
            <a:spLocks noGrp="1"/>
          </p:cNvSpPr>
          <p:nvPr>
            <p:ph type="sldNum" sz="quarter" idx="12"/>
          </p:nvPr>
        </p:nvSpPr>
        <p:spPr/>
        <p:txBody>
          <a:bodyPr/>
          <a:lstStyle/>
          <a:p>
            <a:fld id="{8D19CDFF-47EB-4DF6-A68A-075FE67E09FA}" type="slidenum">
              <a:rPr lang="he-IL" smtClean="0"/>
              <a:t>‹#›</a:t>
            </a:fld>
            <a:endParaRPr lang="he-IL"/>
          </a:p>
        </p:txBody>
      </p:sp>
    </p:spTree>
    <p:extLst>
      <p:ext uri="{BB962C8B-B14F-4D97-AF65-F5344CB8AC3E}">
        <p14:creationId xmlns:p14="http://schemas.microsoft.com/office/powerpoint/2010/main" val="367681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2D9DC7D7-E00A-9470-30A6-458A8C0CCD88}"/>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394042B2-9194-DA68-1474-9441B6A8938C}"/>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9A647E60-5191-3267-8774-D8584F398D46}"/>
              </a:ext>
            </a:extLst>
          </p:cNvPr>
          <p:cNvSpPr>
            <a:spLocks noGrp="1"/>
          </p:cNvSpPr>
          <p:nvPr>
            <p:ph type="dt" sz="half" idx="10"/>
          </p:nvPr>
        </p:nvSpPr>
        <p:spPr/>
        <p:txBody>
          <a:bodyPr/>
          <a:lstStyle/>
          <a:p>
            <a:fld id="{CE69012E-313C-4172-9AB5-4F5A567099C6}" type="datetimeFigureOut">
              <a:rPr lang="he-IL" smtClean="0"/>
              <a:t>ח'/כסלו/תשפ"ה</a:t>
            </a:fld>
            <a:endParaRPr lang="he-IL"/>
          </a:p>
        </p:txBody>
      </p:sp>
      <p:sp>
        <p:nvSpPr>
          <p:cNvPr id="5" name="מציין מיקום של כותרת תחתונה 4">
            <a:extLst>
              <a:ext uri="{FF2B5EF4-FFF2-40B4-BE49-F238E27FC236}">
                <a16:creationId xmlns:a16="http://schemas.microsoft.com/office/drawing/2014/main" id="{C3DA9C02-F094-71BB-0073-9CA2F7A9EBB8}"/>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6F780D4E-0DCA-7100-5582-8779026A6B72}"/>
              </a:ext>
            </a:extLst>
          </p:cNvPr>
          <p:cNvSpPr>
            <a:spLocks noGrp="1"/>
          </p:cNvSpPr>
          <p:nvPr>
            <p:ph type="sldNum" sz="quarter" idx="12"/>
          </p:nvPr>
        </p:nvSpPr>
        <p:spPr/>
        <p:txBody>
          <a:bodyPr/>
          <a:lstStyle/>
          <a:p>
            <a:fld id="{8D19CDFF-47EB-4DF6-A68A-075FE67E09FA}" type="slidenum">
              <a:rPr lang="he-IL" smtClean="0"/>
              <a:t>‹#›</a:t>
            </a:fld>
            <a:endParaRPr lang="he-IL"/>
          </a:p>
        </p:txBody>
      </p:sp>
    </p:spTree>
    <p:extLst>
      <p:ext uri="{BB962C8B-B14F-4D97-AF65-F5344CB8AC3E}">
        <p14:creationId xmlns:p14="http://schemas.microsoft.com/office/powerpoint/2010/main" val="2374624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E86F5B5-9D8F-8620-1AE5-31EE8EAAF753}"/>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799E1F40-3A25-53BA-4C61-4E88AF84D7BC}"/>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E9D68202-34B5-55B4-A9B5-F1358C33FEB1}"/>
              </a:ext>
            </a:extLst>
          </p:cNvPr>
          <p:cNvSpPr>
            <a:spLocks noGrp="1"/>
          </p:cNvSpPr>
          <p:nvPr>
            <p:ph type="dt" sz="half" idx="10"/>
          </p:nvPr>
        </p:nvSpPr>
        <p:spPr/>
        <p:txBody>
          <a:bodyPr/>
          <a:lstStyle/>
          <a:p>
            <a:fld id="{CE69012E-313C-4172-9AB5-4F5A567099C6}" type="datetimeFigureOut">
              <a:rPr lang="he-IL" smtClean="0"/>
              <a:t>ח'/כסלו/תשפ"ה</a:t>
            </a:fld>
            <a:endParaRPr lang="he-IL"/>
          </a:p>
        </p:txBody>
      </p:sp>
      <p:sp>
        <p:nvSpPr>
          <p:cNvPr id="5" name="מציין מיקום של כותרת תחתונה 4">
            <a:extLst>
              <a:ext uri="{FF2B5EF4-FFF2-40B4-BE49-F238E27FC236}">
                <a16:creationId xmlns:a16="http://schemas.microsoft.com/office/drawing/2014/main" id="{0F538886-6140-CE11-AB42-88943529377D}"/>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296E198F-9F4A-14E3-5FA0-8B21FF911A01}"/>
              </a:ext>
            </a:extLst>
          </p:cNvPr>
          <p:cNvSpPr>
            <a:spLocks noGrp="1"/>
          </p:cNvSpPr>
          <p:nvPr>
            <p:ph type="sldNum" sz="quarter" idx="12"/>
          </p:nvPr>
        </p:nvSpPr>
        <p:spPr/>
        <p:txBody>
          <a:bodyPr/>
          <a:lstStyle/>
          <a:p>
            <a:fld id="{8D19CDFF-47EB-4DF6-A68A-075FE67E09FA}" type="slidenum">
              <a:rPr lang="he-IL" smtClean="0"/>
              <a:t>‹#›</a:t>
            </a:fld>
            <a:endParaRPr lang="he-IL"/>
          </a:p>
        </p:txBody>
      </p:sp>
    </p:spTree>
    <p:extLst>
      <p:ext uri="{BB962C8B-B14F-4D97-AF65-F5344CB8AC3E}">
        <p14:creationId xmlns:p14="http://schemas.microsoft.com/office/powerpoint/2010/main" val="1385826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83C23A0-5426-9A72-A1A7-4FCE6B24C2CC}"/>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AC171E32-E979-6B73-103F-603FBA03C8A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E894A105-F2A3-CA64-8579-7FB3A15FEBAE}"/>
              </a:ext>
            </a:extLst>
          </p:cNvPr>
          <p:cNvSpPr>
            <a:spLocks noGrp="1"/>
          </p:cNvSpPr>
          <p:nvPr>
            <p:ph type="dt" sz="half" idx="10"/>
          </p:nvPr>
        </p:nvSpPr>
        <p:spPr/>
        <p:txBody>
          <a:bodyPr/>
          <a:lstStyle/>
          <a:p>
            <a:fld id="{CE69012E-313C-4172-9AB5-4F5A567099C6}" type="datetimeFigureOut">
              <a:rPr lang="he-IL" smtClean="0"/>
              <a:t>ח'/כסלו/תשפ"ה</a:t>
            </a:fld>
            <a:endParaRPr lang="he-IL"/>
          </a:p>
        </p:txBody>
      </p:sp>
      <p:sp>
        <p:nvSpPr>
          <p:cNvPr id="5" name="מציין מיקום של כותרת תחתונה 4">
            <a:extLst>
              <a:ext uri="{FF2B5EF4-FFF2-40B4-BE49-F238E27FC236}">
                <a16:creationId xmlns:a16="http://schemas.microsoft.com/office/drawing/2014/main" id="{65AE0F93-269E-793F-F561-A110971E7780}"/>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C4423E86-80D5-2225-B10E-79F902E8A7F1}"/>
              </a:ext>
            </a:extLst>
          </p:cNvPr>
          <p:cNvSpPr>
            <a:spLocks noGrp="1"/>
          </p:cNvSpPr>
          <p:nvPr>
            <p:ph type="sldNum" sz="quarter" idx="12"/>
          </p:nvPr>
        </p:nvSpPr>
        <p:spPr/>
        <p:txBody>
          <a:bodyPr/>
          <a:lstStyle/>
          <a:p>
            <a:fld id="{8D19CDFF-47EB-4DF6-A68A-075FE67E09FA}" type="slidenum">
              <a:rPr lang="he-IL" smtClean="0"/>
              <a:t>‹#›</a:t>
            </a:fld>
            <a:endParaRPr lang="he-IL"/>
          </a:p>
        </p:txBody>
      </p:sp>
    </p:spTree>
    <p:extLst>
      <p:ext uri="{BB962C8B-B14F-4D97-AF65-F5344CB8AC3E}">
        <p14:creationId xmlns:p14="http://schemas.microsoft.com/office/powerpoint/2010/main" val="2589143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8377F8D-FF18-19F9-4234-3E1DB340F31D}"/>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3E25E856-EA03-5F48-45E2-AB3019D4E34E}"/>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72BAF72B-CDCB-7DB4-725D-A14B5A706D64}"/>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E0D45598-14C7-51CD-A73D-1FCB473C0933}"/>
              </a:ext>
            </a:extLst>
          </p:cNvPr>
          <p:cNvSpPr>
            <a:spLocks noGrp="1"/>
          </p:cNvSpPr>
          <p:nvPr>
            <p:ph type="dt" sz="half" idx="10"/>
          </p:nvPr>
        </p:nvSpPr>
        <p:spPr/>
        <p:txBody>
          <a:bodyPr/>
          <a:lstStyle/>
          <a:p>
            <a:fld id="{CE69012E-313C-4172-9AB5-4F5A567099C6}" type="datetimeFigureOut">
              <a:rPr lang="he-IL" smtClean="0"/>
              <a:t>ח'/כסלו/תשפ"ה</a:t>
            </a:fld>
            <a:endParaRPr lang="he-IL"/>
          </a:p>
        </p:txBody>
      </p:sp>
      <p:sp>
        <p:nvSpPr>
          <p:cNvPr id="6" name="מציין מיקום של כותרת תחתונה 5">
            <a:extLst>
              <a:ext uri="{FF2B5EF4-FFF2-40B4-BE49-F238E27FC236}">
                <a16:creationId xmlns:a16="http://schemas.microsoft.com/office/drawing/2014/main" id="{C61A7259-5845-B477-0ED3-98D1B15E918D}"/>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459D521F-4EDA-5EF4-E28E-CC64ADEE3F53}"/>
              </a:ext>
            </a:extLst>
          </p:cNvPr>
          <p:cNvSpPr>
            <a:spLocks noGrp="1"/>
          </p:cNvSpPr>
          <p:nvPr>
            <p:ph type="sldNum" sz="quarter" idx="12"/>
          </p:nvPr>
        </p:nvSpPr>
        <p:spPr/>
        <p:txBody>
          <a:bodyPr/>
          <a:lstStyle/>
          <a:p>
            <a:fld id="{8D19CDFF-47EB-4DF6-A68A-075FE67E09FA}" type="slidenum">
              <a:rPr lang="he-IL" smtClean="0"/>
              <a:t>‹#›</a:t>
            </a:fld>
            <a:endParaRPr lang="he-IL"/>
          </a:p>
        </p:txBody>
      </p:sp>
    </p:spTree>
    <p:extLst>
      <p:ext uri="{BB962C8B-B14F-4D97-AF65-F5344CB8AC3E}">
        <p14:creationId xmlns:p14="http://schemas.microsoft.com/office/powerpoint/2010/main" val="2368542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02AA72B-45C8-E9C6-3640-FCA510DA6E6B}"/>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CD085CE9-E2E7-661A-C156-F58C335EF0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623B12EF-6945-F3F5-37CA-C48106039605}"/>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D49F63B5-E97E-2F81-3205-3A634E2282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05234889-1DF4-5ADE-08CC-7FED2CAE3F41}"/>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268795B6-0C25-31EC-D4AF-E5E4317694DF}"/>
              </a:ext>
            </a:extLst>
          </p:cNvPr>
          <p:cNvSpPr>
            <a:spLocks noGrp="1"/>
          </p:cNvSpPr>
          <p:nvPr>
            <p:ph type="dt" sz="half" idx="10"/>
          </p:nvPr>
        </p:nvSpPr>
        <p:spPr/>
        <p:txBody>
          <a:bodyPr/>
          <a:lstStyle/>
          <a:p>
            <a:fld id="{CE69012E-313C-4172-9AB5-4F5A567099C6}" type="datetimeFigureOut">
              <a:rPr lang="he-IL" smtClean="0"/>
              <a:t>ח'/כסלו/תשפ"ה</a:t>
            </a:fld>
            <a:endParaRPr lang="he-IL"/>
          </a:p>
        </p:txBody>
      </p:sp>
      <p:sp>
        <p:nvSpPr>
          <p:cNvPr id="8" name="מציין מיקום של כותרת תחתונה 7">
            <a:extLst>
              <a:ext uri="{FF2B5EF4-FFF2-40B4-BE49-F238E27FC236}">
                <a16:creationId xmlns:a16="http://schemas.microsoft.com/office/drawing/2014/main" id="{DF049B74-32A3-7B54-F14E-D682C18B3FB2}"/>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E978056D-E847-75A5-6D3E-C32100B7C08A}"/>
              </a:ext>
            </a:extLst>
          </p:cNvPr>
          <p:cNvSpPr>
            <a:spLocks noGrp="1"/>
          </p:cNvSpPr>
          <p:nvPr>
            <p:ph type="sldNum" sz="quarter" idx="12"/>
          </p:nvPr>
        </p:nvSpPr>
        <p:spPr/>
        <p:txBody>
          <a:bodyPr/>
          <a:lstStyle/>
          <a:p>
            <a:fld id="{8D19CDFF-47EB-4DF6-A68A-075FE67E09FA}" type="slidenum">
              <a:rPr lang="he-IL" smtClean="0"/>
              <a:t>‹#›</a:t>
            </a:fld>
            <a:endParaRPr lang="he-IL"/>
          </a:p>
        </p:txBody>
      </p:sp>
    </p:spTree>
    <p:extLst>
      <p:ext uri="{BB962C8B-B14F-4D97-AF65-F5344CB8AC3E}">
        <p14:creationId xmlns:p14="http://schemas.microsoft.com/office/powerpoint/2010/main" val="2317207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CF55A12-5DD3-E807-00C1-4DCC5565120B}"/>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3C6A1DC1-9C00-0D7A-8C0C-9B1BB0FA7ACA}"/>
              </a:ext>
            </a:extLst>
          </p:cNvPr>
          <p:cNvSpPr>
            <a:spLocks noGrp="1"/>
          </p:cNvSpPr>
          <p:nvPr>
            <p:ph type="dt" sz="half" idx="10"/>
          </p:nvPr>
        </p:nvSpPr>
        <p:spPr/>
        <p:txBody>
          <a:bodyPr/>
          <a:lstStyle/>
          <a:p>
            <a:fld id="{CE69012E-313C-4172-9AB5-4F5A567099C6}" type="datetimeFigureOut">
              <a:rPr lang="he-IL" smtClean="0"/>
              <a:t>ח'/כסלו/תשפ"ה</a:t>
            </a:fld>
            <a:endParaRPr lang="he-IL"/>
          </a:p>
        </p:txBody>
      </p:sp>
      <p:sp>
        <p:nvSpPr>
          <p:cNvPr id="4" name="מציין מיקום של כותרת תחתונה 3">
            <a:extLst>
              <a:ext uri="{FF2B5EF4-FFF2-40B4-BE49-F238E27FC236}">
                <a16:creationId xmlns:a16="http://schemas.microsoft.com/office/drawing/2014/main" id="{323EDABC-07B6-9244-12C2-FFE6428B4717}"/>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4A5B1C0C-AF8D-5968-8CB2-D2A64C2EA168}"/>
              </a:ext>
            </a:extLst>
          </p:cNvPr>
          <p:cNvSpPr>
            <a:spLocks noGrp="1"/>
          </p:cNvSpPr>
          <p:nvPr>
            <p:ph type="sldNum" sz="quarter" idx="12"/>
          </p:nvPr>
        </p:nvSpPr>
        <p:spPr/>
        <p:txBody>
          <a:bodyPr/>
          <a:lstStyle/>
          <a:p>
            <a:fld id="{8D19CDFF-47EB-4DF6-A68A-075FE67E09FA}" type="slidenum">
              <a:rPr lang="he-IL" smtClean="0"/>
              <a:t>‹#›</a:t>
            </a:fld>
            <a:endParaRPr lang="he-IL"/>
          </a:p>
        </p:txBody>
      </p:sp>
    </p:spTree>
    <p:extLst>
      <p:ext uri="{BB962C8B-B14F-4D97-AF65-F5344CB8AC3E}">
        <p14:creationId xmlns:p14="http://schemas.microsoft.com/office/powerpoint/2010/main" val="2914870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02EA047B-0259-4C7D-6F1D-3E39F4C9546F}"/>
              </a:ext>
            </a:extLst>
          </p:cNvPr>
          <p:cNvSpPr>
            <a:spLocks noGrp="1"/>
          </p:cNvSpPr>
          <p:nvPr>
            <p:ph type="dt" sz="half" idx="10"/>
          </p:nvPr>
        </p:nvSpPr>
        <p:spPr/>
        <p:txBody>
          <a:bodyPr/>
          <a:lstStyle/>
          <a:p>
            <a:fld id="{CE69012E-313C-4172-9AB5-4F5A567099C6}" type="datetimeFigureOut">
              <a:rPr lang="he-IL" smtClean="0"/>
              <a:t>ח'/כסלו/תשפ"ה</a:t>
            </a:fld>
            <a:endParaRPr lang="he-IL"/>
          </a:p>
        </p:txBody>
      </p:sp>
      <p:sp>
        <p:nvSpPr>
          <p:cNvPr id="3" name="מציין מיקום של כותרת תחתונה 2">
            <a:extLst>
              <a:ext uri="{FF2B5EF4-FFF2-40B4-BE49-F238E27FC236}">
                <a16:creationId xmlns:a16="http://schemas.microsoft.com/office/drawing/2014/main" id="{5F4A24F9-A185-D0C9-998A-DD8719288C25}"/>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20C01B39-EF7A-E1F0-72AB-AE0613B6BBBC}"/>
              </a:ext>
            </a:extLst>
          </p:cNvPr>
          <p:cNvSpPr>
            <a:spLocks noGrp="1"/>
          </p:cNvSpPr>
          <p:nvPr>
            <p:ph type="sldNum" sz="quarter" idx="12"/>
          </p:nvPr>
        </p:nvSpPr>
        <p:spPr/>
        <p:txBody>
          <a:bodyPr/>
          <a:lstStyle/>
          <a:p>
            <a:fld id="{8D19CDFF-47EB-4DF6-A68A-075FE67E09FA}" type="slidenum">
              <a:rPr lang="he-IL" smtClean="0"/>
              <a:t>‹#›</a:t>
            </a:fld>
            <a:endParaRPr lang="he-IL"/>
          </a:p>
        </p:txBody>
      </p:sp>
    </p:spTree>
    <p:extLst>
      <p:ext uri="{BB962C8B-B14F-4D97-AF65-F5344CB8AC3E}">
        <p14:creationId xmlns:p14="http://schemas.microsoft.com/office/powerpoint/2010/main" val="2664365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1693DE1-9BE6-7452-3D6F-0DF70C85A0DB}"/>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CFF91A74-E20A-12A2-D93E-F534F50790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F0323D96-881E-CFCD-6B99-95ABD9021C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EEBA5F8E-D24A-1ECB-0FC2-9F6727D67150}"/>
              </a:ext>
            </a:extLst>
          </p:cNvPr>
          <p:cNvSpPr>
            <a:spLocks noGrp="1"/>
          </p:cNvSpPr>
          <p:nvPr>
            <p:ph type="dt" sz="half" idx="10"/>
          </p:nvPr>
        </p:nvSpPr>
        <p:spPr/>
        <p:txBody>
          <a:bodyPr/>
          <a:lstStyle/>
          <a:p>
            <a:fld id="{CE69012E-313C-4172-9AB5-4F5A567099C6}" type="datetimeFigureOut">
              <a:rPr lang="he-IL" smtClean="0"/>
              <a:t>ח'/כסלו/תשפ"ה</a:t>
            </a:fld>
            <a:endParaRPr lang="he-IL"/>
          </a:p>
        </p:txBody>
      </p:sp>
      <p:sp>
        <p:nvSpPr>
          <p:cNvPr id="6" name="מציין מיקום של כותרת תחתונה 5">
            <a:extLst>
              <a:ext uri="{FF2B5EF4-FFF2-40B4-BE49-F238E27FC236}">
                <a16:creationId xmlns:a16="http://schemas.microsoft.com/office/drawing/2014/main" id="{F5263730-EDCA-3D4C-FC41-084AE9C7E578}"/>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E2423E54-E309-9F06-0EF7-CB70451E3F24}"/>
              </a:ext>
            </a:extLst>
          </p:cNvPr>
          <p:cNvSpPr>
            <a:spLocks noGrp="1"/>
          </p:cNvSpPr>
          <p:nvPr>
            <p:ph type="sldNum" sz="quarter" idx="12"/>
          </p:nvPr>
        </p:nvSpPr>
        <p:spPr/>
        <p:txBody>
          <a:bodyPr/>
          <a:lstStyle/>
          <a:p>
            <a:fld id="{8D19CDFF-47EB-4DF6-A68A-075FE67E09FA}" type="slidenum">
              <a:rPr lang="he-IL" smtClean="0"/>
              <a:t>‹#›</a:t>
            </a:fld>
            <a:endParaRPr lang="he-IL"/>
          </a:p>
        </p:txBody>
      </p:sp>
    </p:spTree>
    <p:extLst>
      <p:ext uri="{BB962C8B-B14F-4D97-AF65-F5344CB8AC3E}">
        <p14:creationId xmlns:p14="http://schemas.microsoft.com/office/powerpoint/2010/main" val="2245641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68F0467-3886-2213-0D7E-9BC911D7EB02}"/>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943D1F0A-5719-2544-8793-06BC2A6273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9117D77C-6CD5-F698-3EA6-E6040C8CFD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727843E9-E161-D6BD-5BCA-969000BB8D49}"/>
              </a:ext>
            </a:extLst>
          </p:cNvPr>
          <p:cNvSpPr>
            <a:spLocks noGrp="1"/>
          </p:cNvSpPr>
          <p:nvPr>
            <p:ph type="dt" sz="half" idx="10"/>
          </p:nvPr>
        </p:nvSpPr>
        <p:spPr/>
        <p:txBody>
          <a:bodyPr/>
          <a:lstStyle/>
          <a:p>
            <a:fld id="{CE69012E-313C-4172-9AB5-4F5A567099C6}" type="datetimeFigureOut">
              <a:rPr lang="he-IL" smtClean="0"/>
              <a:t>ח'/כסלו/תשפ"ה</a:t>
            </a:fld>
            <a:endParaRPr lang="he-IL"/>
          </a:p>
        </p:txBody>
      </p:sp>
      <p:sp>
        <p:nvSpPr>
          <p:cNvPr id="6" name="מציין מיקום של כותרת תחתונה 5">
            <a:extLst>
              <a:ext uri="{FF2B5EF4-FFF2-40B4-BE49-F238E27FC236}">
                <a16:creationId xmlns:a16="http://schemas.microsoft.com/office/drawing/2014/main" id="{2844E817-2FBC-4EB3-2F02-1B5B3C2ADECC}"/>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BF0DBC5A-785D-2BD0-E6AA-F760D214E820}"/>
              </a:ext>
            </a:extLst>
          </p:cNvPr>
          <p:cNvSpPr>
            <a:spLocks noGrp="1"/>
          </p:cNvSpPr>
          <p:nvPr>
            <p:ph type="sldNum" sz="quarter" idx="12"/>
          </p:nvPr>
        </p:nvSpPr>
        <p:spPr/>
        <p:txBody>
          <a:bodyPr/>
          <a:lstStyle/>
          <a:p>
            <a:fld id="{8D19CDFF-47EB-4DF6-A68A-075FE67E09FA}" type="slidenum">
              <a:rPr lang="he-IL" smtClean="0"/>
              <a:t>‹#›</a:t>
            </a:fld>
            <a:endParaRPr lang="he-IL"/>
          </a:p>
        </p:txBody>
      </p:sp>
    </p:spTree>
    <p:extLst>
      <p:ext uri="{BB962C8B-B14F-4D97-AF65-F5344CB8AC3E}">
        <p14:creationId xmlns:p14="http://schemas.microsoft.com/office/powerpoint/2010/main" val="1433464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9772BCF0-4523-215C-85AB-5B1CF0EF1088}"/>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1AA35927-75DA-8E70-AC86-B9A51B57F2C9}"/>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A3AED3A9-955D-0A0B-6295-9D4F71978DE8}"/>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82000"/>
                  </a:schemeClr>
                </a:solidFill>
              </a:defRPr>
            </a:lvl1pPr>
          </a:lstStyle>
          <a:p>
            <a:fld id="{CE69012E-313C-4172-9AB5-4F5A567099C6}" type="datetimeFigureOut">
              <a:rPr lang="he-IL" smtClean="0"/>
              <a:t>ח'/כסלו/תשפ"ה</a:t>
            </a:fld>
            <a:endParaRPr lang="he-IL"/>
          </a:p>
        </p:txBody>
      </p:sp>
      <p:sp>
        <p:nvSpPr>
          <p:cNvPr id="5" name="מציין מיקום של כותרת תחתונה 4">
            <a:extLst>
              <a:ext uri="{FF2B5EF4-FFF2-40B4-BE49-F238E27FC236}">
                <a16:creationId xmlns:a16="http://schemas.microsoft.com/office/drawing/2014/main" id="{F00D1BDE-4F84-A9A8-2F06-A1903E9613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82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C1E49FC1-C60B-AAE1-565D-15D720A153A6}"/>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82000"/>
                  </a:schemeClr>
                </a:solidFill>
              </a:defRPr>
            </a:lvl1pPr>
          </a:lstStyle>
          <a:p>
            <a:fld id="{8D19CDFF-47EB-4DF6-A68A-075FE67E09FA}" type="slidenum">
              <a:rPr lang="he-IL" smtClean="0"/>
              <a:t>‹#›</a:t>
            </a:fld>
            <a:endParaRPr lang="he-IL"/>
          </a:p>
        </p:txBody>
      </p:sp>
    </p:spTree>
    <p:extLst>
      <p:ext uri="{BB962C8B-B14F-4D97-AF65-F5344CB8AC3E}">
        <p14:creationId xmlns:p14="http://schemas.microsoft.com/office/powerpoint/2010/main" val="2887366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youtube.com/watch?v=8AO0SubYCKY-"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cars.walla.co.il/item/3710204-" TargetMode="External"/><Relationship Id="rId2" Type="http://schemas.openxmlformats.org/officeDocument/2006/relationships/hyperlink" Target="https://www.youtube.com/watch?v=OtmxzoQVw1c-"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04D6EB0-392E-81A4-A22C-B436C12982E4}"/>
              </a:ext>
            </a:extLst>
          </p:cNvPr>
          <p:cNvSpPr>
            <a:spLocks noGrp="1"/>
          </p:cNvSpPr>
          <p:nvPr>
            <p:ph type="ctrTitle"/>
          </p:nvPr>
        </p:nvSpPr>
        <p:spPr>
          <a:xfrm>
            <a:off x="-14127317" y="3004639"/>
            <a:ext cx="22453812" cy="2373832"/>
          </a:xfrm>
        </p:spPr>
        <p:txBody>
          <a:bodyPr/>
          <a:lstStyle/>
          <a:p>
            <a:endParaRPr lang="he-IL" dirty="0"/>
          </a:p>
        </p:txBody>
      </p:sp>
      <p:sp>
        <p:nvSpPr>
          <p:cNvPr id="3" name="כותרת משנה 2">
            <a:extLst>
              <a:ext uri="{FF2B5EF4-FFF2-40B4-BE49-F238E27FC236}">
                <a16:creationId xmlns:a16="http://schemas.microsoft.com/office/drawing/2014/main" id="{F6A703A2-3198-090F-3634-D14442A92472}"/>
              </a:ext>
            </a:extLst>
          </p:cNvPr>
          <p:cNvSpPr>
            <a:spLocks noGrp="1"/>
          </p:cNvSpPr>
          <p:nvPr>
            <p:ph type="subTitle" idx="1"/>
          </p:nvPr>
        </p:nvSpPr>
        <p:spPr/>
        <p:txBody>
          <a:bodyPr/>
          <a:lstStyle/>
          <a:p>
            <a:endParaRPr lang="he-IL"/>
          </a:p>
        </p:txBody>
      </p:sp>
      <p:pic>
        <p:nvPicPr>
          <p:cNvPr id="1028" name="Picture 4" descr="סוף עידן אסד">
            <a:extLst>
              <a:ext uri="{FF2B5EF4-FFF2-40B4-BE49-F238E27FC236}">
                <a16:creationId xmlns:a16="http://schemas.microsoft.com/office/drawing/2014/main" id="{E019F0F2-592E-27AA-3580-90F17DA9CB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496" y="457200"/>
            <a:ext cx="10430534" cy="5865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52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190484A-DE79-CD15-73F5-94B59F738A5B}"/>
              </a:ext>
            </a:extLst>
          </p:cNvPr>
          <p:cNvSpPr>
            <a:spLocks noGrp="1"/>
          </p:cNvSpPr>
          <p:nvPr>
            <p:ph type="title"/>
          </p:nvPr>
        </p:nvSpPr>
        <p:spPr/>
        <p:txBody>
          <a:bodyPr/>
          <a:lstStyle/>
          <a:p>
            <a:endParaRPr lang="he-IL"/>
          </a:p>
        </p:txBody>
      </p:sp>
      <p:pic>
        <p:nvPicPr>
          <p:cNvPr id="1026" name="Picture 2">
            <a:extLst>
              <a:ext uri="{FF2B5EF4-FFF2-40B4-BE49-F238E27FC236}">
                <a16:creationId xmlns:a16="http://schemas.microsoft.com/office/drawing/2014/main" id="{A4132449-4270-24BC-CAB1-C48C8BD5A4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6061" y="681037"/>
            <a:ext cx="9300912" cy="5665285"/>
          </a:xfrm>
          <a:prstGeom prst="rect">
            <a:avLst/>
          </a:prstGeom>
          <a:noFill/>
          <a:extLst>
            <a:ext uri="{909E8E84-426E-40DD-AFC4-6F175D3DCCD1}">
              <a14:hiddenFill xmlns:a14="http://schemas.microsoft.com/office/drawing/2010/main">
                <a:solidFill>
                  <a:srgbClr val="FFFFFF"/>
                </a:solidFill>
              </a14:hiddenFill>
            </a:ext>
          </a:extLst>
        </p:spPr>
      </p:pic>
      <p:sp>
        <p:nvSpPr>
          <p:cNvPr id="5" name="מציין מיקום תוכן 4">
            <a:extLst>
              <a:ext uri="{FF2B5EF4-FFF2-40B4-BE49-F238E27FC236}">
                <a16:creationId xmlns:a16="http://schemas.microsoft.com/office/drawing/2014/main" id="{91F887F9-2BCF-9C9E-B0A7-4B30C90FACC2}"/>
              </a:ext>
            </a:extLst>
          </p:cNvPr>
          <p:cNvSpPr>
            <a:spLocks noGrp="1"/>
          </p:cNvSpPr>
          <p:nvPr>
            <p:ph idx="1"/>
          </p:nvPr>
        </p:nvSpPr>
        <p:spPr/>
        <p:txBody>
          <a:bodyPr/>
          <a:lstStyle/>
          <a:p>
            <a:endParaRPr lang="he-IL" dirty="0"/>
          </a:p>
        </p:txBody>
      </p:sp>
    </p:spTree>
    <p:extLst>
      <p:ext uri="{BB962C8B-B14F-4D97-AF65-F5344CB8AC3E}">
        <p14:creationId xmlns:p14="http://schemas.microsoft.com/office/powerpoint/2010/main" val="3824134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0A280061-7C5F-C14A-92D0-109B8CB3CFD6}"/>
              </a:ext>
            </a:extLst>
          </p:cNvPr>
          <p:cNvSpPr>
            <a:spLocks noGrp="1"/>
          </p:cNvSpPr>
          <p:nvPr>
            <p:ph type="title"/>
          </p:nvPr>
        </p:nvSpPr>
        <p:spPr>
          <a:xfrm>
            <a:off x="640080" y="325369"/>
            <a:ext cx="4368602" cy="1956841"/>
          </a:xfrm>
        </p:spPr>
        <p:txBody>
          <a:bodyPr anchor="b">
            <a:normAutofit/>
          </a:bodyPr>
          <a:lstStyle/>
          <a:p>
            <a:endParaRPr lang="he-IL" sz="5400"/>
          </a:p>
        </p:txBody>
      </p:sp>
      <p:sp>
        <p:nvSpPr>
          <p:cNvPr id="205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id="{D3D0D817-CB6E-5540-54CF-410F23C4CE6C}"/>
              </a:ext>
            </a:extLst>
          </p:cNvPr>
          <p:cNvSpPr>
            <a:spLocks noGrp="1"/>
          </p:cNvSpPr>
          <p:nvPr>
            <p:ph idx="1"/>
          </p:nvPr>
        </p:nvSpPr>
        <p:spPr>
          <a:xfrm>
            <a:off x="640080" y="2872899"/>
            <a:ext cx="4243589" cy="3320668"/>
          </a:xfrm>
        </p:spPr>
        <p:txBody>
          <a:bodyPr>
            <a:normAutofit/>
          </a:bodyPr>
          <a:lstStyle/>
          <a:p>
            <a:endParaRPr lang="he-IL" sz="2200"/>
          </a:p>
          <a:p>
            <a:r>
              <a:rPr lang="en-US" sz="2200">
                <a:hlinkClick r:id="rId2"/>
              </a:rPr>
              <a:t>https://www.youtube.com/watch?v=8AO0SubYCKY</a:t>
            </a:r>
            <a:r>
              <a:rPr lang="he-IL" sz="2200">
                <a:hlinkClick r:id="rId2"/>
              </a:rPr>
              <a:t>-</a:t>
            </a:r>
            <a:r>
              <a:rPr lang="he-IL" sz="2200"/>
              <a:t> סרטון הפלת המשטר- ערוץ 14</a:t>
            </a:r>
          </a:p>
        </p:txBody>
      </p:sp>
      <p:pic>
        <p:nvPicPr>
          <p:cNvPr id="2050" name="Picture 2" descr="תקיפה המיוחסת לישראל בבניינים השייכים למשטר אסד בדמשק">
            <a:extLst>
              <a:ext uri="{FF2B5EF4-FFF2-40B4-BE49-F238E27FC236}">
                <a16:creationId xmlns:a16="http://schemas.microsoft.com/office/drawing/2014/main" id="{A54187B3-5317-B1DA-8045-318907F3B9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002" r="35578"/>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5312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56690C81-7CFA-3BEB-5C5C-BA867C2DA3F3}"/>
              </a:ext>
            </a:extLst>
          </p:cNvPr>
          <p:cNvSpPr>
            <a:spLocks noGrp="1"/>
          </p:cNvSpPr>
          <p:nvPr>
            <p:ph idx="1"/>
          </p:nvPr>
        </p:nvSpPr>
        <p:spPr>
          <a:xfrm>
            <a:off x="1605369" y="462988"/>
            <a:ext cx="10173182" cy="4351338"/>
          </a:xfrm>
        </p:spPr>
        <p:txBody>
          <a:bodyPr>
            <a:noAutofit/>
          </a:bodyPr>
          <a:lstStyle/>
          <a:p>
            <a:pPr marL="0" indent="0" algn="r">
              <a:spcBef>
                <a:spcPts val="1200"/>
              </a:spcBef>
              <a:spcAft>
                <a:spcPts val="300"/>
              </a:spcAft>
              <a:buNone/>
            </a:pPr>
            <a:r>
              <a:rPr lang="he-IL" sz="2400" b="1" i="0" dirty="0">
                <a:solidFill>
                  <a:srgbClr val="C9211E"/>
                </a:solidFill>
                <a:effectLst/>
                <a:latin typeface="almoni-neue"/>
              </a:rPr>
              <a:t>רקע למאבק</a:t>
            </a:r>
          </a:p>
          <a:p>
            <a:pPr marL="0" indent="0" algn="r">
              <a:spcAft>
                <a:spcPts val="1200"/>
              </a:spcAft>
              <a:buNone/>
            </a:pPr>
            <a:r>
              <a:rPr lang="he-IL" sz="2400" b="0" i="0" dirty="0">
                <a:effectLst/>
                <a:latin typeface="almoni-neue"/>
              </a:rPr>
              <a:t>המשטר הסורי, בראשות משפחת אסד, שלט                                                                                   במדינה מאז 1970, קודם </a:t>
            </a:r>
            <a:r>
              <a:rPr lang="he-IL" sz="2400" b="0" i="0" dirty="0" err="1">
                <a:effectLst/>
                <a:latin typeface="almoni-neue"/>
              </a:rPr>
              <a:t>חאפז</a:t>
            </a:r>
            <a:r>
              <a:rPr lang="he-IL" sz="2400" b="0" i="0" dirty="0">
                <a:effectLst/>
                <a:latin typeface="almoni-neue"/>
              </a:rPr>
              <a:t> אל-אסד האב                                                                                                           ואחריו בנו, בשאר. בשנת 2011 פרץ גל מחאות                                                                                            בסוריה כחלק מהאביב הערבי, שבו אזרחים                                                                                               במדינות רבות במזרח התיכון יצאו להפגנות סוערות                                                                                                  בדרישה לחופש פוליטי ורפורמות. תגובת המשטר                                                                                              בסוריה שכללה דיכוי אלים, הובילה להסלמה מהירה. </a:t>
            </a:r>
          </a:p>
          <a:p>
            <a:pPr marL="0" indent="0" algn="r">
              <a:spcAft>
                <a:spcPts val="1200"/>
              </a:spcAft>
              <a:buNone/>
            </a:pPr>
            <a:r>
              <a:rPr lang="he-IL" sz="2400" b="1" i="0" dirty="0">
                <a:solidFill>
                  <a:srgbClr val="C9211E"/>
                </a:solidFill>
                <a:effectLst/>
                <a:latin typeface="almoni-neue"/>
              </a:rPr>
              <a:t>התפתחות מלחמת האזרחים</a:t>
            </a:r>
          </a:p>
          <a:p>
            <a:pPr marL="0" indent="0" algn="r">
              <a:spcAft>
                <a:spcPts val="1200"/>
              </a:spcAft>
              <a:buNone/>
            </a:pPr>
            <a:r>
              <a:rPr lang="he-IL" sz="2400" b="0" i="0" dirty="0">
                <a:effectLst/>
                <a:latin typeface="almoni-neue"/>
              </a:rPr>
              <a:t>המאבק בין כוחות המשטר לכוחות האופוזיציה הפך למלחמת אזרחים כוללת. כוחות האופוזיציה כללו קואליציה רחבה של גורמים חילוניים, אסלאמיים, וארגונים קיצוניים, חלקם עם תמיכה ממדינות זרות, כמו ארצות הברית ומדינות המפרץ. מנגד, המשטר זכה לתמיכה חזקה מרוסיה, איראן וחיזבאללה, שסיפקו סיוע צבאי, לוגיסטי וכלכלי. עם הזמן, המלחמה הפכה מורכבת עוד יותר, כאשר ארגוני טרור כמו </a:t>
            </a:r>
            <a:r>
              <a:rPr lang="he-IL" sz="2400" b="0" i="0" dirty="0" err="1">
                <a:effectLst/>
                <a:latin typeface="almoni-neue"/>
              </a:rPr>
              <a:t>דאעש</a:t>
            </a:r>
            <a:r>
              <a:rPr lang="he-IL" sz="2400" b="0" i="0" dirty="0">
                <a:effectLst/>
                <a:latin typeface="almoni-neue"/>
              </a:rPr>
              <a:t> </a:t>
            </a:r>
            <a:r>
              <a:rPr lang="he-IL" sz="2400" b="0" i="0" dirty="0" err="1">
                <a:effectLst/>
                <a:latin typeface="almoni-neue"/>
              </a:rPr>
              <a:t>וג'בהת</a:t>
            </a:r>
            <a:r>
              <a:rPr lang="he-IL" sz="2400" b="0" i="0" dirty="0">
                <a:effectLst/>
                <a:latin typeface="almoni-neue"/>
              </a:rPr>
              <a:t> א-נוסרה ניצלו את הכאוס כדי להשתלט על חלקים נרחבים במדינה.</a:t>
            </a:r>
          </a:p>
          <a:p>
            <a:endParaRPr lang="he-IL" sz="2400" dirty="0"/>
          </a:p>
        </p:txBody>
      </p:sp>
      <p:pic>
        <p:nvPicPr>
          <p:cNvPr id="5" name="תמונה 4">
            <a:extLst>
              <a:ext uri="{FF2B5EF4-FFF2-40B4-BE49-F238E27FC236}">
                <a16:creationId xmlns:a16="http://schemas.microsoft.com/office/drawing/2014/main" id="{F8341DC2-93B3-E79C-7A66-9ABCFEAC6D37}"/>
              </a:ext>
            </a:extLst>
          </p:cNvPr>
          <p:cNvPicPr>
            <a:picLocks noChangeAspect="1"/>
          </p:cNvPicPr>
          <p:nvPr/>
        </p:nvPicPr>
        <p:blipFill>
          <a:blip r:embed="rId2"/>
          <a:stretch>
            <a:fillRect/>
          </a:stretch>
        </p:blipFill>
        <p:spPr>
          <a:xfrm>
            <a:off x="304997" y="462988"/>
            <a:ext cx="5137171" cy="2886437"/>
          </a:xfrm>
          <a:prstGeom prst="rect">
            <a:avLst/>
          </a:prstGeom>
        </p:spPr>
      </p:pic>
    </p:spTree>
    <p:extLst>
      <p:ext uri="{BB962C8B-B14F-4D97-AF65-F5344CB8AC3E}">
        <p14:creationId xmlns:p14="http://schemas.microsoft.com/office/powerpoint/2010/main" val="1874694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EDB2EB31-CDBE-E5EC-54F0-31711338BBC2}"/>
              </a:ext>
            </a:extLst>
          </p:cNvPr>
          <p:cNvSpPr>
            <a:spLocks noGrp="1"/>
          </p:cNvSpPr>
          <p:nvPr>
            <p:ph idx="1"/>
          </p:nvPr>
        </p:nvSpPr>
        <p:spPr>
          <a:xfrm>
            <a:off x="583235" y="760754"/>
            <a:ext cx="10515600" cy="1603375"/>
          </a:xfrm>
        </p:spPr>
        <p:txBody>
          <a:bodyPr/>
          <a:lstStyle/>
          <a:p>
            <a:pPr marL="0" indent="0">
              <a:buNone/>
            </a:pPr>
            <a:r>
              <a:rPr lang="he-IL" sz="2800" b="0" i="0" dirty="0">
                <a:effectLst/>
                <a:latin typeface="almoni-neue"/>
              </a:rPr>
              <a:t>כחצי מיליון אזרחים נהרגו, מעל 7.5 מיליון עקורים ו-5.5 מיליון פליטים. תשתיות המדינה נהרסו, וערים שלמות הפכו לעיי חורבות. המעורבות הבינלאומית הוסיפה מורכבות לסכסוך ולהתמשכות הלחימה.</a:t>
            </a:r>
          </a:p>
          <a:p>
            <a:endParaRPr lang="he-IL" dirty="0"/>
          </a:p>
        </p:txBody>
      </p:sp>
      <p:pic>
        <p:nvPicPr>
          <p:cNvPr id="4" name="תמונה 3">
            <a:extLst>
              <a:ext uri="{FF2B5EF4-FFF2-40B4-BE49-F238E27FC236}">
                <a16:creationId xmlns:a16="http://schemas.microsoft.com/office/drawing/2014/main" id="{32796FE5-9801-3503-463C-5A05670F1FF7}"/>
              </a:ext>
            </a:extLst>
          </p:cNvPr>
          <p:cNvPicPr>
            <a:picLocks noChangeAspect="1"/>
          </p:cNvPicPr>
          <p:nvPr/>
        </p:nvPicPr>
        <p:blipFill>
          <a:blip r:embed="rId2"/>
          <a:stretch>
            <a:fillRect/>
          </a:stretch>
        </p:blipFill>
        <p:spPr>
          <a:xfrm>
            <a:off x="6443563" y="2686800"/>
            <a:ext cx="5002834" cy="3296789"/>
          </a:xfrm>
          <a:prstGeom prst="rect">
            <a:avLst/>
          </a:prstGeom>
        </p:spPr>
      </p:pic>
      <p:pic>
        <p:nvPicPr>
          <p:cNvPr id="4098" name="Picture 2" descr="פליטים סורים בגבול טורקיה: &quot;כולם יחזרו, אף אחד לא יישאר כאן&quot; – מקור ראשון">
            <a:extLst>
              <a:ext uri="{FF2B5EF4-FFF2-40B4-BE49-F238E27FC236}">
                <a16:creationId xmlns:a16="http://schemas.microsoft.com/office/drawing/2014/main" id="{154BA571-59BE-1B6B-D8D3-418ECF66BC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235" y="2686800"/>
            <a:ext cx="4876800" cy="3252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319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5405C61-B470-84AB-F1E6-6622C95CABA2}"/>
              </a:ext>
            </a:extLst>
          </p:cNvPr>
          <p:cNvSpPr>
            <a:spLocks noGrp="1"/>
          </p:cNvSpPr>
          <p:nvPr>
            <p:ph type="title"/>
          </p:nvPr>
        </p:nvSpPr>
        <p:spPr/>
        <p:txBody>
          <a:bodyPr/>
          <a:lstStyle/>
          <a:p>
            <a:endParaRPr lang="he-IL"/>
          </a:p>
        </p:txBody>
      </p:sp>
      <p:sp>
        <p:nvSpPr>
          <p:cNvPr id="3" name="מציין מיקום תוכן 2">
            <a:extLst>
              <a:ext uri="{FF2B5EF4-FFF2-40B4-BE49-F238E27FC236}">
                <a16:creationId xmlns:a16="http://schemas.microsoft.com/office/drawing/2014/main" id="{9C845E85-0208-B78B-8923-9255B3D1E42E}"/>
              </a:ext>
            </a:extLst>
          </p:cNvPr>
          <p:cNvSpPr>
            <a:spLocks noGrp="1"/>
          </p:cNvSpPr>
          <p:nvPr>
            <p:ph idx="1"/>
          </p:nvPr>
        </p:nvSpPr>
        <p:spPr>
          <a:xfrm>
            <a:off x="838200" y="2392784"/>
            <a:ext cx="10515600" cy="3660775"/>
          </a:xfrm>
        </p:spPr>
        <p:txBody>
          <a:bodyPr/>
          <a:lstStyle/>
          <a:p>
            <a:pPr marL="0" indent="0" algn="r">
              <a:spcBef>
                <a:spcPts val="1200"/>
              </a:spcBef>
              <a:spcAft>
                <a:spcPts val="300"/>
              </a:spcAft>
              <a:buNone/>
            </a:pPr>
            <a:r>
              <a:rPr lang="he-IL" b="1" i="0" dirty="0">
                <a:solidFill>
                  <a:srgbClr val="C9211E"/>
                </a:solidFill>
                <a:effectLst/>
                <a:latin typeface="almoni-neue"/>
              </a:rPr>
              <a:t>מתקפת המורדים</a:t>
            </a:r>
          </a:p>
          <a:p>
            <a:pPr marL="0" indent="0" algn="r">
              <a:spcAft>
                <a:spcPts val="1200"/>
              </a:spcAft>
              <a:buNone/>
            </a:pPr>
            <a:r>
              <a:rPr lang="he-IL" b="0" i="0" dirty="0">
                <a:effectLst/>
                <a:latin typeface="almoni-neue"/>
              </a:rPr>
              <a:t>ב-27 בנובמבר 2024, פתחו כוחות האופוזיציה בסוריה, בראשות הצבא הסורי החופשי ו "</a:t>
            </a:r>
            <a:r>
              <a:rPr lang="he-IL" b="0" i="0" dirty="0" err="1">
                <a:effectLst/>
                <a:latin typeface="almoni-neue"/>
              </a:rPr>
              <a:t>היאת</a:t>
            </a:r>
            <a:r>
              <a:rPr lang="he-IL" b="0" i="0" dirty="0">
                <a:effectLst/>
                <a:latin typeface="almoni-neue"/>
              </a:rPr>
              <a:t> </a:t>
            </a:r>
            <a:r>
              <a:rPr lang="he-IL" b="0" i="0" dirty="0" err="1">
                <a:effectLst/>
                <a:latin typeface="almoni-neue"/>
              </a:rPr>
              <a:t>תחריר</a:t>
            </a:r>
            <a:r>
              <a:rPr lang="he-IL" b="0" i="0" dirty="0">
                <a:effectLst/>
                <a:latin typeface="almoni-neue"/>
              </a:rPr>
              <a:t> א-שאם", במתקפת פתע נרחבת על כוחות המשטר של בשאר אל-אסד. המתקפה כללה שלושה מבצעים עוקבים: הרתעת התוקפנות (שהחל ב-27 בנובמבר), שחר החירות (שהחל ב-30 בנובמבר), וקרב השיבה (שהחל ב-2 בדצמבר). המורדים תקפו תחילה את אזור חלב, המשיכו לאזורי חמה וחומס, ולבסוף הגיעו לדמשק, מה שהוביל להתמוטטות מוחלטת של המשטר.</a:t>
            </a:r>
          </a:p>
          <a:p>
            <a:endParaRPr lang="he-IL" dirty="0"/>
          </a:p>
        </p:txBody>
      </p:sp>
      <p:pic>
        <p:nvPicPr>
          <p:cNvPr id="4" name="תמונה 3">
            <a:extLst>
              <a:ext uri="{FF2B5EF4-FFF2-40B4-BE49-F238E27FC236}">
                <a16:creationId xmlns:a16="http://schemas.microsoft.com/office/drawing/2014/main" id="{82CAE443-78B7-1AE3-5482-DA57175E510F}"/>
              </a:ext>
            </a:extLst>
          </p:cNvPr>
          <p:cNvPicPr>
            <a:picLocks noChangeAspect="1"/>
          </p:cNvPicPr>
          <p:nvPr/>
        </p:nvPicPr>
        <p:blipFill>
          <a:blip r:embed="rId2"/>
          <a:stretch>
            <a:fillRect/>
          </a:stretch>
        </p:blipFill>
        <p:spPr>
          <a:xfrm>
            <a:off x="838200" y="272528"/>
            <a:ext cx="4309520" cy="2585712"/>
          </a:xfrm>
          <a:prstGeom prst="rect">
            <a:avLst/>
          </a:prstGeom>
        </p:spPr>
      </p:pic>
    </p:spTree>
    <p:extLst>
      <p:ext uri="{BB962C8B-B14F-4D97-AF65-F5344CB8AC3E}">
        <p14:creationId xmlns:p14="http://schemas.microsoft.com/office/powerpoint/2010/main" val="3271203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AAAA9F7D-5CE5-53E4-163E-7B8CC06267FD}"/>
              </a:ext>
            </a:extLst>
          </p:cNvPr>
          <p:cNvSpPr>
            <a:spLocks noGrp="1"/>
          </p:cNvSpPr>
          <p:nvPr>
            <p:ph idx="1"/>
          </p:nvPr>
        </p:nvSpPr>
        <p:spPr>
          <a:xfrm>
            <a:off x="1011820" y="425089"/>
            <a:ext cx="10515600" cy="2838972"/>
          </a:xfrm>
        </p:spPr>
        <p:txBody>
          <a:bodyPr>
            <a:normAutofit/>
          </a:bodyPr>
          <a:lstStyle/>
          <a:p>
            <a:pPr algn="r">
              <a:spcAft>
                <a:spcPts val="1200"/>
              </a:spcAft>
            </a:pPr>
            <a:r>
              <a:rPr lang="he-IL" b="0" i="0" dirty="0">
                <a:effectLst/>
                <a:latin typeface="almoni-neue"/>
              </a:rPr>
              <a:t>בליל ה-8 בדצמבר, עזב בשאר אל-אסד את דמשק בטיסה פרטית. בני משפחתו המורחבת ברחו למדינות כמו רוסיה ואיחוד האמירויות הערביות. </a:t>
            </a:r>
          </a:p>
          <a:p>
            <a:pPr algn="r">
              <a:spcAft>
                <a:spcPts val="1200"/>
              </a:spcAft>
            </a:pPr>
            <a:r>
              <a:rPr lang="he-IL" b="0" i="0" dirty="0">
                <a:effectLst/>
                <a:latin typeface="almoni-neue"/>
              </a:rPr>
              <a:t>עם נפילת המשטר, אבו מוחמד אל-</a:t>
            </a:r>
            <a:r>
              <a:rPr lang="he-IL" b="0" i="0" dirty="0" err="1">
                <a:effectLst/>
                <a:latin typeface="almoni-neue"/>
              </a:rPr>
              <a:t>ג'ולאני</a:t>
            </a:r>
            <a:r>
              <a:rPr lang="he-IL" b="0" i="0" dirty="0">
                <a:effectLst/>
                <a:latin typeface="almoni-neue"/>
              </a:rPr>
              <a:t>, מנהיג </a:t>
            </a:r>
            <a:r>
              <a:rPr lang="he-IL" b="0" i="0" dirty="0" err="1">
                <a:effectLst/>
                <a:latin typeface="almoni-neue"/>
              </a:rPr>
              <a:t>היאת</a:t>
            </a:r>
            <a:r>
              <a:rPr lang="he-IL" b="0" i="0" dirty="0">
                <a:effectLst/>
                <a:latin typeface="almoni-neue"/>
              </a:rPr>
              <a:t> </a:t>
            </a:r>
            <a:r>
              <a:rPr lang="he-IL" b="0" i="0" dirty="0" err="1">
                <a:effectLst/>
                <a:latin typeface="almoni-neue"/>
              </a:rPr>
              <a:t>תחריר</a:t>
            </a:r>
            <a:r>
              <a:rPr lang="he-IL" b="0" i="0" dirty="0">
                <a:effectLst/>
                <a:latin typeface="almoni-neue"/>
              </a:rPr>
              <a:t> א-שאם, הודיע כי מוסדות הציבור ינוהלו זמנית על ידי מוחמד </a:t>
            </a:r>
            <a:r>
              <a:rPr lang="he-IL" b="0" i="0" dirty="0" err="1">
                <a:effectLst/>
                <a:latin typeface="almoni-neue"/>
              </a:rPr>
              <a:t>ראזי</a:t>
            </a:r>
            <a:r>
              <a:rPr lang="he-IL" b="0" i="0" dirty="0">
                <a:effectLst/>
                <a:latin typeface="almoni-neue"/>
              </a:rPr>
              <a:t> אל-</a:t>
            </a:r>
            <a:r>
              <a:rPr lang="he-IL" b="0" i="0" dirty="0" err="1">
                <a:effectLst/>
                <a:latin typeface="almoni-neue"/>
              </a:rPr>
              <a:t>ג'לאלי</a:t>
            </a:r>
            <a:r>
              <a:rPr lang="he-IL" b="0" i="0" dirty="0">
                <a:effectLst/>
                <a:latin typeface="almoni-neue"/>
              </a:rPr>
              <a:t>, ראש הממשלה לשעבר, עד להעברת השלטון המלאה.</a:t>
            </a:r>
          </a:p>
          <a:p>
            <a:endParaRPr lang="he-IL" dirty="0"/>
          </a:p>
        </p:txBody>
      </p:sp>
      <p:pic>
        <p:nvPicPr>
          <p:cNvPr id="4" name="תמונה 3">
            <a:extLst>
              <a:ext uri="{FF2B5EF4-FFF2-40B4-BE49-F238E27FC236}">
                <a16:creationId xmlns:a16="http://schemas.microsoft.com/office/drawing/2014/main" id="{429F38B1-A0FC-6AEC-A9D3-DB15D7552565}"/>
              </a:ext>
            </a:extLst>
          </p:cNvPr>
          <p:cNvPicPr>
            <a:picLocks noChangeAspect="1"/>
          </p:cNvPicPr>
          <p:nvPr/>
        </p:nvPicPr>
        <p:blipFill>
          <a:blip r:embed="rId2"/>
          <a:stretch>
            <a:fillRect/>
          </a:stretch>
        </p:blipFill>
        <p:spPr>
          <a:xfrm>
            <a:off x="340489" y="2682715"/>
            <a:ext cx="3750196" cy="3750196"/>
          </a:xfrm>
          <a:prstGeom prst="rect">
            <a:avLst/>
          </a:prstGeom>
        </p:spPr>
      </p:pic>
      <p:sp>
        <p:nvSpPr>
          <p:cNvPr id="8" name="תיבת טקסט 7">
            <a:extLst>
              <a:ext uri="{FF2B5EF4-FFF2-40B4-BE49-F238E27FC236}">
                <a16:creationId xmlns:a16="http://schemas.microsoft.com/office/drawing/2014/main" id="{610E01F2-B322-A4E1-5CB2-6454B74A46A7}"/>
              </a:ext>
            </a:extLst>
          </p:cNvPr>
          <p:cNvSpPr txBox="1"/>
          <p:nvPr/>
        </p:nvSpPr>
        <p:spPr>
          <a:xfrm>
            <a:off x="4066574" y="3310360"/>
            <a:ext cx="7406833" cy="2677656"/>
          </a:xfrm>
          <a:prstGeom prst="rect">
            <a:avLst/>
          </a:prstGeom>
          <a:noFill/>
        </p:spPr>
        <p:txBody>
          <a:bodyPr wrap="square">
            <a:spAutoFit/>
          </a:bodyPr>
          <a:lstStyle/>
          <a:p>
            <a:pPr algn="r">
              <a:spcAft>
                <a:spcPts val="1200"/>
              </a:spcAft>
            </a:pPr>
            <a:r>
              <a:rPr lang="he-IL" sz="2800" b="0" i="0" dirty="0">
                <a:effectLst/>
                <a:latin typeface="almoni-neue"/>
              </a:rPr>
              <a:t>במקביל, נקטה ישראל צעדים להגנה על גבולה הצפוני. צה"ל התמקם ברצועת השטח המפורז בגולן, ויחידת שלדג השתלטה על עמדות צבא נטושות בחרמון הסורי. חיל האוויר הישראלי תקף יעדים צבאיים ברחבי סוריה, בהם שדות תעופה, מערכות הגנה אווירית, מחסני נשק ומפעלי ייצור תחמושת.</a:t>
            </a:r>
          </a:p>
        </p:txBody>
      </p:sp>
    </p:spTree>
    <p:extLst>
      <p:ext uri="{BB962C8B-B14F-4D97-AF65-F5344CB8AC3E}">
        <p14:creationId xmlns:p14="http://schemas.microsoft.com/office/powerpoint/2010/main" val="508749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F266C0A-570A-AB22-8123-393AED41D3F6}"/>
              </a:ext>
            </a:extLst>
          </p:cNvPr>
          <p:cNvSpPr>
            <a:spLocks noGrp="1"/>
          </p:cNvSpPr>
          <p:nvPr>
            <p:ph type="title"/>
          </p:nvPr>
        </p:nvSpPr>
        <p:spPr/>
        <p:txBody>
          <a:bodyPr>
            <a:normAutofit/>
          </a:bodyPr>
          <a:lstStyle/>
          <a:p>
            <a:r>
              <a:rPr lang="he-IL" sz="3200" b="1" dirty="0">
                <a:cs typeface="+mn-cs"/>
              </a:rPr>
              <a:t>ספר תורה בן 500 שנה שנמצא בבית של אסד</a:t>
            </a:r>
          </a:p>
        </p:txBody>
      </p:sp>
      <p:sp>
        <p:nvSpPr>
          <p:cNvPr id="3" name="מציין מיקום תוכן 2">
            <a:extLst>
              <a:ext uri="{FF2B5EF4-FFF2-40B4-BE49-F238E27FC236}">
                <a16:creationId xmlns:a16="http://schemas.microsoft.com/office/drawing/2014/main" id="{42DE75EB-BDE9-0FE4-0C1D-277A8F85C984}"/>
              </a:ext>
            </a:extLst>
          </p:cNvPr>
          <p:cNvSpPr>
            <a:spLocks noGrp="1"/>
          </p:cNvSpPr>
          <p:nvPr>
            <p:ph idx="1"/>
          </p:nvPr>
        </p:nvSpPr>
        <p:spPr>
          <a:xfrm>
            <a:off x="676155" y="1455235"/>
            <a:ext cx="10515600" cy="4351338"/>
          </a:xfrm>
        </p:spPr>
        <p:txBody>
          <a:bodyPr>
            <a:normAutofit lnSpcReduction="10000"/>
          </a:bodyPr>
          <a:lstStyle/>
          <a:p>
            <a:r>
              <a:rPr lang="en-US" dirty="0">
                <a:hlinkClick r:id="rId2"/>
              </a:rPr>
              <a:t>https://www.youtube.com/watch?v=OtmxzoQVw1c</a:t>
            </a:r>
            <a:r>
              <a:rPr lang="he-IL" dirty="0">
                <a:hlinkClick r:id="rId2"/>
              </a:rPr>
              <a:t>-</a:t>
            </a:r>
            <a:endParaRPr lang="he-IL" dirty="0"/>
          </a:p>
          <a:p>
            <a:pPr marL="0" indent="0">
              <a:buNone/>
            </a:pPr>
            <a:endParaRPr lang="he-IL" dirty="0"/>
          </a:p>
          <a:p>
            <a:pPr marL="0" indent="0">
              <a:lnSpc>
                <a:spcPct val="100000"/>
              </a:lnSpc>
              <a:buNone/>
            </a:pPr>
            <a:endParaRPr lang="he-IL" b="1" i="0" dirty="0">
              <a:solidFill>
                <a:srgbClr val="292B2C"/>
              </a:solidFill>
              <a:effectLst/>
              <a:latin typeface="OpenSans-Bold"/>
            </a:endParaRPr>
          </a:p>
          <a:p>
            <a:pPr marL="0" indent="0">
              <a:lnSpc>
                <a:spcPct val="100000"/>
              </a:lnSpc>
              <a:buNone/>
            </a:pPr>
            <a:endParaRPr lang="he-IL" sz="3200" b="1" i="0" dirty="0">
              <a:solidFill>
                <a:srgbClr val="292B2C"/>
              </a:solidFill>
              <a:effectLst/>
              <a:latin typeface="OpenSans-Bold"/>
            </a:endParaRPr>
          </a:p>
          <a:p>
            <a:pPr marL="0" indent="0">
              <a:lnSpc>
                <a:spcPct val="100000"/>
              </a:lnSpc>
              <a:buNone/>
            </a:pPr>
            <a:r>
              <a:rPr lang="he-IL" sz="3200" b="1" i="0" dirty="0">
                <a:solidFill>
                  <a:srgbClr val="292B2C"/>
                </a:solidFill>
                <a:effectLst/>
                <a:latin typeface="OpenSans-Bold"/>
              </a:rPr>
              <a:t>בלתי נתפס - רכבי היוקרה והפינוקים של אסד נחשפו</a:t>
            </a:r>
          </a:p>
          <a:p>
            <a:pPr marL="0" indent="0">
              <a:lnSpc>
                <a:spcPct val="100000"/>
              </a:lnSpc>
              <a:spcBef>
                <a:spcPts val="750"/>
              </a:spcBef>
              <a:spcAft>
                <a:spcPts val="2250"/>
              </a:spcAft>
              <a:buNone/>
            </a:pPr>
            <a:r>
              <a:rPr lang="he-IL" i="0" dirty="0">
                <a:solidFill>
                  <a:srgbClr val="272734"/>
                </a:solidFill>
                <a:effectLst/>
                <a:latin typeface="OpenSans-Regular"/>
              </a:rPr>
              <a:t>המורדים הגיעו לחניון הרכבים בארמונו של אסד וגילו עשרות רכבי יוקרה, בהם נדירים ביותר כמו פרארי </a:t>
            </a:r>
            <a:r>
              <a:rPr lang="en-US" i="0" dirty="0">
                <a:solidFill>
                  <a:srgbClr val="272734"/>
                </a:solidFill>
                <a:effectLst/>
                <a:latin typeface="OpenSans-Regular"/>
              </a:rPr>
              <a:t>F50, </a:t>
            </a:r>
            <a:r>
              <a:rPr lang="he-IL" i="0" dirty="0">
                <a:solidFill>
                  <a:srgbClr val="272734"/>
                </a:solidFill>
                <a:effectLst/>
                <a:latin typeface="OpenSans-Regular"/>
              </a:rPr>
              <a:t>, למבורגיני ועוד. </a:t>
            </a:r>
            <a:endParaRPr lang="he-IL" dirty="0"/>
          </a:p>
          <a:p>
            <a:r>
              <a:rPr lang="en-US" dirty="0">
                <a:hlinkClick r:id="rId3"/>
              </a:rPr>
              <a:t>https://cars.walla.co.il/item/3710204</a:t>
            </a:r>
            <a:r>
              <a:rPr lang="he-IL" dirty="0">
                <a:hlinkClick r:id="rId3"/>
              </a:rPr>
              <a:t>-</a:t>
            </a:r>
            <a:r>
              <a:rPr lang="he-IL" dirty="0"/>
              <a:t> </a:t>
            </a:r>
          </a:p>
        </p:txBody>
      </p:sp>
    </p:spTree>
    <p:extLst>
      <p:ext uri="{BB962C8B-B14F-4D97-AF65-F5344CB8AC3E}">
        <p14:creationId xmlns:p14="http://schemas.microsoft.com/office/powerpoint/2010/main" val="795617520"/>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149</TotalTime>
  <Words>449</Words>
  <Application>Microsoft Office PowerPoint</Application>
  <PresentationFormat>מסך רחב</PresentationFormat>
  <Paragraphs>20</Paragraphs>
  <Slides>8</Slides>
  <Notes>0</Notes>
  <HiddenSlides>0</HiddenSlides>
  <MMClips>0</MMClips>
  <ScaleCrop>false</ScaleCrop>
  <HeadingPairs>
    <vt:vector size="6" baseType="variant">
      <vt:variant>
        <vt:lpstr>גופנים בשימוש</vt:lpstr>
      </vt:variant>
      <vt:variant>
        <vt:i4>6</vt:i4>
      </vt:variant>
      <vt:variant>
        <vt:lpstr>ערכת נושא</vt:lpstr>
      </vt:variant>
      <vt:variant>
        <vt:i4>1</vt:i4>
      </vt:variant>
      <vt:variant>
        <vt:lpstr>כותרות שקופיות</vt:lpstr>
      </vt:variant>
      <vt:variant>
        <vt:i4>8</vt:i4>
      </vt:variant>
    </vt:vector>
  </HeadingPairs>
  <TitlesOfParts>
    <vt:vector size="15" baseType="lpstr">
      <vt:lpstr>almoni-neue</vt:lpstr>
      <vt:lpstr>Aptos</vt:lpstr>
      <vt:lpstr>Aptos Display</vt:lpstr>
      <vt:lpstr>Arial</vt:lpstr>
      <vt:lpstr>OpenSans-Bold</vt:lpstr>
      <vt:lpstr>OpenSans-Regular</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ספר תורה בן 500 שנה שנמצא בבית של אסד</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Yuval BarNachum</dc:creator>
  <cp:lastModifiedBy>Yuval BarNachum</cp:lastModifiedBy>
  <cp:revision>4</cp:revision>
  <dcterms:created xsi:type="dcterms:W3CDTF">2024-12-09T15:24:03Z</dcterms:created>
  <dcterms:modified xsi:type="dcterms:W3CDTF">2024-12-09T17:53:07Z</dcterms:modified>
</cp:coreProperties>
</file>