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8"/>
  </p:notesMasterIdLst>
  <p:sldIdLst>
    <p:sldId id="256" r:id="rId2"/>
    <p:sldId id="257" r:id="rId3"/>
    <p:sldId id="279" r:id="rId4"/>
    <p:sldId id="258" r:id="rId5"/>
    <p:sldId id="259" r:id="rId6"/>
    <p:sldId id="262" r:id="rId7"/>
    <p:sldId id="260" r:id="rId8"/>
    <p:sldId id="261" r:id="rId9"/>
    <p:sldId id="263" r:id="rId10"/>
    <p:sldId id="264" r:id="rId11"/>
    <p:sldId id="278" r:id="rId12"/>
    <p:sldId id="330" r:id="rId13"/>
    <p:sldId id="265" r:id="rId14"/>
    <p:sldId id="266" r:id="rId15"/>
    <p:sldId id="270" r:id="rId16"/>
    <p:sldId id="267" r:id="rId17"/>
    <p:sldId id="269" r:id="rId18"/>
    <p:sldId id="271" r:id="rId19"/>
    <p:sldId id="272" r:id="rId20"/>
    <p:sldId id="273" r:id="rId21"/>
    <p:sldId id="274" r:id="rId22"/>
    <p:sldId id="268" r:id="rId23"/>
    <p:sldId id="315" r:id="rId24"/>
    <p:sldId id="358" r:id="rId25"/>
    <p:sldId id="275" r:id="rId26"/>
    <p:sldId id="331" r:id="rId27"/>
    <p:sldId id="332" r:id="rId28"/>
    <p:sldId id="344" r:id="rId29"/>
    <p:sldId id="335" r:id="rId30"/>
    <p:sldId id="333" r:id="rId31"/>
    <p:sldId id="334" r:id="rId32"/>
    <p:sldId id="336" r:id="rId33"/>
    <p:sldId id="313" r:id="rId34"/>
    <p:sldId id="346" r:id="rId35"/>
    <p:sldId id="347" r:id="rId36"/>
    <p:sldId id="348" r:id="rId37"/>
    <p:sldId id="349" r:id="rId38"/>
    <p:sldId id="350" r:id="rId39"/>
    <p:sldId id="351" r:id="rId40"/>
    <p:sldId id="352" r:id="rId41"/>
    <p:sldId id="354" r:id="rId42"/>
    <p:sldId id="355" r:id="rId43"/>
    <p:sldId id="356" r:id="rId44"/>
    <p:sldId id="357" r:id="rId45"/>
    <p:sldId id="337" r:id="rId46"/>
    <p:sldId id="338"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3E1CCB-C5AF-4012-8FB2-5B8B2174EFD4}" type="doc">
      <dgm:prSet loTypeId="urn:microsoft.com/office/officeart/2005/8/layout/cycle6" loCatId="cycle" qsTypeId="urn:microsoft.com/office/officeart/2005/8/quickstyle/simple4" qsCatId="simple" csTypeId="urn:microsoft.com/office/officeart/2005/8/colors/accent2_2" csCatId="accent2"/>
      <dgm:spPr/>
      <dgm:t>
        <a:bodyPr/>
        <a:lstStyle/>
        <a:p>
          <a:endParaRPr lang="en-US"/>
        </a:p>
      </dgm:t>
    </dgm:pt>
    <dgm:pt modelId="{0B775CB1-EA72-44F3-AD04-1C51DBE30297}">
      <dgm:prSet custT="1"/>
      <dgm:spPr/>
      <dgm:t>
        <a:bodyPr/>
        <a:lstStyle/>
        <a:p>
          <a:r>
            <a:rPr lang="he-IL" sz="2000" b="0" i="0" dirty="0"/>
            <a:t>מצבה של גרמניה לאחר מלחמת העולם הראשונה</a:t>
          </a:r>
          <a:endParaRPr lang="en-US" sz="2000" dirty="0"/>
        </a:p>
      </dgm:t>
    </dgm:pt>
    <dgm:pt modelId="{A0FDC997-E0E0-4677-AD8E-A6346EFA5BA6}" type="parTrans" cxnId="{3D38565F-A061-4930-B0B2-ED9BA4B73B92}">
      <dgm:prSet/>
      <dgm:spPr/>
      <dgm:t>
        <a:bodyPr/>
        <a:lstStyle/>
        <a:p>
          <a:endParaRPr lang="en-US"/>
        </a:p>
      </dgm:t>
    </dgm:pt>
    <dgm:pt modelId="{75C7530D-C9F3-44F4-9855-0784FB042F45}" type="sibTrans" cxnId="{3D38565F-A061-4930-B0B2-ED9BA4B73B92}">
      <dgm:prSet/>
      <dgm:spPr/>
      <dgm:t>
        <a:bodyPr/>
        <a:lstStyle/>
        <a:p>
          <a:endParaRPr lang="en-US" sz="2000"/>
        </a:p>
      </dgm:t>
    </dgm:pt>
    <dgm:pt modelId="{42ED4512-AB6B-41AF-A920-57C330DDC043}">
      <dgm:prSet custT="1"/>
      <dgm:spPr/>
      <dgm:t>
        <a:bodyPr/>
        <a:lstStyle/>
        <a:p>
          <a:r>
            <a:rPr lang="he-IL" sz="2000" b="0" i="0"/>
            <a:t>עלייתו של היטלר לשלטון כ"איש הנכון בזמן הנכון"</a:t>
          </a:r>
          <a:endParaRPr lang="en-US" sz="2000"/>
        </a:p>
      </dgm:t>
    </dgm:pt>
    <dgm:pt modelId="{7B1CF756-12CB-47DA-B067-F23E5BBBA088}" type="parTrans" cxnId="{188B1086-0000-45AF-BE27-42799EE8D0D5}">
      <dgm:prSet/>
      <dgm:spPr/>
      <dgm:t>
        <a:bodyPr/>
        <a:lstStyle/>
        <a:p>
          <a:endParaRPr lang="en-US"/>
        </a:p>
      </dgm:t>
    </dgm:pt>
    <dgm:pt modelId="{AC3B26F2-EE65-4AB4-8298-D5DCB7C896B0}" type="sibTrans" cxnId="{188B1086-0000-45AF-BE27-42799EE8D0D5}">
      <dgm:prSet/>
      <dgm:spPr/>
      <dgm:t>
        <a:bodyPr/>
        <a:lstStyle/>
        <a:p>
          <a:endParaRPr lang="en-US" sz="2000"/>
        </a:p>
      </dgm:t>
    </dgm:pt>
    <dgm:pt modelId="{2383959B-5D7D-4F47-A6D9-8DDDF5BA5D5F}">
      <dgm:prSet custT="1"/>
      <dgm:spPr/>
      <dgm:t>
        <a:bodyPr/>
        <a:lstStyle/>
        <a:p>
          <a:r>
            <a:rPr lang="he-IL" sz="2000" b="0" i="0"/>
            <a:t>פעולת של היטלר לביסוס שלטונו (6)</a:t>
          </a:r>
          <a:endParaRPr lang="en-US" sz="2000"/>
        </a:p>
      </dgm:t>
    </dgm:pt>
    <dgm:pt modelId="{B0CE195C-1779-4C0D-9084-F70BF3DE680D}" type="parTrans" cxnId="{C2EBFEC7-2FA1-4F07-86C4-4D5262A8A5C0}">
      <dgm:prSet/>
      <dgm:spPr/>
      <dgm:t>
        <a:bodyPr/>
        <a:lstStyle/>
        <a:p>
          <a:endParaRPr lang="en-US"/>
        </a:p>
      </dgm:t>
    </dgm:pt>
    <dgm:pt modelId="{43D80C19-8C77-4391-8D73-653750AE3EBB}" type="sibTrans" cxnId="{C2EBFEC7-2FA1-4F07-86C4-4D5262A8A5C0}">
      <dgm:prSet/>
      <dgm:spPr/>
      <dgm:t>
        <a:bodyPr/>
        <a:lstStyle/>
        <a:p>
          <a:endParaRPr lang="en-US" sz="2000"/>
        </a:p>
      </dgm:t>
    </dgm:pt>
    <dgm:pt modelId="{DC3A8DE5-DFE7-49FC-B47D-1A7AE2A68698}">
      <dgm:prSet custT="1"/>
      <dgm:spPr/>
      <dgm:t>
        <a:bodyPr/>
        <a:lstStyle/>
        <a:p>
          <a:r>
            <a:rPr lang="he-IL" sz="2000" b="0" i="0"/>
            <a:t>תורת הגזע והאנטישמיות המודרנית</a:t>
          </a:r>
          <a:endParaRPr lang="en-US" sz="2000"/>
        </a:p>
      </dgm:t>
    </dgm:pt>
    <dgm:pt modelId="{CB116F70-16B1-4132-A8FF-C9A07AB2CC08}" type="parTrans" cxnId="{EEAF4A0A-CA8D-449F-9847-A1B963E0C092}">
      <dgm:prSet/>
      <dgm:spPr/>
      <dgm:t>
        <a:bodyPr/>
        <a:lstStyle/>
        <a:p>
          <a:endParaRPr lang="en-US"/>
        </a:p>
      </dgm:t>
    </dgm:pt>
    <dgm:pt modelId="{83205F84-0CE6-45FD-B6C6-53615072C198}" type="sibTrans" cxnId="{EEAF4A0A-CA8D-449F-9847-A1B963E0C092}">
      <dgm:prSet/>
      <dgm:spPr/>
      <dgm:t>
        <a:bodyPr/>
        <a:lstStyle/>
        <a:p>
          <a:endParaRPr lang="en-US" sz="2000"/>
        </a:p>
      </dgm:t>
    </dgm:pt>
    <dgm:pt modelId="{4FE5BAB4-F21E-44BE-B90A-12B1EE792CE9}">
      <dgm:prSet custT="1"/>
      <dgm:spPr/>
      <dgm:t>
        <a:bodyPr/>
        <a:lstStyle/>
        <a:p>
          <a:r>
            <a:rPr lang="he-IL" sz="1700" b="0" i="0" dirty="0"/>
            <a:t>פעולות כנגד היהודים בשנים 1933-1938: חברה, תרבות, כלכלה וחקיקה.</a:t>
          </a:r>
          <a:endParaRPr lang="en-US" sz="1700" dirty="0"/>
        </a:p>
      </dgm:t>
    </dgm:pt>
    <dgm:pt modelId="{F178087E-85EC-4402-9E8F-B4BC095AA6B0}" type="parTrans" cxnId="{2292EA4B-AE79-43B5-9DF0-513CCC9C385E}">
      <dgm:prSet/>
      <dgm:spPr/>
      <dgm:t>
        <a:bodyPr/>
        <a:lstStyle/>
        <a:p>
          <a:endParaRPr lang="en-US"/>
        </a:p>
      </dgm:t>
    </dgm:pt>
    <dgm:pt modelId="{86396B7D-D817-42A8-AF76-3575FA4A9F03}" type="sibTrans" cxnId="{2292EA4B-AE79-43B5-9DF0-513CCC9C385E}">
      <dgm:prSet/>
      <dgm:spPr/>
      <dgm:t>
        <a:bodyPr/>
        <a:lstStyle/>
        <a:p>
          <a:endParaRPr lang="en-US" sz="2000"/>
        </a:p>
      </dgm:t>
    </dgm:pt>
    <dgm:pt modelId="{86ABD5FF-DA7D-4A09-960C-D9FE7E953482}">
      <dgm:prSet custT="1"/>
      <dgm:spPr/>
      <dgm:t>
        <a:bodyPr/>
        <a:lstStyle/>
        <a:p>
          <a:r>
            <a:rPr lang="he-IL" sz="2000" b="0" i="0"/>
            <a:t>1938: שנת המפנה וההסלמה- ליל הבדולח.</a:t>
          </a:r>
          <a:endParaRPr lang="en-US" sz="2000"/>
        </a:p>
      </dgm:t>
    </dgm:pt>
    <dgm:pt modelId="{9BDB6054-C5C5-458D-98EC-C7C76BFBC4BD}" type="parTrans" cxnId="{702F728F-C622-4C5A-9434-5ED6649728E6}">
      <dgm:prSet/>
      <dgm:spPr/>
      <dgm:t>
        <a:bodyPr/>
        <a:lstStyle/>
        <a:p>
          <a:endParaRPr lang="en-US"/>
        </a:p>
      </dgm:t>
    </dgm:pt>
    <dgm:pt modelId="{04E29505-6B23-4088-9C79-A9910C8CA319}" type="sibTrans" cxnId="{702F728F-C622-4C5A-9434-5ED6649728E6}">
      <dgm:prSet/>
      <dgm:spPr/>
      <dgm:t>
        <a:bodyPr/>
        <a:lstStyle/>
        <a:p>
          <a:endParaRPr lang="en-US" sz="2000"/>
        </a:p>
      </dgm:t>
    </dgm:pt>
    <dgm:pt modelId="{A2AAF904-FDEB-4BE0-AB7F-6470B2A9A256}" type="pres">
      <dgm:prSet presAssocID="{093E1CCB-C5AF-4012-8FB2-5B8B2174EFD4}" presName="cycle" presStyleCnt="0">
        <dgm:presLayoutVars>
          <dgm:dir/>
          <dgm:resizeHandles val="exact"/>
        </dgm:presLayoutVars>
      </dgm:prSet>
      <dgm:spPr/>
      <dgm:t>
        <a:bodyPr/>
        <a:lstStyle/>
        <a:p>
          <a:pPr rtl="1"/>
          <a:endParaRPr lang="he-IL"/>
        </a:p>
      </dgm:t>
    </dgm:pt>
    <dgm:pt modelId="{836E5D59-6223-4B48-878F-FE806AF5ED73}" type="pres">
      <dgm:prSet presAssocID="{0B775CB1-EA72-44F3-AD04-1C51DBE30297}" presName="node" presStyleLbl="node1" presStyleIdx="0" presStyleCnt="6">
        <dgm:presLayoutVars>
          <dgm:bulletEnabled val="1"/>
        </dgm:presLayoutVars>
      </dgm:prSet>
      <dgm:spPr/>
      <dgm:t>
        <a:bodyPr/>
        <a:lstStyle/>
        <a:p>
          <a:pPr rtl="1"/>
          <a:endParaRPr lang="he-IL"/>
        </a:p>
      </dgm:t>
    </dgm:pt>
    <dgm:pt modelId="{3C06D131-1BBE-414A-8AC9-DEBC8BD00F95}" type="pres">
      <dgm:prSet presAssocID="{0B775CB1-EA72-44F3-AD04-1C51DBE30297}" presName="spNode" presStyleCnt="0"/>
      <dgm:spPr/>
    </dgm:pt>
    <dgm:pt modelId="{437AF4D5-7C89-4001-B06E-7F85C8650BE9}" type="pres">
      <dgm:prSet presAssocID="{75C7530D-C9F3-44F4-9855-0784FB042F45}" presName="sibTrans" presStyleLbl="sibTrans1D1" presStyleIdx="0" presStyleCnt="6"/>
      <dgm:spPr/>
      <dgm:t>
        <a:bodyPr/>
        <a:lstStyle/>
        <a:p>
          <a:pPr rtl="1"/>
          <a:endParaRPr lang="he-IL"/>
        </a:p>
      </dgm:t>
    </dgm:pt>
    <dgm:pt modelId="{E6FA1AC8-2DCE-4D1D-AD2B-91D73249EC75}" type="pres">
      <dgm:prSet presAssocID="{42ED4512-AB6B-41AF-A920-57C330DDC043}" presName="node" presStyleLbl="node1" presStyleIdx="1" presStyleCnt="6">
        <dgm:presLayoutVars>
          <dgm:bulletEnabled val="1"/>
        </dgm:presLayoutVars>
      </dgm:prSet>
      <dgm:spPr/>
      <dgm:t>
        <a:bodyPr/>
        <a:lstStyle/>
        <a:p>
          <a:pPr rtl="1"/>
          <a:endParaRPr lang="he-IL"/>
        </a:p>
      </dgm:t>
    </dgm:pt>
    <dgm:pt modelId="{86B4F833-87F7-499D-A4A7-94A955A7E085}" type="pres">
      <dgm:prSet presAssocID="{42ED4512-AB6B-41AF-A920-57C330DDC043}" presName="spNode" presStyleCnt="0"/>
      <dgm:spPr/>
    </dgm:pt>
    <dgm:pt modelId="{E0C7F000-F3C5-4BF0-8956-09C8362295FE}" type="pres">
      <dgm:prSet presAssocID="{AC3B26F2-EE65-4AB4-8298-D5DCB7C896B0}" presName="sibTrans" presStyleLbl="sibTrans1D1" presStyleIdx="1" presStyleCnt="6"/>
      <dgm:spPr/>
      <dgm:t>
        <a:bodyPr/>
        <a:lstStyle/>
        <a:p>
          <a:pPr rtl="1"/>
          <a:endParaRPr lang="he-IL"/>
        </a:p>
      </dgm:t>
    </dgm:pt>
    <dgm:pt modelId="{D762D9EA-DD9D-425E-AAD5-68411535B08E}" type="pres">
      <dgm:prSet presAssocID="{2383959B-5D7D-4F47-A6D9-8DDDF5BA5D5F}" presName="node" presStyleLbl="node1" presStyleIdx="2" presStyleCnt="6">
        <dgm:presLayoutVars>
          <dgm:bulletEnabled val="1"/>
        </dgm:presLayoutVars>
      </dgm:prSet>
      <dgm:spPr/>
      <dgm:t>
        <a:bodyPr/>
        <a:lstStyle/>
        <a:p>
          <a:pPr rtl="1"/>
          <a:endParaRPr lang="he-IL"/>
        </a:p>
      </dgm:t>
    </dgm:pt>
    <dgm:pt modelId="{BCDAF5F7-9524-4174-AACC-FE426C8F8AAE}" type="pres">
      <dgm:prSet presAssocID="{2383959B-5D7D-4F47-A6D9-8DDDF5BA5D5F}" presName="spNode" presStyleCnt="0"/>
      <dgm:spPr/>
    </dgm:pt>
    <dgm:pt modelId="{4D119D3B-E86E-45BC-BC25-66A28E77BEA7}" type="pres">
      <dgm:prSet presAssocID="{43D80C19-8C77-4391-8D73-653750AE3EBB}" presName="sibTrans" presStyleLbl="sibTrans1D1" presStyleIdx="2" presStyleCnt="6"/>
      <dgm:spPr/>
      <dgm:t>
        <a:bodyPr/>
        <a:lstStyle/>
        <a:p>
          <a:pPr rtl="1"/>
          <a:endParaRPr lang="he-IL"/>
        </a:p>
      </dgm:t>
    </dgm:pt>
    <dgm:pt modelId="{153A2EFC-E33E-4C71-B262-3DF57EA0385A}" type="pres">
      <dgm:prSet presAssocID="{DC3A8DE5-DFE7-49FC-B47D-1A7AE2A68698}" presName="node" presStyleLbl="node1" presStyleIdx="3" presStyleCnt="6">
        <dgm:presLayoutVars>
          <dgm:bulletEnabled val="1"/>
        </dgm:presLayoutVars>
      </dgm:prSet>
      <dgm:spPr/>
      <dgm:t>
        <a:bodyPr/>
        <a:lstStyle/>
        <a:p>
          <a:pPr rtl="1"/>
          <a:endParaRPr lang="he-IL"/>
        </a:p>
      </dgm:t>
    </dgm:pt>
    <dgm:pt modelId="{7E630C16-7011-451B-8963-9DB70E5915E5}" type="pres">
      <dgm:prSet presAssocID="{DC3A8DE5-DFE7-49FC-B47D-1A7AE2A68698}" presName="spNode" presStyleCnt="0"/>
      <dgm:spPr/>
    </dgm:pt>
    <dgm:pt modelId="{391E08E2-CC5D-4FCF-A609-723E3396F3BE}" type="pres">
      <dgm:prSet presAssocID="{83205F84-0CE6-45FD-B6C6-53615072C198}" presName="sibTrans" presStyleLbl="sibTrans1D1" presStyleIdx="3" presStyleCnt="6"/>
      <dgm:spPr/>
      <dgm:t>
        <a:bodyPr/>
        <a:lstStyle/>
        <a:p>
          <a:pPr rtl="1"/>
          <a:endParaRPr lang="he-IL"/>
        </a:p>
      </dgm:t>
    </dgm:pt>
    <dgm:pt modelId="{753C82D6-9626-4B96-951B-633BDA02008E}" type="pres">
      <dgm:prSet presAssocID="{4FE5BAB4-F21E-44BE-B90A-12B1EE792CE9}" presName="node" presStyleLbl="node1" presStyleIdx="4" presStyleCnt="6">
        <dgm:presLayoutVars>
          <dgm:bulletEnabled val="1"/>
        </dgm:presLayoutVars>
      </dgm:prSet>
      <dgm:spPr/>
      <dgm:t>
        <a:bodyPr/>
        <a:lstStyle/>
        <a:p>
          <a:pPr rtl="1"/>
          <a:endParaRPr lang="he-IL"/>
        </a:p>
      </dgm:t>
    </dgm:pt>
    <dgm:pt modelId="{F873A121-12E3-47EB-B22C-B8BD1FD1F8D9}" type="pres">
      <dgm:prSet presAssocID="{4FE5BAB4-F21E-44BE-B90A-12B1EE792CE9}" presName="spNode" presStyleCnt="0"/>
      <dgm:spPr/>
    </dgm:pt>
    <dgm:pt modelId="{E6851877-F8EF-4764-B5D1-4A8419CCBA9C}" type="pres">
      <dgm:prSet presAssocID="{86396B7D-D817-42A8-AF76-3575FA4A9F03}" presName="sibTrans" presStyleLbl="sibTrans1D1" presStyleIdx="4" presStyleCnt="6"/>
      <dgm:spPr/>
      <dgm:t>
        <a:bodyPr/>
        <a:lstStyle/>
        <a:p>
          <a:pPr rtl="1"/>
          <a:endParaRPr lang="he-IL"/>
        </a:p>
      </dgm:t>
    </dgm:pt>
    <dgm:pt modelId="{3AF01A40-C481-4893-81F0-15B96D640592}" type="pres">
      <dgm:prSet presAssocID="{86ABD5FF-DA7D-4A09-960C-D9FE7E953482}" presName="node" presStyleLbl="node1" presStyleIdx="5" presStyleCnt="6">
        <dgm:presLayoutVars>
          <dgm:bulletEnabled val="1"/>
        </dgm:presLayoutVars>
      </dgm:prSet>
      <dgm:spPr/>
      <dgm:t>
        <a:bodyPr/>
        <a:lstStyle/>
        <a:p>
          <a:pPr rtl="1"/>
          <a:endParaRPr lang="he-IL"/>
        </a:p>
      </dgm:t>
    </dgm:pt>
    <dgm:pt modelId="{85370ADE-E4EE-4221-8098-431A5A30B541}" type="pres">
      <dgm:prSet presAssocID="{86ABD5FF-DA7D-4A09-960C-D9FE7E953482}" presName="spNode" presStyleCnt="0"/>
      <dgm:spPr/>
    </dgm:pt>
    <dgm:pt modelId="{BCCF0C18-A472-41EB-8E3B-49A280FF5071}" type="pres">
      <dgm:prSet presAssocID="{04E29505-6B23-4088-9C79-A9910C8CA319}" presName="sibTrans" presStyleLbl="sibTrans1D1" presStyleIdx="5" presStyleCnt="6"/>
      <dgm:spPr/>
      <dgm:t>
        <a:bodyPr/>
        <a:lstStyle/>
        <a:p>
          <a:pPr rtl="1"/>
          <a:endParaRPr lang="he-IL"/>
        </a:p>
      </dgm:t>
    </dgm:pt>
  </dgm:ptLst>
  <dgm:cxnLst>
    <dgm:cxn modelId="{7264B9C5-2ADD-417F-A389-9A09EDEEB379}" type="presOf" srcId="{0B775CB1-EA72-44F3-AD04-1C51DBE30297}" destId="{836E5D59-6223-4B48-878F-FE806AF5ED73}" srcOrd="0" destOrd="0" presId="urn:microsoft.com/office/officeart/2005/8/layout/cycle6"/>
    <dgm:cxn modelId="{3D38565F-A061-4930-B0B2-ED9BA4B73B92}" srcId="{093E1CCB-C5AF-4012-8FB2-5B8B2174EFD4}" destId="{0B775CB1-EA72-44F3-AD04-1C51DBE30297}" srcOrd="0" destOrd="0" parTransId="{A0FDC997-E0E0-4677-AD8E-A6346EFA5BA6}" sibTransId="{75C7530D-C9F3-44F4-9855-0784FB042F45}"/>
    <dgm:cxn modelId="{49EC8B08-D01B-4B5E-88C7-2988431D5482}" type="presOf" srcId="{42ED4512-AB6B-41AF-A920-57C330DDC043}" destId="{E6FA1AC8-2DCE-4D1D-AD2B-91D73249EC75}" srcOrd="0" destOrd="0" presId="urn:microsoft.com/office/officeart/2005/8/layout/cycle6"/>
    <dgm:cxn modelId="{2292EA4B-AE79-43B5-9DF0-513CCC9C385E}" srcId="{093E1CCB-C5AF-4012-8FB2-5B8B2174EFD4}" destId="{4FE5BAB4-F21E-44BE-B90A-12B1EE792CE9}" srcOrd="4" destOrd="0" parTransId="{F178087E-85EC-4402-9E8F-B4BC095AA6B0}" sibTransId="{86396B7D-D817-42A8-AF76-3575FA4A9F03}"/>
    <dgm:cxn modelId="{9B0991AB-9F79-4C46-A6D3-E9B88EF2223F}" type="presOf" srcId="{86ABD5FF-DA7D-4A09-960C-D9FE7E953482}" destId="{3AF01A40-C481-4893-81F0-15B96D640592}" srcOrd="0" destOrd="0" presId="urn:microsoft.com/office/officeart/2005/8/layout/cycle6"/>
    <dgm:cxn modelId="{48BC3D00-2FDF-49B8-A571-664F387DC179}" type="presOf" srcId="{DC3A8DE5-DFE7-49FC-B47D-1A7AE2A68698}" destId="{153A2EFC-E33E-4C71-B262-3DF57EA0385A}" srcOrd="0" destOrd="0" presId="urn:microsoft.com/office/officeart/2005/8/layout/cycle6"/>
    <dgm:cxn modelId="{0F1D0CAD-ECC7-4068-9265-48868037DF9D}" type="presOf" srcId="{04E29505-6B23-4088-9C79-A9910C8CA319}" destId="{BCCF0C18-A472-41EB-8E3B-49A280FF5071}" srcOrd="0" destOrd="0" presId="urn:microsoft.com/office/officeart/2005/8/layout/cycle6"/>
    <dgm:cxn modelId="{F4701FD0-E3DF-4E89-98C6-55F696E4A0B2}" type="presOf" srcId="{AC3B26F2-EE65-4AB4-8298-D5DCB7C896B0}" destId="{E0C7F000-F3C5-4BF0-8956-09C8362295FE}" srcOrd="0" destOrd="0" presId="urn:microsoft.com/office/officeart/2005/8/layout/cycle6"/>
    <dgm:cxn modelId="{65EFB5EC-BAFA-4FD3-8263-43E624027C22}" type="presOf" srcId="{86396B7D-D817-42A8-AF76-3575FA4A9F03}" destId="{E6851877-F8EF-4764-B5D1-4A8419CCBA9C}" srcOrd="0" destOrd="0" presId="urn:microsoft.com/office/officeart/2005/8/layout/cycle6"/>
    <dgm:cxn modelId="{A9F63E2A-A702-4B36-8196-E64EC1317469}" type="presOf" srcId="{4FE5BAB4-F21E-44BE-B90A-12B1EE792CE9}" destId="{753C82D6-9626-4B96-951B-633BDA02008E}" srcOrd="0" destOrd="0" presId="urn:microsoft.com/office/officeart/2005/8/layout/cycle6"/>
    <dgm:cxn modelId="{702F728F-C622-4C5A-9434-5ED6649728E6}" srcId="{093E1CCB-C5AF-4012-8FB2-5B8B2174EFD4}" destId="{86ABD5FF-DA7D-4A09-960C-D9FE7E953482}" srcOrd="5" destOrd="0" parTransId="{9BDB6054-C5C5-458D-98EC-C7C76BFBC4BD}" sibTransId="{04E29505-6B23-4088-9C79-A9910C8CA319}"/>
    <dgm:cxn modelId="{C2EBFEC7-2FA1-4F07-86C4-4D5262A8A5C0}" srcId="{093E1CCB-C5AF-4012-8FB2-5B8B2174EFD4}" destId="{2383959B-5D7D-4F47-A6D9-8DDDF5BA5D5F}" srcOrd="2" destOrd="0" parTransId="{B0CE195C-1779-4C0D-9084-F70BF3DE680D}" sibTransId="{43D80C19-8C77-4391-8D73-653750AE3EBB}"/>
    <dgm:cxn modelId="{2FE90781-597A-4FBF-9DFF-E1DD527B1C09}" type="presOf" srcId="{83205F84-0CE6-45FD-B6C6-53615072C198}" destId="{391E08E2-CC5D-4FCF-A609-723E3396F3BE}" srcOrd="0" destOrd="0" presId="urn:microsoft.com/office/officeart/2005/8/layout/cycle6"/>
    <dgm:cxn modelId="{6000F98A-B516-4E76-A1BC-F2F6B3052A2C}" type="presOf" srcId="{43D80C19-8C77-4391-8D73-653750AE3EBB}" destId="{4D119D3B-E86E-45BC-BC25-66A28E77BEA7}" srcOrd="0" destOrd="0" presId="urn:microsoft.com/office/officeart/2005/8/layout/cycle6"/>
    <dgm:cxn modelId="{EEAF4A0A-CA8D-449F-9847-A1B963E0C092}" srcId="{093E1CCB-C5AF-4012-8FB2-5B8B2174EFD4}" destId="{DC3A8DE5-DFE7-49FC-B47D-1A7AE2A68698}" srcOrd="3" destOrd="0" parTransId="{CB116F70-16B1-4132-A8FF-C9A07AB2CC08}" sibTransId="{83205F84-0CE6-45FD-B6C6-53615072C198}"/>
    <dgm:cxn modelId="{188B1086-0000-45AF-BE27-42799EE8D0D5}" srcId="{093E1CCB-C5AF-4012-8FB2-5B8B2174EFD4}" destId="{42ED4512-AB6B-41AF-A920-57C330DDC043}" srcOrd="1" destOrd="0" parTransId="{7B1CF756-12CB-47DA-B067-F23E5BBBA088}" sibTransId="{AC3B26F2-EE65-4AB4-8298-D5DCB7C896B0}"/>
    <dgm:cxn modelId="{A54958D3-E005-4B39-91FF-054F5EB87E42}" type="presOf" srcId="{093E1CCB-C5AF-4012-8FB2-5B8B2174EFD4}" destId="{A2AAF904-FDEB-4BE0-AB7F-6470B2A9A256}" srcOrd="0" destOrd="0" presId="urn:microsoft.com/office/officeart/2005/8/layout/cycle6"/>
    <dgm:cxn modelId="{531651DB-7B0B-42B7-9FB5-4F3559F56EB7}" type="presOf" srcId="{75C7530D-C9F3-44F4-9855-0784FB042F45}" destId="{437AF4D5-7C89-4001-B06E-7F85C8650BE9}" srcOrd="0" destOrd="0" presId="urn:microsoft.com/office/officeart/2005/8/layout/cycle6"/>
    <dgm:cxn modelId="{2EA5BCFE-710C-4295-8DB0-A18D8CB919E4}" type="presOf" srcId="{2383959B-5D7D-4F47-A6D9-8DDDF5BA5D5F}" destId="{D762D9EA-DD9D-425E-AAD5-68411535B08E}" srcOrd="0" destOrd="0" presId="urn:microsoft.com/office/officeart/2005/8/layout/cycle6"/>
    <dgm:cxn modelId="{DFAD3C39-F76F-48A9-AE03-BB5791467974}" type="presParOf" srcId="{A2AAF904-FDEB-4BE0-AB7F-6470B2A9A256}" destId="{836E5D59-6223-4B48-878F-FE806AF5ED73}" srcOrd="0" destOrd="0" presId="urn:microsoft.com/office/officeart/2005/8/layout/cycle6"/>
    <dgm:cxn modelId="{08EBE3C5-6B96-40CC-AF81-20F7849E4462}" type="presParOf" srcId="{A2AAF904-FDEB-4BE0-AB7F-6470B2A9A256}" destId="{3C06D131-1BBE-414A-8AC9-DEBC8BD00F95}" srcOrd="1" destOrd="0" presId="urn:microsoft.com/office/officeart/2005/8/layout/cycle6"/>
    <dgm:cxn modelId="{3438A432-7404-4D1E-AEE9-DDA5FFFC2B90}" type="presParOf" srcId="{A2AAF904-FDEB-4BE0-AB7F-6470B2A9A256}" destId="{437AF4D5-7C89-4001-B06E-7F85C8650BE9}" srcOrd="2" destOrd="0" presId="urn:microsoft.com/office/officeart/2005/8/layout/cycle6"/>
    <dgm:cxn modelId="{B4D23F6A-F344-401C-B320-6CD7477549AD}" type="presParOf" srcId="{A2AAF904-FDEB-4BE0-AB7F-6470B2A9A256}" destId="{E6FA1AC8-2DCE-4D1D-AD2B-91D73249EC75}" srcOrd="3" destOrd="0" presId="urn:microsoft.com/office/officeart/2005/8/layout/cycle6"/>
    <dgm:cxn modelId="{550FD402-D149-4087-AFC5-E691D93B5E6A}" type="presParOf" srcId="{A2AAF904-FDEB-4BE0-AB7F-6470B2A9A256}" destId="{86B4F833-87F7-499D-A4A7-94A955A7E085}" srcOrd="4" destOrd="0" presId="urn:microsoft.com/office/officeart/2005/8/layout/cycle6"/>
    <dgm:cxn modelId="{1B91C665-E0E9-4224-8800-159B71396016}" type="presParOf" srcId="{A2AAF904-FDEB-4BE0-AB7F-6470B2A9A256}" destId="{E0C7F000-F3C5-4BF0-8956-09C8362295FE}" srcOrd="5" destOrd="0" presId="urn:microsoft.com/office/officeart/2005/8/layout/cycle6"/>
    <dgm:cxn modelId="{422BA65F-321B-46B7-B4DE-4D7DAE91CB1E}" type="presParOf" srcId="{A2AAF904-FDEB-4BE0-AB7F-6470B2A9A256}" destId="{D762D9EA-DD9D-425E-AAD5-68411535B08E}" srcOrd="6" destOrd="0" presId="urn:microsoft.com/office/officeart/2005/8/layout/cycle6"/>
    <dgm:cxn modelId="{8428FDDA-5EA1-446A-8B09-F8E2B8862C21}" type="presParOf" srcId="{A2AAF904-FDEB-4BE0-AB7F-6470B2A9A256}" destId="{BCDAF5F7-9524-4174-AACC-FE426C8F8AAE}" srcOrd="7" destOrd="0" presId="urn:microsoft.com/office/officeart/2005/8/layout/cycle6"/>
    <dgm:cxn modelId="{F261C3F1-1296-4935-8DE6-2BF37891675F}" type="presParOf" srcId="{A2AAF904-FDEB-4BE0-AB7F-6470B2A9A256}" destId="{4D119D3B-E86E-45BC-BC25-66A28E77BEA7}" srcOrd="8" destOrd="0" presId="urn:microsoft.com/office/officeart/2005/8/layout/cycle6"/>
    <dgm:cxn modelId="{FD7D5AC7-7514-448A-BBC0-61952ABF85C9}" type="presParOf" srcId="{A2AAF904-FDEB-4BE0-AB7F-6470B2A9A256}" destId="{153A2EFC-E33E-4C71-B262-3DF57EA0385A}" srcOrd="9" destOrd="0" presId="urn:microsoft.com/office/officeart/2005/8/layout/cycle6"/>
    <dgm:cxn modelId="{D65AB461-F4F1-48EA-B2DB-7D9B89320634}" type="presParOf" srcId="{A2AAF904-FDEB-4BE0-AB7F-6470B2A9A256}" destId="{7E630C16-7011-451B-8963-9DB70E5915E5}" srcOrd="10" destOrd="0" presId="urn:microsoft.com/office/officeart/2005/8/layout/cycle6"/>
    <dgm:cxn modelId="{E0CD9E07-6B74-4F60-A4C5-33A266A655EE}" type="presParOf" srcId="{A2AAF904-FDEB-4BE0-AB7F-6470B2A9A256}" destId="{391E08E2-CC5D-4FCF-A609-723E3396F3BE}" srcOrd="11" destOrd="0" presId="urn:microsoft.com/office/officeart/2005/8/layout/cycle6"/>
    <dgm:cxn modelId="{89773220-7FBC-446D-A644-7B5D3FA097CB}" type="presParOf" srcId="{A2AAF904-FDEB-4BE0-AB7F-6470B2A9A256}" destId="{753C82D6-9626-4B96-951B-633BDA02008E}" srcOrd="12" destOrd="0" presId="urn:microsoft.com/office/officeart/2005/8/layout/cycle6"/>
    <dgm:cxn modelId="{1BB929AD-3368-4D64-829E-B970919565CD}" type="presParOf" srcId="{A2AAF904-FDEB-4BE0-AB7F-6470B2A9A256}" destId="{F873A121-12E3-47EB-B22C-B8BD1FD1F8D9}" srcOrd="13" destOrd="0" presId="urn:microsoft.com/office/officeart/2005/8/layout/cycle6"/>
    <dgm:cxn modelId="{AB97E938-9F17-4F46-8BB7-5124CEBFD27F}" type="presParOf" srcId="{A2AAF904-FDEB-4BE0-AB7F-6470B2A9A256}" destId="{E6851877-F8EF-4764-B5D1-4A8419CCBA9C}" srcOrd="14" destOrd="0" presId="urn:microsoft.com/office/officeart/2005/8/layout/cycle6"/>
    <dgm:cxn modelId="{C6C39EA8-B98C-475E-AE05-8ED363D48017}" type="presParOf" srcId="{A2AAF904-FDEB-4BE0-AB7F-6470B2A9A256}" destId="{3AF01A40-C481-4893-81F0-15B96D640592}" srcOrd="15" destOrd="0" presId="urn:microsoft.com/office/officeart/2005/8/layout/cycle6"/>
    <dgm:cxn modelId="{AEB79026-163A-4864-BFB2-94F45C8A88D9}" type="presParOf" srcId="{A2AAF904-FDEB-4BE0-AB7F-6470B2A9A256}" destId="{85370ADE-E4EE-4221-8098-431A5A30B541}" srcOrd="16" destOrd="0" presId="urn:microsoft.com/office/officeart/2005/8/layout/cycle6"/>
    <dgm:cxn modelId="{440618E7-EED0-4DF3-9B51-E480F6F6276E}" type="presParOf" srcId="{A2AAF904-FDEB-4BE0-AB7F-6470B2A9A256}" destId="{BCCF0C18-A472-41EB-8E3B-49A280FF5071}"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EFB322-423C-43FA-BB21-4341930DE31B}" type="doc">
      <dgm:prSet loTypeId="urn:microsoft.com/office/officeart/2005/8/layout/hProcess9" loCatId="process" qsTypeId="urn:microsoft.com/office/officeart/2005/8/quickstyle/simple3" qsCatId="simple" csTypeId="urn:microsoft.com/office/officeart/2005/8/colors/accent0_3" csCatId="mainScheme"/>
      <dgm:spPr/>
      <dgm:t>
        <a:bodyPr/>
        <a:lstStyle/>
        <a:p>
          <a:endParaRPr lang="en-US"/>
        </a:p>
      </dgm:t>
    </dgm:pt>
    <dgm:pt modelId="{D10BABEC-4874-43B1-B4A2-6ACDE13A88F4}">
      <dgm:prSet/>
      <dgm:spPr/>
      <dgm:t>
        <a:bodyPr/>
        <a:lstStyle/>
        <a:p>
          <a:r>
            <a:rPr lang="he-IL" b="0" i="0"/>
            <a:t>פולין</a:t>
          </a:r>
          <a:endParaRPr lang="en-US"/>
        </a:p>
      </dgm:t>
    </dgm:pt>
    <dgm:pt modelId="{B03AD5BE-E6FD-4ECC-8E04-996218C81A7B}" type="parTrans" cxnId="{053EEB3A-962F-4419-9E1F-FED78D16441A}">
      <dgm:prSet/>
      <dgm:spPr/>
      <dgm:t>
        <a:bodyPr/>
        <a:lstStyle/>
        <a:p>
          <a:endParaRPr lang="en-US"/>
        </a:p>
      </dgm:t>
    </dgm:pt>
    <dgm:pt modelId="{DA19CD8A-E7DB-481F-96A1-A38D4351D263}" type="sibTrans" cxnId="{053EEB3A-962F-4419-9E1F-FED78D16441A}">
      <dgm:prSet/>
      <dgm:spPr/>
      <dgm:t>
        <a:bodyPr/>
        <a:lstStyle/>
        <a:p>
          <a:endParaRPr lang="en-US"/>
        </a:p>
      </dgm:t>
    </dgm:pt>
    <dgm:pt modelId="{9BFF5122-DE6B-4F12-ADCF-039260D36602}">
      <dgm:prSet/>
      <dgm:spPr/>
      <dgm:t>
        <a:bodyPr/>
        <a:lstStyle/>
        <a:p>
          <a:r>
            <a:rPr lang="he-IL" b="0" i="0"/>
            <a:t>דנמרק ונורבגיה</a:t>
          </a:r>
          <a:endParaRPr lang="en-US"/>
        </a:p>
      </dgm:t>
    </dgm:pt>
    <dgm:pt modelId="{19467D09-A664-4209-A09C-419152F39B21}" type="parTrans" cxnId="{CEEC7A68-22E1-47DD-877D-74C504D89DA1}">
      <dgm:prSet/>
      <dgm:spPr/>
      <dgm:t>
        <a:bodyPr/>
        <a:lstStyle/>
        <a:p>
          <a:endParaRPr lang="en-US"/>
        </a:p>
      </dgm:t>
    </dgm:pt>
    <dgm:pt modelId="{27191ABF-1AEE-4E23-9A7A-3E726E25B8FD}" type="sibTrans" cxnId="{CEEC7A68-22E1-47DD-877D-74C504D89DA1}">
      <dgm:prSet/>
      <dgm:spPr/>
      <dgm:t>
        <a:bodyPr/>
        <a:lstStyle/>
        <a:p>
          <a:endParaRPr lang="en-US"/>
        </a:p>
      </dgm:t>
    </dgm:pt>
    <dgm:pt modelId="{58487D00-A963-4831-98F5-205D3DA490D6}">
      <dgm:prSet/>
      <dgm:spPr/>
      <dgm:t>
        <a:bodyPr/>
        <a:lstStyle/>
        <a:p>
          <a:r>
            <a:rPr lang="he-IL" b="0" i="0"/>
            <a:t>הולנד ובלגיה</a:t>
          </a:r>
          <a:endParaRPr lang="en-US"/>
        </a:p>
      </dgm:t>
    </dgm:pt>
    <dgm:pt modelId="{E1A0930E-3A73-4582-A1B6-C2A6C8E02B22}" type="parTrans" cxnId="{63825A5A-92A0-4331-A215-80B920CE5A00}">
      <dgm:prSet/>
      <dgm:spPr/>
      <dgm:t>
        <a:bodyPr/>
        <a:lstStyle/>
        <a:p>
          <a:endParaRPr lang="en-US"/>
        </a:p>
      </dgm:t>
    </dgm:pt>
    <dgm:pt modelId="{C05EBA9D-DCE1-443A-8BB3-4BB35057C4C9}" type="sibTrans" cxnId="{63825A5A-92A0-4331-A215-80B920CE5A00}">
      <dgm:prSet/>
      <dgm:spPr/>
      <dgm:t>
        <a:bodyPr/>
        <a:lstStyle/>
        <a:p>
          <a:endParaRPr lang="en-US"/>
        </a:p>
      </dgm:t>
    </dgm:pt>
    <dgm:pt modelId="{92B03866-A605-4A18-9A3F-27BA35CF1F93}">
      <dgm:prSet/>
      <dgm:spPr/>
      <dgm:t>
        <a:bodyPr/>
        <a:lstStyle/>
        <a:p>
          <a:r>
            <a:rPr lang="he-IL" b="0" i="0"/>
            <a:t>צרפת</a:t>
          </a:r>
          <a:endParaRPr lang="en-US"/>
        </a:p>
      </dgm:t>
    </dgm:pt>
    <dgm:pt modelId="{0B0DCB8D-567C-4C90-88B5-BA799D6052EB}" type="parTrans" cxnId="{69DAA8D0-EA4C-433B-8ABA-FA2F9F873570}">
      <dgm:prSet/>
      <dgm:spPr/>
      <dgm:t>
        <a:bodyPr/>
        <a:lstStyle/>
        <a:p>
          <a:endParaRPr lang="en-US"/>
        </a:p>
      </dgm:t>
    </dgm:pt>
    <dgm:pt modelId="{9F7E5DA8-0FDA-4ECC-B517-F1D0CF64C417}" type="sibTrans" cxnId="{69DAA8D0-EA4C-433B-8ABA-FA2F9F873570}">
      <dgm:prSet/>
      <dgm:spPr/>
      <dgm:t>
        <a:bodyPr/>
        <a:lstStyle/>
        <a:p>
          <a:endParaRPr lang="en-US"/>
        </a:p>
      </dgm:t>
    </dgm:pt>
    <dgm:pt modelId="{E8D18A59-C83E-4CA2-B8EF-8BE5E2A5D98A}">
      <dgm:prSet/>
      <dgm:spPr/>
      <dgm:t>
        <a:bodyPr/>
        <a:lstStyle/>
        <a:p>
          <a:r>
            <a:rPr lang="he-IL" b="0" i="0"/>
            <a:t>בריטניה</a:t>
          </a:r>
          <a:endParaRPr lang="en-US"/>
        </a:p>
      </dgm:t>
    </dgm:pt>
    <dgm:pt modelId="{BAEC055B-A077-406F-AAAB-6DE0F31792DB}" type="parTrans" cxnId="{DD37B4E4-0603-4577-844E-5E059BDAA8C4}">
      <dgm:prSet/>
      <dgm:spPr/>
      <dgm:t>
        <a:bodyPr/>
        <a:lstStyle/>
        <a:p>
          <a:endParaRPr lang="en-US"/>
        </a:p>
      </dgm:t>
    </dgm:pt>
    <dgm:pt modelId="{6046432B-3E03-47D6-B672-C08E9FE724CB}" type="sibTrans" cxnId="{DD37B4E4-0603-4577-844E-5E059BDAA8C4}">
      <dgm:prSet/>
      <dgm:spPr/>
      <dgm:t>
        <a:bodyPr/>
        <a:lstStyle/>
        <a:p>
          <a:endParaRPr lang="en-US"/>
        </a:p>
      </dgm:t>
    </dgm:pt>
    <dgm:pt modelId="{A7821C73-50AE-46FD-9ED8-670B3D91230D}">
      <dgm:prSet/>
      <dgm:spPr/>
      <dgm:t>
        <a:bodyPr/>
        <a:lstStyle/>
        <a:p>
          <a:r>
            <a:rPr lang="he-IL" b="0" i="0"/>
            <a:t>ארצות הבלקן</a:t>
          </a:r>
          <a:endParaRPr lang="en-US"/>
        </a:p>
      </dgm:t>
    </dgm:pt>
    <dgm:pt modelId="{8A585ABF-B3B7-4DE1-9FA1-31BDC2D37DF1}" type="parTrans" cxnId="{7426A4AF-1C2A-4FFB-8D09-0DE445FF5AF0}">
      <dgm:prSet/>
      <dgm:spPr/>
      <dgm:t>
        <a:bodyPr/>
        <a:lstStyle/>
        <a:p>
          <a:endParaRPr lang="en-US"/>
        </a:p>
      </dgm:t>
    </dgm:pt>
    <dgm:pt modelId="{6831A74F-CFF1-47C0-B138-4417F3C615B6}" type="sibTrans" cxnId="{7426A4AF-1C2A-4FFB-8D09-0DE445FF5AF0}">
      <dgm:prSet/>
      <dgm:spPr/>
      <dgm:t>
        <a:bodyPr/>
        <a:lstStyle/>
        <a:p>
          <a:endParaRPr lang="en-US"/>
        </a:p>
      </dgm:t>
    </dgm:pt>
    <dgm:pt modelId="{518FF08D-5759-4A9D-9443-37C2E46E44E4}">
      <dgm:prSet/>
      <dgm:spPr/>
      <dgm:t>
        <a:bodyPr/>
        <a:lstStyle/>
        <a:p>
          <a:r>
            <a:rPr lang="he-IL" b="0" i="0"/>
            <a:t>אפריקה</a:t>
          </a:r>
          <a:endParaRPr lang="en-US"/>
        </a:p>
      </dgm:t>
    </dgm:pt>
    <dgm:pt modelId="{B9FD1AA6-6584-4CF3-8CEE-6431D64A2A6A}" type="parTrans" cxnId="{50D7BBCB-4C9E-4048-BE5D-6286C6BEAADB}">
      <dgm:prSet/>
      <dgm:spPr/>
      <dgm:t>
        <a:bodyPr/>
        <a:lstStyle/>
        <a:p>
          <a:endParaRPr lang="en-US"/>
        </a:p>
      </dgm:t>
    </dgm:pt>
    <dgm:pt modelId="{B34067F2-268E-4261-81FF-DEA2F053B2BC}" type="sibTrans" cxnId="{50D7BBCB-4C9E-4048-BE5D-6286C6BEAADB}">
      <dgm:prSet/>
      <dgm:spPr/>
      <dgm:t>
        <a:bodyPr/>
        <a:lstStyle/>
        <a:p>
          <a:endParaRPr lang="en-US"/>
        </a:p>
      </dgm:t>
    </dgm:pt>
    <dgm:pt modelId="{85A075C3-EA28-4518-BB7B-98800CCF54AB}">
      <dgm:prSet/>
      <dgm:spPr/>
      <dgm:t>
        <a:bodyPr/>
        <a:lstStyle/>
        <a:p>
          <a:r>
            <a:rPr lang="he-IL" b="0" i="0"/>
            <a:t>לבנון וסוריה</a:t>
          </a:r>
          <a:endParaRPr lang="en-US"/>
        </a:p>
      </dgm:t>
    </dgm:pt>
    <dgm:pt modelId="{560B601F-FF53-4CDA-BC32-1C133E64E217}" type="parTrans" cxnId="{3C095638-327D-464C-B43F-CE3932B284D0}">
      <dgm:prSet/>
      <dgm:spPr/>
      <dgm:t>
        <a:bodyPr/>
        <a:lstStyle/>
        <a:p>
          <a:endParaRPr lang="en-US"/>
        </a:p>
      </dgm:t>
    </dgm:pt>
    <dgm:pt modelId="{877405A5-07BB-42F0-AF8B-FD1FFD21AC97}" type="sibTrans" cxnId="{3C095638-327D-464C-B43F-CE3932B284D0}">
      <dgm:prSet/>
      <dgm:spPr/>
      <dgm:t>
        <a:bodyPr/>
        <a:lstStyle/>
        <a:p>
          <a:endParaRPr lang="en-US"/>
        </a:p>
      </dgm:t>
    </dgm:pt>
    <dgm:pt modelId="{F6C6A61A-2E09-4A07-A28C-7CAF8937E737}" type="pres">
      <dgm:prSet presAssocID="{D0EFB322-423C-43FA-BB21-4341930DE31B}" presName="CompostProcess" presStyleCnt="0">
        <dgm:presLayoutVars>
          <dgm:dir val="rev"/>
          <dgm:resizeHandles val="exact"/>
        </dgm:presLayoutVars>
      </dgm:prSet>
      <dgm:spPr/>
      <dgm:t>
        <a:bodyPr/>
        <a:lstStyle/>
        <a:p>
          <a:pPr rtl="1"/>
          <a:endParaRPr lang="he-IL"/>
        </a:p>
      </dgm:t>
    </dgm:pt>
    <dgm:pt modelId="{92683E8C-421B-4FE1-BA70-C4C9DCF9A17B}" type="pres">
      <dgm:prSet presAssocID="{D0EFB322-423C-43FA-BB21-4341930DE31B}" presName="arrow" presStyleLbl="bgShp" presStyleIdx="0" presStyleCnt="1"/>
      <dgm:spPr/>
    </dgm:pt>
    <dgm:pt modelId="{6193E269-758E-4307-B54D-C8A0E4340315}" type="pres">
      <dgm:prSet presAssocID="{D0EFB322-423C-43FA-BB21-4341930DE31B}" presName="linearProcess" presStyleCnt="0"/>
      <dgm:spPr/>
    </dgm:pt>
    <dgm:pt modelId="{92A4DDCF-64D1-417C-A984-75B05A885AAD}" type="pres">
      <dgm:prSet presAssocID="{D10BABEC-4874-43B1-B4A2-6ACDE13A88F4}" presName="textNode" presStyleLbl="node1" presStyleIdx="0" presStyleCnt="8">
        <dgm:presLayoutVars>
          <dgm:bulletEnabled val="1"/>
        </dgm:presLayoutVars>
      </dgm:prSet>
      <dgm:spPr/>
      <dgm:t>
        <a:bodyPr/>
        <a:lstStyle/>
        <a:p>
          <a:pPr rtl="1"/>
          <a:endParaRPr lang="he-IL"/>
        </a:p>
      </dgm:t>
    </dgm:pt>
    <dgm:pt modelId="{04C801CB-F281-45FE-AAE7-2EA93487F3E5}" type="pres">
      <dgm:prSet presAssocID="{DA19CD8A-E7DB-481F-96A1-A38D4351D263}" presName="sibTrans" presStyleCnt="0"/>
      <dgm:spPr/>
    </dgm:pt>
    <dgm:pt modelId="{4B2DFDE0-11A1-4C90-8F9E-5EB2C033E8CA}" type="pres">
      <dgm:prSet presAssocID="{9BFF5122-DE6B-4F12-ADCF-039260D36602}" presName="textNode" presStyleLbl="node1" presStyleIdx="1" presStyleCnt="8">
        <dgm:presLayoutVars>
          <dgm:bulletEnabled val="1"/>
        </dgm:presLayoutVars>
      </dgm:prSet>
      <dgm:spPr/>
      <dgm:t>
        <a:bodyPr/>
        <a:lstStyle/>
        <a:p>
          <a:pPr rtl="1"/>
          <a:endParaRPr lang="he-IL"/>
        </a:p>
      </dgm:t>
    </dgm:pt>
    <dgm:pt modelId="{DFB49A5E-FFD0-44DA-A1CB-FB0A096F3BBD}" type="pres">
      <dgm:prSet presAssocID="{27191ABF-1AEE-4E23-9A7A-3E726E25B8FD}" presName="sibTrans" presStyleCnt="0"/>
      <dgm:spPr/>
    </dgm:pt>
    <dgm:pt modelId="{EBAEC073-C362-4369-BBA0-576572CA2A30}" type="pres">
      <dgm:prSet presAssocID="{58487D00-A963-4831-98F5-205D3DA490D6}" presName="textNode" presStyleLbl="node1" presStyleIdx="2" presStyleCnt="8">
        <dgm:presLayoutVars>
          <dgm:bulletEnabled val="1"/>
        </dgm:presLayoutVars>
      </dgm:prSet>
      <dgm:spPr/>
      <dgm:t>
        <a:bodyPr/>
        <a:lstStyle/>
        <a:p>
          <a:pPr rtl="1"/>
          <a:endParaRPr lang="he-IL"/>
        </a:p>
      </dgm:t>
    </dgm:pt>
    <dgm:pt modelId="{71F4B7B6-BAC2-4553-939E-46914BECB7D5}" type="pres">
      <dgm:prSet presAssocID="{C05EBA9D-DCE1-443A-8BB3-4BB35057C4C9}" presName="sibTrans" presStyleCnt="0"/>
      <dgm:spPr/>
    </dgm:pt>
    <dgm:pt modelId="{EB1CE7CD-76E3-4362-B013-1A1CD2C87B10}" type="pres">
      <dgm:prSet presAssocID="{92B03866-A605-4A18-9A3F-27BA35CF1F93}" presName="textNode" presStyleLbl="node1" presStyleIdx="3" presStyleCnt="8" custLinFactNeighborX="49551">
        <dgm:presLayoutVars>
          <dgm:bulletEnabled val="1"/>
        </dgm:presLayoutVars>
      </dgm:prSet>
      <dgm:spPr/>
      <dgm:t>
        <a:bodyPr/>
        <a:lstStyle/>
        <a:p>
          <a:pPr rtl="1"/>
          <a:endParaRPr lang="he-IL"/>
        </a:p>
      </dgm:t>
    </dgm:pt>
    <dgm:pt modelId="{C6F18499-1CBC-4230-9BCF-20BC769D8512}" type="pres">
      <dgm:prSet presAssocID="{9F7E5DA8-0FDA-4ECC-B517-F1D0CF64C417}" presName="sibTrans" presStyleCnt="0"/>
      <dgm:spPr/>
    </dgm:pt>
    <dgm:pt modelId="{9F61F462-0A58-466C-ABE2-84D714E2E47E}" type="pres">
      <dgm:prSet presAssocID="{E8D18A59-C83E-4CA2-B8EF-8BE5E2A5D98A}" presName="textNode" presStyleLbl="node1" presStyleIdx="4" presStyleCnt="8">
        <dgm:presLayoutVars>
          <dgm:bulletEnabled val="1"/>
        </dgm:presLayoutVars>
      </dgm:prSet>
      <dgm:spPr/>
      <dgm:t>
        <a:bodyPr/>
        <a:lstStyle/>
        <a:p>
          <a:pPr rtl="1"/>
          <a:endParaRPr lang="he-IL"/>
        </a:p>
      </dgm:t>
    </dgm:pt>
    <dgm:pt modelId="{5311DCAF-D7B7-408A-8BF8-044E455C8DF6}" type="pres">
      <dgm:prSet presAssocID="{6046432B-3E03-47D6-B672-C08E9FE724CB}" presName="sibTrans" presStyleCnt="0"/>
      <dgm:spPr/>
    </dgm:pt>
    <dgm:pt modelId="{9F105644-3B20-4EB0-88E9-94C61F92E629}" type="pres">
      <dgm:prSet presAssocID="{A7821C73-50AE-46FD-9ED8-670B3D91230D}" presName="textNode" presStyleLbl="node1" presStyleIdx="5" presStyleCnt="8">
        <dgm:presLayoutVars>
          <dgm:bulletEnabled val="1"/>
        </dgm:presLayoutVars>
      </dgm:prSet>
      <dgm:spPr/>
      <dgm:t>
        <a:bodyPr/>
        <a:lstStyle/>
        <a:p>
          <a:pPr rtl="1"/>
          <a:endParaRPr lang="he-IL"/>
        </a:p>
      </dgm:t>
    </dgm:pt>
    <dgm:pt modelId="{E97CD0A4-AA7E-4158-88A8-1315B674BCF2}" type="pres">
      <dgm:prSet presAssocID="{6831A74F-CFF1-47C0-B138-4417F3C615B6}" presName="sibTrans" presStyleCnt="0"/>
      <dgm:spPr/>
    </dgm:pt>
    <dgm:pt modelId="{1C60C7E9-38C6-4BE2-95C9-AF738A59B0D6}" type="pres">
      <dgm:prSet presAssocID="{518FF08D-5759-4A9D-9443-37C2E46E44E4}" presName="textNode" presStyleLbl="node1" presStyleIdx="6" presStyleCnt="8">
        <dgm:presLayoutVars>
          <dgm:bulletEnabled val="1"/>
        </dgm:presLayoutVars>
      </dgm:prSet>
      <dgm:spPr/>
      <dgm:t>
        <a:bodyPr/>
        <a:lstStyle/>
        <a:p>
          <a:pPr rtl="1"/>
          <a:endParaRPr lang="he-IL"/>
        </a:p>
      </dgm:t>
    </dgm:pt>
    <dgm:pt modelId="{E72A08CE-E290-4FEE-A306-72BE1F417D46}" type="pres">
      <dgm:prSet presAssocID="{B34067F2-268E-4261-81FF-DEA2F053B2BC}" presName="sibTrans" presStyleCnt="0"/>
      <dgm:spPr/>
    </dgm:pt>
    <dgm:pt modelId="{C2E81385-2A05-4950-9A64-8C39598C00A9}" type="pres">
      <dgm:prSet presAssocID="{85A075C3-EA28-4518-BB7B-98800CCF54AB}" presName="textNode" presStyleLbl="node1" presStyleIdx="7" presStyleCnt="8">
        <dgm:presLayoutVars>
          <dgm:bulletEnabled val="1"/>
        </dgm:presLayoutVars>
      </dgm:prSet>
      <dgm:spPr/>
      <dgm:t>
        <a:bodyPr/>
        <a:lstStyle/>
        <a:p>
          <a:pPr rtl="1"/>
          <a:endParaRPr lang="he-IL"/>
        </a:p>
      </dgm:t>
    </dgm:pt>
  </dgm:ptLst>
  <dgm:cxnLst>
    <dgm:cxn modelId="{50D7BBCB-4C9E-4048-BE5D-6286C6BEAADB}" srcId="{D0EFB322-423C-43FA-BB21-4341930DE31B}" destId="{518FF08D-5759-4A9D-9443-37C2E46E44E4}" srcOrd="6" destOrd="0" parTransId="{B9FD1AA6-6584-4CF3-8CEE-6431D64A2A6A}" sibTransId="{B34067F2-268E-4261-81FF-DEA2F053B2BC}"/>
    <dgm:cxn modelId="{053EEB3A-962F-4419-9E1F-FED78D16441A}" srcId="{D0EFB322-423C-43FA-BB21-4341930DE31B}" destId="{D10BABEC-4874-43B1-B4A2-6ACDE13A88F4}" srcOrd="0" destOrd="0" parTransId="{B03AD5BE-E6FD-4ECC-8E04-996218C81A7B}" sibTransId="{DA19CD8A-E7DB-481F-96A1-A38D4351D263}"/>
    <dgm:cxn modelId="{52B2C530-E09F-48BF-A9D1-BAA786C3C1B8}" type="presOf" srcId="{85A075C3-EA28-4518-BB7B-98800CCF54AB}" destId="{C2E81385-2A05-4950-9A64-8C39598C00A9}" srcOrd="0" destOrd="0" presId="urn:microsoft.com/office/officeart/2005/8/layout/hProcess9"/>
    <dgm:cxn modelId="{399B0217-F6E7-4310-A6C5-F180B5C0F2BA}" type="presOf" srcId="{58487D00-A963-4831-98F5-205D3DA490D6}" destId="{EBAEC073-C362-4369-BBA0-576572CA2A30}" srcOrd="0" destOrd="0" presId="urn:microsoft.com/office/officeart/2005/8/layout/hProcess9"/>
    <dgm:cxn modelId="{1383342D-64EA-4B91-B3A9-BB0E3C49A00B}" type="presOf" srcId="{D0EFB322-423C-43FA-BB21-4341930DE31B}" destId="{F6C6A61A-2E09-4A07-A28C-7CAF8937E737}" srcOrd="0" destOrd="0" presId="urn:microsoft.com/office/officeart/2005/8/layout/hProcess9"/>
    <dgm:cxn modelId="{86BE6711-9505-4D01-9493-2604CD76B3D1}" type="presOf" srcId="{A7821C73-50AE-46FD-9ED8-670B3D91230D}" destId="{9F105644-3B20-4EB0-88E9-94C61F92E629}" srcOrd="0" destOrd="0" presId="urn:microsoft.com/office/officeart/2005/8/layout/hProcess9"/>
    <dgm:cxn modelId="{CEEC7A68-22E1-47DD-877D-74C504D89DA1}" srcId="{D0EFB322-423C-43FA-BB21-4341930DE31B}" destId="{9BFF5122-DE6B-4F12-ADCF-039260D36602}" srcOrd="1" destOrd="0" parTransId="{19467D09-A664-4209-A09C-419152F39B21}" sibTransId="{27191ABF-1AEE-4E23-9A7A-3E726E25B8FD}"/>
    <dgm:cxn modelId="{7426A4AF-1C2A-4FFB-8D09-0DE445FF5AF0}" srcId="{D0EFB322-423C-43FA-BB21-4341930DE31B}" destId="{A7821C73-50AE-46FD-9ED8-670B3D91230D}" srcOrd="5" destOrd="0" parTransId="{8A585ABF-B3B7-4DE1-9FA1-31BDC2D37DF1}" sibTransId="{6831A74F-CFF1-47C0-B138-4417F3C615B6}"/>
    <dgm:cxn modelId="{F14B05EE-2B53-4448-8C7E-DDC377507098}" type="presOf" srcId="{E8D18A59-C83E-4CA2-B8EF-8BE5E2A5D98A}" destId="{9F61F462-0A58-466C-ABE2-84D714E2E47E}" srcOrd="0" destOrd="0" presId="urn:microsoft.com/office/officeart/2005/8/layout/hProcess9"/>
    <dgm:cxn modelId="{BFC47B6E-9607-4E4C-9829-772D6DF9D5E6}" type="presOf" srcId="{D10BABEC-4874-43B1-B4A2-6ACDE13A88F4}" destId="{92A4DDCF-64D1-417C-A984-75B05A885AAD}" srcOrd="0" destOrd="0" presId="urn:microsoft.com/office/officeart/2005/8/layout/hProcess9"/>
    <dgm:cxn modelId="{63825A5A-92A0-4331-A215-80B920CE5A00}" srcId="{D0EFB322-423C-43FA-BB21-4341930DE31B}" destId="{58487D00-A963-4831-98F5-205D3DA490D6}" srcOrd="2" destOrd="0" parTransId="{E1A0930E-3A73-4582-A1B6-C2A6C8E02B22}" sibTransId="{C05EBA9D-DCE1-443A-8BB3-4BB35057C4C9}"/>
    <dgm:cxn modelId="{9E65F2A6-20C7-48A6-9F3E-4000B6598B27}" type="presOf" srcId="{518FF08D-5759-4A9D-9443-37C2E46E44E4}" destId="{1C60C7E9-38C6-4BE2-95C9-AF738A59B0D6}" srcOrd="0" destOrd="0" presId="urn:microsoft.com/office/officeart/2005/8/layout/hProcess9"/>
    <dgm:cxn modelId="{69DAA8D0-EA4C-433B-8ABA-FA2F9F873570}" srcId="{D0EFB322-423C-43FA-BB21-4341930DE31B}" destId="{92B03866-A605-4A18-9A3F-27BA35CF1F93}" srcOrd="3" destOrd="0" parTransId="{0B0DCB8D-567C-4C90-88B5-BA799D6052EB}" sibTransId="{9F7E5DA8-0FDA-4ECC-B517-F1D0CF64C417}"/>
    <dgm:cxn modelId="{26F03908-024F-460B-A052-86E6EC169B07}" type="presOf" srcId="{9BFF5122-DE6B-4F12-ADCF-039260D36602}" destId="{4B2DFDE0-11A1-4C90-8F9E-5EB2C033E8CA}" srcOrd="0" destOrd="0" presId="urn:microsoft.com/office/officeart/2005/8/layout/hProcess9"/>
    <dgm:cxn modelId="{C58DE328-3311-4B48-AA6B-C754AB98075A}" type="presOf" srcId="{92B03866-A605-4A18-9A3F-27BA35CF1F93}" destId="{EB1CE7CD-76E3-4362-B013-1A1CD2C87B10}" srcOrd="0" destOrd="0" presId="urn:microsoft.com/office/officeart/2005/8/layout/hProcess9"/>
    <dgm:cxn modelId="{DD37B4E4-0603-4577-844E-5E059BDAA8C4}" srcId="{D0EFB322-423C-43FA-BB21-4341930DE31B}" destId="{E8D18A59-C83E-4CA2-B8EF-8BE5E2A5D98A}" srcOrd="4" destOrd="0" parTransId="{BAEC055B-A077-406F-AAAB-6DE0F31792DB}" sibTransId="{6046432B-3E03-47D6-B672-C08E9FE724CB}"/>
    <dgm:cxn modelId="{3C095638-327D-464C-B43F-CE3932B284D0}" srcId="{D0EFB322-423C-43FA-BB21-4341930DE31B}" destId="{85A075C3-EA28-4518-BB7B-98800CCF54AB}" srcOrd="7" destOrd="0" parTransId="{560B601F-FF53-4CDA-BC32-1C133E64E217}" sibTransId="{877405A5-07BB-42F0-AF8B-FD1FFD21AC97}"/>
    <dgm:cxn modelId="{98C4FA05-2EB5-4C1E-AE7F-787F7433EF4C}" type="presParOf" srcId="{F6C6A61A-2E09-4A07-A28C-7CAF8937E737}" destId="{92683E8C-421B-4FE1-BA70-C4C9DCF9A17B}" srcOrd="0" destOrd="0" presId="urn:microsoft.com/office/officeart/2005/8/layout/hProcess9"/>
    <dgm:cxn modelId="{59EDBA99-A69E-408D-AD6E-0D8647FDC2B4}" type="presParOf" srcId="{F6C6A61A-2E09-4A07-A28C-7CAF8937E737}" destId="{6193E269-758E-4307-B54D-C8A0E4340315}" srcOrd="1" destOrd="0" presId="urn:microsoft.com/office/officeart/2005/8/layout/hProcess9"/>
    <dgm:cxn modelId="{19CE25CE-AAF7-45D9-8778-4F5D6DC70CD7}" type="presParOf" srcId="{6193E269-758E-4307-B54D-C8A0E4340315}" destId="{92A4DDCF-64D1-417C-A984-75B05A885AAD}" srcOrd="0" destOrd="0" presId="urn:microsoft.com/office/officeart/2005/8/layout/hProcess9"/>
    <dgm:cxn modelId="{18BBBD75-9513-467E-8140-3FBE78F3F95C}" type="presParOf" srcId="{6193E269-758E-4307-B54D-C8A0E4340315}" destId="{04C801CB-F281-45FE-AAE7-2EA93487F3E5}" srcOrd="1" destOrd="0" presId="urn:microsoft.com/office/officeart/2005/8/layout/hProcess9"/>
    <dgm:cxn modelId="{6589AB3D-57B2-4F33-BBB9-F4BCF1AF0A3C}" type="presParOf" srcId="{6193E269-758E-4307-B54D-C8A0E4340315}" destId="{4B2DFDE0-11A1-4C90-8F9E-5EB2C033E8CA}" srcOrd="2" destOrd="0" presId="urn:microsoft.com/office/officeart/2005/8/layout/hProcess9"/>
    <dgm:cxn modelId="{77D505A2-516B-41B3-9FFB-1E1A0A4545E6}" type="presParOf" srcId="{6193E269-758E-4307-B54D-C8A0E4340315}" destId="{DFB49A5E-FFD0-44DA-A1CB-FB0A096F3BBD}" srcOrd="3" destOrd="0" presId="urn:microsoft.com/office/officeart/2005/8/layout/hProcess9"/>
    <dgm:cxn modelId="{1F907D87-371B-4375-9752-D021A5D68A77}" type="presParOf" srcId="{6193E269-758E-4307-B54D-C8A0E4340315}" destId="{EBAEC073-C362-4369-BBA0-576572CA2A30}" srcOrd="4" destOrd="0" presId="urn:microsoft.com/office/officeart/2005/8/layout/hProcess9"/>
    <dgm:cxn modelId="{370BE88B-9BD5-4C56-BA11-EB7EFB056CF6}" type="presParOf" srcId="{6193E269-758E-4307-B54D-C8A0E4340315}" destId="{71F4B7B6-BAC2-4553-939E-46914BECB7D5}" srcOrd="5" destOrd="0" presId="urn:microsoft.com/office/officeart/2005/8/layout/hProcess9"/>
    <dgm:cxn modelId="{8A9FA5C0-9EF2-4378-9A3C-0390A0F202FF}" type="presParOf" srcId="{6193E269-758E-4307-B54D-C8A0E4340315}" destId="{EB1CE7CD-76E3-4362-B013-1A1CD2C87B10}" srcOrd="6" destOrd="0" presId="urn:microsoft.com/office/officeart/2005/8/layout/hProcess9"/>
    <dgm:cxn modelId="{DF94EA1B-AF43-4C0B-9E3C-D40238B9FC0E}" type="presParOf" srcId="{6193E269-758E-4307-B54D-C8A0E4340315}" destId="{C6F18499-1CBC-4230-9BCF-20BC769D8512}" srcOrd="7" destOrd="0" presId="urn:microsoft.com/office/officeart/2005/8/layout/hProcess9"/>
    <dgm:cxn modelId="{A355A592-9B57-424D-8504-14D8B9FC7BD7}" type="presParOf" srcId="{6193E269-758E-4307-B54D-C8A0E4340315}" destId="{9F61F462-0A58-466C-ABE2-84D714E2E47E}" srcOrd="8" destOrd="0" presId="urn:microsoft.com/office/officeart/2005/8/layout/hProcess9"/>
    <dgm:cxn modelId="{C8732309-2320-4EB7-8555-CE0810047475}" type="presParOf" srcId="{6193E269-758E-4307-B54D-C8A0E4340315}" destId="{5311DCAF-D7B7-408A-8BF8-044E455C8DF6}" srcOrd="9" destOrd="0" presId="urn:microsoft.com/office/officeart/2005/8/layout/hProcess9"/>
    <dgm:cxn modelId="{5E51634D-E28A-45F1-BD7D-2DD513A49FE0}" type="presParOf" srcId="{6193E269-758E-4307-B54D-C8A0E4340315}" destId="{9F105644-3B20-4EB0-88E9-94C61F92E629}" srcOrd="10" destOrd="0" presId="urn:microsoft.com/office/officeart/2005/8/layout/hProcess9"/>
    <dgm:cxn modelId="{59F04E2F-3EA8-4618-8B5F-475CD566925F}" type="presParOf" srcId="{6193E269-758E-4307-B54D-C8A0E4340315}" destId="{E97CD0A4-AA7E-4158-88A8-1315B674BCF2}" srcOrd="11" destOrd="0" presId="urn:microsoft.com/office/officeart/2005/8/layout/hProcess9"/>
    <dgm:cxn modelId="{270294EC-D30F-4878-82F5-B8911E206CC2}" type="presParOf" srcId="{6193E269-758E-4307-B54D-C8A0E4340315}" destId="{1C60C7E9-38C6-4BE2-95C9-AF738A59B0D6}" srcOrd="12" destOrd="0" presId="urn:microsoft.com/office/officeart/2005/8/layout/hProcess9"/>
    <dgm:cxn modelId="{A4E643C8-E36B-4E46-8419-77A258B36306}" type="presParOf" srcId="{6193E269-758E-4307-B54D-C8A0E4340315}" destId="{E72A08CE-E290-4FEE-A306-72BE1F417D46}" srcOrd="13" destOrd="0" presId="urn:microsoft.com/office/officeart/2005/8/layout/hProcess9"/>
    <dgm:cxn modelId="{C9355657-1DBD-41AC-BF61-2EED3E4B8F42}" type="presParOf" srcId="{6193E269-758E-4307-B54D-C8A0E4340315}" destId="{C2E81385-2A05-4950-9A64-8C39598C00A9}" srcOrd="1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35B62C-C162-4F35-A484-EACFFB721C8E}" type="doc">
      <dgm:prSet loTypeId="urn:microsoft.com/office/officeart/2016/7/layout/BasicProcessNew" loCatId="process" qsTypeId="urn:microsoft.com/office/officeart/2005/8/quickstyle/simple2" qsCatId="simple" csTypeId="urn:microsoft.com/office/officeart/2005/8/colors/colorful1" csCatId="colorful" phldr="1"/>
      <dgm:spPr/>
      <dgm:t>
        <a:bodyPr/>
        <a:lstStyle/>
        <a:p>
          <a:endParaRPr lang="en-US"/>
        </a:p>
      </dgm:t>
    </dgm:pt>
    <dgm:pt modelId="{3015F79C-EB02-4B5C-B83D-F0E4F6C4A72C}">
      <dgm:prSet/>
      <dgm:spPr>
        <a:solidFill>
          <a:schemeClr val="accent1">
            <a:lumMod val="75000"/>
          </a:schemeClr>
        </a:solidFill>
      </dgm:spPr>
      <dgm:t>
        <a:bodyPr/>
        <a:lstStyle/>
        <a:p>
          <a:r>
            <a:rPr lang="he-IL" dirty="0"/>
            <a:t>ב1.9.1939 פלשה גרמניה לפולין ובכך החלה למעשה את מלחמת העולם </a:t>
          </a:r>
          <a:r>
            <a:rPr lang="he-IL" dirty="0" err="1"/>
            <a:t>השניה</a:t>
          </a:r>
          <a:r>
            <a:rPr lang="he-IL" dirty="0"/>
            <a:t>. במאמץ צבאי מרוכז, שכונה "מלחמת בזק", הצליחו הגרמנים לחדור לעומק פולין תוך ימים ספורים. תוך פחות מחודש של לחימה- פולין נכנעה. </a:t>
          </a:r>
          <a:endParaRPr lang="en-US" dirty="0"/>
        </a:p>
      </dgm:t>
    </dgm:pt>
    <dgm:pt modelId="{0F15DE67-055C-42FB-AE7E-146818FFA37F}" type="parTrans" cxnId="{8E2EE114-872A-4A98-A566-F2E632C794CD}">
      <dgm:prSet/>
      <dgm:spPr/>
      <dgm:t>
        <a:bodyPr/>
        <a:lstStyle/>
        <a:p>
          <a:endParaRPr lang="en-US"/>
        </a:p>
      </dgm:t>
    </dgm:pt>
    <dgm:pt modelId="{8F6C4AAD-F814-43AB-B052-F91296A0623C}" type="sibTrans" cxnId="{8E2EE114-872A-4A98-A566-F2E632C794CD}">
      <dgm:prSet/>
      <dgm:spPr/>
      <dgm:t>
        <a:bodyPr/>
        <a:lstStyle/>
        <a:p>
          <a:endParaRPr lang="en-US"/>
        </a:p>
      </dgm:t>
    </dgm:pt>
    <dgm:pt modelId="{565CB0BD-CE4E-4F80-AD00-FE002D3008B1}">
      <dgm:prSet/>
      <dgm:spPr/>
      <dgm:t>
        <a:bodyPr/>
        <a:lstStyle/>
        <a:p>
          <a:r>
            <a:rPr lang="he-IL"/>
            <a:t>במקביל, ברית המועצות פולשת לפולין ומשתלטת על השטחים שהקוצו לה בהסכם ריבנטרופ מולוטוב.</a:t>
          </a:r>
          <a:endParaRPr lang="en-US"/>
        </a:p>
      </dgm:t>
    </dgm:pt>
    <dgm:pt modelId="{408D3DDE-42ED-46B9-9F07-9462F84B3B4B}" type="parTrans" cxnId="{DEA7FC1D-A608-4373-ADFE-DA9E3FEF3F89}">
      <dgm:prSet/>
      <dgm:spPr/>
      <dgm:t>
        <a:bodyPr/>
        <a:lstStyle/>
        <a:p>
          <a:endParaRPr lang="en-US"/>
        </a:p>
      </dgm:t>
    </dgm:pt>
    <dgm:pt modelId="{0A4D0312-5C6A-40A3-9E08-AB40CB685C11}" type="sibTrans" cxnId="{DEA7FC1D-A608-4373-ADFE-DA9E3FEF3F89}">
      <dgm:prSet/>
      <dgm:spPr/>
      <dgm:t>
        <a:bodyPr/>
        <a:lstStyle/>
        <a:p>
          <a:endParaRPr lang="en-US"/>
        </a:p>
      </dgm:t>
    </dgm:pt>
    <dgm:pt modelId="{E6E15718-7227-4734-87CA-6D9D0FD3DC36}" type="pres">
      <dgm:prSet presAssocID="{9F35B62C-C162-4F35-A484-EACFFB721C8E}" presName="Name0" presStyleCnt="0">
        <dgm:presLayoutVars>
          <dgm:dir val="rev"/>
          <dgm:resizeHandles val="exact"/>
        </dgm:presLayoutVars>
      </dgm:prSet>
      <dgm:spPr/>
      <dgm:t>
        <a:bodyPr/>
        <a:lstStyle/>
        <a:p>
          <a:pPr rtl="1"/>
          <a:endParaRPr lang="he-IL"/>
        </a:p>
      </dgm:t>
    </dgm:pt>
    <dgm:pt modelId="{0A17EF21-D090-46C8-AEDB-0FB6DD4F66CF}" type="pres">
      <dgm:prSet presAssocID="{3015F79C-EB02-4B5C-B83D-F0E4F6C4A72C}" presName="node" presStyleLbl="node1" presStyleIdx="0" presStyleCnt="3">
        <dgm:presLayoutVars>
          <dgm:bulletEnabled val="1"/>
        </dgm:presLayoutVars>
      </dgm:prSet>
      <dgm:spPr/>
      <dgm:t>
        <a:bodyPr/>
        <a:lstStyle/>
        <a:p>
          <a:pPr rtl="1"/>
          <a:endParaRPr lang="he-IL"/>
        </a:p>
      </dgm:t>
    </dgm:pt>
    <dgm:pt modelId="{9E2CBBF7-33AA-4BA2-95DC-5B864611AA14}" type="pres">
      <dgm:prSet presAssocID="{8F6C4AAD-F814-43AB-B052-F91296A0623C}" presName="sibTransSpacerBeforeConnector" presStyleCnt="0"/>
      <dgm:spPr/>
    </dgm:pt>
    <dgm:pt modelId="{8769C041-AE44-4C1E-B28D-9CB22ED62AE0}" type="pres">
      <dgm:prSet presAssocID="{8F6C4AAD-F814-43AB-B052-F91296A0623C}" presName="sibTrans" presStyleLbl="node1" presStyleIdx="1" presStyleCnt="3" custAng="10800000"/>
      <dgm:spPr/>
      <dgm:t>
        <a:bodyPr/>
        <a:lstStyle/>
        <a:p>
          <a:pPr rtl="1"/>
          <a:endParaRPr lang="he-IL"/>
        </a:p>
      </dgm:t>
    </dgm:pt>
    <dgm:pt modelId="{31FEA7CE-2C97-4EAC-8A4F-CB9320BDC2C7}" type="pres">
      <dgm:prSet presAssocID="{8F6C4AAD-F814-43AB-B052-F91296A0623C}" presName="sibTransSpacerAfterConnector" presStyleCnt="0"/>
      <dgm:spPr/>
    </dgm:pt>
    <dgm:pt modelId="{F320EB69-4A9F-41E4-9364-B16E0D9CB3C8}" type="pres">
      <dgm:prSet presAssocID="{565CB0BD-CE4E-4F80-AD00-FE002D3008B1}" presName="node" presStyleLbl="node1" presStyleIdx="2" presStyleCnt="3">
        <dgm:presLayoutVars>
          <dgm:bulletEnabled val="1"/>
        </dgm:presLayoutVars>
      </dgm:prSet>
      <dgm:spPr/>
      <dgm:t>
        <a:bodyPr/>
        <a:lstStyle/>
        <a:p>
          <a:pPr rtl="1"/>
          <a:endParaRPr lang="he-IL"/>
        </a:p>
      </dgm:t>
    </dgm:pt>
  </dgm:ptLst>
  <dgm:cxnLst>
    <dgm:cxn modelId="{B98E564F-E9FE-465D-A2B1-3566A78AB6EB}" type="presOf" srcId="{565CB0BD-CE4E-4F80-AD00-FE002D3008B1}" destId="{F320EB69-4A9F-41E4-9364-B16E0D9CB3C8}" srcOrd="0" destOrd="0" presId="urn:microsoft.com/office/officeart/2016/7/layout/BasicProcessNew"/>
    <dgm:cxn modelId="{DEA7FC1D-A608-4373-ADFE-DA9E3FEF3F89}" srcId="{9F35B62C-C162-4F35-A484-EACFFB721C8E}" destId="{565CB0BD-CE4E-4F80-AD00-FE002D3008B1}" srcOrd="1" destOrd="0" parTransId="{408D3DDE-42ED-46B9-9F07-9462F84B3B4B}" sibTransId="{0A4D0312-5C6A-40A3-9E08-AB40CB685C11}"/>
    <dgm:cxn modelId="{547D8236-3C54-4ACE-BE05-6387799FD087}" type="presOf" srcId="{8F6C4AAD-F814-43AB-B052-F91296A0623C}" destId="{8769C041-AE44-4C1E-B28D-9CB22ED62AE0}" srcOrd="0" destOrd="0" presId="urn:microsoft.com/office/officeart/2016/7/layout/BasicProcessNew"/>
    <dgm:cxn modelId="{8E2EE114-872A-4A98-A566-F2E632C794CD}" srcId="{9F35B62C-C162-4F35-A484-EACFFB721C8E}" destId="{3015F79C-EB02-4B5C-B83D-F0E4F6C4A72C}" srcOrd="0" destOrd="0" parTransId="{0F15DE67-055C-42FB-AE7E-146818FFA37F}" sibTransId="{8F6C4AAD-F814-43AB-B052-F91296A0623C}"/>
    <dgm:cxn modelId="{9C99C8A5-EF17-42CF-A9A0-3B611E489F79}" type="presOf" srcId="{9F35B62C-C162-4F35-A484-EACFFB721C8E}" destId="{E6E15718-7227-4734-87CA-6D9D0FD3DC36}" srcOrd="0" destOrd="0" presId="urn:microsoft.com/office/officeart/2016/7/layout/BasicProcessNew"/>
    <dgm:cxn modelId="{BF86E13D-B26F-46C0-AB0C-FFB3F7BA56E9}" type="presOf" srcId="{3015F79C-EB02-4B5C-B83D-F0E4F6C4A72C}" destId="{0A17EF21-D090-46C8-AEDB-0FB6DD4F66CF}" srcOrd="0" destOrd="0" presId="urn:microsoft.com/office/officeart/2016/7/layout/BasicProcessNew"/>
    <dgm:cxn modelId="{CE7AF076-B088-435A-999F-101AAAA047D5}" type="presParOf" srcId="{E6E15718-7227-4734-87CA-6D9D0FD3DC36}" destId="{0A17EF21-D090-46C8-AEDB-0FB6DD4F66CF}" srcOrd="0" destOrd="0" presId="urn:microsoft.com/office/officeart/2016/7/layout/BasicProcessNew"/>
    <dgm:cxn modelId="{BC4D2423-4C70-4CC1-A0E2-AA37C539A9B1}" type="presParOf" srcId="{E6E15718-7227-4734-87CA-6D9D0FD3DC36}" destId="{9E2CBBF7-33AA-4BA2-95DC-5B864611AA14}" srcOrd="1" destOrd="0" presId="urn:microsoft.com/office/officeart/2016/7/layout/BasicProcessNew"/>
    <dgm:cxn modelId="{63C5ED55-E03A-4540-BB0D-E706E29E4BCD}" type="presParOf" srcId="{E6E15718-7227-4734-87CA-6D9D0FD3DC36}" destId="{8769C041-AE44-4C1E-B28D-9CB22ED62AE0}" srcOrd="2" destOrd="0" presId="urn:microsoft.com/office/officeart/2016/7/layout/BasicProcessNew"/>
    <dgm:cxn modelId="{B10E6B7A-3C28-4B36-9964-78E193322AE8}" type="presParOf" srcId="{E6E15718-7227-4734-87CA-6D9D0FD3DC36}" destId="{31FEA7CE-2C97-4EAC-8A4F-CB9320BDC2C7}" srcOrd="3" destOrd="0" presId="urn:microsoft.com/office/officeart/2016/7/layout/BasicProcessNew"/>
    <dgm:cxn modelId="{C1E36A41-88A4-4AC8-866F-70E15B702DD1}" type="presParOf" srcId="{E6E15718-7227-4734-87CA-6D9D0FD3DC36}" destId="{F320EB69-4A9F-41E4-9364-B16E0D9CB3C8}" srcOrd="4"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8D4AB9-EADD-46DC-A76D-34BCDF392618}" type="doc">
      <dgm:prSet loTypeId="urn:microsoft.com/office/officeart/2005/8/layout/hList3" loCatId="list" qsTypeId="urn:microsoft.com/office/officeart/2005/8/quickstyle/simple1" qsCatId="simple" csTypeId="urn:microsoft.com/office/officeart/2005/8/colors/accent1_2" csCatId="accent1" phldr="1"/>
      <dgm:spPr/>
      <dgm:t>
        <a:bodyPr/>
        <a:lstStyle/>
        <a:p>
          <a:pPr rtl="1"/>
          <a:endParaRPr lang="he-IL"/>
        </a:p>
      </dgm:t>
    </dgm:pt>
    <dgm:pt modelId="{2CB726A9-3193-4011-BCDA-1A8F7960A559}">
      <dgm:prSet phldrT="[טקסט]"/>
      <dgm:spPr>
        <a:solidFill>
          <a:schemeClr val="accent6">
            <a:lumMod val="75000"/>
          </a:schemeClr>
        </a:solidFill>
      </dgm:spPr>
      <dgm:t>
        <a:bodyPr/>
        <a:lstStyle/>
        <a:p>
          <a:pPr rtl="1"/>
          <a:r>
            <a:rPr lang="he-IL" dirty="0">
              <a:latin typeface="Gisha" panose="020B0502040204020203" pitchFamily="34" charset="-79"/>
              <a:cs typeface="Gisha" panose="020B0502040204020203" pitchFamily="34" charset="-79"/>
            </a:rPr>
            <a:t>המצב באירופה לאחר מבצע </a:t>
          </a:r>
          <a:r>
            <a:rPr lang="he-IL" dirty="0" err="1">
              <a:latin typeface="Gisha" panose="020B0502040204020203" pitchFamily="34" charset="-79"/>
              <a:cs typeface="Gisha" panose="020B0502040204020203" pitchFamily="34" charset="-79"/>
            </a:rPr>
            <a:t>ברברוסה</a:t>
          </a:r>
          <a:endParaRPr lang="he-IL" dirty="0"/>
        </a:p>
      </dgm:t>
    </dgm:pt>
    <dgm:pt modelId="{65A0F89C-659B-46C3-A0AC-EFF9B43FADFE}" type="parTrans" cxnId="{FCDCB18C-A2D5-436D-B660-BD274F1C7769}">
      <dgm:prSet/>
      <dgm:spPr/>
      <dgm:t>
        <a:bodyPr/>
        <a:lstStyle/>
        <a:p>
          <a:pPr rtl="1"/>
          <a:endParaRPr lang="he-IL"/>
        </a:p>
      </dgm:t>
    </dgm:pt>
    <dgm:pt modelId="{3FF8E7DA-FD5D-4890-A29E-98A97F8118DA}" type="sibTrans" cxnId="{FCDCB18C-A2D5-436D-B660-BD274F1C7769}">
      <dgm:prSet/>
      <dgm:spPr/>
      <dgm:t>
        <a:bodyPr/>
        <a:lstStyle/>
        <a:p>
          <a:pPr rtl="1"/>
          <a:endParaRPr lang="he-IL"/>
        </a:p>
      </dgm:t>
    </dgm:pt>
    <dgm:pt modelId="{7278B769-4A5B-47C2-A655-6D1B88D4FE0F}">
      <dgm:prSet phldrT="[טקסט]"/>
      <dgm:spPr>
        <a:solidFill>
          <a:srgbClr val="0070C0"/>
        </a:solidFill>
      </dgm:spPr>
      <dgm:t>
        <a:bodyPr/>
        <a:lstStyle/>
        <a:p>
          <a:pPr rtl="1"/>
          <a:r>
            <a:rPr lang="he-IL" u="sng" dirty="0"/>
            <a:t>מדינות </a:t>
          </a:r>
          <a:r>
            <a:rPr lang="he-IL" u="sng" dirty="0" err="1"/>
            <a:t>נייטרליות</a:t>
          </a:r>
          <a:r>
            <a:rPr lang="he-IL" u="sng" dirty="0"/>
            <a:t>-</a:t>
          </a:r>
        </a:p>
        <a:p>
          <a:pPr rtl="1"/>
          <a:r>
            <a:rPr lang="he-IL" dirty="0"/>
            <a:t>ספרד, שוויץ ושבדיה.</a:t>
          </a:r>
        </a:p>
      </dgm:t>
    </dgm:pt>
    <dgm:pt modelId="{13E4048E-13B0-4EAE-8051-F0C86CDAD33A}" type="parTrans" cxnId="{C0A77B44-41D5-43FD-A998-C22B587FDF9A}">
      <dgm:prSet/>
      <dgm:spPr/>
      <dgm:t>
        <a:bodyPr/>
        <a:lstStyle/>
        <a:p>
          <a:pPr rtl="1"/>
          <a:endParaRPr lang="he-IL"/>
        </a:p>
      </dgm:t>
    </dgm:pt>
    <dgm:pt modelId="{026B2FDC-7191-4496-AD40-23D18C015BFA}" type="sibTrans" cxnId="{C0A77B44-41D5-43FD-A998-C22B587FDF9A}">
      <dgm:prSet/>
      <dgm:spPr/>
      <dgm:t>
        <a:bodyPr/>
        <a:lstStyle/>
        <a:p>
          <a:pPr rtl="1"/>
          <a:endParaRPr lang="he-IL"/>
        </a:p>
      </dgm:t>
    </dgm:pt>
    <dgm:pt modelId="{8ADFD84C-2E09-4F31-809E-A264B89D67E6}">
      <dgm:prSet phldrT="[טקסט]"/>
      <dgm:spPr>
        <a:solidFill>
          <a:schemeClr val="accent1">
            <a:lumMod val="60000"/>
            <a:lumOff val="40000"/>
          </a:schemeClr>
        </a:solidFill>
      </dgm:spPr>
      <dgm:t>
        <a:bodyPr/>
        <a:lstStyle/>
        <a:p>
          <a:pPr rtl="1"/>
          <a:r>
            <a:rPr lang="he-IL" u="sng" dirty="0"/>
            <a:t>בעלות ברית של גרמניה שלא נכבשו-</a:t>
          </a:r>
        </a:p>
        <a:p>
          <a:pPr rtl="1"/>
          <a:r>
            <a:rPr lang="he-IL" dirty="0"/>
            <a:t>הונגריה, רומניה, בולגריה, קרואטיה, איטליה, ממשל וישי בדרום צרפת.</a:t>
          </a:r>
        </a:p>
      </dgm:t>
    </dgm:pt>
    <dgm:pt modelId="{B9E00F6C-81B2-41A3-BA0A-74601146CD2C}" type="parTrans" cxnId="{0453DDC9-3248-441A-A915-CA7EA5FCC41C}">
      <dgm:prSet/>
      <dgm:spPr/>
      <dgm:t>
        <a:bodyPr/>
        <a:lstStyle/>
        <a:p>
          <a:pPr rtl="1"/>
          <a:endParaRPr lang="he-IL"/>
        </a:p>
      </dgm:t>
    </dgm:pt>
    <dgm:pt modelId="{D88191D4-ACEF-4BAC-A91E-162765B6B7D5}" type="sibTrans" cxnId="{0453DDC9-3248-441A-A915-CA7EA5FCC41C}">
      <dgm:prSet/>
      <dgm:spPr/>
      <dgm:t>
        <a:bodyPr/>
        <a:lstStyle/>
        <a:p>
          <a:pPr rtl="1"/>
          <a:endParaRPr lang="he-IL"/>
        </a:p>
      </dgm:t>
    </dgm:pt>
    <dgm:pt modelId="{73B94FB1-46B7-4B68-975C-2B6EFE731568}">
      <dgm:prSet phldrT="[טקסט]"/>
      <dgm:spPr/>
      <dgm:t>
        <a:bodyPr/>
        <a:lstStyle/>
        <a:p>
          <a:pPr rtl="1"/>
          <a:r>
            <a:rPr lang="he-IL" b="0" u="sng" dirty="0"/>
            <a:t>שליטה נאצית ישירה-</a:t>
          </a:r>
        </a:p>
        <a:p>
          <a:pPr rtl="1"/>
          <a:r>
            <a:rPr lang="he-IL" dirty="0"/>
            <a:t>פולין, חלקים מרוסיה, המדינות הבלטיות, יוון, יוגוסלביה, נורבגיה, הולנד, בלגיה, צפון צרפת.</a:t>
          </a:r>
        </a:p>
      </dgm:t>
    </dgm:pt>
    <dgm:pt modelId="{94808C46-543E-4E36-ACB3-7F2D86CFACCF}" type="parTrans" cxnId="{2C8B383C-70B1-4789-BB92-631E1314FD98}">
      <dgm:prSet/>
      <dgm:spPr/>
      <dgm:t>
        <a:bodyPr/>
        <a:lstStyle/>
        <a:p>
          <a:pPr rtl="1"/>
          <a:endParaRPr lang="he-IL"/>
        </a:p>
      </dgm:t>
    </dgm:pt>
    <dgm:pt modelId="{C46A2E98-BDDE-4478-9571-46A03A2F478D}" type="sibTrans" cxnId="{2C8B383C-70B1-4789-BB92-631E1314FD98}">
      <dgm:prSet/>
      <dgm:spPr/>
      <dgm:t>
        <a:bodyPr/>
        <a:lstStyle/>
        <a:p>
          <a:pPr rtl="1"/>
          <a:endParaRPr lang="he-IL"/>
        </a:p>
      </dgm:t>
    </dgm:pt>
    <dgm:pt modelId="{05E80190-2F2A-46F6-88E0-34C4EEE6A63E}">
      <dgm:prSet/>
      <dgm:spPr>
        <a:solidFill>
          <a:srgbClr val="00B050"/>
        </a:solidFill>
      </dgm:spPr>
      <dgm:t>
        <a:bodyPr/>
        <a:lstStyle/>
        <a:p>
          <a:pPr rtl="1"/>
          <a:r>
            <a:rPr lang="he-IL" u="sng" dirty="0"/>
            <a:t>מדינות שגרמניה לא הצליחה לכבוש- </a:t>
          </a:r>
        </a:p>
        <a:p>
          <a:pPr rtl="1"/>
          <a:r>
            <a:rPr lang="he-IL" dirty="0"/>
            <a:t>אנגליה.</a:t>
          </a:r>
        </a:p>
      </dgm:t>
    </dgm:pt>
    <dgm:pt modelId="{A23DE304-0095-4CAD-B22B-593FB417D4A8}" type="parTrans" cxnId="{2F83AC4C-8432-4A57-A4E8-F4CEE8AB422D}">
      <dgm:prSet/>
      <dgm:spPr/>
      <dgm:t>
        <a:bodyPr/>
        <a:lstStyle/>
        <a:p>
          <a:pPr rtl="1"/>
          <a:endParaRPr lang="he-IL"/>
        </a:p>
      </dgm:t>
    </dgm:pt>
    <dgm:pt modelId="{B7C2E8A2-13ED-4FD2-BA3E-DB41046EDAAF}" type="sibTrans" cxnId="{2F83AC4C-8432-4A57-A4E8-F4CEE8AB422D}">
      <dgm:prSet/>
      <dgm:spPr/>
      <dgm:t>
        <a:bodyPr/>
        <a:lstStyle/>
        <a:p>
          <a:pPr rtl="1"/>
          <a:endParaRPr lang="he-IL"/>
        </a:p>
      </dgm:t>
    </dgm:pt>
    <dgm:pt modelId="{B8568B2E-829D-4A65-95AD-B20E9DE60F52}" type="pres">
      <dgm:prSet presAssocID="{E58D4AB9-EADD-46DC-A76D-34BCDF392618}" presName="composite" presStyleCnt="0">
        <dgm:presLayoutVars>
          <dgm:chMax val="1"/>
          <dgm:dir/>
          <dgm:resizeHandles val="exact"/>
        </dgm:presLayoutVars>
      </dgm:prSet>
      <dgm:spPr/>
      <dgm:t>
        <a:bodyPr/>
        <a:lstStyle/>
        <a:p>
          <a:pPr rtl="1"/>
          <a:endParaRPr lang="he-IL"/>
        </a:p>
      </dgm:t>
    </dgm:pt>
    <dgm:pt modelId="{06E87DF1-A004-4EFF-B504-0FBA040B1E94}" type="pres">
      <dgm:prSet presAssocID="{2CB726A9-3193-4011-BCDA-1A8F7960A559}" presName="roof" presStyleLbl="dkBgShp" presStyleIdx="0" presStyleCnt="2"/>
      <dgm:spPr/>
      <dgm:t>
        <a:bodyPr/>
        <a:lstStyle/>
        <a:p>
          <a:pPr rtl="1"/>
          <a:endParaRPr lang="he-IL"/>
        </a:p>
      </dgm:t>
    </dgm:pt>
    <dgm:pt modelId="{2242842B-9B31-4C15-90B4-B9D226E97572}" type="pres">
      <dgm:prSet presAssocID="{2CB726A9-3193-4011-BCDA-1A8F7960A559}" presName="pillars" presStyleCnt="0"/>
      <dgm:spPr/>
    </dgm:pt>
    <dgm:pt modelId="{B2D07022-5FCC-42AE-ACBF-0256EEF2ECB3}" type="pres">
      <dgm:prSet presAssocID="{2CB726A9-3193-4011-BCDA-1A8F7960A559}" presName="pillar1" presStyleLbl="node1" presStyleIdx="0" presStyleCnt="4">
        <dgm:presLayoutVars>
          <dgm:bulletEnabled val="1"/>
        </dgm:presLayoutVars>
      </dgm:prSet>
      <dgm:spPr/>
      <dgm:t>
        <a:bodyPr/>
        <a:lstStyle/>
        <a:p>
          <a:pPr rtl="1"/>
          <a:endParaRPr lang="he-IL"/>
        </a:p>
      </dgm:t>
    </dgm:pt>
    <dgm:pt modelId="{8B238E0A-6924-4A80-8B7F-A6E3AA6BB1E8}" type="pres">
      <dgm:prSet presAssocID="{7278B769-4A5B-47C2-A655-6D1B88D4FE0F}" presName="pillarX" presStyleLbl="node1" presStyleIdx="1" presStyleCnt="4">
        <dgm:presLayoutVars>
          <dgm:bulletEnabled val="1"/>
        </dgm:presLayoutVars>
      </dgm:prSet>
      <dgm:spPr/>
      <dgm:t>
        <a:bodyPr/>
        <a:lstStyle/>
        <a:p>
          <a:pPr rtl="1"/>
          <a:endParaRPr lang="he-IL"/>
        </a:p>
      </dgm:t>
    </dgm:pt>
    <dgm:pt modelId="{998F923E-7B0A-490E-81DC-66572ECEC4D8}" type="pres">
      <dgm:prSet presAssocID="{8ADFD84C-2E09-4F31-809E-A264B89D67E6}" presName="pillarX" presStyleLbl="node1" presStyleIdx="2" presStyleCnt="4">
        <dgm:presLayoutVars>
          <dgm:bulletEnabled val="1"/>
        </dgm:presLayoutVars>
      </dgm:prSet>
      <dgm:spPr/>
      <dgm:t>
        <a:bodyPr/>
        <a:lstStyle/>
        <a:p>
          <a:pPr rtl="1"/>
          <a:endParaRPr lang="he-IL"/>
        </a:p>
      </dgm:t>
    </dgm:pt>
    <dgm:pt modelId="{DD6AB8F1-03DA-45CC-91D5-4AA4B4407C63}" type="pres">
      <dgm:prSet presAssocID="{73B94FB1-46B7-4B68-975C-2B6EFE731568}" presName="pillarX" presStyleLbl="node1" presStyleIdx="3" presStyleCnt="4">
        <dgm:presLayoutVars>
          <dgm:bulletEnabled val="1"/>
        </dgm:presLayoutVars>
      </dgm:prSet>
      <dgm:spPr/>
      <dgm:t>
        <a:bodyPr/>
        <a:lstStyle/>
        <a:p>
          <a:pPr rtl="1"/>
          <a:endParaRPr lang="he-IL"/>
        </a:p>
      </dgm:t>
    </dgm:pt>
    <dgm:pt modelId="{77AAF415-D7E4-4972-B884-178F65FF4D52}" type="pres">
      <dgm:prSet presAssocID="{2CB726A9-3193-4011-BCDA-1A8F7960A559}" presName="base" presStyleLbl="dkBgShp" presStyleIdx="1" presStyleCnt="2"/>
      <dgm:spPr>
        <a:solidFill>
          <a:schemeClr val="accent6">
            <a:lumMod val="75000"/>
          </a:schemeClr>
        </a:solidFill>
      </dgm:spPr>
    </dgm:pt>
  </dgm:ptLst>
  <dgm:cxnLst>
    <dgm:cxn modelId="{2F83AC4C-8432-4A57-A4E8-F4CEE8AB422D}" srcId="{2CB726A9-3193-4011-BCDA-1A8F7960A559}" destId="{05E80190-2F2A-46F6-88E0-34C4EEE6A63E}" srcOrd="0" destOrd="0" parTransId="{A23DE304-0095-4CAD-B22B-593FB417D4A8}" sibTransId="{B7C2E8A2-13ED-4FD2-BA3E-DB41046EDAAF}"/>
    <dgm:cxn modelId="{0453DDC9-3248-441A-A915-CA7EA5FCC41C}" srcId="{2CB726A9-3193-4011-BCDA-1A8F7960A559}" destId="{8ADFD84C-2E09-4F31-809E-A264B89D67E6}" srcOrd="2" destOrd="0" parTransId="{B9E00F6C-81B2-41A3-BA0A-74601146CD2C}" sibTransId="{D88191D4-ACEF-4BAC-A91E-162765B6B7D5}"/>
    <dgm:cxn modelId="{09BF4F56-3E25-484B-B770-22BB0BC7DBDB}" type="presOf" srcId="{E58D4AB9-EADD-46DC-A76D-34BCDF392618}" destId="{B8568B2E-829D-4A65-95AD-B20E9DE60F52}" srcOrd="0" destOrd="0" presId="urn:microsoft.com/office/officeart/2005/8/layout/hList3"/>
    <dgm:cxn modelId="{2C8B383C-70B1-4789-BB92-631E1314FD98}" srcId="{2CB726A9-3193-4011-BCDA-1A8F7960A559}" destId="{73B94FB1-46B7-4B68-975C-2B6EFE731568}" srcOrd="3" destOrd="0" parTransId="{94808C46-543E-4E36-ACB3-7F2D86CFACCF}" sibTransId="{C46A2E98-BDDE-4478-9571-46A03A2F478D}"/>
    <dgm:cxn modelId="{FCDCB18C-A2D5-436D-B660-BD274F1C7769}" srcId="{E58D4AB9-EADD-46DC-A76D-34BCDF392618}" destId="{2CB726A9-3193-4011-BCDA-1A8F7960A559}" srcOrd="0" destOrd="0" parTransId="{65A0F89C-659B-46C3-A0AC-EFF9B43FADFE}" sibTransId="{3FF8E7DA-FD5D-4890-A29E-98A97F8118DA}"/>
    <dgm:cxn modelId="{C0A77B44-41D5-43FD-A998-C22B587FDF9A}" srcId="{2CB726A9-3193-4011-BCDA-1A8F7960A559}" destId="{7278B769-4A5B-47C2-A655-6D1B88D4FE0F}" srcOrd="1" destOrd="0" parTransId="{13E4048E-13B0-4EAE-8051-F0C86CDAD33A}" sibTransId="{026B2FDC-7191-4496-AD40-23D18C015BFA}"/>
    <dgm:cxn modelId="{DC8605BC-8D0A-4743-9E51-72587524CA15}" type="presOf" srcId="{05E80190-2F2A-46F6-88E0-34C4EEE6A63E}" destId="{B2D07022-5FCC-42AE-ACBF-0256EEF2ECB3}" srcOrd="0" destOrd="0" presId="urn:microsoft.com/office/officeart/2005/8/layout/hList3"/>
    <dgm:cxn modelId="{73CAE805-0B63-401A-BF4C-EF135B6129E1}" type="presOf" srcId="{7278B769-4A5B-47C2-A655-6D1B88D4FE0F}" destId="{8B238E0A-6924-4A80-8B7F-A6E3AA6BB1E8}" srcOrd="0" destOrd="0" presId="urn:microsoft.com/office/officeart/2005/8/layout/hList3"/>
    <dgm:cxn modelId="{585C5FAE-11E8-401F-B2D7-F365E33D42C1}" type="presOf" srcId="{2CB726A9-3193-4011-BCDA-1A8F7960A559}" destId="{06E87DF1-A004-4EFF-B504-0FBA040B1E94}" srcOrd="0" destOrd="0" presId="urn:microsoft.com/office/officeart/2005/8/layout/hList3"/>
    <dgm:cxn modelId="{9D959689-A089-4C8C-B81F-0315FF78FCE3}" type="presOf" srcId="{73B94FB1-46B7-4B68-975C-2B6EFE731568}" destId="{DD6AB8F1-03DA-45CC-91D5-4AA4B4407C63}" srcOrd="0" destOrd="0" presId="urn:microsoft.com/office/officeart/2005/8/layout/hList3"/>
    <dgm:cxn modelId="{3FD69297-3602-4CB7-9EB4-9DA55A8D7D8C}" type="presOf" srcId="{8ADFD84C-2E09-4F31-809E-A264B89D67E6}" destId="{998F923E-7B0A-490E-81DC-66572ECEC4D8}" srcOrd="0" destOrd="0" presId="urn:microsoft.com/office/officeart/2005/8/layout/hList3"/>
    <dgm:cxn modelId="{CFE4E5AA-1795-4DAB-8B71-6F68B0EB11AF}" type="presParOf" srcId="{B8568B2E-829D-4A65-95AD-B20E9DE60F52}" destId="{06E87DF1-A004-4EFF-B504-0FBA040B1E94}" srcOrd="0" destOrd="0" presId="urn:microsoft.com/office/officeart/2005/8/layout/hList3"/>
    <dgm:cxn modelId="{0DE4B7B2-D3AE-441E-8A6F-D2DA5278A8D0}" type="presParOf" srcId="{B8568B2E-829D-4A65-95AD-B20E9DE60F52}" destId="{2242842B-9B31-4C15-90B4-B9D226E97572}" srcOrd="1" destOrd="0" presId="urn:microsoft.com/office/officeart/2005/8/layout/hList3"/>
    <dgm:cxn modelId="{5EE04F49-57BA-4012-8417-7E7A17C336B1}" type="presParOf" srcId="{2242842B-9B31-4C15-90B4-B9D226E97572}" destId="{B2D07022-5FCC-42AE-ACBF-0256EEF2ECB3}" srcOrd="0" destOrd="0" presId="urn:microsoft.com/office/officeart/2005/8/layout/hList3"/>
    <dgm:cxn modelId="{32BD8F75-FAAB-485F-BB0F-9D8F6239D055}" type="presParOf" srcId="{2242842B-9B31-4C15-90B4-B9D226E97572}" destId="{8B238E0A-6924-4A80-8B7F-A6E3AA6BB1E8}" srcOrd="1" destOrd="0" presId="urn:microsoft.com/office/officeart/2005/8/layout/hList3"/>
    <dgm:cxn modelId="{256B347B-A389-46EB-91BE-9B460DD8FEC9}" type="presParOf" srcId="{2242842B-9B31-4C15-90B4-B9D226E97572}" destId="{998F923E-7B0A-490E-81DC-66572ECEC4D8}" srcOrd="2" destOrd="0" presId="urn:microsoft.com/office/officeart/2005/8/layout/hList3"/>
    <dgm:cxn modelId="{A53A870F-E911-4B85-B130-8F50B6FE21A2}" type="presParOf" srcId="{2242842B-9B31-4C15-90B4-B9D226E97572}" destId="{DD6AB8F1-03DA-45CC-91D5-4AA4B4407C63}" srcOrd="3" destOrd="0" presId="urn:microsoft.com/office/officeart/2005/8/layout/hList3"/>
    <dgm:cxn modelId="{6369370D-18B1-4091-B994-DF77570B9A0A}" type="presParOf" srcId="{B8568B2E-829D-4A65-95AD-B20E9DE60F52}" destId="{77AAF415-D7E4-4972-B884-178F65FF4D52}" srcOrd="2" destOrd="0" presId="urn:microsoft.com/office/officeart/2005/8/layout/h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F2E7C8-05DB-4F01-A19C-7937C994AB07}"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pPr rtl="1"/>
          <a:endParaRPr lang="he-IL"/>
        </a:p>
      </dgm:t>
    </dgm:pt>
    <dgm:pt modelId="{6B20876D-8640-4A10-A309-9C536E290276}">
      <dgm:prSet phldrT="[טקסט]"/>
      <dgm:spPr/>
      <dgm:t>
        <a:bodyPr/>
        <a:lstStyle/>
        <a:p>
          <a:pPr rtl="1"/>
          <a:r>
            <a:rPr lang="he-IL" b="1" u="sng" dirty="0"/>
            <a:t>בריטניה</a:t>
          </a:r>
          <a:r>
            <a:rPr lang="he-IL" dirty="0"/>
            <a:t>- מותשת מהמאבק המתמשך בגרמניה.</a:t>
          </a:r>
        </a:p>
      </dgm:t>
    </dgm:pt>
    <dgm:pt modelId="{D5ECCD0D-8FC0-4B3B-BFA7-7892E4C3ABC1}" type="parTrans" cxnId="{D869F8A1-3366-4E9A-A48B-F8CE8B4F2B5D}">
      <dgm:prSet/>
      <dgm:spPr/>
      <dgm:t>
        <a:bodyPr/>
        <a:lstStyle/>
        <a:p>
          <a:pPr rtl="1"/>
          <a:endParaRPr lang="he-IL"/>
        </a:p>
      </dgm:t>
    </dgm:pt>
    <dgm:pt modelId="{FA23338D-FF02-4C72-81DE-7798DCB8BA90}" type="sibTrans" cxnId="{D869F8A1-3366-4E9A-A48B-F8CE8B4F2B5D}">
      <dgm:prSet/>
      <dgm:spPr/>
      <dgm:t>
        <a:bodyPr/>
        <a:lstStyle/>
        <a:p>
          <a:pPr rtl="1"/>
          <a:endParaRPr lang="he-IL"/>
        </a:p>
      </dgm:t>
    </dgm:pt>
    <dgm:pt modelId="{050008E1-09A6-41E3-9AFA-8AF91EC99C75}">
      <dgm:prSet phldrT="[טקסט]"/>
      <dgm:spPr/>
      <dgm:t>
        <a:bodyPr/>
        <a:lstStyle/>
        <a:p>
          <a:pPr rtl="1"/>
          <a:r>
            <a:rPr lang="he-IL" b="1" u="sng" dirty="0"/>
            <a:t>רוסיה</a:t>
          </a:r>
          <a:r>
            <a:rPr lang="he-IL" dirty="0"/>
            <a:t>- תחת כיבוש חלקי, איבדה מספר עצום של חיילים וכן כלי מלחמה (מטוסים, טנקים)</a:t>
          </a:r>
        </a:p>
      </dgm:t>
    </dgm:pt>
    <dgm:pt modelId="{D092262D-9210-4496-B0F8-FF8BD2CAE37B}" type="parTrans" cxnId="{FB62AD7F-AA16-4064-93EA-9DFE3F156F6D}">
      <dgm:prSet/>
      <dgm:spPr/>
      <dgm:t>
        <a:bodyPr/>
        <a:lstStyle/>
        <a:p>
          <a:pPr rtl="1"/>
          <a:endParaRPr lang="he-IL"/>
        </a:p>
      </dgm:t>
    </dgm:pt>
    <dgm:pt modelId="{ECA81366-120A-4F56-91F6-9D6F879981C7}" type="sibTrans" cxnId="{FB62AD7F-AA16-4064-93EA-9DFE3F156F6D}">
      <dgm:prSet/>
      <dgm:spPr/>
      <dgm:t>
        <a:bodyPr/>
        <a:lstStyle/>
        <a:p>
          <a:pPr rtl="1"/>
          <a:endParaRPr lang="he-IL"/>
        </a:p>
      </dgm:t>
    </dgm:pt>
    <dgm:pt modelId="{4F8CFDD7-F273-4FF7-9EAD-2BE2EDDB4302}">
      <dgm:prSet phldrT="[טקסט]"/>
      <dgm:spPr/>
      <dgm:t>
        <a:bodyPr/>
        <a:lstStyle/>
        <a:p>
          <a:pPr rtl="1"/>
          <a:r>
            <a:rPr lang="he-IL" b="1" u="sng" dirty="0"/>
            <a:t>ארה"ב</a:t>
          </a:r>
          <a:r>
            <a:rPr lang="he-IL" dirty="0"/>
            <a:t>- לא התחמשה עדיין, אין מספר גדול של חיילים מוכשרים מלחמה.</a:t>
          </a:r>
        </a:p>
      </dgm:t>
    </dgm:pt>
    <dgm:pt modelId="{89C92E44-0D03-49CF-B7AF-D2C8311C1FCC}" type="parTrans" cxnId="{1A554F48-0543-44F8-A16E-FF2196F368EA}">
      <dgm:prSet/>
      <dgm:spPr/>
      <dgm:t>
        <a:bodyPr/>
        <a:lstStyle/>
        <a:p>
          <a:pPr rtl="1"/>
          <a:endParaRPr lang="he-IL"/>
        </a:p>
      </dgm:t>
    </dgm:pt>
    <dgm:pt modelId="{BD7AD283-201E-42AD-BC14-7F68DBD62867}" type="sibTrans" cxnId="{1A554F48-0543-44F8-A16E-FF2196F368EA}">
      <dgm:prSet/>
      <dgm:spPr/>
      <dgm:t>
        <a:bodyPr/>
        <a:lstStyle/>
        <a:p>
          <a:pPr rtl="1"/>
          <a:endParaRPr lang="he-IL"/>
        </a:p>
      </dgm:t>
    </dgm:pt>
    <dgm:pt modelId="{936DC4A8-7C73-43A3-B4C9-DA04C9F03035}" type="pres">
      <dgm:prSet presAssocID="{A2F2E7C8-05DB-4F01-A19C-7937C994AB07}" presName="Name0" presStyleCnt="0">
        <dgm:presLayoutVars>
          <dgm:chMax val="7"/>
          <dgm:chPref val="7"/>
          <dgm:dir val="rev"/>
        </dgm:presLayoutVars>
      </dgm:prSet>
      <dgm:spPr/>
      <dgm:t>
        <a:bodyPr/>
        <a:lstStyle/>
        <a:p>
          <a:pPr rtl="1"/>
          <a:endParaRPr lang="he-IL"/>
        </a:p>
      </dgm:t>
    </dgm:pt>
    <dgm:pt modelId="{567CFEDF-005F-4380-9CB4-D82E51F58628}" type="pres">
      <dgm:prSet presAssocID="{A2F2E7C8-05DB-4F01-A19C-7937C994AB07}" presName="Name1" presStyleCnt="0"/>
      <dgm:spPr/>
    </dgm:pt>
    <dgm:pt modelId="{6D84FD10-1555-44FE-BC82-ECBD90C66D24}" type="pres">
      <dgm:prSet presAssocID="{A2F2E7C8-05DB-4F01-A19C-7937C994AB07}" presName="cycle" presStyleCnt="0"/>
      <dgm:spPr/>
    </dgm:pt>
    <dgm:pt modelId="{FB9280DA-BA2D-4888-8DBC-1E743376034B}" type="pres">
      <dgm:prSet presAssocID="{A2F2E7C8-05DB-4F01-A19C-7937C994AB07}" presName="srcNode" presStyleLbl="node1" presStyleIdx="0" presStyleCnt="3"/>
      <dgm:spPr/>
    </dgm:pt>
    <dgm:pt modelId="{D2C3B18E-06F5-4E85-88B4-4753104979A5}" type="pres">
      <dgm:prSet presAssocID="{A2F2E7C8-05DB-4F01-A19C-7937C994AB07}" presName="conn" presStyleLbl="parChTrans1D2" presStyleIdx="0" presStyleCnt="1"/>
      <dgm:spPr/>
      <dgm:t>
        <a:bodyPr/>
        <a:lstStyle/>
        <a:p>
          <a:pPr rtl="1"/>
          <a:endParaRPr lang="he-IL"/>
        </a:p>
      </dgm:t>
    </dgm:pt>
    <dgm:pt modelId="{B32190F7-A95B-4437-B889-65C2E3C4B929}" type="pres">
      <dgm:prSet presAssocID="{A2F2E7C8-05DB-4F01-A19C-7937C994AB07}" presName="extraNode" presStyleLbl="node1" presStyleIdx="0" presStyleCnt="3"/>
      <dgm:spPr/>
    </dgm:pt>
    <dgm:pt modelId="{39D4DBC9-1E33-4723-A174-545964BA4296}" type="pres">
      <dgm:prSet presAssocID="{A2F2E7C8-05DB-4F01-A19C-7937C994AB07}" presName="dstNode" presStyleLbl="node1" presStyleIdx="0" presStyleCnt="3"/>
      <dgm:spPr/>
    </dgm:pt>
    <dgm:pt modelId="{3D9DFA07-A1C8-45E5-9627-479DDCF223DD}" type="pres">
      <dgm:prSet presAssocID="{6B20876D-8640-4A10-A309-9C536E290276}" presName="text_1" presStyleLbl="node1" presStyleIdx="0" presStyleCnt="3">
        <dgm:presLayoutVars>
          <dgm:bulletEnabled val="1"/>
        </dgm:presLayoutVars>
      </dgm:prSet>
      <dgm:spPr/>
      <dgm:t>
        <a:bodyPr/>
        <a:lstStyle/>
        <a:p>
          <a:pPr rtl="1"/>
          <a:endParaRPr lang="he-IL"/>
        </a:p>
      </dgm:t>
    </dgm:pt>
    <dgm:pt modelId="{49DA7CCD-840C-48CA-B045-09513228B5C2}" type="pres">
      <dgm:prSet presAssocID="{6B20876D-8640-4A10-A309-9C536E290276}" presName="accent_1" presStyleCnt="0"/>
      <dgm:spPr/>
    </dgm:pt>
    <dgm:pt modelId="{4CD12982-E647-44F2-A875-E242BACE10DB}" type="pres">
      <dgm:prSet presAssocID="{6B20876D-8640-4A10-A309-9C536E290276}" presName="accentRepeatNode" presStyleLbl="solidFgAcc1" presStyleIdx="0" presStyleCnt="3"/>
      <dgm:spPr/>
    </dgm:pt>
    <dgm:pt modelId="{0FDE9CD4-16B2-46CF-80FA-164E474F2586}" type="pres">
      <dgm:prSet presAssocID="{050008E1-09A6-41E3-9AFA-8AF91EC99C75}" presName="text_2" presStyleLbl="node1" presStyleIdx="1" presStyleCnt="3">
        <dgm:presLayoutVars>
          <dgm:bulletEnabled val="1"/>
        </dgm:presLayoutVars>
      </dgm:prSet>
      <dgm:spPr/>
      <dgm:t>
        <a:bodyPr/>
        <a:lstStyle/>
        <a:p>
          <a:pPr rtl="1"/>
          <a:endParaRPr lang="he-IL"/>
        </a:p>
      </dgm:t>
    </dgm:pt>
    <dgm:pt modelId="{A2703041-CBA0-4770-8BB6-848A301AE0A2}" type="pres">
      <dgm:prSet presAssocID="{050008E1-09A6-41E3-9AFA-8AF91EC99C75}" presName="accent_2" presStyleCnt="0"/>
      <dgm:spPr/>
    </dgm:pt>
    <dgm:pt modelId="{A2E7E88F-9CD4-4C58-A905-05C615FD8FA4}" type="pres">
      <dgm:prSet presAssocID="{050008E1-09A6-41E3-9AFA-8AF91EC99C75}" presName="accentRepeatNode" presStyleLbl="solidFgAcc1" presStyleIdx="1" presStyleCnt="3"/>
      <dgm:spPr/>
    </dgm:pt>
    <dgm:pt modelId="{DD7354F4-E66E-48D8-B1A6-71E2EA313A17}" type="pres">
      <dgm:prSet presAssocID="{4F8CFDD7-F273-4FF7-9EAD-2BE2EDDB4302}" presName="text_3" presStyleLbl="node1" presStyleIdx="2" presStyleCnt="3">
        <dgm:presLayoutVars>
          <dgm:bulletEnabled val="1"/>
        </dgm:presLayoutVars>
      </dgm:prSet>
      <dgm:spPr/>
      <dgm:t>
        <a:bodyPr/>
        <a:lstStyle/>
        <a:p>
          <a:pPr rtl="1"/>
          <a:endParaRPr lang="he-IL"/>
        </a:p>
      </dgm:t>
    </dgm:pt>
    <dgm:pt modelId="{EEF48AA3-5B69-465C-AC68-8754B9F07C24}" type="pres">
      <dgm:prSet presAssocID="{4F8CFDD7-F273-4FF7-9EAD-2BE2EDDB4302}" presName="accent_3" presStyleCnt="0"/>
      <dgm:spPr/>
    </dgm:pt>
    <dgm:pt modelId="{705E21F8-2B10-499F-9B13-26C69B098362}" type="pres">
      <dgm:prSet presAssocID="{4F8CFDD7-F273-4FF7-9EAD-2BE2EDDB4302}" presName="accentRepeatNode" presStyleLbl="solidFgAcc1" presStyleIdx="2" presStyleCnt="3"/>
      <dgm:spPr/>
    </dgm:pt>
  </dgm:ptLst>
  <dgm:cxnLst>
    <dgm:cxn modelId="{B727D840-E113-4665-BB39-EBB8867458B3}" type="presOf" srcId="{050008E1-09A6-41E3-9AFA-8AF91EC99C75}" destId="{0FDE9CD4-16B2-46CF-80FA-164E474F2586}" srcOrd="0" destOrd="0" presId="urn:microsoft.com/office/officeart/2008/layout/VerticalCurvedList"/>
    <dgm:cxn modelId="{1A554F48-0543-44F8-A16E-FF2196F368EA}" srcId="{A2F2E7C8-05DB-4F01-A19C-7937C994AB07}" destId="{4F8CFDD7-F273-4FF7-9EAD-2BE2EDDB4302}" srcOrd="2" destOrd="0" parTransId="{89C92E44-0D03-49CF-B7AF-D2C8311C1FCC}" sibTransId="{BD7AD283-201E-42AD-BC14-7F68DBD62867}"/>
    <dgm:cxn modelId="{8F0FE602-3A38-4148-9C11-17C1E9DC8CA2}" type="presOf" srcId="{4F8CFDD7-F273-4FF7-9EAD-2BE2EDDB4302}" destId="{DD7354F4-E66E-48D8-B1A6-71E2EA313A17}" srcOrd="0" destOrd="0" presId="urn:microsoft.com/office/officeart/2008/layout/VerticalCurvedList"/>
    <dgm:cxn modelId="{E3C27753-713A-412D-A679-8A723F13850F}" type="presOf" srcId="{FA23338D-FF02-4C72-81DE-7798DCB8BA90}" destId="{D2C3B18E-06F5-4E85-88B4-4753104979A5}" srcOrd="0" destOrd="0" presId="urn:microsoft.com/office/officeart/2008/layout/VerticalCurvedList"/>
    <dgm:cxn modelId="{FB62AD7F-AA16-4064-93EA-9DFE3F156F6D}" srcId="{A2F2E7C8-05DB-4F01-A19C-7937C994AB07}" destId="{050008E1-09A6-41E3-9AFA-8AF91EC99C75}" srcOrd="1" destOrd="0" parTransId="{D092262D-9210-4496-B0F8-FF8BD2CAE37B}" sibTransId="{ECA81366-120A-4F56-91F6-9D6F879981C7}"/>
    <dgm:cxn modelId="{46290E92-3A78-4ED9-B47E-1AFFC35FFA50}" type="presOf" srcId="{A2F2E7C8-05DB-4F01-A19C-7937C994AB07}" destId="{936DC4A8-7C73-43A3-B4C9-DA04C9F03035}" srcOrd="0" destOrd="0" presId="urn:microsoft.com/office/officeart/2008/layout/VerticalCurvedList"/>
    <dgm:cxn modelId="{8095AF7A-9731-4194-BAB4-A508A5589C05}" type="presOf" srcId="{6B20876D-8640-4A10-A309-9C536E290276}" destId="{3D9DFA07-A1C8-45E5-9627-479DDCF223DD}" srcOrd="0" destOrd="0" presId="urn:microsoft.com/office/officeart/2008/layout/VerticalCurvedList"/>
    <dgm:cxn modelId="{D869F8A1-3366-4E9A-A48B-F8CE8B4F2B5D}" srcId="{A2F2E7C8-05DB-4F01-A19C-7937C994AB07}" destId="{6B20876D-8640-4A10-A309-9C536E290276}" srcOrd="0" destOrd="0" parTransId="{D5ECCD0D-8FC0-4B3B-BFA7-7892E4C3ABC1}" sibTransId="{FA23338D-FF02-4C72-81DE-7798DCB8BA90}"/>
    <dgm:cxn modelId="{CC19AF2A-A986-4490-8830-F73AC886B923}" type="presParOf" srcId="{936DC4A8-7C73-43A3-B4C9-DA04C9F03035}" destId="{567CFEDF-005F-4380-9CB4-D82E51F58628}" srcOrd="0" destOrd="0" presId="urn:microsoft.com/office/officeart/2008/layout/VerticalCurvedList"/>
    <dgm:cxn modelId="{4531FD79-EF52-4016-9CE7-403905D473FD}" type="presParOf" srcId="{567CFEDF-005F-4380-9CB4-D82E51F58628}" destId="{6D84FD10-1555-44FE-BC82-ECBD90C66D24}" srcOrd="0" destOrd="0" presId="urn:microsoft.com/office/officeart/2008/layout/VerticalCurvedList"/>
    <dgm:cxn modelId="{1BF6A348-4166-429D-9E3A-20A266B464C7}" type="presParOf" srcId="{6D84FD10-1555-44FE-BC82-ECBD90C66D24}" destId="{FB9280DA-BA2D-4888-8DBC-1E743376034B}" srcOrd="0" destOrd="0" presId="urn:microsoft.com/office/officeart/2008/layout/VerticalCurvedList"/>
    <dgm:cxn modelId="{367E38DA-B94B-475D-9A49-88972ACB46C4}" type="presParOf" srcId="{6D84FD10-1555-44FE-BC82-ECBD90C66D24}" destId="{D2C3B18E-06F5-4E85-88B4-4753104979A5}" srcOrd="1" destOrd="0" presId="urn:microsoft.com/office/officeart/2008/layout/VerticalCurvedList"/>
    <dgm:cxn modelId="{7C05F6F7-0AB9-4163-9CE6-6F3F1BA44A3D}" type="presParOf" srcId="{6D84FD10-1555-44FE-BC82-ECBD90C66D24}" destId="{B32190F7-A95B-4437-B889-65C2E3C4B929}" srcOrd="2" destOrd="0" presId="urn:microsoft.com/office/officeart/2008/layout/VerticalCurvedList"/>
    <dgm:cxn modelId="{86D8DBA5-62E9-439C-B0D2-5BF50B2342FE}" type="presParOf" srcId="{6D84FD10-1555-44FE-BC82-ECBD90C66D24}" destId="{39D4DBC9-1E33-4723-A174-545964BA4296}" srcOrd="3" destOrd="0" presId="urn:microsoft.com/office/officeart/2008/layout/VerticalCurvedList"/>
    <dgm:cxn modelId="{D385EA39-CABB-4F6D-846D-623A8115EA56}" type="presParOf" srcId="{567CFEDF-005F-4380-9CB4-D82E51F58628}" destId="{3D9DFA07-A1C8-45E5-9627-479DDCF223DD}" srcOrd="1" destOrd="0" presId="urn:microsoft.com/office/officeart/2008/layout/VerticalCurvedList"/>
    <dgm:cxn modelId="{406DC5AF-B1B2-45DC-A6A9-5A2BBD3A5DC9}" type="presParOf" srcId="{567CFEDF-005F-4380-9CB4-D82E51F58628}" destId="{49DA7CCD-840C-48CA-B045-09513228B5C2}" srcOrd="2" destOrd="0" presId="urn:microsoft.com/office/officeart/2008/layout/VerticalCurvedList"/>
    <dgm:cxn modelId="{2D7FB03F-D64E-4DBC-B71D-690398369005}" type="presParOf" srcId="{49DA7CCD-840C-48CA-B045-09513228B5C2}" destId="{4CD12982-E647-44F2-A875-E242BACE10DB}" srcOrd="0" destOrd="0" presId="urn:microsoft.com/office/officeart/2008/layout/VerticalCurvedList"/>
    <dgm:cxn modelId="{2189BAE0-B96B-4A28-AFB0-398DCB3617DF}" type="presParOf" srcId="{567CFEDF-005F-4380-9CB4-D82E51F58628}" destId="{0FDE9CD4-16B2-46CF-80FA-164E474F2586}" srcOrd="3" destOrd="0" presId="urn:microsoft.com/office/officeart/2008/layout/VerticalCurvedList"/>
    <dgm:cxn modelId="{21C0FF7E-D7A0-488D-B729-2F4604415E19}" type="presParOf" srcId="{567CFEDF-005F-4380-9CB4-D82E51F58628}" destId="{A2703041-CBA0-4770-8BB6-848A301AE0A2}" srcOrd="4" destOrd="0" presId="urn:microsoft.com/office/officeart/2008/layout/VerticalCurvedList"/>
    <dgm:cxn modelId="{3414BD6F-F5E3-49ED-A72D-C3D3C75A526D}" type="presParOf" srcId="{A2703041-CBA0-4770-8BB6-848A301AE0A2}" destId="{A2E7E88F-9CD4-4C58-A905-05C615FD8FA4}" srcOrd="0" destOrd="0" presId="urn:microsoft.com/office/officeart/2008/layout/VerticalCurvedList"/>
    <dgm:cxn modelId="{98DADC10-8891-4E99-A4BF-7BE87E6EBAD4}" type="presParOf" srcId="{567CFEDF-005F-4380-9CB4-D82E51F58628}" destId="{DD7354F4-E66E-48D8-B1A6-71E2EA313A17}" srcOrd="5" destOrd="0" presId="urn:microsoft.com/office/officeart/2008/layout/VerticalCurvedList"/>
    <dgm:cxn modelId="{EB51406E-9DE8-4128-86B7-80EB7955A09E}" type="presParOf" srcId="{567CFEDF-005F-4380-9CB4-D82E51F58628}" destId="{EEF48AA3-5B69-465C-AC68-8754B9F07C24}" srcOrd="6" destOrd="0" presId="urn:microsoft.com/office/officeart/2008/layout/VerticalCurvedList"/>
    <dgm:cxn modelId="{0CE296F5-CC5D-4B04-8BE6-A6F98A629403}" type="presParOf" srcId="{EEF48AA3-5B69-465C-AC68-8754B9F07C24}" destId="{705E21F8-2B10-499F-9B13-26C69B09836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FF1FE7-DE77-4152-B174-FF839652BD8F}" type="doc">
      <dgm:prSet loTypeId="urn:microsoft.com/office/officeart/2005/8/layout/default" loCatId="list" qsTypeId="urn:microsoft.com/office/officeart/2005/8/quickstyle/simple1" qsCatId="simple" csTypeId="urn:microsoft.com/office/officeart/2005/8/colors/colorful3" csCatId="colorful" phldr="1"/>
      <dgm:spPr/>
      <dgm:t>
        <a:bodyPr/>
        <a:lstStyle/>
        <a:p>
          <a:pPr rtl="1"/>
          <a:endParaRPr lang="he-IL"/>
        </a:p>
      </dgm:t>
    </dgm:pt>
    <dgm:pt modelId="{B6FFB52F-B483-40D1-A52C-E297D4D6C998}">
      <dgm:prSet phldrT="[טקסט]"/>
      <dgm:spPr/>
      <dgm:t>
        <a:bodyPr/>
        <a:lstStyle/>
        <a:p>
          <a:pPr rtl="1"/>
          <a:r>
            <a:rPr lang="he-IL" dirty="0"/>
            <a:t>6 מיליון פולנים</a:t>
          </a:r>
        </a:p>
      </dgm:t>
    </dgm:pt>
    <dgm:pt modelId="{AF59C420-E345-4878-AF43-B9A379AE1670}" type="parTrans" cxnId="{67E83655-8CBE-49F0-9807-D4748F6782BA}">
      <dgm:prSet/>
      <dgm:spPr/>
      <dgm:t>
        <a:bodyPr/>
        <a:lstStyle/>
        <a:p>
          <a:pPr rtl="1"/>
          <a:endParaRPr lang="he-IL"/>
        </a:p>
      </dgm:t>
    </dgm:pt>
    <dgm:pt modelId="{CF877C2B-454F-4E14-AAC9-A6EA6CFEDB5D}" type="sibTrans" cxnId="{67E83655-8CBE-49F0-9807-D4748F6782BA}">
      <dgm:prSet/>
      <dgm:spPr/>
      <dgm:t>
        <a:bodyPr/>
        <a:lstStyle/>
        <a:p>
          <a:pPr rtl="1"/>
          <a:endParaRPr lang="he-IL"/>
        </a:p>
      </dgm:t>
    </dgm:pt>
    <dgm:pt modelId="{CBA01050-6A26-4A91-95D3-90F98615EF3D}">
      <dgm:prSet phldrT="[טקסט]"/>
      <dgm:spPr/>
      <dgm:t>
        <a:bodyPr/>
        <a:lstStyle/>
        <a:p>
          <a:pPr rtl="1"/>
          <a:r>
            <a:rPr lang="he-IL" dirty="0"/>
            <a:t>7 מיליון גרמנים</a:t>
          </a:r>
        </a:p>
      </dgm:t>
    </dgm:pt>
    <dgm:pt modelId="{276E34BE-C2A4-4A6E-8A0C-E619AAA96D81}" type="parTrans" cxnId="{64699A84-4DE1-4EEF-9088-C8CFD9608913}">
      <dgm:prSet/>
      <dgm:spPr/>
      <dgm:t>
        <a:bodyPr/>
        <a:lstStyle/>
        <a:p>
          <a:pPr rtl="1"/>
          <a:endParaRPr lang="he-IL"/>
        </a:p>
      </dgm:t>
    </dgm:pt>
    <dgm:pt modelId="{C77901A6-A374-4C66-B1F3-636D1176E3DD}" type="sibTrans" cxnId="{64699A84-4DE1-4EEF-9088-C8CFD9608913}">
      <dgm:prSet/>
      <dgm:spPr/>
      <dgm:t>
        <a:bodyPr/>
        <a:lstStyle/>
        <a:p>
          <a:pPr rtl="1"/>
          <a:endParaRPr lang="he-IL"/>
        </a:p>
      </dgm:t>
    </dgm:pt>
    <dgm:pt modelId="{91CFC1D9-BDF3-4F25-8DEE-810E7902C077}">
      <dgm:prSet phldrT="[טקסט]"/>
      <dgm:spPr/>
      <dgm:t>
        <a:bodyPr/>
        <a:lstStyle/>
        <a:p>
          <a:pPr rtl="1"/>
          <a:r>
            <a:rPr lang="he-IL" dirty="0"/>
            <a:t>23 מיליון רוסים</a:t>
          </a:r>
        </a:p>
      </dgm:t>
    </dgm:pt>
    <dgm:pt modelId="{ADC81576-88BF-474D-804C-187618FA54AE}" type="parTrans" cxnId="{1EDFD353-42AE-432F-A464-A4AB366F8ED2}">
      <dgm:prSet/>
      <dgm:spPr/>
      <dgm:t>
        <a:bodyPr/>
        <a:lstStyle/>
        <a:p>
          <a:pPr rtl="1"/>
          <a:endParaRPr lang="he-IL"/>
        </a:p>
      </dgm:t>
    </dgm:pt>
    <dgm:pt modelId="{EF83914A-EA4C-4C3E-9625-D6F56E1EA014}" type="sibTrans" cxnId="{1EDFD353-42AE-432F-A464-A4AB366F8ED2}">
      <dgm:prSet/>
      <dgm:spPr/>
      <dgm:t>
        <a:bodyPr/>
        <a:lstStyle/>
        <a:p>
          <a:pPr rtl="1"/>
          <a:endParaRPr lang="he-IL"/>
        </a:p>
      </dgm:t>
    </dgm:pt>
    <dgm:pt modelId="{FA6E61A8-941F-4AF3-B64F-E133FA34C9EA}">
      <dgm:prSet phldrT="[טקסט]"/>
      <dgm:spPr/>
      <dgm:t>
        <a:bodyPr/>
        <a:lstStyle/>
        <a:p>
          <a:pPr rtl="1"/>
          <a:r>
            <a:rPr lang="he-IL" dirty="0"/>
            <a:t>6 מיליון יהודים</a:t>
          </a:r>
        </a:p>
      </dgm:t>
    </dgm:pt>
    <dgm:pt modelId="{CDDED492-E80D-4763-A10D-B2C06F45287C}" type="parTrans" cxnId="{86A1DB88-C960-4E0E-BD1B-4138650CA623}">
      <dgm:prSet/>
      <dgm:spPr/>
      <dgm:t>
        <a:bodyPr/>
        <a:lstStyle/>
        <a:p>
          <a:pPr rtl="1"/>
          <a:endParaRPr lang="he-IL"/>
        </a:p>
      </dgm:t>
    </dgm:pt>
    <dgm:pt modelId="{557F9D6D-A63D-4B21-9691-5D0691DAB58E}" type="sibTrans" cxnId="{86A1DB88-C960-4E0E-BD1B-4138650CA623}">
      <dgm:prSet/>
      <dgm:spPr/>
      <dgm:t>
        <a:bodyPr/>
        <a:lstStyle/>
        <a:p>
          <a:pPr rtl="1"/>
          <a:endParaRPr lang="he-IL"/>
        </a:p>
      </dgm:t>
    </dgm:pt>
    <dgm:pt modelId="{F3D0E41F-7827-4A5F-8BD4-B30D68976FC6}">
      <dgm:prSet phldrT="[טקסט]"/>
      <dgm:spPr/>
      <dgm:t>
        <a:bodyPr/>
        <a:lstStyle/>
        <a:p>
          <a:pPr rtl="1"/>
          <a:r>
            <a:rPr lang="he-IL" dirty="0"/>
            <a:t>450,000 בריטים</a:t>
          </a:r>
        </a:p>
      </dgm:t>
    </dgm:pt>
    <dgm:pt modelId="{43E4B779-10AC-445F-A606-3981D48D1F7E}" type="parTrans" cxnId="{CF6813EA-CE27-4301-BB9C-FA92CC3D04B4}">
      <dgm:prSet/>
      <dgm:spPr/>
      <dgm:t>
        <a:bodyPr/>
        <a:lstStyle/>
        <a:p>
          <a:pPr rtl="1"/>
          <a:endParaRPr lang="he-IL"/>
        </a:p>
      </dgm:t>
    </dgm:pt>
    <dgm:pt modelId="{319BC2B0-6D80-4E53-AA0B-3397614BACFF}" type="sibTrans" cxnId="{CF6813EA-CE27-4301-BB9C-FA92CC3D04B4}">
      <dgm:prSet/>
      <dgm:spPr/>
      <dgm:t>
        <a:bodyPr/>
        <a:lstStyle/>
        <a:p>
          <a:pPr rtl="1"/>
          <a:endParaRPr lang="he-IL"/>
        </a:p>
      </dgm:t>
    </dgm:pt>
    <dgm:pt modelId="{136EB5D0-015D-4746-BD69-F1FF1D5824AF}">
      <dgm:prSet phldrT="[טקסט]"/>
      <dgm:spPr/>
      <dgm:t>
        <a:bodyPr/>
        <a:lstStyle/>
        <a:p>
          <a:pPr rtl="1"/>
          <a:r>
            <a:rPr lang="he-IL" dirty="0"/>
            <a:t>400,000 אמריקאים</a:t>
          </a:r>
        </a:p>
      </dgm:t>
    </dgm:pt>
    <dgm:pt modelId="{22F27588-4974-4CE3-8A38-09F9A85E9B94}" type="parTrans" cxnId="{83A4C8C8-F79E-4F7D-B0D4-B3BDF1D244BE}">
      <dgm:prSet/>
      <dgm:spPr/>
      <dgm:t>
        <a:bodyPr/>
        <a:lstStyle/>
        <a:p>
          <a:pPr rtl="1"/>
          <a:endParaRPr lang="he-IL"/>
        </a:p>
      </dgm:t>
    </dgm:pt>
    <dgm:pt modelId="{8926EEE4-BEB0-407D-84AB-395654E68564}" type="sibTrans" cxnId="{83A4C8C8-F79E-4F7D-B0D4-B3BDF1D244BE}">
      <dgm:prSet/>
      <dgm:spPr/>
      <dgm:t>
        <a:bodyPr/>
        <a:lstStyle/>
        <a:p>
          <a:pPr rtl="1"/>
          <a:endParaRPr lang="he-IL"/>
        </a:p>
      </dgm:t>
    </dgm:pt>
    <dgm:pt modelId="{DC6C32B9-A18B-411F-90EF-32C77212050F}" type="pres">
      <dgm:prSet presAssocID="{60FF1FE7-DE77-4152-B174-FF839652BD8F}" presName="diagram" presStyleCnt="0">
        <dgm:presLayoutVars>
          <dgm:dir/>
          <dgm:resizeHandles val="exact"/>
        </dgm:presLayoutVars>
      </dgm:prSet>
      <dgm:spPr/>
      <dgm:t>
        <a:bodyPr/>
        <a:lstStyle/>
        <a:p>
          <a:pPr rtl="1"/>
          <a:endParaRPr lang="he-IL"/>
        </a:p>
      </dgm:t>
    </dgm:pt>
    <dgm:pt modelId="{CC213E90-CFF9-463E-92F1-7A93E72E9275}" type="pres">
      <dgm:prSet presAssocID="{B6FFB52F-B483-40D1-A52C-E297D4D6C998}" presName="node" presStyleLbl="node1" presStyleIdx="0" presStyleCnt="6">
        <dgm:presLayoutVars>
          <dgm:bulletEnabled val="1"/>
        </dgm:presLayoutVars>
      </dgm:prSet>
      <dgm:spPr/>
      <dgm:t>
        <a:bodyPr/>
        <a:lstStyle/>
        <a:p>
          <a:pPr rtl="1"/>
          <a:endParaRPr lang="he-IL"/>
        </a:p>
      </dgm:t>
    </dgm:pt>
    <dgm:pt modelId="{047D7E45-3B73-48EF-88DB-264E25428A8B}" type="pres">
      <dgm:prSet presAssocID="{CF877C2B-454F-4E14-AAC9-A6EA6CFEDB5D}" presName="sibTrans" presStyleCnt="0"/>
      <dgm:spPr/>
    </dgm:pt>
    <dgm:pt modelId="{5A32CA37-0E7C-41B2-8CC6-00B551AA1E7C}" type="pres">
      <dgm:prSet presAssocID="{CBA01050-6A26-4A91-95D3-90F98615EF3D}" presName="node" presStyleLbl="node1" presStyleIdx="1" presStyleCnt="6">
        <dgm:presLayoutVars>
          <dgm:bulletEnabled val="1"/>
        </dgm:presLayoutVars>
      </dgm:prSet>
      <dgm:spPr/>
      <dgm:t>
        <a:bodyPr/>
        <a:lstStyle/>
        <a:p>
          <a:pPr rtl="1"/>
          <a:endParaRPr lang="he-IL"/>
        </a:p>
      </dgm:t>
    </dgm:pt>
    <dgm:pt modelId="{CB1DE1AC-31F6-4A76-9DB6-C6C0DE2093E5}" type="pres">
      <dgm:prSet presAssocID="{C77901A6-A374-4C66-B1F3-636D1176E3DD}" presName="sibTrans" presStyleCnt="0"/>
      <dgm:spPr/>
    </dgm:pt>
    <dgm:pt modelId="{E0D989DB-6775-4464-A7BD-426A4A25A4BF}" type="pres">
      <dgm:prSet presAssocID="{91CFC1D9-BDF3-4F25-8DEE-810E7902C077}" presName="node" presStyleLbl="node1" presStyleIdx="2" presStyleCnt="6">
        <dgm:presLayoutVars>
          <dgm:bulletEnabled val="1"/>
        </dgm:presLayoutVars>
      </dgm:prSet>
      <dgm:spPr/>
      <dgm:t>
        <a:bodyPr/>
        <a:lstStyle/>
        <a:p>
          <a:pPr rtl="1"/>
          <a:endParaRPr lang="he-IL"/>
        </a:p>
      </dgm:t>
    </dgm:pt>
    <dgm:pt modelId="{BAA2CA82-D2C6-4853-8490-3F7D1F32F444}" type="pres">
      <dgm:prSet presAssocID="{EF83914A-EA4C-4C3E-9625-D6F56E1EA014}" presName="sibTrans" presStyleCnt="0"/>
      <dgm:spPr/>
    </dgm:pt>
    <dgm:pt modelId="{D675E75C-306D-40F8-865E-5A5E90F18304}" type="pres">
      <dgm:prSet presAssocID="{FA6E61A8-941F-4AF3-B64F-E133FA34C9EA}" presName="node" presStyleLbl="node1" presStyleIdx="3" presStyleCnt="6">
        <dgm:presLayoutVars>
          <dgm:bulletEnabled val="1"/>
        </dgm:presLayoutVars>
      </dgm:prSet>
      <dgm:spPr/>
      <dgm:t>
        <a:bodyPr/>
        <a:lstStyle/>
        <a:p>
          <a:pPr rtl="1"/>
          <a:endParaRPr lang="he-IL"/>
        </a:p>
      </dgm:t>
    </dgm:pt>
    <dgm:pt modelId="{BAB728EE-EEB9-4B09-B7B3-C28517DE70A2}" type="pres">
      <dgm:prSet presAssocID="{557F9D6D-A63D-4B21-9691-5D0691DAB58E}" presName="sibTrans" presStyleCnt="0"/>
      <dgm:spPr/>
    </dgm:pt>
    <dgm:pt modelId="{35A8DB74-5F06-46DD-95E7-8282E4EB875C}" type="pres">
      <dgm:prSet presAssocID="{136EB5D0-015D-4746-BD69-F1FF1D5824AF}" presName="node" presStyleLbl="node1" presStyleIdx="4" presStyleCnt="6">
        <dgm:presLayoutVars>
          <dgm:bulletEnabled val="1"/>
        </dgm:presLayoutVars>
      </dgm:prSet>
      <dgm:spPr/>
      <dgm:t>
        <a:bodyPr/>
        <a:lstStyle/>
        <a:p>
          <a:pPr rtl="1"/>
          <a:endParaRPr lang="he-IL"/>
        </a:p>
      </dgm:t>
    </dgm:pt>
    <dgm:pt modelId="{700A8DBC-0179-4285-A7E9-65C34B6B04FA}" type="pres">
      <dgm:prSet presAssocID="{8926EEE4-BEB0-407D-84AB-395654E68564}" presName="sibTrans" presStyleCnt="0"/>
      <dgm:spPr/>
    </dgm:pt>
    <dgm:pt modelId="{DFA0D122-66C4-437D-ADEF-540C7FF906AC}" type="pres">
      <dgm:prSet presAssocID="{F3D0E41F-7827-4A5F-8BD4-B30D68976FC6}" presName="node" presStyleLbl="node1" presStyleIdx="5" presStyleCnt="6">
        <dgm:presLayoutVars>
          <dgm:bulletEnabled val="1"/>
        </dgm:presLayoutVars>
      </dgm:prSet>
      <dgm:spPr/>
      <dgm:t>
        <a:bodyPr/>
        <a:lstStyle/>
        <a:p>
          <a:pPr rtl="1"/>
          <a:endParaRPr lang="he-IL"/>
        </a:p>
      </dgm:t>
    </dgm:pt>
  </dgm:ptLst>
  <dgm:cxnLst>
    <dgm:cxn modelId="{86A1DB88-C960-4E0E-BD1B-4138650CA623}" srcId="{60FF1FE7-DE77-4152-B174-FF839652BD8F}" destId="{FA6E61A8-941F-4AF3-B64F-E133FA34C9EA}" srcOrd="3" destOrd="0" parTransId="{CDDED492-E80D-4763-A10D-B2C06F45287C}" sibTransId="{557F9D6D-A63D-4B21-9691-5D0691DAB58E}"/>
    <dgm:cxn modelId="{CD193EF7-6183-4ED9-87F4-ADF0460A042B}" type="presOf" srcId="{F3D0E41F-7827-4A5F-8BD4-B30D68976FC6}" destId="{DFA0D122-66C4-437D-ADEF-540C7FF906AC}" srcOrd="0" destOrd="0" presId="urn:microsoft.com/office/officeart/2005/8/layout/default"/>
    <dgm:cxn modelId="{64699A84-4DE1-4EEF-9088-C8CFD9608913}" srcId="{60FF1FE7-DE77-4152-B174-FF839652BD8F}" destId="{CBA01050-6A26-4A91-95D3-90F98615EF3D}" srcOrd="1" destOrd="0" parTransId="{276E34BE-C2A4-4A6E-8A0C-E619AAA96D81}" sibTransId="{C77901A6-A374-4C66-B1F3-636D1176E3DD}"/>
    <dgm:cxn modelId="{83A4C8C8-F79E-4F7D-B0D4-B3BDF1D244BE}" srcId="{60FF1FE7-DE77-4152-B174-FF839652BD8F}" destId="{136EB5D0-015D-4746-BD69-F1FF1D5824AF}" srcOrd="4" destOrd="0" parTransId="{22F27588-4974-4CE3-8A38-09F9A85E9B94}" sibTransId="{8926EEE4-BEB0-407D-84AB-395654E68564}"/>
    <dgm:cxn modelId="{3ACFA66C-0700-410D-AF74-48DFF3CB2139}" type="presOf" srcId="{B6FFB52F-B483-40D1-A52C-E297D4D6C998}" destId="{CC213E90-CFF9-463E-92F1-7A93E72E9275}" srcOrd="0" destOrd="0" presId="urn:microsoft.com/office/officeart/2005/8/layout/default"/>
    <dgm:cxn modelId="{1EDFD353-42AE-432F-A464-A4AB366F8ED2}" srcId="{60FF1FE7-DE77-4152-B174-FF839652BD8F}" destId="{91CFC1D9-BDF3-4F25-8DEE-810E7902C077}" srcOrd="2" destOrd="0" parTransId="{ADC81576-88BF-474D-804C-187618FA54AE}" sibTransId="{EF83914A-EA4C-4C3E-9625-D6F56E1EA014}"/>
    <dgm:cxn modelId="{09E65CAD-1908-426D-A9AB-91DA17D8D8FF}" type="presOf" srcId="{136EB5D0-015D-4746-BD69-F1FF1D5824AF}" destId="{35A8DB74-5F06-46DD-95E7-8282E4EB875C}" srcOrd="0" destOrd="0" presId="urn:microsoft.com/office/officeart/2005/8/layout/default"/>
    <dgm:cxn modelId="{1B49C905-6933-4A2C-BBEA-FF2409126C65}" type="presOf" srcId="{91CFC1D9-BDF3-4F25-8DEE-810E7902C077}" destId="{E0D989DB-6775-4464-A7BD-426A4A25A4BF}" srcOrd="0" destOrd="0" presId="urn:microsoft.com/office/officeart/2005/8/layout/default"/>
    <dgm:cxn modelId="{CF6813EA-CE27-4301-BB9C-FA92CC3D04B4}" srcId="{60FF1FE7-DE77-4152-B174-FF839652BD8F}" destId="{F3D0E41F-7827-4A5F-8BD4-B30D68976FC6}" srcOrd="5" destOrd="0" parTransId="{43E4B779-10AC-445F-A606-3981D48D1F7E}" sibTransId="{319BC2B0-6D80-4E53-AA0B-3397614BACFF}"/>
    <dgm:cxn modelId="{E66138B4-E79C-4FEE-BF09-1BD2A947831F}" type="presOf" srcId="{FA6E61A8-941F-4AF3-B64F-E133FA34C9EA}" destId="{D675E75C-306D-40F8-865E-5A5E90F18304}" srcOrd="0" destOrd="0" presId="urn:microsoft.com/office/officeart/2005/8/layout/default"/>
    <dgm:cxn modelId="{67E83655-8CBE-49F0-9807-D4748F6782BA}" srcId="{60FF1FE7-DE77-4152-B174-FF839652BD8F}" destId="{B6FFB52F-B483-40D1-A52C-E297D4D6C998}" srcOrd="0" destOrd="0" parTransId="{AF59C420-E345-4878-AF43-B9A379AE1670}" sibTransId="{CF877C2B-454F-4E14-AAC9-A6EA6CFEDB5D}"/>
    <dgm:cxn modelId="{053BCD28-9674-42E2-98AE-7552A12B000A}" type="presOf" srcId="{CBA01050-6A26-4A91-95D3-90F98615EF3D}" destId="{5A32CA37-0E7C-41B2-8CC6-00B551AA1E7C}" srcOrd="0" destOrd="0" presId="urn:microsoft.com/office/officeart/2005/8/layout/default"/>
    <dgm:cxn modelId="{0EE1B834-4535-476D-AF15-66C10D3BE4B0}" type="presOf" srcId="{60FF1FE7-DE77-4152-B174-FF839652BD8F}" destId="{DC6C32B9-A18B-411F-90EF-32C77212050F}" srcOrd="0" destOrd="0" presId="urn:microsoft.com/office/officeart/2005/8/layout/default"/>
    <dgm:cxn modelId="{70239439-9C3C-4E66-A74F-A3ABC958E69A}" type="presParOf" srcId="{DC6C32B9-A18B-411F-90EF-32C77212050F}" destId="{CC213E90-CFF9-463E-92F1-7A93E72E9275}" srcOrd="0" destOrd="0" presId="urn:microsoft.com/office/officeart/2005/8/layout/default"/>
    <dgm:cxn modelId="{23586E36-5E76-4105-A9F3-DC826F7C0DDF}" type="presParOf" srcId="{DC6C32B9-A18B-411F-90EF-32C77212050F}" destId="{047D7E45-3B73-48EF-88DB-264E25428A8B}" srcOrd="1" destOrd="0" presId="urn:microsoft.com/office/officeart/2005/8/layout/default"/>
    <dgm:cxn modelId="{89234FC3-0E55-416E-8D29-368B931CB705}" type="presParOf" srcId="{DC6C32B9-A18B-411F-90EF-32C77212050F}" destId="{5A32CA37-0E7C-41B2-8CC6-00B551AA1E7C}" srcOrd="2" destOrd="0" presId="urn:microsoft.com/office/officeart/2005/8/layout/default"/>
    <dgm:cxn modelId="{CF361F12-7EEC-4DD5-BE65-CA37F24A83AF}" type="presParOf" srcId="{DC6C32B9-A18B-411F-90EF-32C77212050F}" destId="{CB1DE1AC-31F6-4A76-9DB6-C6C0DE2093E5}" srcOrd="3" destOrd="0" presId="urn:microsoft.com/office/officeart/2005/8/layout/default"/>
    <dgm:cxn modelId="{6611809A-A2CD-409A-8E50-8B25D9D3E189}" type="presParOf" srcId="{DC6C32B9-A18B-411F-90EF-32C77212050F}" destId="{E0D989DB-6775-4464-A7BD-426A4A25A4BF}" srcOrd="4" destOrd="0" presId="urn:microsoft.com/office/officeart/2005/8/layout/default"/>
    <dgm:cxn modelId="{DBE22A5F-E017-4382-8047-CEC9924BEB91}" type="presParOf" srcId="{DC6C32B9-A18B-411F-90EF-32C77212050F}" destId="{BAA2CA82-D2C6-4853-8490-3F7D1F32F444}" srcOrd="5" destOrd="0" presId="urn:microsoft.com/office/officeart/2005/8/layout/default"/>
    <dgm:cxn modelId="{63200E59-F171-40C4-9F76-8C3E7EFBA3D1}" type="presParOf" srcId="{DC6C32B9-A18B-411F-90EF-32C77212050F}" destId="{D675E75C-306D-40F8-865E-5A5E90F18304}" srcOrd="6" destOrd="0" presId="urn:microsoft.com/office/officeart/2005/8/layout/default"/>
    <dgm:cxn modelId="{6FC5A1DF-E801-432A-B62E-FACE0170BABF}" type="presParOf" srcId="{DC6C32B9-A18B-411F-90EF-32C77212050F}" destId="{BAB728EE-EEB9-4B09-B7B3-C28517DE70A2}" srcOrd="7" destOrd="0" presId="urn:microsoft.com/office/officeart/2005/8/layout/default"/>
    <dgm:cxn modelId="{29CDA263-2B61-490F-834D-F3DBA1475D51}" type="presParOf" srcId="{DC6C32B9-A18B-411F-90EF-32C77212050F}" destId="{35A8DB74-5F06-46DD-95E7-8282E4EB875C}" srcOrd="8" destOrd="0" presId="urn:microsoft.com/office/officeart/2005/8/layout/default"/>
    <dgm:cxn modelId="{D0C57825-146C-48DF-B3C1-3457331C0D78}" type="presParOf" srcId="{DC6C32B9-A18B-411F-90EF-32C77212050F}" destId="{700A8DBC-0179-4285-A7E9-65C34B6B04FA}" srcOrd="9" destOrd="0" presId="urn:microsoft.com/office/officeart/2005/8/layout/default"/>
    <dgm:cxn modelId="{7ABC82E1-82F2-4259-9929-CD9A49425074}" type="presParOf" srcId="{DC6C32B9-A18B-411F-90EF-32C77212050F}" destId="{DFA0D122-66C4-437D-ADEF-540C7FF906A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6E5D59-6223-4B48-878F-FE806AF5ED73}">
      <dsp:nvSpPr>
        <dsp:cNvPr id="0" name=""/>
        <dsp:cNvSpPr/>
      </dsp:nvSpPr>
      <dsp:spPr>
        <a:xfrm>
          <a:off x="4432435" y="317"/>
          <a:ext cx="1702798" cy="1106818"/>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he-IL" sz="2000" b="0" i="0" kern="1200" dirty="0"/>
            <a:t>מצבה של גרמניה לאחר מלחמת העולם הראשונה</a:t>
          </a:r>
          <a:endParaRPr lang="en-US" sz="2000" kern="1200" dirty="0"/>
        </a:p>
      </dsp:txBody>
      <dsp:txXfrm>
        <a:off x="4486465" y="54347"/>
        <a:ext cx="1594738" cy="998758"/>
      </dsp:txXfrm>
    </dsp:sp>
    <dsp:sp modelId="{437AF4D5-7C89-4001-B06E-7F85C8650BE9}">
      <dsp:nvSpPr>
        <dsp:cNvPr id="0" name=""/>
        <dsp:cNvSpPr/>
      </dsp:nvSpPr>
      <dsp:spPr>
        <a:xfrm>
          <a:off x="2678776" y="553726"/>
          <a:ext cx="5210115" cy="5210115"/>
        </a:xfrm>
        <a:custGeom>
          <a:avLst/>
          <a:gdLst/>
          <a:ahLst/>
          <a:cxnLst/>
          <a:rect l="0" t="0" r="0" b="0"/>
          <a:pathLst>
            <a:path>
              <a:moveTo>
                <a:pt x="3467311" y="146838"/>
              </a:moveTo>
              <a:arcTo wR="2605057" hR="2605057" stAng="17359741" swAng="1499081"/>
            </a:path>
          </a:pathLst>
        </a:cu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6FA1AC8-2DCE-4D1D-AD2B-91D73249EC75}">
      <dsp:nvSpPr>
        <dsp:cNvPr id="0" name=""/>
        <dsp:cNvSpPr/>
      </dsp:nvSpPr>
      <dsp:spPr>
        <a:xfrm>
          <a:off x="6688481" y="1302846"/>
          <a:ext cx="1702798" cy="1106818"/>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he-IL" sz="2000" b="0" i="0" kern="1200"/>
            <a:t>עלייתו של היטלר לשלטון כ"איש הנכון בזמן הנכון"</a:t>
          </a:r>
          <a:endParaRPr lang="en-US" sz="2000" kern="1200"/>
        </a:p>
      </dsp:txBody>
      <dsp:txXfrm>
        <a:off x="6742511" y="1356876"/>
        <a:ext cx="1594738" cy="998758"/>
      </dsp:txXfrm>
    </dsp:sp>
    <dsp:sp modelId="{E0C7F000-F3C5-4BF0-8956-09C8362295FE}">
      <dsp:nvSpPr>
        <dsp:cNvPr id="0" name=""/>
        <dsp:cNvSpPr/>
      </dsp:nvSpPr>
      <dsp:spPr>
        <a:xfrm>
          <a:off x="2678776" y="553726"/>
          <a:ext cx="5210115" cy="5210115"/>
        </a:xfrm>
        <a:custGeom>
          <a:avLst/>
          <a:gdLst/>
          <a:ahLst/>
          <a:cxnLst/>
          <a:rect l="0" t="0" r="0" b="0"/>
          <a:pathLst>
            <a:path>
              <a:moveTo>
                <a:pt x="5104349" y="1870300"/>
              </a:moveTo>
              <a:arcTo wR="2605057" hR="2605057" stAng="20617043" swAng="1965914"/>
            </a:path>
          </a:pathLst>
        </a:cu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762D9EA-DD9D-425E-AAD5-68411535B08E}">
      <dsp:nvSpPr>
        <dsp:cNvPr id="0" name=""/>
        <dsp:cNvSpPr/>
      </dsp:nvSpPr>
      <dsp:spPr>
        <a:xfrm>
          <a:off x="6688481" y="3907903"/>
          <a:ext cx="1702798" cy="1106818"/>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he-IL" sz="2000" b="0" i="0" kern="1200"/>
            <a:t>פעולת של היטלר לביסוס שלטונו (6)</a:t>
          </a:r>
          <a:endParaRPr lang="en-US" sz="2000" kern="1200"/>
        </a:p>
      </dsp:txBody>
      <dsp:txXfrm>
        <a:off x="6742511" y="3961933"/>
        <a:ext cx="1594738" cy="998758"/>
      </dsp:txXfrm>
    </dsp:sp>
    <dsp:sp modelId="{4D119D3B-E86E-45BC-BC25-66A28E77BEA7}">
      <dsp:nvSpPr>
        <dsp:cNvPr id="0" name=""/>
        <dsp:cNvSpPr/>
      </dsp:nvSpPr>
      <dsp:spPr>
        <a:xfrm>
          <a:off x="2678776" y="553726"/>
          <a:ext cx="5210115" cy="5210115"/>
        </a:xfrm>
        <a:custGeom>
          <a:avLst/>
          <a:gdLst/>
          <a:ahLst/>
          <a:cxnLst/>
          <a:rect l="0" t="0" r="0" b="0"/>
          <a:pathLst>
            <a:path>
              <a:moveTo>
                <a:pt x="4424915" y="4469043"/>
              </a:moveTo>
              <a:arcTo wR="2605057" hR="2605057" stAng="2741179" swAng="1499081"/>
            </a:path>
          </a:pathLst>
        </a:cu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53A2EFC-E33E-4C71-B262-3DF57EA0385A}">
      <dsp:nvSpPr>
        <dsp:cNvPr id="0" name=""/>
        <dsp:cNvSpPr/>
      </dsp:nvSpPr>
      <dsp:spPr>
        <a:xfrm>
          <a:off x="4432435" y="5210432"/>
          <a:ext cx="1702798" cy="1106818"/>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he-IL" sz="2000" b="0" i="0" kern="1200"/>
            <a:t>תורת הגזע והאנטישמיות המודרנית</a:t>
          </a:r>
          <a:endParaRPr lang="en-US" sz="2000" kern="1200"/>
        </a:p>
      </dsp:txBody>
      <dsp:txXfrm>
        <a:off x="4486465" y="5264462"/>
        <a:ext cx="1594738" cy="998758"/>
      </dsp:txXfrm>
    </dsp:sp>
    <dsp:sp modelId="{391E08E2-CC5D-4FCF-A609-723E3396F3BE}">
      <dsp:nvSpPr>
        <dsp:cNvPr id="0" name=""/>
        <dsp:cNvSpPr/>
      </dsp:nvSpPr>
      <dsp:spPr>
        <a:xfrm>
          <a:off x="2678776" y="553726"/>
          <a:ext cx="5210115" cy="5210115"/>
        </a:xfrm>
        <a:custGeom>
          <a:avLst/>
          <a:gdLst/>
          <a:ahLst/>
          <a:cxnLst/>
          <a:rect l="0" t="0" r="0" b="0"/>
          <a:pathLst>
            <a:path>
              <a:moveTo>
                <a:pt x="1742803" y="5063277"/>
              </a:moveTo>
              <a:arcTo wR="2605057" hR="2605057" stAng="6559741" swAng="1499081"/>
            </a:path>
          </a:pathLst>
        </a:cu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53C82D6-9626-4B96-951B-633BDA02008E}">
      <dsp:nvSpPr>
        <dsp:cNvPr id="0" name=""/>
        <dsp:cNvSpPr/>
      </dsp:nvSpPr>
      <dsp:spPr>
        <a:xfrm>
          <a:off x="2176389" y="3907903"/>
          <a:ext cx="1702798" cy="1106818"/>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he-IL" sz="1700" b="0" i="0" kern="1200" dirty="0"/>
            <a:t>פעולות כנגד היהודים בשנים 1933-1938: חברה, תרבות, כלכלה וחקיקה.</a:t>
          </a:r>
          <a:endParaRPr lang="en-US" sz="1700" kern="1200" dirty="0"/>
        </a:p>
      </dsp:txBody>
      <dsp:txXfrm>
        <a:off x="2230419" y="3961933"/>
        <a:ext cx="1594738" cy="998758"/>
      </dsp:txXfrm>
    </dsp:sp>
    <dsp:sp modelId="{E6851877-F8EF-4764-B5D1-4A8419CCBA9C}">
      <dsp:nvSpPr>
        <dsp:cNvPr id="0" name=""/>
        <dsp:cNvSpPr/>
      </dsp:nvSpPr>
      <dsp:spPr>
        <a:xfrm>
          <a:off x="2678776" y="553726"/>
          <a:ext cx="5210115" cy="5210115"/>
        </a:xfrm>
        <a:custGeom>
          <a:avLst/>
          <a:gdLst/>
          <a:ahLst/>
          <a:cxnLst/>
          <a:rect l="0" t="0" r="0" b="0"/>
          <a:pathLst>
            <a:path>
              <a:moveTo>
                <a:pt x="105766" y="3339815"/>
              </a:moveTo>
              <a:arcTo wR="2605057" hR="2605057" stAng="9817043" swAng="1965914"/>
            </a:path>
          </a:pathLst>
        </a:cu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AF01A40-C481-4893-81F0-15B96D640592}">
      <dsp:nvSpPr>
        <dsp:cNvPr id="0" name=""/>
        <dsp:cNvSpPr/>
      </dsp:nvSpPr>
      <dsp:spPr>
        <a:xfrm>
          <a:off x="2176389" y="1302846"/>
          <a:ext cx="1702798" cy="1106818"/>
        </a:xfrm>
        <a:prstGeom prst="round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he-IL" sz="2000" b="0" i="0" kern="1200"/>
            <a:t>1938: שנת המפנה וההסלמה- ליל הבדולח.</a:t>
          </a:r>
          <a:endParaRPr lang="en-US" sz="2000" kern="1200"/>
        </a:p>
      </dsp:txBody>
      <dsp:txXfrm>
        <a:off x="2230419" y="1356876"/>
        <a:ext cx="1594738" cy="998758"/>
      </dsp:txXfrm>
    </dsp:sp>
    <dsp:sp modelId="{BCCF0C18-A472-41EB-8E3B-49A280FF5071}">
      <dsp:nvSpPr>
        <dsp:cNvPr id="0" name=""/>
        <dsp:cNvSpPr/>
      </dsp:nvSpPr>
      <dsp:spPr>
        <a:xfrm>
          <a:off x="2678776" y="553726"/>
          <a:ext cx="5210115" cy="5210115"/>
        </a:xfrm>
        <a:custGeom>
          <a:avLst/>
          <a:gdLst/>
          <a:ahLst/>
          <a:cxnLst/>
          <a:rect l="0" t="0" r="0" b="0"/>
          <a:pathLst>
            <a:path>
              <a:moveTo>
                <a:pt x="785200" y="741071"/>
              </a:moveTo>
              <a:arcTo wR="2605057" hR="2605057" stAng="13541179" swAng="1499081"/>
            </a:path>
          </a:pathLst>
        </a:custGeom>
        <a:noFill/>
        <a:ln w="9525" cap="rnd"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683E8C-421B-4FE1-BA70-C4C9DCF9A17B}">
      <dsp:nvSpPr>
        <dsp:cNvPr id="0" name=""/>
        <dsp:cNvSpPr/>
      </dsp:nvSpPr>
      <dsp:spPr>
        <a:xfrm>
          <a:off x="817152" y="0"/>
          <a:ext cx="9261064" cy="3928371"/>
        </a:xfrm>
        <a:prstGeom prst="lef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92A4DDCF-64D1-417C-A984-75B05A885AAD}">
      <dsp:nvSpPr>
        <dsp:cNvPr id="0" name=""/>
        <dsp:cNvSpPr/>
      </dsp:nvSpPr>
      <dsp:spPr>
        <a:xfrm>
          <a:off x="9638352" y="1178511"/>
          <a:ext cx="1255687" cy="1571348"/>
        </a:xfrm>
        <a:prstGeom prst="roundRect">
          <a:avLst/>
        </a:prstGeom>
        <a:gradFill rotWithShape="0">
          <a:gsLst>
            <a:gs pos="0">
              <a:schemeClr val="dk2">
                <a:hueOff val="0"/>
                <a:satOff val="0"/>
                <a:lumOff val="0"/>
                <a:alphaOff val="0"/>
                <a:tint val="64000"/>
                <a:lumMod val="118000"/>
              </a:schemeClr>
            </a:gs>
            <a:gs pos="100000">
              <a:schemeClr val="dk2">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he-IL" sz="2300" b="0" i="0" kern="1200"/>
            <a:t>פולין</a:t>
          </a:r>
          <a:endParaRPr lang="en-US" sz="2300" kern="1200"/>
        </a:p>
      </dsp:txBody>
      <dsp:txXfrm>
        <a:off x="9699650" y="1239809"/>
        <a:ext cx="1133091" cy="1448752"/>
      </dsp:txXfrm>
    </dsp:sp>
    <dsp:sp modelId="{4B2DFDE0-11A1-4C90-8F9E-5EB2C033E8CA}">
      <dsp:nvSpPr>
        <dsp:cNvPr id="0" name=""/>
        <dsp:cNvSpPr/>
      </dsp:nvSpPr>
      <dsp:spPr>
        <a:xfrm>
          <a:off x="8261635" y="1178511"/>
          <a:ext cx="1255687" cy="1571348"/>
        </a:xfrm>
        <a:prstGeom prst="roundRect">
          <a:avLst/>
        </a:prstGeom>
        <a:gradFill rotWithShape="0">
          <a:gsLst>
            <a:gs pos="0">
              <a:schemeClr val="dk2">
                <a:hueOff val="0"/>
                <a:satOff val="0"/>
                <a:lumOff val="0"/>
                <a:alphaOff val="0"/>
                <a:tint val="64000"/>
                <a:lumMod val="118000"/>
              </a:schemeClr>
            </a:gs>
            <a:gs pos="100000">
              <a:schemeClr val="dk2">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he-IL" sz="2300" b="0" i="0" kern="1200"/>
            <a:t>דנמרק ונורבגיה</a:t>
          </a:r>
          <a:endParaRPr lang="en-US" sz="2300" kern="1200"/>
        </a:p>
      </dsp:txBody>
      <dsp:txXfrm>
        <a:off x="8322933" y="1239809"/>
        <a:ext cx="1133091" cy="1448752"/>
      </dsp:txXfrm>
    </dsp:sp>
    <dsp:sp modelId="{EBAEC073-C362-4369-BBA0-576572CA2A30}">
      <dsp:nvSpPr>
        <dsp:cNvPr id="0" name=""/>
        <dsp:cNvSpPr/>
      </dsp:nvSpPr>
      <dsp:spPr>
        <a:xfrm>
          <a:off x="6884917" y="1178511"/>
          <a:ext cx="1255687" cy="1571348"/>
        </a:xfrm>
        <a:prstGeom prst="roundRect">
          <a:avLst/>
        </a:prstGeom>
        <a:gradFill rotWithShape="0">
          <a:gsLst>
            <a:gs pos="0">
              <a:schemeClr val="dk2">
                <a:hueOff val="0"/>
                <a:satOff val="0"/>
                <a:lumOff val="0"/>
                <a:alphaOff val="0"/>
                <a:tint val="64000"/>
                <a:lumMod val="118000"/>
              </a:schemeClr>
            </a:gs>
            <a:gs pos="100000">
              <a:schemeClr val="dk2">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he-IL" sz="2300" b="0" i="0" kern="1200"/>
            <a:t>הולנד ובלגיה</a:t>
          </a:r>
          <a:endParaRPr lang="en-US" sz="2300" kern="1200"/>
        </a:p>
      </dsp:txBody>
      <dsp:txXfrm>
        <a:off x="6946215" y="1239809"/>
        <a:ext cx="1133091" cy="1448752"/>
      </dsp:txXfrm>
    </dsp:sp>
    <dsp:sp modelId="{EB1CE7CD-76E3-4362-B013-1A1CD2C87B10}">
      <dsp:nvSpPr>
        <dsp:cNvPr id="0" name=""/>
        <dsp:cNvSpPr/>
      </dsp:nvSpPr>
      <dsp:spPr>
        <a:xfrm>
          <a:off x="5568171" y="1178511"/>
          <a:ext cx="1255687" cy="1571348"/>
        </a:xfrm>
        <a:prstGeom prst="roundRect">
          <a:avLst/>
        </a:prstGeom>
        <a:gradFill rotWithShape="0">
          <a:gsLst>
            <a:gs pos="0">
              <a:schemeClr val="dk2">
                <a:hueOff val="0"/>
                <a:satOff val="0"/>
                <a:lumOff val="0"/>
                <a:alphaOff val="0"/>
                <a:tint val="64000"/>
                <a:lumMod val="118000"/>
              </a:schemeClr>
            </a:gs>
            <a:gs pos="100000">
              <a:schemeClr val="dk2">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he-IL" sz="2300" b="0" i="0" kern="1200"/>
            <a:t>צרפת</a:t>
          </a:r>
          <a:endParaRPr lang="en-US" sz="2300" kern="1200"/>
        </a:p>
      </dsp:txBody>
      <dsp:txXfrm>
        <a:off x="5629469" y="1239809"/>
        <a:ext cx="1133091" cy="1448752"/>
      </dsp:txXfrm>
    </dsp:sp>
    <dsp:sp modelId="{9F61F462-0A58-466C-ABE2-84D714E2E47E}">
      <dsp:nvSpPr>
        <dsp:cNvPr id="0" name=""/>
        <dsp:cNvSpPr/>
      </dsp:nvSpPr>
      <dsp:spPr>
        <a:xfrm>
          <a:off x="4131482" y="1178511"/>
          <a:ext cx="1255687" cy="1571348"/>
        </a:xfrm>
        <a:prstGeom prst="roundRect">
          <a:avLst/>
        </a:prstGeom>
        <a:gradFill rotWithShape="0">
          <a:gsLst>
            <a:gs pos="0">
              <a:schemeClr val="dk2">
                <a:hueOff val="0"/>
                <a:satOff val="0"/>
                <a:lumOff val="0"/>
                <a:alphaOff val="0"/>
                <a:tint val="64000"/>
                <a:lumMod val="118000"/>
              </a:schemeClr>
            </a:gs>
            <a:gs pos="100000">
              <a:schemeClr val="dk2">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he-IL" sz="2300" b="0" i="0" kern="1200"/>
            <a:t>בריטניה</a:t>
          </a:r>
          <a:endParaRPr lang="en-US" sz="2300" kern="1200"/>
        </a:p>
      </dsp:txBody>
      <dsp:txXfrm>
        <a:off x="4192780" y="1239809"/>
        <a:ext cx="1133091" cy="1448752"/>
      </dsp:txXfrm>
    </dsp:sp>
    <dsp:sp modelId="{9F105644-3B20-4EB0-88E9-94C61F92E629}">
      <dsp:nvSpPr>
        <dsp:cNvPr id="0" name=""/>
        <dsp:cNvSpPr/>
      </dsp:nvSpPr>
      <dsp:spPr>
        <a:xfrm>
          <a:off x="2754765" y="1178511"/>
          <a:ext cx="1255687" cy="1571348"/>
        </a:xfrm>
        <a:prstGeom prst="roundRect">
          <a:avLst/>
        </a:prstGeom>
        <a:gradFill rotWithShape="0">
          <a:gsLst>
            <a:gs pos="0">
              <a:schemeClr val="dk2">
                <a:hueOff val="0"/>
                <a:satOff val="0"/>
                <a:lumOff val="0"/>
                <a:alphaOff val="0"/>
                <a:tint val="64000"/>
                <a:lumMod val="118000"/>
              </a:schemeClr>
            </a:gs>
            <a:gs pos="100000">
              <a:schemeClr val="dk2">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he-IL" sz="2300" b="0" i="0" kern="1200"/>
            <a:t>ארצות הבלקן</a:t>
          </a:r>
          <a:endParaRPr lang="en-US" sz="2300" kern="1200"/>
        </a:p>
      </dsp:txBody>
      <dsp:txXfrm>
        <a:off x="2816063" y="1239809"/>
        <a:ext cx="1133091" cy="1448752"/>
      </dsp:txXfrm>
    </dsp:sp>
    <dsp:sp modelId="{1C60C7E9-38C6-4BE2-95C9-AF738A59B0D6}">
      <dsp:nvSpPr>
        <dsp:cNvPr id="0" name=""/>
        <dsp:cNvSpPr/>
      </dsp:nvSpPr>
      <dsp:spPr>
        <a:xfrm>
          <a:off x="1378047" y="1178511"/>
          <a:ext cx="1255687" cy="1571348"/>
        </a:xfrm>
        <a:prstGeom prst="roundRect">
          <a:avLst/>
        </a:prstGeom>
        <a:gradFill rotWithShape="0">
          <a:gsLst>
            <a:gs pos="0">
              <a:schemeClr val="dk2">
                <a:hueOff val="0"/>
                <a:satOff val="0"/>
                <a:lumOff val="0"/>
                <a:alphaOff val="0"/>
                <a:tint val="64000"/>
                <a:lumMod val="118000"/>
              </a:schemeClr>
            </a:gs>
            <a:gs pos="100000">
              <a:schemeClr val="dk2">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he-IL" sz="2300" b="0" i="0" kern="1200"/>
            <a:t>אפריקה</a:t>
          </a:r>
          <a:endParaRPr lang="en-US" sz="2300" kern="1200"/>
        </a:p>
      </dsp:txBody>
      <dsp:txXfrm>
        <a:off x="1439345" y="1239809"/>
        <a:ext cx="1133091" cy="1448752"/>
      </dsp:txXfrm>
    </dsp:sp>
    <dsp:sp modelId="{C2E81385-2A05-4950-9A64-8C39598C00A9}">
      <dsp:nvSpPr>
        <dsp:cNvPr id="0" name=""/>
        <dsp:cNvSpPr/>
      </dsp:nvSpPr>
      <dsp:spPr>
        <a:xfrm>
          <a:off x="1330" y="1178511"/>
          <a:ext cx="1255687" cy="1571348"/>
        </a:xfrm>
        <a:prstGeom prst="roundRect">
          <a:avLst/>
        </a:prstGeom>
        <a:gradFill rotWithShape="0">
          <a:gsLst>
            <a:gs pos="0">
              <a:schemeClr val="dk2">
                <a:hueOff val="0"/>
                <a:satOff val="0"/>
                <a:lumOff val="0"/>
                <a:alphaOff val="0"/>
                <a:tint val="64000"/>
                <a:lumMod val="118000"/>
              </a:schemeClr>
            </a:gs>
            <a:gs pos="100000">
              <a:schemeClr val="dk2">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he-IL" sz="2300" b="0" i="0" kern="1200"/>
            <a:t>לבנון וסוריה</a:t>
          </a:r>
          <a:endParaRPr lang="en-US" sz="2300" kern="1200"/>
        </a:p>
      </dsp:txBody>
      <dsp:txXfrm>
        <a:off x="62628" y="1239809"/>
        <a:ext cx="1133091" cy="14487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7EF21-D090-46C8-AEDB-0FB6DD4F66CF}">
      <dsp:nvSpPr>
        <dsp:cNvPr id="0" name=""/>
        <dsp:cNvSpPr/>
      </dsp:nvSpPr>
      <dsp:spPr>
        <a:xfrm>
          <a:off x="5896622" y="203493"/>
          <a:ext cx="4995484" cy="2997290"/>
        </a:xfrm>
        <a:prstGeom prst="rect">
          <a:avLst/>
        </a:prstGeom>
        <a:solidFill>
          <a:schemeClr val="accent1">
            <a:lumMod val="7500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244600">
            <a:lnSpc>
              <a:spcPct val="90000"/>
            </a:lnSpc>
            <a:spcBef>
              <a:spcPct val="0"/>
            </a:spcBef>
            <a:spcAft>
              <a:spcPct val="35000"/>
            </a:spcAft>
          </a:pPr>
          <a:r>
            <a:rPr lang="he-IL" sz="2800" kern="1200" dirty="0"/>
            <a:t>ב1.9.1939 פלשה גרמניה לפולין ובכך החלה למעשה את מלחמת העולם </a:t>
          </a:r>
          <a:r>
            <a:rPr lang="he-IL" sz="2800" kern="1200" dirty="0" err="1"/>
            <a:t>השניה</a:t>
          </a:r>
          <a:r>
            <a:rPr lang="he-IL" sz="2800" kern="1200" dirty="0"/>
            <a:t>. במאמץ צבאי מרוכז, שכונה "מלחמת בזק", הצליחו הגרמנים לחדור לעומק פולין תוך ימים ספורים. תוך פחות מחודש של לחימה- פולין נכנעה. </a:t>
          </a:r>
          <a:endParaRPr lang="en-US" sz="2800" kern="1200" dirty="0"/>
        </a:p>
      </dsp:txBody>
      <dsp:txXfrm>
        <a:off x="5896622" y="203493"/>
        <a:ext cx="4995484" cy="2997290"/>
      </dsp:txXfrm>
    </dsp:sp>
    <dsp:sp modelId="{8769C041-AE44-4C1E-B28D-9CB22ED62AE0}">
      <dsp:nvSpPr>
        <dsp:cNvPr id="0" name=""/>
        <dsp:cNvSpPr/>
      </dsp:nvSpPr>
      <dsp:spPr>
        <a:xfrm rot="10800000">
          <a:off x="5073023" y="1580638"/>
          <a:ext cx="749322" cy="243000"/>
        </a:xfrm>
        <a:prstGeom prst="rightArrow">
          <a:avLst>
            <a:gd name="adj1" fmla="val 50000"/>
            <a:gd name="adj2" fmla="val 50000"/>
          </a:avLst>
        </a:prstGeom>
        <a:solidFill>
          <a:schemeClr val="accent3">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F320EB69-4A9F-41E4-9364-B16E0D9CB3C8}">
      <dsp:nvSpPr>
        <dsp:cNvPr id="0" name=""/>
        <dsp:cNvSpPr/>
      </dsp:nvSpPr>
      <dsp:spPr>
        <a:xfrm>
          <a:off x="3262" y="203493"/>
          <a:ext cx="4995484" cy="2997290"/>
        </a:xfrm>
        <a:prstGeom prst="rect">
          <a:avLst/>
        </a:prstGeom>
        <a:solidFill>
          <a:schemeClr val="accent4">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244600">
            <a:lnSpc>
              <a:spcPct val="90000"/>
            </a:lnSpc>
            <a:spcBef>
              <a:spcPct val="0"/>
            </a:spcBef>
            <a:spcAft>
              <a:spcPct val="35000"/>
            </a:spcAft>
          </a:pPr>
          <a:r>
            <a:rPr lang="he-IL" sz="2800" kern="1200"/>
            <a:t>במקביל, ברית המועצות פולשת לפולין ומשתלטת על השטחים שהקוצו לה בהסכם ריבנטרופ מולוטוב.</a:t>
          </a:r>
          <a:endParaRPr lang="en-US" sz="2800" kern="1200"/>
        </a:p>
      </dsp:txBody>
      <dsp:txXfrm>
        <a:off x="3262" y="203493"/>
        <a:ext cx="4995484" cy="29972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87DF1-A004-4EFF-B504-0FBA040B1E94}">
      <dsp:nvSpPr>
        <dsp:cNvPr id="0" name=""/>
        <dsp:cNvSpPr/>
      </dsp:nvSpPr>
      <dsp:spPr>
        <a:xfrm>
          <a:off x="0" y="0"/>
          <a:ext cx="5445125" cy="1691639"/>
        </a:xfrm>
        <a:prstGeom prst="rect">
          <a:avLst/>
        </a:prstGeom>
        <a:solidFill>
          <a:schemeClr val="accent6">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lvl="0" algn="ctr" defTabSz="2089150" rtl="1">
            <a:lnSpc>
              <a:spcPct val="90000"/>
            </a:lnSpc>
            <a:spcBef>
              <a:spcPct val="0"/>
            </a:spcBef>
            <a:spcAft>
              <a:spcPct val="35000"/>
            </a:spcAft>
          </a:pPr>
          <a:r>
            <a:rPr lang="he-IL" sz="4700" kern="1200" dirty="0">
              <a:latin typeface="Gisha" panose="020B0502040204020203" pitchFamily="34" charset="-79"/>
              <a:cs typeface="Gisha" panose="020B0502040204020203" pitchFamily="34" charset="-79"/>
            </a:rPr>
            <a:t>המצב באירופה לאחר מבצע </a:t>
          </a:r>
          <a:r>
            <a:rPr lang="he-IL" sz="4700" kern="1200" dirty="0" err="1">
              <a:latin typeface="Gisha" panose="020B0502040204020203" pitchFamily="34" charset="-79"/>
              <a:cs typeface="Gisha" panose="020B0502040204020203" pitchFamily="34" charset="-79"/>
            </a:rPr>
            <a:t>ברברוסה</a:t>
          </a:r>
          <a:endParaRPr lang="he-IL" sz="4700" kern="1200" dirty="0"/>
        </a:p>
      </dsp:txBody>
      <dsp:txXfrm>
        <a:off x="0" y="0"/>
        <a:ext cx="5445125" cy="1691639"/>
      </dsp:txXfrm>
    </dsp:sp>
    <dsp:sp modelId="{B2D07022-5FCC-42AE-ACBF-0256EEF2ECB3}">
      <dsp:nvSpPr>
        <dsp:cNvPr id="0" name=""/>
        <dsp:cNvSpPr/>
      </dsp:nvSpPr>
      <dsp:spPr>
        <a:xfrm>
          <a:off x="0" y="1691639"/>
          <a:ext cx="1361281" cy="3552443"/>
        </a:xfrm>
        <a:prstGeom prst="rect">
          <a:avLst/>
        </a:prstGeom>
        <a:solidFill>
          <a:srgbClr val="00B05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he-IL" sz="1900" u="sng" kern="1200" dirty="0"/>
            <a:t>מדינות שגרמניה לא הצליחה לכבוש- </a:t>
          </a:r>
        </a:p>
        <a:p>
          <a:pPr lvl="0" algn="ctr" defTabSz="844550" rtl="1">
            <a:lnSpc>
              <a:spcPct val="90000"/>
            </a:lnSpc>
            <a:spcBef>
              <a:spcPct val="0"/>
            </a:spcBef>
            <a:spcAft>
              <a:spcPct val="35000"/>
            </a:spcAft>
          </a:pPr>
          <a:r>
            <a:rPr lang="he-IL" sz="1900" kern="1200" dirty="0"/>
            <a:t>אנגליה.</a:t>
          </a:r>
        </a:p>
      </dsp:txBody>
      <dsp:txXfrm>
        <a:off x="0" y="1691639"/>
        <a:ext cx="1361281" cy="3552443"/>
      </dsp:txXfrm>
    </dsp:sp>
    <dsp:sp modelId="{8B238E0A-6924-4A80-8B7F-A6E3AA6BB1E8}">
      <dsp:nvSpPr>
        <dsp:cNvPr id="0" name=""/>
        <dsp:cNvSpPr/>
      </dsp:nvSpPr>
      <dsp:spPr>
        <a:xfrm>
          <a:off x="1361281" y="1691639"/>
          <a:ext cx="1361281" cy="3552443"/>
        </a:xfrm>
        <a:prstGeom prst="rect">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he-IL" sz="1900" u="sng" kern="1200" dirty="0"/>
            <a:t>מדינות </a:t>
          </a:r>
          <a:r>
            <a:rPr lang="he-IL" sz="1900" u="sng" kern="1200" dirty="0" err="1"/>
            <a:t>נייטרליות</a:t>
          </a:r>
          <a:r>
            <a:rPr lang="he-IL" sz="1900" u="sng" kern="1200" dirty="0"/>
            <a:t>-</a:t>
          </a:r>
        </a:p>
        <a:p>
          <a:pPr lvl="0" algn="ctr" defTabSz="844550" rtl="1">
            <a:lnSpc>
              <a:spcPct val="90000"/>
            </a:lnSpc>
            <a:spcBef>
              <a:spcPct val="0"/>
            </a:spcBef>
            <a:spcAft>
              <a:spcPct val="35000"/>
            </a:spcAft>
          </a:pPr>
          <a:r>
            <a:rPr lang="he-IL" sz="1900" kern="1200" dirty="0"/>
            <a:t>ספרד, שוויץ ושבדיה.</a:t>
          </a:r>
        </a:p>
      </dsp:txBody>
      <dsp:txXfrm>
        <a:off x="1361281" y="1691639"/>
        <a:ext cx="1361281" cy="3552443"/>
      </dsp:txXfrm>
    </dsp:sp>
    <dsp:sp modelId="{998F923E-7B0A-490E-81DC-66572ECEC4D8}">
      <dsp:nvSpPr>
        <dsp:cNvPr id="0" name=""/>
        <dsp:cNvSpPr/>
      </dsp:nvSpPr>
      <dsp:spPr>
        <a:xfrm>
          <a:off x="2722562" y="1691639"/>
          <a:ext cx="1361281" cy="3552443"/>
        </a:xfrm>
        <a:prstGeom prst="rect">
          <a:avLst/>
        </a:prstGeom>
        <a:solidFill>
          <a:schemeClr val="accent1">
            <a:lumMod val="60000"/>
            <a:lumOff val="4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he-IL" sz="1900" u="sng" kern="1200" dirty="0"/>
            <a:t>בעלות ברית של גרמניה שלא נכבשו-</a:t>
          </a:r>
        </a:p>
        <a:p>
          <a:pPr lvl="0" algn="ctr" defTabSz="844550" rtl="1">
            <a:lnSpc>
              <a:spcPct val="90000"/>
            </a:lnSpc>
            <a:spcBef>
              <a:spcPct val="0"/>
            </a:spcBef>
            <a:spcAft>
              <a:spcPct val="35000"/>
            </a:spcAft>
          </a:pPr>
          <a:r>
            <a:rPr lang="he-IL" sz="1900" kern="1200" dirty="0"/>
            <a:t>הונגריה, רומניה, בולגריה, קרואטיה, איטליה, ממשל וישי בדרום צרפת.</a:t>
          </a:r>
        </a:p>
      </dsp:txBody>
      <dsp:txXfrm>
        <a:off x="2722562" y="1691639"/>
        <a:ext cx="1361281" cy="3552443"/>
      </dsp:txXfrm>
    </dsp:sp>
    <dsp:sp modelId="{DD6AB8F1-03DA-45CC-91D5-4AA4B4407C63}">
      <dsp:nvSpPr>
        <dsp:cNvPr id="0" name=""/>
        <dsp:cNvSpPr/>
      </dsp:nvSpPr>
      <dsp:spPr>
        <a:xfrm>
          <a:off x="4083843" y="1691639"/>
          <a:ext cx="1361281" cy="355244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he-IL" sz="1900" b="0" u="sng" kern="1200" dirty="0"/>
            <a:t>שליטה נאצית ישירה-</a:t>
          </a:r>
        </a:p>
        <a:p>
          <a:pPr lvl="0" algn="ctr" defTabSz="844550" rtl="1">
            <a:lnSpc>
              <a:spcPct val="90000"/>
            </a:lnSpc>
            <a:spcBef>
              <a:spcPct val="0"/>
            </a:spcBef>
            <a:spcAft>
              <a:spcPct val="35000"/>
            </a:spcAft>
          </a:pPr>
          <a:r>
            <a:rPr lang="he-IL" sz="1900" kern="1200" dirty="0"/>
            <a:t>פולין, חלקים מרוסיה, המדינות הבלטיות, יוון, יוגוסלביה, נורבגיה, הולנד, בלגיה, צפון צרפת.</a:t>
          </a:r>
        </a:p>
      </dsp:txBody>
      <dsp:txXfrm>
        <a:off x="4083843" y="1691639"/>
        <a:ext cx="1361281" cy="3552443"/>
      </dsp:txXfrm>
    </dsp:sp>
    <dsp:sp modelId="{77AAF415-D7E4-4972-B884-178F65FF4D52}">
      <dsp:nvSpPr>
        <dsp:cNvPr id="0" name=""/>
        <dsp:cNvSpPr/>
      </dsp:nvSpPr>
      <dsp:spPr>
        <a:xfrm>
          <a:off x="0" y="5244083"/>
          <a:ext cx="5445125" cy="394715"/>
        </a:xfrm>
        <a:prstGeom prst="rect">
          <a:avLst/>
        </a:prstGeom>
        <a:solidFill>
          <a:schemeClr val="accent6">
            <a:lumMod val="7500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3B18E-06F5-4E85-88B4-4753104979A5}">
      <dsp:nvSpPr>
        <dsp:cNvPr id="0" name=""/>
        <dsp:cNvSpPr/>
      </dsp:nvSpPr>
      <dsp:spPr>
        <a:xfrm>
          <a:off x="8169780" y="-892325"/>
          <a:ext cx="6941196" cy="6941196"/>
        </a:xfrm>
        <a:prstGeom prst="blockArc">
          <a:avLst>
            <a:gd name="adj1" fmla="val 8100000"/>
            <a:gd name="adj2" fmla="val 13500000"/>
            <a:gd name="adj3" fmla="val 311"/>
          </a:avLst>
        </a:pr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9DFA07-A1C8-45E5-9627-479DDCF223DD}">
      <dsp:nvSpPr>
        <dsp:cNvPr id="0" name=""/>
        <dsp:cNvSpPr/>
      </dsp:nvSpPr>
      <dsp:spPr>
        <a:xfrm>
          <a:off x="71160" y="515654"/>
          <a:ext cx="8494949" cy="1031309"/>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8602" bIns="81280" numCol="1" spcCol="1270" anchor="ctr" anchorCtr="0">
          <a:noAutofit/>
        </a:bodyPr>
        <a:lstStyle/>
        <a:p>
          <a:pPr lvl="0" algn="r" defTabSz="1422400" rtl="1">
            <a:lnSpc>
              <a:spcPct val="90000"/>
            </a:lnSpc>
            <a:spcBef>
              <a:spcPct val="0"/>
            </a:spcBef>
            <a:spcAft>
              <a:spcPct val="35000"/>
            </a:spcAft>
          </a:pPr>
          <a:r>
            <a:rPr lang="he-IL" sz="3200" b="1" u="sng" kern="1200" dirty="0"/>
            <a:t>בריטניה</a:t>
          </a:r>
          <a:r>
            <a:rPr lang="he-IL" sz="3200" kern="1200" dirty="0"/>
            <a:t>- מותשת מהמאבק המתמשך בגרמניה.</a:t>
          </a:r>
        </a:p>
      </dsp:txBody>
      <dsp:txXfrm>
        <a:off x="71160" y="515654"/>
        <a:ext cx="8494949" cy="1031309"/>
      </dsp:txXfrm>
    </dsp:sp>
    <dsp:sp modelId="{4CD12982-E647-44F2-A875-E242BACE10DB}">
      <dsp:nvSpPr>
        <dsp:cNvPr id="0" name=""/>
        <dsp:cNvSpPr/>
      </dsp:nvSpPr>
      <dsp:spPr>
        <a:xfrm>
          <a:off x="7921541" y="386740"/>
          <a:ext cx="1289136" cy="1289136"/>
        </a:xfrm>
        <a:prstGeom prst="ellipse">
          <a:avLst/>
        </a:prstGeom>
        <a:solidFill>
          <a:schemeClr val="lt1">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DE9CD4-16B2-46CF-80FA-164E474F2586}">
      <dsp:nvSpPr>
        <dsp:cNvPr id="0" name=""/>
        <dsp:cNvSpPr/>
      </dsp:nvSpPr>
      <dsp:spPr>
        <a:xfrm>
          <a:off x="71160" y="2062618"/>
          <a:ext cx="8120068" cy="1031309"/>
        </a:xfrm>
        <a:prstGeom prst="rect">
          <a:avLst/>
        </a:prstGeom>
        <a:solidFill>
          <a:schemeClr val="accent5">
            <a:hueOff val="3118619"/>
            <a:satOff val="-2006"/>
            <a:lumOff val="137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8602" bIns="81280" numCol="1" spcCol="1270" anchor="ctr" anchorCtr="0">
          <a:noAutofit/>
        </a:bodyPr>
        <a:lstStyle/>
        <a:p>
          <a:pPr lvl="0" algn="r" defTabSz="1422400" rtl="1">
            <a:lnSpc>
              <a:spcPct val="90000"/>
            </a:lnSpc>
            <a:spcBef>
              <a:spcPct val="0"/>
            </a:spcBef>
            <a:spcAft>
              <a:spcPct val="35000"/>
            </a:spcAft>
          </a:pPr>
          <a:r>
            <a:rPr lang="he-IL" sz="3200" b="1" u="sng" kern="1200" dirty="0"/>
            <a:t>רוסיה</a:t>
          </a:r>
          <a:r>
            <a:rPr lang="he-IL" sz="3200" kern="1200" dirty="0"/>
            <a:t>- תחת כיבוש חלקי, איבדה מספר עצום של חיילים וכן כלי מלחמה (מטוסים, טנקים)</a:t>
          </a:r>
        </a:p>
      </dsp:txBody>
      <dsp:txXfrm>
        <a:off x="71160" y="2062618"/>
        <a:ext cx="8120068" cy="1031309"/>
      </dsp:txXfrm>
    </dsp:sp>
    <dsp:sp modelId="{A2E7E88F-9CD4-4C58-A905-05C615FD8FA4}">
      <dsp:nvSpPr>
        <dsp:cNvPr id="0" name=""/>
        <dsp:cNvSpPr/>
      </dsp:nvSpPr>
      <dsp:spPr>
        <a:xfrm>
          <a:off x="7546660" y="1933704"/>
          <a:ext cx="1289136" cy="1289136"/>
        </a:xfrm>
        <a:prstGeom prst="ellipse">
          <a:avLst/>
        </a:prstGeom>
        <a:solidFill>
          <a:schemeClr val="lt1">
            <a:hueOff val="0"/>
            <a:satOff val="0"/>
            <a:lumOff val="0"/>
            <a:alphaOff val="0"/>
          </a:schemeClr>
        </a:solidFill>
        <a:ln w="19050" cap="rnd" cmpd="sng" algn="ctr">
          <a:solidFill>
            <a:schemeClr val="accent5">
              <a:hueOff val="3118619"/>
              <a:satOff val="-2006"/>
              <a:lumOff val="1372"/>
              <a:alphaOff val="0"/>
            </a:schemeClr>
          </a:solidFill>
          <a:prstDash val="solid"/>
        </a:ln>
        <a:effectLst/>
      </dsp:spPr>
      <dsp:style>
        <a:lnRef idx="2">
          <a:scrgbClr r="0" g="0" b="0"/>
        </a:lnRef>
        <a:fillRef idx="1">
          <a:scrgbClr r="0" g="0" b="0"/>
        </a:fillRef>
        <a:effectRef idx="0">
          <a:scrgbClr r="0" g="0" b="0"/>
        </a:effectRef>
        <a:fontRef idx="minor"/>
      </dsp:style>
    </dsp:sp>
    <dsp:sp modelId="{DD7354F4-E66E-48D8-B1A6-71E2EA313A17}">
      <dsp:nvSpPr>
        <dsp:cNvPr id="0" name=""/>
        <dsp:cNvSpPr/>
      </dsp:nvSpPr>
      <dsp:spPr>
        <a:xfrm>
          <a:off x="71160" y="3609581"/>
          <a:ext cx="8494949" cy="1031309"/>
        </a:xfrm>
        <a:prstGeom prst="rect">
          <a:avLst/>
        </a:prstGeom>
        <a:solidFill>
          <a:schemeClr val="accent5">
            <a:hueOff val="6237238"/>
            <a:satOff val="-4013"/>
            <a:lumOff val="274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8602" bIns="81280" numCol="1" spcCol="1270" anchor="ctr" anchorCtr="0">
          <a:noAutofit/>
        </a:bodyPr>
        <a:lstStyle/>
        <a:p>
          <a:pPr lvl="0" algn="r" defTabSz="1422400" rtl="1">
            <a:lnSpc>
              <a:spcPct val="90000"/>
            </a:lnSpc>
            <a:spcBef>
              <a:spcPct val="0"/>
            </a:spcBef>
            <a:spcAft>
              <a:spcPct val="35000"/>
            </a:spcAft>
          </a:pPr>
          <a:r>
            <a:rPr lang="he-IL" sz="3200" b="1" u="sng" kern="1200" dirty="0"/>
            <a:t>ארה"ב</a:t>
          </a:r>
          <a:r>
            <a:rPr lang="he-IL" sz="3200" kern="1200" dirty="0"/>
            <a:t>- לא התחמשה עדיין, אין מספר גדול של חיילים מוכשרים מלחמה.</a:t>
          </a:r>
        </a:p>
      </dsp:txBody>
      <dsp:txXfrm>
        <a:off x="71160" y="3609581"/>
        <a:ext cx="8494949" cy="1031309"/>
      </dsp:txXfrm>
    </dsp:sp>
    <dsp:sp modelId="{705E21F8-2B10-499F-9B13-26C69B098362}">
      <dsp:nvSpPr>
        <dsp:cNvPr id="0" name=""/>
        <dsp:cNvSpPr/>
      </dsp:nvSpPr>
      <dsp:spPr>
        <a:xfrm>
          <a:off x="7921541" y="3480667"/>
          <a:ext cx="1289136" cy="1289136"/>
        </a:xfrm>
        <a:prstGeom prst="ellipse">
          <a:avLst/>
        </a:prstGeom>
        <a:solidFill>
          <a:schemeClr val="lt1">
            <a:hueOff val="0"/>
            <a:satOff val="0"/>
            <a:lumOff val="0"/>
            <a:alphaOff val="0"/>
          </a:schemeClr>
        </a:solidFill>
        <a:ln w="19050" cap="rnd" cmpd="sng" algn="ctr">
          <a:solidFill>
            <a:schemeClr val="accent5">
              <a:hueOff val="6237238"/>
              <a:satOff val="-4013"/>
              <a:lumOff val="2744"/>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213E90-CFF9-463E-92F1-7A93E72E9275}">
      <dsp:nvSpPr>
        <dsp:cNvPr id="0" name=""/>
        <dsp:cNvSpPr/>
      </dsp:nvSpPr>
      <dsp:spPr>
        <a:xfrm>
          <a:off x="0" y="88682"/>
          <a:ext cx="3091074" cy="1854644"/>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rtl="1">
            <a:lnSpc>
              <a:spcPct val="90000"/>
            </a:lnSpc>
            <a:spcBef>
              <a:spcPct val="0"/>
            </a:spcBef>
            <a:spcAft>
              <a:spcPct val="35000"/>
            </a:spcAft>
          </a:pPr>
          <a:r>
            <a:rPr lang="he-IL" sz="5400" kern="1200" dirty="0"/>
            <a:t>6 מיליון פולנים</a:t>
          </a:r>
        </a:p>
      </dsp:txBody>
      <dsp:txXfrm>
        <a:off x="0" y="88682"/>
        <a:ext cx="3091074" cy="1854644"/>
      </dsp:txXfrm>
    </dsp:sp>
    <dsp:sp modelId="{5A32CA37-0E7C-41B2-8CC6-00B551AA1E7C}">
      <dsp:nvSpPr>
        <dsp:cNvPr id="0" name=""/>
        <dsp:cNvSpPr/>
      </dsp:nvSpPr>
      <dsp:spPr>
        <a:xfrm>
          <a:off x="3400181" y="88682"/>
          <a:ext cx="3091074" cy="1854644"/>
        </a:xfrm>
        <a:prstGeom prst="rect">
          <a:avLst/>
        </a:prstGeom>
        <a:solidFill>
          <a:schemeClr val="accent3">
            <a:hueOff val="1313581"/>
            <a:satOff val="-10126"/>
            <a:lumOff val="27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rtl="1">
            <a:lnSpc>
              <a:spcPct val="90000"/>
            </a:lnSpc>
            <a:spcBef>
              <a:spcPct val="0"/>
            </a:spcBef>
            <a:spcAft>
              <a:spcPct val="35000"/>
            </a:spcAft>
          </a:pPr>
          <a:r>
            <a:rPr lang="he-IL" sz="5400" kern="1200" dirty="0"/>
            <a:t>7 מיליון גרמנים</a:t>
          </a:r>
        </a:p>
      </dsp:txBody>
      <dsp:txXfrm>
        <a:off x="3400181" y="88682"/>
        <a:ext cx="3091074" cy="1854644"/>
      </dsp:txXfrm>
    </dsp:sp>
    <dsp:sp modelId="{E0D989DB-6775-4464-A7BD-426A4A25A4BF}">
      <dsp:nvSpPr>
        <dsp:cNvPr id="0" name=""/>
        <dsp:cNvSpPr/>
      </dsp:nvSpPr>
      <dsp:spPr>
        <a:xfrm>
          <a:off x="6800362" y="88682"/>
          <a:ext cx="3091074" cy="1854644"/>
        </a:xfrm>
        <a:prstGeom prst="rect">
          <a:avLst/>
        </a:prstGeom>
        <a:solidFill>
          <a:schemeClr val="accent3">
            <a:hueOff val="2627162"/>
            <a:satOff val="-20253"/>
            <a:lumOff val="54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rtl="1">
            <a:lnSpc>
              <a:spcPct val="90000"/>
            </a:lnSpc>
            <a:spcBef>
              <a:spcPct val="0"/>
            </a:spcBef>
            <a:spcAft>
              <a:spcPct val="35000"/>
            </a:spcAft>
          </a:pPr>
          <a:r>
            <a:rPr lang="he-IL" sz="5400" kern="1200" dirty="0"/>
            <a:t>23 מיליון רוסים</a:t>
          </a:r>
        </a:p>
      </dsp:txBody>
      <dsp:txXfrm>
        <a:off x="6800362" y="88682"/>
        <a:ext cx="3091074" cy="1854644"/>
      </dsp:txXfrm>
    </dsp:sp>
    <dsp:sp modelId="{D675E75C-306D-40F8-865E-5A5E90F18304}">
      <dsp:nvSpPr>
        <dsp:cNvPr id="0" name=""/>
        <dsp:cNvSpPr/>
      </dsp:nvSpPr>
      <dsp:spPr>
        <a:xfrm>
          <a:off x="0" y="2252434"/>
          <a:ext cx="3091074" cy="1854644"/>
        </a:xfrm>
        <a:prstGeom prst="rect">
          <a:avLst/>
        </a:prstGeom>
        <a:solidFill>
          <a:schemeClr val="accent3">
            <a:hueOff val="3940743"/>
            <a:satOff val="-30379"/>
            <a:lumOff val="82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rtl="1">
            <a:lnSpc>
              <a:spcPct val="90000"/>
            </a:lnSpc>
            <a:spcBef>
              <a:spcPct val="0"/>
            </a:spcBef>
            <a:spcAft>
              <a:spcPct val="35000"/>
            </a:spcAft>
          </a:pPr>
          <a:r>
            <a:rPr lang="he-IL" sz="5400" kern="1200" dirty="0"/>
            <a:t>6 מיליון יהודים</a:t>
          </a:r>
        </a:p>
      </dsp:txBody>
      <dsp:txXfrm>
        <a:off x="0" y="2252434"/>
        <a:ext cx="3091074" cy="1854644"/>
      </dsp:txXfrm>
    </dsp:sp>
    <dsp:sp modelId="{35A8DB74-5F06-46DD-95E7-8282E4EB875C}">
      <dsp:nvSpPr>
        <dsp:cNvPr id="0" name=""/>
        <dsp:cNvSpPr/>
      </dsp:nvSpPr>
      <dsp:spPr>
        <a:xfrm>
          <a:off x="3400181" y="2252434"/>
          <a:ext cx="3091074" cy="1854644"/>
        </a:xfrm>
        <a:prstGeom prst="rect">
          <a:avLst/>
        </a:prstGeom>
        <a:solidFill>
          <a:schemeClr val="accent3">
            <a:hueOff val="5254324"/>
            <a:satOff val="-40506"/>
            <a:lumOff val="109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rtl="1">
            <a:lnSpc>
              <a:spcPct val="90000"/>
            </a:lnSpc>
            <a:spcBef>
              <a:spcPct val="0"/>
            </a:spcBef>
            <a:spcAft>
              <a:spcPct val="35000"/>
            </a:spcAft>
          </a:pPr>
          <a:r>
            <a:rPr lang="he-IL" sz="5400" kern="1200" dirty="0"/>
            <a:t>400,000 אמריקאים</a:t>
          </a:r>
        </a:p>
      </dsp:txBody>
      <dsp:txXfrm>
        <a:off x="3400181" y="2252434"/>
        <a:ext cx="3091074" cy="1854644"/>
      </dsp:txXfrm>
    </dsp:sp>
    <dsp:sp modelId="{DFA0D122-66C4-437D-ADEF-540C7FF906AC}">
      <dsp:nvSpPr>
        <dsp:cNvPr id="0" name=""/>
        <dsp:cNvSpPr/>
      </dsp:nvSpPr>
      <dsp:spPr>
        <a:xfrm>
          <a:off x="6800362" y="2252434"/>
          <a:ext cx="3091074" cy="1854644"/>
        </a:xfrm>
        <a:prstGeom prst="rect">
          <a:avLst/>
        </a:prstGeom>
        <a:solidFill>
          <a:schemeClr val="accent3">
            <a:hueOff val="6567904"/>
            <a:satOff val="-50632"/>
            <a:lumOff val="137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ctr" defTabSz="2400300" rtl="1">
            <a:lnSpc>
              <a:spcPct val="90000"/>
            </a:lnSpc>
            <a:spcBef>
              <a:spcPct val="0"/>
            </a:spcBef>
            <a:spcAft>
              <a:spcPct val="35000"/>
            </a:spcAft>
          </a:pPr>
          <a:r>
            <a:rPr lang="he-IL" sz="5400" kern="1200" dirty="0"/>
            <a:t>450,000 בריטים</a:t>
          </a:r>
        </a:p>
      </dsp:txBody>
      <dsp:txXfrm>
        <a:off x="6800362" y="2252434"/>
        <a:ext cx="3091074" cy="1854644"/>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6E1240B2-08E9-473A-B99A-D4F9FA107FE0}" type="datetimeFigureOut">
              <a:rPr lang="he-IL" smtClean="0"/>
              <a:t>י"ח/חשון/תשפ"ב</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36551EC6-A674-4286-B09E-E727013F869A}" type="slidenum">
              <a:rPr lang="he-IL" smtClean="0"/>
              <a:t>‹#›</a:t>
            </a:fld>
            <a:endParaRPr lang="he-IL"/>
          </a:p>
        </p:txBody>
      </p:sp>
    </p:spTree>
    <p:extLst>
      <p:ext uri="{BB962C8B-B14F-4D97-AF65-F5344CB8AC3E}">
        <p14:creationId xmlns:p14="http://schemas.microsoft.com/office/powerpoint/2010/main" val="369495216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Copyright </a:t>
            </a:r>
            <a:r>
              <a:rPr lang="en-US" b="1"/>
              <a:t>PresentationGo.com</a:t>
            </a:r>
            <a:r>
              <a:rPr lang="en-US"/>
              <a:t> – The free PowerPoint template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12</a:t>
            </a:fld>
            <a:endParaRPr lang="en-US"/>
          </a:p>
        </p:txBody>
      </p:sp>
    </p:spTree>
    <p:extLst>
      <p:ext uri="{BB962C8B-B14F-4D97-AF65-F5344CB8AC3E}">
        <p14:creationId xmlns:p14="http://schemas.microsoft.com/office/powerpoint/2010/main" val="2647137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Copyright </a:t>
            </a:r>
            <a:r>
              <a:rPr lang="en-US" b="1" dirty="0"/>
              <a:t>PresentationGo.com</a:t>
            </a:r>
            <a:r>
              <a:rPr lang="en-US" dirty="0"/>
              <a:t> – The free PowerPoint library</a:t>
            </a:r>
          </a:p>
        </p:txBody>
      </p:sp>
      <p:sp>
        <p:nvSpPr>
          <p:cNvPr id="4" name="Slide Number Placeholder 3"/>
          <p:cNvSpPr>
            <a:spLocks noGrp="1"/>
          </p:cNvSpPr>
          <p:nvPr>
            <p:ph type="sldNum" sz="quarter" idx="10"/>
          </p:nvPr>
        </p:nvSpPr>
        <p:spPr/>
        <p:txBody>
          <a:bodyPr/>
          <a:lstStyle/>
          <a:p>
            <a:fld id="{B68D2766-C49B-4C1A-9FEE-6F146754B02B}" type="slidenum">
              <a:rPr lang="en-US" smtClean="0"/>
              <a:t>33</a:t>
            </a:fld>
            <a:endParaRPr lang="en-US"/>
          </a:p>
        </p:txBody>
      </p:sp>
    </p:spTree>
    <p:extLst>
      <p:ext uri="{BB962C8B-B14F-4D97-AF65-F5344CB8AC3E}">
        <p14:creationId xmlns:p14="http://schemas.microsoft.com/office/powerpoint/2010/main" val="2978220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10/24/2021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4509A250-FF31-4206-8172-F9D3106AACB1}" type="datetimeFigureOut">
              <a:rPr lang="en-US" dirty="0"/>
              <a:t>10/24/2021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he-IL"/>
              <a:t>לחץ כדי לערוך סגנון כותרת של תבנית בסיס</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4509A250-FF31-4206-8172-F9D3106AACB1}" type="datetimeFigureOut">
              <a:rPr lang="en-US" dirty="0"/>
              <a:t>10/24/2021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he-IL"/>
              <a:t>לחץ כדי לערוך סגנון כותרת של תבנית בסיס</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he-IL"/>
              <a:t>ערוך סגנונות טקסט של תבנית בסיס</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4509A250-FF31-4206-8172-F9D3106AACB1}" type="datetimeFigureOut">
              <a:rPr lang="en-US" dirty="0"/>
              <a:t>10/24/2021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4509A250-FF31-4206-8172-F9D3106AACB1}" type="datetimeFigureOut">
              <a:rPr lang="en-US" dirty="0"/>
              <a:t>10/24/2021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עמודו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10/24/2021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עמודת 3 תמונו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10/24/2021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nchorCtr="0"/>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10/24/2021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10/24/2021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9796027F-7875-4030-9381-8BD8C4F21935}" type="datetimeFigureOut">
              <a:rPr lang="en-US" dirty="0"/>
              <a:t>10/24/2021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10/24/2021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10/24/2021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10/24/2021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10/24/2021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7" name="Date Placeholder 4"/>
          <p:cNvSpPr>
            <a:spLocks noGrp="1"/>
          </p:cNvSpPr>
          <p:nvPr>
            <p:ph type="dt" sz="half" idx="10"/>
          </p:nvPr>
        </p:nvSpPr>
        <p:spPr/>
        <p:txBody>
          <a:bodyPr/>
          <a:lstStyle/>
          <a:p>
            <a:fld id="{4509A250-FF31-4206-8172-F9D3106AACB1}" type="datetimeFigureOut">
              <a:rPr lang="en-US" dirty="0"/>
              <a:t>10/24/2021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4509A250-FF31-4206-8172-F9D3106AACB1}" type="datetimeFigureOut">
              <a:rPr lang="en-US" dirty="0"/>
              <a:t>10/24/2021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10/24/2021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he.wikipedia.org/wiki/15_%D7%91%D7%99%D7%95%D7%9C%D7%99"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5.jpeg"/><Relationship Id="rId7" Type="http://schemas.openxmlformats.org/officeDocument/2006/relationships/hyperlink" Target="https://www.yadvashem.org/yv/en/holocaust/france/deportations.asp"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hyperlink" Target="https://en.wikipedia.org/wiki/The_Holocaust_in_Franc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hyperlink" Target="https://he.wikipedia.org/wiki/%D7%99%D7%94%D7%93%D7%95%D7%AA_%D7%99%D7%95%D7%95%D7%9F"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he.wikipedia.org/wiki/%D7%90%D7%A8%D7%95%D7%95%D7%99%D7%9F_%D7%A8%D7%95%D7%9E%D7%9C"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5.gi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pinterest.com.au/pin/385339311847384310/"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hyperlink" Target="https://he.wikipedia.org/wiki/%D7%A7%D7%95%D7%91%D7%A5:Eastern_Front_1941-06_to_1941-12_He.png" TargetMode="External"/><Relationship Id="rId7" Type="http://schemas.openxmlformats.org/officeDocument/2006/relationships/diagramQuickStyle" Target="../diagrams/quickStyle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6.png"/><Relationship Id="rId9" Type="http://schemas.microsoft.com/office/2007/relationships/diagramDrawing" Target="../diagrams/drawing4.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7.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8.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hyperlink" Target="http://www.dcstamps.com/naples-amg-occupation-of-italy/"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hyperlink" Target="http://streamm4u.com/watch/movie/the-book-thief-2013.19954.html"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png"/><Relationship Id="rId7" Type="http://schemas.openxmlformats.org/officeDocument/2006/relationships/hyperlink" Target="https://www.ynet.co.il/yaan/0,7340,L-23955,00.html"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s://ww2days.com/molotov-ribbentrop-pact-ends-fued.html"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www.&#1497;&#1491;&#1506;.com/2015/12/10/%D7%90%D7%91%D7%99-%D7%94%D7%A8%D7%90%D7%9C-%D7%94%D7%A1%D7%9B%D7%9D-%D7%A8%D7%99%D7%91%D7%A0%D7%98%D7%A8%D7%95%D7%A4-%D7%9E%D7%95%D7%9C%D7%95%D7%98%D7%95%D7%91-%D7%95%D7%94%D7%A9%D7%A4%D7%A2%D7%AA/" TargetMode="Externa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hyperlink" Target="https://lib.cet.ac.il/pages/item.asp?item=20632"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83533BE-4A33-49A2-B12A-044BC6BB0204}"/>
              </a:ext>
            </a:extLst>
          </p:cNvPr>
          <p:cNvSpPr>
            <a:spLocks noGrp="1"/>
          </p:cNvSpPr>
          <p:nvPr>
            <p:ph type="ctrTitle"/>
          </p:nvPr>
        </p:nvSpPr>
        <p:spPr>
          <a:xfrm>
            <a:off x="1154955" y="1484243"/>
            <a:ext cx="8825658" cy="1782390"/>
          </a:xfrm>
        </p:spPr>
        <p:txBody>
          <a:bodyPr/>
          <a:lstStyle/>
          <a:p>
            <a:pPr algn="r"/>
            <a:r>
              <a:rPr lang="he-IL" dirty="0">
                <a:latin typeface="Gisha" panose="020B0502040204020203" pitchFamily="34" charset="-79"/>
                <a:cs typeface="Gisha" panose="020B0502040204020203" pitchFamily="34" charset="-79"/>
              </a:rPr>
              <a:t>נאציזם ושואה מצגת 2#</a:t>
            </a:r>
          </a:p>
        </p:txBody>
      </p:sp>
      <p:sp>
        <p:nvSpPr>
          <p:cNvPr id="3" name="כותרת משנה 2">
            <a:extLst>
              <a:ext uri="{FF2B5EF4-FFF2-40B4-BE49-F238E27FC236}">
                <a16:creationId xmlns:a16="http://schemas.microsoft.com/office/drawing/2014/main" id="{165B60A1-7A1F-4B7F-ABFD-94F74127B482}"/>
              </a:ext>
            </a:extLst>
          </p:cNvPr>
          <p:cNvSpPr>
            <a:spLocks noGrp="1"/>
          </p:cNvSpPr>
          <p:nvPr>
            <p:ph type="subTitle" idx="1"/>
          </p:nvPr>
        </p:nvSpPr>
        <p:spPr>
          <a:xfrm>
            <a:off x="1154955" y="3591368"/>
            <a:ext cx="8825658" cy="2047432"/>
          </a:xfrm>
        </p:spPr>
        <p:txBody>
          <a:bodyPr>
            <a:normAutofit/>
          </a:bodyPr>
          <a:lstStyle/>
          <a:p>
            <a:pPr algn="ctr"/>
            <a:r>
              <a:rPr lang="he-IL" sz="3500" dirty="0">
                <a:latin typeface="Gisha" panose="020B0502040204020203" pitchFamily="34" charset="-79"/>
                <a:cs typeface="Gisha" panose="020B0502040204020203" pitchFamily="34" charset="-79"/>
              </a:rPr>
              <a:t>מלחמת העולם </a:t>
            </a:r>
            <a:r>
              <a:rPr lang="he-IL" sz="3500" dirty="0" err="1">
                <a:latin typeface="Gisha" panose="020B0502040204020203" pitchFamily="34" charset="-79"/>
                <a:cs typeface="Gisha" panose="020B0502040204020203" pitchFamily="34" charset="-79"/>
              </a:rPr>
              <a:t>השניה</a:t>
            </a:r>
            <a:endParaRPr lang="he-IL" sz="3500" dirty="0">
              <a:latin typeface="Gisha" panose="020B0502040204020203" pitchFamily="34" charset="-79"/>
              <a:cs typeface="Gisha" panose="020B0502040204020203" pitchFamily="34" charset="-79"/>
            </a:endParaRPr>
          </a:p>
          <a:p>
            <a:pPr algn="ctr"/>
            <a:endParaRPr lang="he-IL" dirty="0">
              <a:latin typeface="Gisha" panose="020B0502040204020203" pitchFamily="34" charset="-79"/>
              <a:cs typeface="Gisha" panose="020B0502040204020203" pitchFamily="34" charset="-79"/>
            </a:endParaRPr>
          </a:p>
          <a:p>
            <a:pPr algn="ctr"/>
            <a:endParaRPr lang="he-IL" dirty="0">
              <a:latin typeface="Gisha" panose="020B0502040204020203" pitchFamily="34" charset="-79"/>
              <a:cs typeface="Gisha" panose="020B0502040204020203" pitchFamily="34" charset="-79"/>
            </a:endParaRPr>
          </a:p>
          <a:p>
            <a:r>
              <a:rPr lang="he-IL" dirty="0">
                <a:latin typeface="Gisha" panose="020B0502040204020203" pitchFamily="34" charset="-79"/>
                <a:cs typeface="Gisha" panose="020B0502040204020203" pitchFamily="34" charset="-79"/>
              </a:rPr>
              <a:t>©עליזה קרני-ראם</a:t>
            </a:r>
          </a:p>
        </p:txBody>
      </p:sp>
    </p:spTree>
    <p:extLst>
      <p:ext uri="{BB962C8B-B14F-4D97-AF65-F5344CB8AC3E}">
        <p14:creationId xmlns:p14="http://schemas.microsoft.com/office/powerpoint/2010/main" val="136053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7F1B4-B831-4277-8AB0-32767F7EB7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כותרת 1">
            <a:extLst>
              <a:ext uri="{FF2B5EF4-FFF2-40B4-BE49-F238E27FC236}">
                <a16:creationId xmlns:a16="http://schemas.microsoft.com/office/drawing/2014/main" id="{04915274-F840-4D26-9D00-331011DF9B55}"/>
              </a:ext>
            </a:extLst>
          </p:cNvPr>
          <p:cNvSpPr>
            <a:spLocks noGrp="1"/>
          </p:cNvSpPr>
          <p:nvPr>
            <p:ph type="title"/>
          </p:nvPr>
        </p:nvSpPr>
        <p:spPr>
          <a:xfrm>
            <a:off x="648930" y="629267"/>
            <a:ext cx="9252154" cy="1016654"/>
          </a:xfrm>
        </p:spPr>
        <p:txBody>
          <a:bodyPr>
            <a:normAutofit/>
          </a:bodyPr>
          <a:lstStyle/>
          <a:p>
            <a:r>
              <a:rPr lang="he-IL" dirty="0">
                <a:solidFill>
                  <a:srgbClr val="EBEBEB"/>
                </a:solidFill>
                <a:latin typeface="Gisha" panose="020B0502040204020203" pitchFamily="34" charset="-79"/>
                <a:cs typeface="Gisha" panose="020B0502040204020203" pitchFamily="34" charset="-79"/>
              </a:rPr>
              <a:t>היטלר ברחבי אירופה- 1939-1941</a:t>
            </a:r>
          </a:p>
        </p:txBody>
      </p:sp>
      <p:sp>
        <p:nvSpPr>
          <p:cNvPr id="14" name="Rectangle 13">
            <a:extLst>
              <a:ext uri="{FF2B5EF4-FFF2-40B4-BE49-F238E27FC236}">
                <a16:creationId xmlns:a16="http://schemas.microsoft.com/office/drawing/2014/main" id="{12F7E335-851A-4CAE-B09F-E657819D46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Shape 15">
            <a:extLst>
              <a:ext uri="{FF2B5EF4-FFF2-40B4-BE49-F238E27FC236}">
                <a16:creationId xmlns:a16="http://schemas.microsoft.com/office/drawing/2014/main" id="{10B541F0-7F6E-402E-84D8-CF96EACA5F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מציין מיקום תוכן 2">
            <a:extLst>
              <a:ext uri="{FF2B5EF4-FFF2-40B4-BE49-F238E27FC236}">
                <a16:creationId xmlns:a16="http://schemas.microsoft.com/office/drawing/2014/main" id="{CE91F140-3327-4C26-A68A-CD5A676420AA}"/>
              </a:ext>
            </a:extLst>
          </p:cNvPr>
          <p:cNvGraphicFramePr>
            <a:graphicFrameLocks noGrp="1"/>
          </p:cNvGraphicFramePr>
          <p:nvPr>
            <p:ph idx="1"/>
            <p:extLst>
              <p:ext uri="{D42A27DB-BD31-4B8C-83A1-F6EECF244321}">
                <p14:modId xmlns:p14="http://schemas.microsoft.com/office/powerpoint/2010/main" val="4035113065"/>
              </p:ext>
            </p:extLst>
          </p:nvPr>
        </p:nvGraphicFramePr>
        <p:xfrm>
          <a:off x="648930" y="2286162"/>
          <a:ext cx="10895370" cy="3928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3662291"/>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47F1B4-B831-4277-8AB0-32767F7EB7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D80CFA21-AB7C-4BEB-9BFF-05764FBBF3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כותרת 1">
            <a:extLst>
              <a:ext uri="{FF2B5EF4-FFF2-40B4-BE49-F238E27FC236}">
                <a16:creationId xmlns:a16="http://schemas.microsoft.com/office/drawing/2014/main" id="{04915274-F840-4D26-9D00-331011DF9B55}"/>
              </a:ext>
            </a:extLst>
          </p:cNvPr>
          <p:cNvSpPr>
            <a:spLocks noGrp="1"/>
          </p:cNvSpPr>
          <p:nvPr>
            <p:ph type="title"/>
          </p:nvPr>
        </p:nvSpPr>
        <p:spPr>
          <a:xfrm>
            <a:off x="648930" y="629267"/>
            <a:ext cx="9252154" cy="1016654"/>
          </a:xfrm>
        </p:spPr>
        <p:txBody>
          <a:bodyPr>
            <a:normAutofit/>
          </a:bodyPr>
          <a:lstStyle/>
          <a:p>
            <a:r>
              <a:rPr lang="he-IL">
                <a:solidFill>
                  <a:srgbClr val="EBEBEB"/>
                </a:solidFill>
                <a:latin typeface="Gisha" panose="020B0502040204020203" pitchFamily="34" charset="-79"/>
                <a:cs typeface="Gisha" panose="020B0502040204020203" pitchFamily="34" charset="-79"/>
              </a:rPr>
              <a:t>1.9.1939: הפלישה לפולין</a:t>
            </a:r>
          </a:p>
        </p:txBody>
      </p:sp>
      <p:sp>
        <p:nvSpPr>
          <p:cNvPr id="14" name="Rectangle 13">
            <a:extLst>
              <a:ext uri="{FF2B5EF4-FFF2-40B4-BE49-F238E27FC236}">
                <a16:creationId xmlns:a16="http://schemas.microsoft.com/office/drawing/2014/main" id="{12F7E335-851A-4CAE-B09F-E657819D46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Shape 15">
            <a:extLst>
              <a:ext uri="{FF2B5EF4-FFF2-40B4-BE49-F238E27FC236}">
                <a16:creationId xmlns:a16="http://schemas.microsoft.com/office/drawing/2014/main" id="{10B541F0-7F6E-402E-84D8-CF96EACA5F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מציין מיקום תוכן 2">
            <a:extLst>
              <a:ext uri="{FF2B5EF4-FFF2-40B4-BE49-F238E27FC236}">
                <a16:creationId xmlns:a16="http://schemas.microsoft.com/office/drawing/2014/main" id="{9AB17F2F-51B6-4B0B-B313-0842B336B70D}"/>
              </a:ext>
            </a:extLst>
          </p:cNvPr>
          <p:cNvGraphicFramePr>
            <a:graphicFrameLocks noGrp="1"/>
          </p:cNvGraphicFramePr>
          <p:nvPr>
            <p:ph idx="1"/>
            <p:extLst>
              <p:ext uri="{D42A27DB-BD31-4B8C-83A1-F6EECF244321}">
                <p14:modId xmlns:p14="http://schemas.microsoft.com/office/powerpoint/2010/main" val="1430970032"/>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6548541"/>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he-IL" dirty="0">
                <a:latin typeface="Gisha" panose="020B0502040204020203" pitchFamily="34" charset="-79"/>
                <a:cs typeface="Gisha" panose="020B0502040204020203" pitchFamily="34" charset="-79"/>
              </a:rPr>
              <a:t>פולין למעשה מתחלקת ל-3:</a:t>
            </a:r>
            <a:endParaRPr lang="en-US" dirty="0">
              <a:latin typeface="Gisha" panose="020B0502040204020203" pitchFamily="34" charset="-79"/>
              <a:cs typeface="Gisha" panose="020B0502040204020203" pitchFamily="34" charset="-79"/>
            </a:endParaRPr>
          </a:p>
        </p:txBody>
      </p:sp>
      <p:sp>
        <p:nvSpPr>
          <p:cNvPr id="50" name="Freeform: Shape 49"/>
          <p:cNvSpPr/>
          <p:nvPr/>
        </p:nvSpPr>
        <p:spPr>
          <a:xfrm rot="158526">
            <a:off x="4622611" y="1727054"/>
            <a:ext cx="4141527" cy="655754"/>
          </a:xfrm>
          <a:custGeom>
            <a:avLst/>
            <a:gdLst>
              <a:gd name="connsiteX0" fmla="*/ 0 w 4258374"/>
              <a:gd name="connsiteY0" fmla="*/ 0 h 674255"/>
              <a:gd name="connsiteX1" fmla="*/ 4258374 w 4258374"/>
              <a:gd name="connsiteY1" fmla="*/ 0 h 674255"/>
              <a:gd name="connsiteX2" fmla="*/ 4258374 w 4258374"/>
              <a:gd name="connsiteY2" fmla="*/ 196321 h 674255"/>
              <a:gd name="connsiteX3" fmla="*/ 3938879 w 4258374"/>
              <a:gd name="connsiteY3" fmla="*/ 674255 h 674255"/>
              <a:gd name="connsiteX4" fmla="*/ 0 w 4258374"/>
              <a:gd name="connsiteY4" fmla="*/ 674255 h 674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8374" h="674255">
                <a:moveTo>
                  <a:pt x="0" y="0"/>
                </a:moveTo>
                <a:lnTo>
                  <a:pt x="4258374" y="0"/>
                </a:lnTo>
                <a:lnTo>
                  <a:pt x="4258374" y="196321"/>
                </a:lnTo>
                <a:lnTo>
                  <a:pt x="3938879" y="674255"/>
                </a:lnTo>
                <a:lnTo>
                  <a:pt x="0" y="674255"/>
                </a:lnTo>
                <a:close/>
              </a:path>
            </a:pathLst>
          </a:custGeom>
          <a:ln>
            <a:noFill/>
          </a:ln>
          <a:effectLst>
            <a:outerShdw blurRad="317500" dist="3175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4" name="Freeform: Shape 43"/>
          <p:cNvSpPr/>
          <p:nvPr/>
        </p:nvSpPr>
        <p:spPr>
          <a:xfrm flipV="1">
            <a:off x="6411028" y="1498777"/>
            <a:ext cx="3170973" cy="979139"/>
          </a:xfrm>
          <a:custGeom>
            <a:avLst/>
            <a:gdLst>
              <a:gd name="connsiteX0" fmla="*/ 2521527 w 3260437"/>
              <a:gd name="connsiteY0" fmla="*/ 1027545 h 1027545"/>
              <a:gd name="connsiteX1" fmla="*/ 3260437 w 3260437"/>
              <a:gd name="connsiteY1" fmla="*/ 1027545 h 1027545"/>
              <a:gd name="connsiteX2" fmla="*/ 2521527 w 3260437"/>
              <a:gd name="connsiteY2" fmla="*/ 0 h 1027545"/>
              <a:gd name="connsiteX3" fmla="*/ 2521527 w 3260437"/>
              <a:gd name="connsiteY3" fmla="*/ 2306 h 1027545"/>
              <a:gd name="connsiteX4" fmla="*/ 0 w 3260437"/>
              <a:gd name="connsiteY4" fmla="*/ 2306 h 1027545"/>
              <a:gd name="connsiteX5" fmla="*/ 0 w 3260437"/>
              <a:gd name="connsiteY5" fmla="*/ 1027543 h 1027545"/>
              <a:gd name="connsiteX6" fmla="*/ 2521527 w 3260437"/>
              <a:gd name="connsiteY6" fmla="*/ 1027543 h 1027545"/>
              <a:gd name="connsiteX0" fmla="*/ 2521527 w 3260437"/>
              <a:gd name="connsiteY0" fmla="*/ 1027543 h 1027545"/>
              <a:gd name="connsiteX1" fmla="*/ 3260437 w 3260437"/>
              <a:gd name="connsiteY1" fmla="*/ 1027545 h 1027545"/>
              <a:gd name="connsiteX2" fmla="*/ 2521527 w 3260437"/>
              <a:gd name="connsiteY2" fmla="*/ 0 h 1027545"/>
              <a:gd name="connsiteX3" fmla="*/ 2521527 w 3260437"/>
              <a:gd name="connsiteY3" fmla="*/ 2306 h 1027545"/>
              <a:gd name="connsiteX4" fmla="*/ 0 w 3260437"/>
              <a:gd name="connsiteY4" fmla="*/ 2306 h 1027545"/>
              <a:gd name="connsiteX5" fmla="*/ 0 w 3260437"/>
              <a:gd name="connsiteY5" fmla="*/ 1027543 h 1027545"/>
              <a:gd name="connsiteX6" fmla="*/ 2521527 w 3260437"/>
              <a:gd name="connsiteY6" fmla="*/ 1027543 h 102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0437" h="1027545">
                <a:moveTo>
                  <a:pt x="2521527" y="1027543"/>
                </a:moveTo>
                <a:lnTo>
                  <a:pt x="3260437" y="1027545"/>
                </a:lnTo>
                <a:lnTo>
                  <a:pt x="2521527" y="0"/>
                </a:lnTo>
                <a:lnTo>
                  <a:pt x="2521527" y="2306"/>
                </a:lnTo>
                <a:lnTo>
                  <a:pt x="0" y="2306"/>
                </a:lnTo>
                <a:lnTo>
                  <a:pt x="0" y="1027543"/>
                </a:lnTo>
                <a:lnTo>
                  <a:pt x="2521527" y="102754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7" name="Freeform: Shape 46"/>
          <p:cNvSpPr/>
          <p:nvPr/>
        </p:nvSpPr>
        <p:spPr>
          <a:xfrm flipV="1">
            <a:off x="4659190" y="1498777"/>
            <a:ext cx="1895566" cy="979139"/>
          </a:xfrm>
          <a:custGeom>
            <a:avLst/>
            <a:gdLst>
              <a:gd name="connsiteX0" fmla="*/ 0 w 1348509"/>
              <a:gd name="connsiteY0" fmla="*/ 1004502 h 1004502"/>
              <a:gd name="connsiteX1" fmla="*/ 1348509 w 1348509"/>
              <a:gd name="connsiteY1" fmla="*/ 1004502 h 1004502"/>
              <a:gd name="connsiteX2" fmla="*/ 1348509 w 1348509"/>
              <a:gd name="connsiteY2" fmla="*/ 0 h 1004502"/>
              <a:gd name="connsiteX3" fmla="*/ 0 w 1348509"/>
              <a:gd name="connsiteY3" fmla="*/ 0 h 1004502"/>
            </a:gdLst>
            <a:ahLst/>
            <a:cxnLst>
              <a:cxn ang="0">
                <a:pos x="connsiteX0" y="connsiteY0"/>
              </a:cxn>
              <a:cxn ang="0">
                <a:pos x="connsiteX1" y="connsiteY1"/>
              </a:cxn>
              <a:cxn ang="0">
                <a:pos x="connsiteX2" y="connsiteY2"/>
              </a:cxn>
              <a:cxn ang="0">
                <a:pos x="connsiteX3" y="connsiteY3"/>
              </a:cxn>
            </a:cxnLst>
            <a:rect l="l" t="t" r="r" b="b"/>
            <a:pathLst>
              <a:path w="1348509" h="1004502">
                <a:moveTo>
                  <a:pt x="0" y="1004502"/>
                </a:moveTo>
                <a:lnTo>
                  <a:pt x="1348509" y="1004502"/>
                </a:lnTo>
                <a:lnTo>
                  <a:pt x="1348509" y="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9" name="Rectangle 38"/>
          <p:cNvSpPr/>
          <p:nvPr/>
        </p:nvSpPr>
        <p:spPr>
          <a:xfrm>
            <a:off x="3590390" y="2001821"/>
            <a:ext cx="1311507" cy="6467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 name="Rectangle 6"/>
          <p:cNvSpPr/>
          <p:nvPr/>
        </p:nvSpPr>
        <p:spPr>
          <a:xfrm>
            <a:off x="3590390" y="1337085"/>
            <a:ext cx="1311507" cy="673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 name="Frame 7"/>
          <p:cNvSpPr/>
          <p:nvPr/>
        </p:nvSpPr>
        <p:spPr>
          <a:xfrm>
            <a:off x="3590390" y="1337084"/>
            <a:ext cx="1311507" cy="1311507"/>
          </a:xfrm>
          <a:prstGeom prst="frame">
            <a:avLst/>
          </a:prstGeom>
          <a:solidFill>
            <a:schemeClr val="bg1"/>
          </a:solidFill>
          <a:ln>
            <a:noFill/>
          </a:ln>
          <a:effectLst>
            <a:outerShdw blurRad="317500" dist="508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6" name="Freeform: Shape 55"/>
          <p:cNvSpPr/>
          <p:nvPr/>
        </p:nvSpPr>
        <p:spPr>
          <a:xfrm rot="21441474" flipH="1">
            <a:off x="3428184" y="3390401"/>
            <a:ext cx="4143141" cy="655754"/>
          </a:xfrm>
          <a:custGeom>
            <a:avLst/>
            <a:gdLst>
              <a:gd name="connsiteX0" fmla="*/ 0 w 4258374"/>
              <a:gd name="connsiteY0" fmla="*/ 0 h 674255"/>
              <a:gd name="connsiteX1" fmla="*/ 4258374 w 4258374"/>
              <a:gd name="connsiteY1" fmla="*/ 0 h 674255"/>
              <a:gd name="connsiteX2" fmla="*/ 4258374 w 4258374"/>
              <a:gd name="connsiteY2" fmla="*/ 196321 h 674255"/>
              <a:gd name="connsiteX3" fmla="*/ 3938879 w 4258374"/>
              <a:gd name="connsiteY3" fmla="*/ 674255 h 674255"/>
              <a:gd name="connsiteX4" fmla="*/ 0 w 4258374"/>
              <a:gd name="connsiteY4" fmla="*/ 674255 h 674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8374" h="674255">
                <a:moveTo>
                  <a:pt x="0" y="0"/>
                </a:moveTo>
                <a:lnTo>
                  <a:pt x="4258374" y="0"/>
                </a:lnTo>
                <a:lnTo>
                  <a:pt x="4258374" y="196321"/>
                </a:lnTo>
                <a:lnTo>
                  <a:pt x="3938879" y="674255"/>
                </a:lnTo>
                <a:lnTo>
                  <a:pt x="0" y="674255"/>
                </a:lnTo>
                <a:close/>
              </a:path>
            </a:pathLst>
          </a:custGeom>
          <a:ln>
            <a:noFill/>
          </a:ln>
          <a:effectLst>
            <a:outerShdw blurRad="317500" dist="3175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9" name="Freeform: Shape 58"/>
          <p:cNvSpPr/>
          <p:nvPr/>
        </p:nvSpPr>
        <p:spPr>
          <a:xfrm flipH="1" flipV="1">
            <a:off x="2610002" y="3162124"/>
            <a:ext cx="3172207" cy="979139"/>
          </a:xfrm>
          <a:custGeom>
            <a:avLst/>
            <a:gdLst>
              <a:gd name="connsiteX0" fmla="*/ 2521527 w 3260437"/>
              <a:gd name="connsiteY0" fmla="*/ 1027545 h 1027545"/>
              <a:gd name="connsiteX1" fmla="*/ 3260437 w 3260437"/>
              <a:gd name="connsiteY1" fmla="*/ 1027545 h 1027545"/>
              <a:gd name="connsiteX2" fmla="*/ 2521527 w 3260437"/>
              <a:gd name="connsiteY2" fmla="*/ 0 h 1027545"/>
              <a:gd name="connsiteX3" fmla="*/ 2521527 w 3260437"/>
              <a:gd name="connsiteY3" fmla="*/ 2306 h 1027545"/>
              <a:gd name="connsiteX4" fmla="*/ 0 w 3260437"/>
              <a:gd name="connsiteY4" fmla="*/ 2306 h 1027545"/>
              <a:gd name="connsiteX5" fmla="*/ 0 w 3260437"/>
              <a:gd name="connsiteY5" fmla="*/ 1027543 h 1027545"/>
              <a:gd name="connsiteX6" fmla="*/ 2521527 w 3260437"/>
              <a:gd name="connsiteY6" fmla="*/ 1027543 h 1027545"/>
              <a:gd name="connsiteX0" fmla="*/ 2521527 w 3260437"/>
              <a:gd name="connsiteY0" fmla="*/ 1027543 h 1027545"/>
              <a:gd name="connsiteX1" fmla="*/ 3260437 w 3260437"/>
              <a:gd name="connsiteY1" fmla="*/ 1027545 h 1027545"/>
              <a:gd name="connsiteX2" fmla="*/ 2521527 w 3260437"/>
              <a:gd name="connsiteY2" fmla="*/ 0 h 1027545"/>
              <a:gd name="connsiteX3" fmla="*/ 2521527 w 3260437"/>
              <a:gd name="connsiteY3" fmla="*/ 2306 h 1027545"/>
              <a:gd name="connsiteX4" fmla="*/ 0 w 3260437"/>
              <a:gd name="connsiteY4" fmla="*/ 2306 h 1027545"/>
              <a:gd name="connsiteX5" fmla="*/ 0 w 3260437"/>
              <a:gd name="connsiteY5" fmla="*/ 1027543 h 1027545"/>
              <a:gd name="connsiteX6" fmla="*/ 2521527 w 3260437"/>
              <a:gd name="connsiteY6" fmla="*/ 1027543 h 102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0437" h="1027545">
                <a:moveTo>
                  <a:pt x="2521527" y="1027543"/>
                </a:moveTo>
                <a:lnTo>
                  <a:pt x="3260437" y="1027545"/>
                </a:lnTo>
                <a:lnTo>
                  <a:pt x="2521527" y="0"/>
                </a:lnTo>
                <a:lnTo>
                  <a:pt x="2521527" y="2306"/>
                </a:lnTo>
                <a:lnTo>
                  <a:pt x="0" y="2306"/>
                </a:lnTo>
                <a:lnTo>
                  <a:pt x="0" y="1027543"/>
                </a:lnTo>
                <a:lnTo>
                  <a:pt x="2521527" y="102754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1" name="Freeform: Shape 60"/>
          <p:cNvSpPr/>
          <p:nvPr/>
        </p:nvSpPr>
        <p:spPr>
          <a:xfrm flipH="1" flipV="1">
            <a:off x="5638425" y="3162124"/>
            <a:ext cx="1896304" cy="979139"/>
          </a:xfrm>
          <a:custGeom>
            <a:avLst/>
            <a:gdLst>
              <a:gd name="connsiteX0" fmla="*/ 0 w 1348509"/>
              <a:gd name="connsiteY0" fmla="*/ 1004502 h 1004502"/>
              <a:gd name="connsiteX1" fmla="*/ 1348509 w 1348509"/>
              <a:gd name="connsiteY1" fmla="*/ 1004502 h 1004502"/>
              <a:gd name="connsiteX2" fmla="*/ 1348509 w 1348509"/>
              <a:gd name="connsiteY2" fmla="*/ 0 h 1004502"/>
              <a:gd name="connsiteX3" fmla="*/ 0 w 1348509"/>
              <a:gd name="connsiteY3" fmla="*/ 0 h 1004502"/>
            </a:gdLst>
            <a:ahLst/>
            <a:cxnLst>
              <a:cxn ang="0">
                <a:pos x="connsiteX0" y="connsiteY0"/>
              </a:cxn>
              <a:cxn ang="0">
                <a:pos x="connsiteX1" y="connsiteY1"/>
              </a:cxn>
              <a:cxn ang="0">
                <a:pos x="connsiteX2" y="connsiteY2"/>
              </a:cxn>
              <a:cxn ang="0">
                <a:pos x="connsiteX3" y="connsiteY3"/>
              </a:cxn>
            </a:cxnLst>
            <a:rect l="l" t="t" r="r" b="b"/>
            <a:pathLst>
              <a:path w="1348509" h="1004502">
                <a:moveTo>
                  <a:pt x="0" y="1004502"/>
                </a:moveTo>
                <a:lnTo>
                  <a:pt x="1348509" y="1004502"/>
                </a:lnTo>
                <a:lnTo>
                  <a:pt x="1348509" y="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4" name="Rectangle 63"/>
          <p:cNvSpPr/>
          <p:nvPr/>
        </p:nvSpPr>
        <p:spPr>
          <a:xfrm flipH="1">
            <a:off x="7291927" y="3665170"/>
            <a:ext cx="1312018" cy="6467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6" name="Rectangle 65"/>
          <p:cNvSpPr/>
          <p:nvPr/>
        </p:nvSpPr>
        <p:spPr>
          <a:xfrm flipH="1">
            <a:off x="7291927" y="3000432"/>
            <a:ext cx="1312018" cy="67371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9" name="Frame 68"/>
          <p:cNvSpPr/>
          <p:nvPr/>
        </p:nvSpPr>
        <p:spPr>
          <a:xfrm flipH="1">
            <a:off x="7291927" y="3000432"/>
            <a:ext cx="1312018" cy="1311507"/>
          </a:xfrm>
          <a:prstGeom prst="frame">
            <a:avLst/>
          </a:prstGeom>
          <a:solidFill>
            <a:schemeClr val="bg1"/>
          </a:solidFill>
          <a:ln>
            <a:noFill/>
          </a:ln>
          <a:effectLst>
            <a:outerShdw blurRad="317500" dist="508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1" name="Freeform: Shape 70"/>
          <p:cNvSpPr/>
          <p:nvPr/>
        </p:nvSpPr>
        <p:spPr>
          <a:xfrm rot="158526">
            <a:off x="4622611" y="5053749"/>
            <a:ext cx="4141527" cy="655754"/>
          </a:xfrm>
          <a:custGeom>
            <a:avLst/>
            <a:gdLst>
              <a:gd name="connsiteX0" fmla="*/ 0 w 4258374"/>
              <a:gd name="connsiteY0" fmla="*/ 0 h 674255"/>
              <a:gd name="connsiteX1" fmla="*/ 4258374 w 4258374"/>
              <a:gd name="connsiteY1" fmla="*/ 0 h 674255"/>
              <a:gd name="connsiteX2" fmla="*/ 4258374 w 4258374"/>
              <a:gd name="connsiteY2" fmla="*/ 196321 h 674255"/>
              <a:gd name="connsiteX3" fmla="*/ 3938879 w 4258374"/>
              <a:gd name="connsiteY3" fmla="*/ 674255 h 674255"/>
              <a:gd name="connsiteX4" fmla="*/ 0 w 4258374"/>
              <a:gd name="connsiteY4" fmla="*/ 674255 h 674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8374" h="674255">
                <a:moveTo>
                  <a:pt x="0" y="0"/>
                </a:moveTo>
                <a:lnTo>
                  <a:pt x="4258374" y="0"/>
                </a:lnTo>
                <a:lnTo>
                  <a:pt x="4258374" y="196321"/>
                </a:lnTo>
                <a:lnTo>
                  <a:pt x="3938879" y="674255"/>
                </a:lnTo>
                <a:lnTo>
                  <a:pt x="0" y="674255"/>
                </a:lnTo>
                <a:close/>
              </a:path>
            </a:pathLst>
          </a:custGeom>
          <a:ln>
            <a:noFill/>
          </a:ln>
          <a:effectLst>
            <a:outerShdw blurRad="317500" dist="3175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2" name="Freeform: Shape 71"/>
          <p:cNvSpPr/>
          <p:nvPr/>
        </p:nvSpPr>
        <p:spPr>
          <a:xfrm flipV="1">
            <a:off x="6411028" y="4825470"/>
            <a:ext cx="3730146" cy="1185915"/>
          </a:xfrm>
          <a:custGeom>
            <a:avLst/>
            <a:gdLst>
              <a:gd name="connsiteX0" fmla="*/ 2521527 w 3260437"/>
              <a:gd name="connsiteY0" fmla="*/ 1027545 h 1027545"/>
              <a:gd name="connsiteX1" fmla="*/ 3260437 w 3260437"/>
              <a:gd name="connsiteY1" fmla="*/ 1027545 h 1027545"/>
              <a:gd name="connsiteX2" fmla="*/ 2521527 w 3260437"/>
              <a:gd name="connsiteY2" fmla="*/ 0 h 1027545"/>
              <a:gd name="connsiteX3" fmla="*/ 2521527 w 3260437"/>
              <a:gd name="connsiteY3" fmla="*/ 2306 h 1027545"/>
              <a:gd name="connsiteX4" fmla="*/ 0 w 3260437"/>
              <a:gd name="connsiteY4" fmla="*/ 2306 h 1027545"/>
              <a:gd name="connsiteX5" fmla="*/ 0 w 3260437"/>
              <a:gd name="connsiteY5" fmla="*/ 1027543 h 1027545"/>
              <a:gd name="connsiteX6" fmla="*/ 2521527 w 3260437"/>
              <a:gd name="connsiteY6" fmla="*/ 1027543 h 1027545"/>
              <a:gd name="connsiteX0" fmla="*/ 2521527 w 3260437"/>
              <a:gd name="connsiteY0" fmla="*/ 1027543 h 1027545"/>
              <a:gd name="connsiteX1" fmla="*/ 3260437 w 3260437"/>
              <a:gd name="connsiteY1" fmla="*/ 1027545 h 1027545"/>
              <a:gd name="connsiteX2" fmla="*/ 2521527 w 3260437"/>
              <a:gd name="connsiteY2" fmla="*/ 0 h 1027545"/>
              <a:gd name="connsiteX3" fmla="*/ 2521527 w 3260437"/>
              <a:gd name="connsiteY3" fmla="*/ 2306 h 1027545"/>
              <a:gd name="connsiteX4" fmla="*/ 0 w 3260437"/>
              <a:gd name="connsiteY4" fmla="*/ 2306 h 1027545"/>
              <a:gd name="connsiteX5" fmla="*/ 0 w 3260437"/>
              <a:gd name="connsiteY5" fmla="*/ 1027543 h 1027545"/>
              <a:gd name="connsiteX6" fmla="*/ 2521527 w 3260437"/>
              <a:gd name="connsiteY6" fmla="*/ 1027543 h 102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60437" h="1027545">
                <a:moveTo>
                  <a:pt x="2521527" y="1027543"/>
                </a:moveTo>
                <a:lnTo>
                  <a:pt x="3260437" y="1027545"/>
                </a:lnTo>
                <a:lnTo>
                  <a:pt x="2521527" y="0"/>
                </a:lnTo>
                <a:lnTo>
                  <a:pt x="2521527" y="2306"/>
                </a:lnTo>
                <a:lnTo>
                  <a:pt x="0" y="2306"/>
                </a:lnTo>
                <a:lnTo>
                  <a:pt x="0" y="1027543"/>
                </a:lnTo>
                <a:lnTo>
                  <a:pt x="2521527" y="102754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3" name="Freeform: Shape 72"/>
          <p:cNvSpPr/>
          <p:nvPr/>
        </p:nvSpPr>
        <p:spPr>
          <a:xfrm flipV="1">
            <a:off x="4659190" y="4825472"/>
            <a:ext cx="1895566" cy="979139"/>
          </a:xfrm>
          <a:custGeom>
            <a:avLst/>
            <a:gdLst>
              <a:gd name="connsiteX0" fmla="*/ 0 w 1348509"/>
              <a:gd name="connsiteY0" fmla="*/ 1004502 h 1004502"/>
              <a:gd name="connsiteX1" fmla="*/ 1348509 w 1348509"/>
              <a:gd name="connsiteY1" fmla="*/ 1004502 h 1004502"/>
              <a:gd name="connsiteX2" fmla="*/ 1348509 w 1348509"/>
              <a:gd name="connsiteY2" fmla="*/ 0 h 1004502"/>
              <a:gd name="connsiteX3" fmla="*/ 0 w 1348509"/>
              <a:gd name="connsiteY3" fmla="*/ 0 h 1004502"/>
            </a:gdLst>
            <a:ahLst/>
            <a:cxnLst>
              <a:cxn ang="0">
                <a:pos x="connsiteX0" y="connsiteY0"/>
              </a:cxn>
              <a:cxn ang="0">
                <a:pos x="connsiteX1" y="connsiteY1"/>
              </a:cxn>
              <a:cxn ang="0">
                <a:pos x="connsiteX2" y="connsiteY2"/>
              </a:cxn>
              <a:cxn ang="0">
                <a:pos x="connsiteX3" y="connsiteY3"/>
              </a:cxn>
            </a:cxnLst>
            <a:rect l="l" t="t" r="r" b="b"/>
            <a:pathLst>
              <a:path w="1348509" h="1004502">
                <a:moveTo>
                  <a:pt x="0" y="1004502"/>
                </a:moveTo>
                <a:lnTo>
                  <a:pt x="1348509" y="1004502"/>
                </a:lnTo>
                <a:lnTo>
                  <a:pt x="1348509" y="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6" name="Rectangle 85"/>
          <p:cNvSpPr/>
          <p:nvPr/>
        </p:nvSpPr>
        <p:spPr>
          <a:xfrm>
            <a:off x="3590390" y="5328517"/>
            <a:ext cx="1311507" cy="6467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8" name="Rectangle 87"/>
          <p:cNvSpPr/>
          <p:nvPr/>
        </p:nvSpPr>
        <p:spPr>
          <a:xfrm>
            <a:off x="3590390" y="4663781"/>
            <a:ext cx="1311507" cy="67371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1" name="Frame 90"/>
          <p:cNvSpPr/>
          <p:nvPr/>
        </p:nvSpPr>
        <p:spPr>
          <a:xfrm>
            <a:off x="3590390" y="4663781"/>
            <a:ext cx="1311507" cy="1311507"/>
          </a:xfrm>
          <a:prstGeom prst="frame">
            <a:avLst/>
          </a:prstGeom>
          <a:solidFill>
            <a:schemeClr val="bg1"/>
          </a:solidFill>
          <a:ln>
            <a:noFill/>
          </a:ln>
          <a:effectLst>
            <a:outerShdw blurRad="317500" dist="508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7" name="TextBox 16"/>
          <p:cNvSpPr txBox="1"/>
          <p:nvPr/>
        </p:nvSpPr>
        <p:spPr>
          <a:xfrm>
            <a:off x="3863670" y="1630558"/>
            <a:ext cx="764953" cy="715581"/>
          </a:xfrm>
          <a:prstGeom prst="rect">
            <a:avLst/>
          </a:prstGeom>
          <a:noFill/>
        </p:spPr>
        <p:txBody>
          <a:bodyPr wrap="none" rtlCol="0" anchor="ctr">
            <a:spAutoFit/>
          </a:bodyPr>
          <a:lstStyle/>
          <a:p>
            <a:pPr algn="ctr"/>
            <a:r>
              <a:rPr lang="en-US" sz="4050" b="1" dirty="0">
                <a:solidFill>
                  <a:schemeClr val="bg1"/>
                </a:solidFill>
              </a:rPr>
              <a:t>01</a:t>
            </a:r>
          </a:p>
        </p:txBody>
      </p:sp>
      <p:sp>
        <p:nvSpPr>
          <p:cNvPr id="92" name="TextBox 91"/>
          <p:cNvSpPr txBox="1"/>
          <p:nvPr/>
        </p:nvSpPr>
        <p:spPr>
          <a:xfrm>
            <a:off x="7565461" y="3293904"/>
            <a:ext cx="764953" cy="715581"/>
          </a:xfrm>
          <a:prstGeom prst="rect">
            <a:avLst/>
          </a:prstGeom>
          <a:noFill/>
        </p:spPr>
        <p:txBody>
          <a:bodyPr wrap="none" rtlCol="0" anchor="ctr">
            <a:spAutoFit/>
          </a:bodyPr>
          <a:lstStyle/>
          <a:p>
            <a:pPr algn="ctr"/>
            <a:r>
              <a:rPr lang="en-US" sz="4050" b="1">
                <a:solidFill>
                  <a:schemeClr val="bg1"/>
                </a:solidFill>
              </a:rPr>
              <a:t>02</a:t>
            </a:r>
          </a:p>
        </p:txBody>
      </p:sp>
      <p:sp>
        <p:nvSpPr>
          <p:cNvPr id="93" name="TextBox 92"/>
          <p:cNvSpPr txBox="1"/>
          <p:nvPr/>
        </p:nvSpPr>
        <p:spPr>
          <a:xfrm>
            <a:off x="3863670" y="4957252"/>
            <a:ext cx="764953" cy="715581"/>
          </a:xfrm>
          <a:prstGeom prst="rect">
            <a:avLst/>
          </a:prstGeom>
          <a:noFill/>
        </p:spPr>
        <p:txBody>
          <a:bodyPr wrap="none" rtlCol="0" anchor="ctr">
            <a:spAutoFit/>
          </a:bodyPr>
          <a:lstStyle/>
          <a:p>
            <a:pPr algn="ctr"/>
            <a:r>
              <a:rPr lang="en-US" sz="4050" b="1">
                <a:solidFill>
                  <a:schemeClr val="bg1"/>
                </a:solidFill>
              </a:rPr>
              <a:t>03</a:t>
            </a:r>
          </a:p>
        </p:txBody>
      </p:sp>
      <p:grpSp>
        <p:nvGrpSpPr>
          <p:cNvPr id="94" name="Group 93"/>
          <p:cNvGrpSpPr/>
          <p:nvPr/>
        </p:nvGrpSpPr>
        <p:grpSpPr>
          <a:xfrm>
            <a:off x="5096398" y="1523684"/>
            <a:ext cx="3730146" cy="750426"/>
            <a:chOff x="7881041" y="1262778"/>
            <a:chExt cx="2937088" cy="771598"/>
          </a:xfrm>
        </p:grpSpPr>
        <p:sp>
          <p:nvSpPr>
            <p:cNvPr id="95" name="TextBox 94"/>
            <p:cNvSpPr txBox="1"/>
            <p:nvPr/>
          </p:nvSpPr>
          <p:spPr>
            <a:xfrm>
              <a:off x="7881041" y="1262778"/>
              <a:ext cx="2937088" cy="427220"/>
            </a:xfrm>
            <a:prstGeom prst="rect">
              <a:avLst/>
            </a:prstGeom>
            <a:noFill/>
          </p:spPr>
          <p:txBody>
            <a:bodyPr wrap="square" lIns="0" rtlCol="0" anchor="ctr">
              <a:spAutoFit/>
            </a:bodyPr>
            <a:lstStyle/>
            <a:p>
              <a:r>
                <a:rPr lang="he-IL" sz="2100" b="1" dirty="0">
                  <a:solidFill>
                    <a:schemeClr val="tx1">
                      <a:lumMod val="75000"/>
                      <a:lumOff val="25000"/>
                    </a:schemeClr>
                  </a:solidFill>
                </a:rPr>
                <a:t>השטח המסופח לגרמניה</a:t>
              </a:r>
              <a:endParaRPr lang="en-US" sz="2100" b="1" dirty="0">
                <a:solidFill>
                  <a:schemeClr val="tx1">
                    <a:lumMod val="75000"/>
                    <a:lumOff val="25000"/>
                  </a:schemeClr>
                </a:solidFill>
              </a:endParaRPr>
            </a:p>
          </p:txBody>
        </p:sp>
        <p:sp>
          <p:nvSpPr>
            <p:cNvPr id="96" name="TextBox 95"/>
            <p:cNvSpPr txBox="1"/>
            <p:nvPr/>
          </p:nvSpPr>
          <p:spPr>
            <a:xfrm>
              <a:off x="7888836" y="1622978"/>
              <a:ext cx="2929293" cy="411398"/>
            </a:xfrm>
            <a:prstGeom prst="rect">
              <a:avLst/>
            </a:prstGeom>
            <a:noFill/>
          </p:spPr>
          <p:txBody>
            <a:bodyPr wrap="square" lIns="0" rIns="0" rtlCol="0" anchor="t">
              <a:spAutoFit/>
            </a:bodyPr>
            <a:lstStyle/>
            <a:p>
              <a:pPr algn="just"/>
              <a:r>
                <a:rPr lang="he-IL" sz="2000" dirty="0">
                  <a:solidFill>
                    <a:schemeClr val="tx1">
                      <a:lumMod val="75000"/>
                      <a:lumOff val="25000"/>
                    </a:schemeClr>
                  </a:solidFill>
                </a:rPr>
                <a:t>מערב פולין מסופחת לגרמניה</a:t>
              </a:r>
              <a:endParaRPr lang="en-US" sz="2000" dirty="0">
                <a:solidFill>
                  <a:schemeClr val="tx1">
                    <a:lumMod val="75000"/>
                    <a:lumOff val="25000"/>
                  </a:schemeClr>
                </a:solidFill>
              </a:endParaRPr>
            </a:p>
          </p:txBody>
        </p:sp>
      </p:grpSp>
      <p:grpSp>
        <p:nvGrpSpPr>
          <p:cNvPr id="97" name="Group 96"/>
          <p:cNvGrpSpPr/>
          <p:nvPr/>
        </p:nvGrpSpPr>
        <p:grpSpPr>
          <a:xfrm>
            <a:off x="3449391" y="3185968"/>
            <a:ext cx="3730146" cy="760721"/>
            <a:chOff x="7881041" y="1262778"/>
            <a:chExt cx="2937088" cy="782183"/>
          </a:xfrm>
        </p:grpSpPr>
        <p:sp>
          <p:nvSpPr>
            <p:cNvPr id="98" name="TextBox 97"/>
            <p:cNvSpPr txBox="1"/>
            <p:nvPr/>
          </p:nvSpPr>
          <p:spPr>
            <a:xfrm>
              <a:off x="7881041" y="1262778"/>
              <a:ext cx="2937088" cy="427221"/>
            </a:xfrm>
            <a:prstGeom prst="rect">
              <a:avLst/>
            </a:prstGeom>
            <a:noFill/>
          </p:spPr>
          <p:txBody>
            <a:bodyPr wrap="square" lIns="0" rtlCol="0" anchor="ctr">
              <a:spAutoFit/>
            </a:bodyPr>
            <a:lstStyle/>
            <a:p>
              <a:r>
                <a:rPr lang="he-IL" sz="2100" b="1" dirty="0">
                  <a:solidFill>
                    <a:schemeClr val="tx1">
                      <a:lumMod val="75000"/>
                      <a:lumOff val="25000"/>
                    </a:schemeClr>
                  </a:solidFill>
                </a:rPr>
                <a:t> השטח המסופח לברית המועצות</a:t>
              </a:r>
              <a:endParaRPr lang="en-US" sz="2100" b="1" dirty="0">
                <a:solidFill>
                  <a:schemeClr val="tx1">
                    <a:lumMod val="75000"/>
                    <a:lumOff val="25000"/>
                  </a:schemeClr>
                </a:solidFill>
              </a:endParaRPr>
            </a:p>
          </p:txBody>
        </p:sp>
        <p:sp>
          <p:nvSpPr>
            <p:cNvPr id="99" name="TextBox 98"/>
            <p:cNvSpPr txBox="1"/>
            <p:nvPr/>
          </p:nvSpPr>
          <p:spPr>
            <a:xfrm>
              <a:off x="7888836" y="1633563"/>
              <a:ext cx="2929293" cy="411398"/>
            </a:xfrm>
            <a:prstGeom prst="rect">
              <a:avLst/>
            </a:prstGeom>
            <a:noFill/>
          </p:spPr>
          <p:txBody>
            <a:bodyPr wrap="square" lIns="0" rIns="0" rtlCol="0" anchor="t">
              <a:spAutoFit/>
            </a:bodyPr>
            <a:lstStyle/>
            <a:p>
              <a:pPr algn="r"/>
              <a:r>
                <a:rPr lang="he-IL" sz="2000" dirty="0">
                  <a:solidFill>
                    <a:schemeClr val="tx1">
                      <a:lumMod val="75000"/>
                      <a:lumOff val="25000"/>
                    </a:schemeClr>
                  </a:solidFill>
                </a:rPr>
                <a:t>מזרח פולין מסופחת לברית המועצות</a:t>
              </a:r>
              <a:endParaRPr lang="en-US" sz="2000" dirty="0">
                <a:solidFill>
                  <a:schemeClr val="tx1">
                    <a:lumMod val="75000"/>
                    <a:lumOff val="25000"/>
                  </a:schemeClr>
                </a:solidFill>
              </a:endParaRPr>
            </a:p>
          </p:txBody>
        </p:sp>
      </p:grpSp>
      <p:grpSp>
        <p:nvGrpSpPr>
          <p:cNvPr id="100" name="Group 99"/>
          <p:cNvGrpSpPr/>
          <p:nvPr/>
        </p:nvGrpSpPr>
        <p:grpSpPr>
          <a:xfrm>
            <a:off x="4951389" y="4815151"/>
            <a:ext cx="4630611" cy="1426623"/>
            <a:chOff x="7881041" y="1236022"/>
            <a:chExt cx="2937088" cy="1702863"/>
          </a:xfrm>
        </p:grpSpPr>
        <p:sp>
          <p:nvSpPr>
            <p:cNvPr id="101" name="TextBox 100"/>
            <p:cNvSpPr txBox="1"/>
            <p:nvPr/>
          </p:nvSpPr>
          <p:spPr>
            <a:xfrm>
              <a:off x="7881041" y="1236022"/>
              <a:ext cx="2937088" cy="480731"/>
            </a:xfrm>
            <a:prstGeom prst="rect">
              <a:avLst/>
            </a:prstGeom>
            <a:noFill/>
          </p:spPr>
          <p:txBody>
            <a:bodyPr wrap="square" lIns="0" rtlCol="0" anchor="ctr">
              <a:spAutoFit/>
            </a:bodyPr>
            <a:lstStyle/>
            <a:p>
              <a:pPr algn="r"/>
              <a:r>
                <a:rPr lang="he-IL" sz="2100" b="1" dirty="0" err="1">
                  <a:solidFill>
                    <a:schemeClr val="tx1">
                      <a:lumMod val="75000"/>
                      <a:lumOff val="25000"/>
                    </a:schemeClr>
                  </a:solidFill>
                </a:rPr>
                <a:t>גנרלגוברנאמן</a:t>
              </a:r>
              <a:endParaRPr lang="en-US" sz="2100" b="1" dirty="0">
                <a:solidFill>
                  <a:schemeClr val="tx1">
                    <a:lumMod val="75000"/>
                    <a:lumOff val="25000"/>
                  </a:schemeClr>
                </a:solidFill>
              </a:endParaRPr>
            </a:p>
          </p:txBody>
        </p:sp>
        <p:sp>
          <p:nvSpPr>
            <p:cNvPr id="102" name="TextBox 101"/>
            <p:cNvSpPr txBox="1"/>
            <p:nvPr/>
          </p:nvSpPr>
          <p:spPr>
            <a:xfrm>
              <a:off x="7888836" y="1621323"/>
              <a:ext cx="2929293" cy="1317562"/>
            </a:xfrm>
            <a:prstGeom prst="rect">
              <a:avLst/>
            </a:prstGeom>
            <a:noFill/>
          </p:spPr>
          <p:txBody>
            <a:bodyPr wrap="square" lIns="0" rIns="0" rtlCol="0" anchor="t">
              <a:spAutoFit/>
            </a:bodyPr>
            <a:lstStyle/>
            <a:p>
              <a:pPr algn="r"/>
              <a:r>
                <a:rPr lang="he-IL" sz="1700" dirty="0">
                  <a:solidFill>
                    <a:schemeClr val="tx1">
                      <a:lumMod val="75000"/>
                      <a:lumOff val="25000"/>
                    </a:schemeClr>
                  </a:solidFill>
                </a:rPr>
                <a:t>מרכז פולין נותר תחת שליטה גרמנית אך מסופחת לגרמניה בפועל. באזור זה תכננו הגרמנים לרכז את כל האנשים הבלתי רצויים מגרמניה.</a:t>
              </a:r>
              <a:endParaRPr lang="en-US" sz="1700" dirty="0">
                <a:solidFill>
                  <a:schemeClr val="tx1">
                    <a:lumMod val="75000"/>
                    <a:lumOff val="25000"/>
                  </a:schemeClr>
                </a:solidFill>
              </a:endParaRPr>
            </a:p>
          </p:txBody>
        </p:sp>
      </p:grpSp>
    </p:spTree>
    <p:extLst>
      <p:ext uri="{BB962C8B-B14F-4D97-AF65-F5344CB8AC3E}">
        <p14:creationId xmlns:p14="http://schemas.microsoft.com/office/powerpoint/2010/main" val="2892923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4915274-F840-4D26-9D00-331011DF9B55}"/>
              </a:ext>
            </a:extLst>
          </p:cNvPr>
          <p:cNvSpPr>
            <a:spLocks noGrp="1"/>
          </p:cNvSpPr>
          <p:nvPr>
            <p:ph type="title"/>
          </p:nvPr>
        </p:nvSpPr>
        <p:spPr/>
        <p:txBody>
          <a:bodyPr/>
          <a:lstStyle/>
          <a:p>
            <a:pPr algn="r"/>
            <a:r>
              <a:rPr lang="he-IL" dirty="0">
                <a:latin typeface="Gisha" panose="020B0502040204020203" pitchFamily="34" charset="-79"/>
                <a:cs typeface="Gisha" panose="020B0502040204020203" pitchFamily="34" charset="-79"/>
              </a:rPr>
              <a:t>כיבוש דנמרק ונורבגיה, אפריל 1940.</a:t>
            </a:r>
          </a:p>
        </p:txBody>
      </p:sp>
      <p:sp>
        <p:nvSpPr>
          <p:cNvPr id="3" name="מציין מיקום תוכן 2">
            <a:extLst>
              <a:ext uri="{FF2B5EF4-FFF2-40B4-BE49-F238E27FC236}">
                <a16:creationId xmlns:a16="http://schemas.microsoft.com/office/drawing/2014/main" id="{5743A087-2074-412F-97A5-B8C73A88972E}"/>
              </a:ext>
            </a:extLst>
          </p:cNvPr>
          <p:cNvSpPr>
            <a:spLocks noGrp="1"/>
          </p:cNvSpPr>
          <p:nvPr>
            <p:ph idx="1"/>
          </p:nvPr>
        </p:nvSpPr>
        <p:spPr/>
        <p:txBody>
          <a:bodyPr>
            <a:normAutofit fontScale="92500" lnSpcReduction="20000"/>
          </a:bodyPr>
          <a:lstStyle/>
          <a:p>
            <a:r>
              <a:rPr lang="he-IL" sz="4000" dirty="0">
                <a:latin typeface="Gisha" panose="020B0502040204020203" pitchFamily="34" charset="-79"/>
                <a:cs typeface="Gisha" panose="020B0502040204020203" pitchFamily="34" charset="-79"/>
              </a:rPr>
              <a:t>דנמרק נכנעת ללא קרב.</a:t>
            </a:r>
          </a:p>
          <a:p>
            <a:r>
              <a:rPr lang="he-IL" sz="4000" dirty="0">
                <a:latin typeface="Gisha" panose="020B0502040204020203" pitchFamily="34" charset="-79"/>
                <a:cs typeface="Gisha" panose="020B0502040204020203" pitchFamily="34" charset="-79"/>
              </a:rPr>
              <a:t>נורבגיה נכבשת ע"י הצבא הגרמני שמצליח להשמיד את כוחות צרפת ובריטניה שהגיעו לעזור לנורבגיה. בנורבגיה מוקמת ממשלה פרו-נאצית.</a:t>
            </a:r>
          </a:p>
          <a:p>
            <a:r>
              <a:rPr lang="he-IL" sz="4000" dirty="0">
                <a:latin typeface="Gisha" panose="020B0502040204020203" pitchFamily="34" charset="-79"/>
                <a:cs typeface="Gisha" panose="020B0502040204020203" pitchFamily="34" charset="-79"/>
              </a:rPr>
              <a:t>בעקבות </a:t>
            </a:r>
            <a:r>
              <a:rPr lang="he-IL" sz="4000" dirty="0" err="1">
                <a:latin typeface="Gisha" panose="020B0502040204020203" pitchFamily="34" charset="-79"/>
                <a:cs typeface="Gisha" panose="020B0502040204020203" pitchFamily="34" charset="-79"/>
              </a:rPr>
              <a:t>הכשלון</a:t>
            </a:r>
            <a:r>
              <a:rPr lang="he-IL" sz="4000" dirty="0">
                <a:latin typeface="Gisha" panose="020B0502040204020203" pitchFamily="34" charset="-79"/>
                <a:cs typeface="Gisha" panose="020B0502040204020203" pitchFamily="34" charset="-79"/>
              </a:rPr>
              <a:t> בנורבגיה, מתפטר ראש ממשלת בריטניה </a:t>
            </a:r>
            <a:r>
              <a:rPr lang="he-IL" sz="4000" dirty="0" err="1">
                <a:latin typeface="Gisha" panose="020B0502040204020203" pitchFamily="34" charset="-79"/>
                <a:cs typeface="Gisha" panose="020B0502040204020203" pitchFamily="34" charset="-79"/>
              </a:rPr>
              <a:t>נוויל</a:t>
            </a:r>
            <a:r>
              <a:rPr lang="he-IL" sz="4000" dirty="0">
                <a:latin typeface="Gisha" panose="020B0502040204020203" pitchFamily="34" charset="-79"/>
                <a:cs typeface="Gisha" panose="020B0502040204020203" pitchFamily="34" charset="-79"/>
              </a:rPr>
              <a:t> </a:t>
            </a:r>
            <a:r>
              <a:rPr lang="he-IL" sz="4000" dirty="0" err="1">
                <a:latin typeface="Gisha" panose="020B0502040204020203" pitchFamily="34" charset="-79"/>
                <a:cs typeface="Gisha" panose="020B0502040204020203" pitchFamily="34" charset="-79"/>
              </a:rPr>
              <a:t>צ'מברלין</a:t>
            </a:r>
            <a:r>
              <a:rPr lang="he-IL" sz="4000" dirty="0">
                <a:latin typeface="Gisha" panose="020B0502040204020203" pitchFamily="34" charset="-79"/>
                <a:cs typeface="Gisha" panose="020B0502040204020203" pitchFamily="34" charset="-79"/>
              </a:rPr>
              <a:t>. ווינסטון </a:t>
            </a:r>
            <a:r>
              <a:rPr lang="he-IL" sz="4000" dirty="0" err="1">
                <a:latin typeface="Gisha" panose="020B0502040204020203" pitchFamily="34" charset="-79"/>
                <a:cs typeface="Gisha" panose="020B0502040204020203" pitchFamily="34" charset="-79"/>
              </a:rPr>
              <a:t>צ'צריל</a:t>
            </a:r>
            <a:r>
              <a:rPr lang="he-IL" sz="4000" dirty="0">
                <a:latin typeface="Gisha" panose="020B0502040204020203" pitchFamily="34" charset="-79"/>
                <a:cs typeface="Gisha" panose="020B0502040204020203" pitchFamily="34" charset="-79"/>
              </a:rPr>
              <a:t> עולה לשלטון באנגליה.</a:t>
            </a:r>
          </a:p>
          <a:p>
            <a:endParaRPr lang="he-IL" sz="4000" dirty="0">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2280628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4915274-F840-4D26-9D00-331011DF9B55}"/>
              </a:ext>
            </a:extLst>
          </p:cNvPr>
          <p:cNvSpPr>
            <a:spLocks noGrp="1"/>
          </p:cNvSpPr>
          <p:nvPr>
            <p:ph type="title"/>
          </p:nvPr>
        </p:nvSpPr>
        <p:spPr>
          <a:xfrm>
            <a:off x="646111" y="609601"/>
            <a:ext cx="6246093" cy="1675975"/>
          </a:xfrm>
        </p:spPr>
        <p:txBody>
          <a:bodyPr>
            <a:normAutofit/>
          </a:bodyPr>
          <a:lstStyle/>
          <a:p>
            <a:pPr algn="r"/>
            <a:r>
              <a:rPr lang="he-IL" dirty="0">
                <a:latin typeface="Gisha" panose="020B0502040204020203" pitchFamily="34" charset="-79"/>
                <a:cs typeface="Gisha" panose="020B0502040204020203" pitchFamily="34" charset="-79"/>
              </a:rPr>
              <a:t>כיבוש הולנד ובלגיה, מאי 1940.</a:t>
            </a:r>
          </a:p>
        </p:txBody>
      </p:sp>
      <p:pic>
        <p:nvPicPr>
          <p:cNvPr id="5126" name="Picture 6" descr="×ª××× × ×§×©××¨×">
            <a:extLst>
              <a:ext uri="{FF2B5EF4-FFF2-40B4-BE49-F238E27FC236}">
                <a16:creationId xmlns:a16="http://schemas.microsoft.com/office/drawing/2014/main" id="{92703C22-A861-45DE-843F-50836FF354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661" r="-1" b="31950"/>
          <a:stretch/>
        </p:blipFill>
        <p:spPr bwMode="auto">
          <a:xfrm>
            <a:off x="7554138" y="609137"/>
            <a:ext cx="3990161" cy="2766290"/>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78D66203-18BB-40A2-B632-9356FE169D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מציין מיקום תוכן 2">
            <a:extLst>
              <a:ext uri="{FF2B5EF4-FFF2-40B4-BE49-F238E27FC236}">
                <a16:creationId xmlns:a16="http://schemas.microsoft.com/office/drawing/2014/main" id="{5743A087-2074-412F-97A5-B8C73A88972E}"/>
              </a:ext>
            </a:extLst>
          </p:cNvPr>
          <p:cNvSpPr>
            <a:spLocks noGrp="1"/>
          </p:cNvSpPr>
          <p:nvPr>
            <p:ph idx="1"/>
          </p:nvPr>
        </p:nvSpPr>
        <p:spPr>
          <a:xfrm>
            <a:off x="642175" y="2484544"/>
            <a:ext cx="6253484" cy="3763855"/>
          </a:xfrm>
        </p:spPr>
        <p:txBody>
          <a:bodyPr>
            <a:normAutofit/>
          </a:bodyPr>
          <a:lstStyle/>
          <a:p>
            <a:r>
              <a:rPr lang="he-IL" sz="3500" dirty="0">
                <a:latin typeface="Gisha" panose="020B0502040204020203" pitchFamily="34" charset="-79"/>
                <a:cs typeface="Gisha" panose="020B0502040204020203" pitchFamily="34" charset="-79"/>
              </a:rPr>
              <a:t>כיבוש הולנד: צנחנים גרמניים מוצנחים לתוך הולנד, ערים מופצצות מהאוויר וכעבור 4 ימים צבא הולנד נכנע. </a:t>
            </a:r>
          </a:p>
          <a:p>
            <a:r>
              <a:rPr lang="he-IL" sz="3500" dirty="0">
                <a:latin typeface="Gisha" panose="020B0502040204020203" pitchFamily="34" charset="-79"/>
                <a:cs typeface="Gisha" panose="020B0502040204020203" pitchFamily="34" charset="-79"/>
              </a:rPr>
              <a:t>בתמונות: אנה פרנק ומחנה הריכוז </a:t>
            </a:r>
            <a:r>
              <a:rPr lang="he-IL" sz="3500" dirty="0" err="1">
                <a:latin typeface="Gisha" panose="020B0502040204020203" pitchFamily="34" charset="-79"/>
                <a:cs typeface="Gisha" panose="020B0502040204020203" pitchFamily="34" charset="-79"/>
              </a:rPr>
              <a:t>וסטרבורק</a:t>
            </a:r>
            <a:r>
              <a:rPr lang="he-IL" sz="3500" dirty="0">
                <a:latin typeface="Gisha" panose="020B0502040204020203" pitchFamily="34" charset="-79"/>
                <a:cs typeface="Gisha" panose="020B0502040204020203" pitchFamily="34" charset="-79"/>
              </a:rPr>
              <a:t>. </a:t>
            </a:r>
          </a:p>
        </p:txBody>
      </p:sp>
      <p:pic>
        <p:nvPicPr>
          <p:cNvPr id="7" name="Picture 12" descr="×ª××¦××ª ×ª××× × ×¢×××¨ âªwesterborkâ¬â">
            <a:extLst>
              <a:ext uri="{FF2B5EF4-FFF2-40B4-BE49-F238E27FC236}">
                <a16:creationId xmlns:a16="http://schemas.microsoft.com/office/drawing/2014/main" id="{43A7EFC0-0111-47BB-A3C2-8C811DFF108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444"/>
          <a:stretch/>
        </p:blipFill>
        <p:spPr bwMode="auto">
          <a:xfrm>
            <a:off x="7554138" y="3482108"/>
            <a:ext cx="3990161" cy="2766290"/>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379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4915274-F840-4D26-9D00-331011DF9B55}"/>
              </a:ext>
            </a:extLst>
          </p:cNvPr>
          <p:cNvSpPr>
            <a:spLocks noGrp="1"/>
          </p:cNvSpPr>
          <p:nvPr>
            <p:ph type="title"/>
          </p:nvPr>
        </p:nvSpPr>
        <p:spPr/>
        <p:txBody>
          <a:bodyPr/>
          <a:lstStyle/>
          <a:p>
            <a:pPr algn="r"/>
            <a:r>
              <a:rPr lang="he-IL" b="1" u="sng" dirty="0">
                <a:latin typeface="Gisha" panose="020B0502040204020203" pitchFamily="34" charset="-79"/>
                <a:cs typeface="Gisha" panose="020B0502040204020203" pitchFamily="34" charset="-79"/>
              </a:rPr>
              <a:t>מיומנה של אנה פרנק</a:t>
            </a:r>
          </a:p>
        </p:txBody>
      </p:sp>
      <p:sp>
        <p:nvSpPr>
          <p:cNvPr id="3" name="מציין מיקום תוכן 2">
            <a:extLst>
              <a:ext uri="{FF2B5EF4-FFF2-40B4-BE49-F238E27FC236}">
                <a16:creationId xmlns:a16="http://schemas.microsoft.com/office/drawing/2014/main" id="{5743A087-2074-412F-97A5-B8C73A88972E}"/>
              </a:ext>
            </a:extLst>
          </p:cNvPr>
          <p:cNvSpPr>
            <a:spLocks noGrp="1"/>
          </p:cNvSpPr>
          <p:nvPr>
            <p:ph idx="1"/>
          </p:nvPr>
        </p:nvSpPr>
        <p:spPr>
          <a:xfrm>
            <a:off x="477078" y="1152983"/>
            <a:ext cx="10626553" cy="5161721"/>
          </a:xfrm>
        </p:spPr>
        <p:txBody>
          <a:bodyPr>
            <a:noAutofit/>
          </a:bodyPr>
          <a:lstStyle/>
          <a:p>
            <a:pPr marL="0" indent="0">
              <a:buNone/>
            </a:pPr>
            <a:r>
              <a:rPr lang="he-IL" sz="2800" dirty="0">
                <a:latin typeface="Gisha" panose="020B0502040204020203" pitchFamily="34" charset="-79"/>
                <a:cs typeface="Gisha" panose="020B0502040204020203" pitchFamily="34" charset="-79"/>
              </a:rPr>
              <a:t>ביום </a:t>
            </a:r>
            <a:r>
              <a:rPr lang="he-IL" sz="2800" dirty="0">
                <a:latin typeface="Gisha" panose="020B0502040204020203" pitchFamily="34" charset="-79"/>
                <a:cs typeface="Gisha" panose="020B0502040204020203" pitchFamily="34" charset="-79"/>
                <a:hlinkClick r:id="rId2" tooltip="15 ביולי"/>
              </a:rPr>
              <a:t>15 ביולי</a:t>
            </a:r>
            <a:r>
              <a:rPr lang="he-IL" sz="2800" dirty="0">
                <a:latin typeface="Gisha" panose="020B0502040204020203" pitchFamily="34" charset="-79"/>
                <a:cs typeface="Gisha" panose="020B0502040204020203" pitchFamily="34" charset="-79"/>
              </a:rPr>
              <a:t> 1944, כשלושה שבועות לפני מאסרה, </a:t>
            </a:r>
            <a:r>
              <a:rPr lang="en-US" sz="2800" dirty="0">
                <a:latin typeface="Gisha" panose="020B0502040204020203" pitchFamily="34" charset="-79"/>
                <a:cs typeface="Gisha" panose="020B0502040204020203" pitchFamily="34" charset="-79"/>
              </a:rPr>
              <a:t/>
            </a:r>
            <a:br>
              <a:rPr lang="en-US" sz="2800" dirty="0">
                <a:latin typeface="Gisha" panose="020B0502040204020203" pitchFamily="34" charset="-79"/>
                <a:cs typeface="Gisha" panose="020B0502040204020203" pitchFamily="34" charset="-79"/>
              </a:rPr>
            </a:br>
            <a:r>
              <a:rPr lang="he-IL" sz="2800" dirty="0">
                <a:latin typeface="Gisha" panose="020B0502040204020203" pitchFamily="34" charset="-79"/>
                <a:cs typeface="Gisha" panose="020B0502040204020203" pitchFamily="34" charset="-79"/>
              </a:rPr>
              <a:t>כתבה אנה פרנק ביומן את אמירתה המפורסמת ביותר:</a:t>
            </a:r>
          </a:p>
          <a:p>
            <a:pPr marL="0" indent="0">
              <a:buNone/>
            </a:pPr>
            <a:r>
              <a:rPr lang="he-IL" sz="2800" dirty="0">
                <a:latin typeface="Gisha" panose="020B0502040204020203" pitchFamily="34" charset="-79"/>
                <a:cs typeface="Gisha" panose="020B0502040204020203" pitchFamily="34" charset="-79"/>
              </a:rPr>
              <a:t>"זה הקושי של ימינו אלה: זה עתה </a:t>
            </a:r>
            <a:r>
              <a:rPr lang="he-IL" sz="2800" dirty="0" err="1">
                <a:latin typeface="Gisha" panose="020B0502040204020203" pitchFamily="34" charset="-79"/>
                <a:cs typeface="Gisha" panose="020B0502040204020203" pitchFamily="34" charset="-79"/>
              </a:rPr>
              <a:t>נתעוררו</a:t>
            </a:r>
            <a:r>
              <a:rPr lang="he-IL" sz="2800" dirty="0">
                <a:latin typeface="Gisha" panose="020B0502040204020203" pitchFamily="34" charset="-79"/>
                <a:cs typeface="Gisha" panose="020B0502040204020203" pitchFamily="34" charset="-79"/>
              </a:rPr>
              <a:t> בנו אידיאלים, חלומות, תקוות — וכבר הם נפגעים מידי המציאות המחרידה ונהרסים עד היסוד. פלא גדול הוא שעוד לא התייאשתי מכל תקוותי — שכן לכאורה הן אבסורדיות ואין להגשימן. </a:t>
            </a:r>
            <a:r>
              <a:rPr lang="he-IL" sz="2800" dirty="0" err="1">
                <a:latin typeface="Gisha" panose="020B0502040204020203" pitchFamily="34" charset="-79"/>
                <a:cs typeface="Gisha" panose="020B0502040204020203" pitchFamily="34" charset="-79"/>
              </a:rPr>
              <a:t>אף־על־פי־כן</a:t>
            </a:r>
            <a:r>
              <a:rPr lang="he-IL" sz="2800" dirty="0">
                <a:latin typeface="Gisha" panose="020B0502040204020203" pitchFamily="34" charset="-79"/>
                <a:cs typeface="Gisha" panose="020B0502040204020203" pitchFamily="34" charset="-79"/>
              </a:rPr>
              <a:t> אני דבקה בהן, מפני </a:t>
            </a:r>
            <a:r>
              <a:rPr lang="he-IL" sz="2800" dirty="0" err="1">
                <a:latin typeface="Gisha" panose="020B0502040204020203" pitchFamily="34" charset="-79"/>
                <a:cs typeface="Gisha" panose="020B0502040204020203" pitchFamily="34" charset="-79"/>
              </a:rPr>
              <a:t>ש</a:t>
            </a:r>
            <a:r>
              <a:rPr lang="he-IL" sz="2800" b="1" dirty="0" err="1">
                <a:latin typeface="Gisha" panose="020B0502040204020203" pitchFamily="34" charset="-79"/>
                <a:cs typeface="Gisha" panose="020B0502040204020203" pitchFamily="34" charset="-79"/>
              </a:rPr>
              <a:t>על־אף</a:t>
            </a:r>
            <a:r>
              <a:rPr lang="he-IL" sz="2800" b="1" dirty="0">
                <a:latin typeface="Gisha" panose="020B0502040204020203" pitchFamily="34" charset="-79"/>
                <a:cs typeface="Gisha" panose="020B0502040204020203" pitchFamily="34" charset="-79"/>
              </a:rPr>
              <a:t> </a:t>
            </a:r>
            <a:r>
              <a:rPr lang="he-IL" sz="2800" b="1" dirty="0" err="1">
                <a:latin typeface="Gisha" panose="020B0502040204020203" pitchFamily="34" charset="-79"/>
                <a:cs typeface="Gisha" panose="020B0502040204020203" pitchFamily="34" charset="-79"/>
              </a:rPr>
              <a:t>הכל</a:t>
            </a:r>
            <a:r>
              <a:rPr lang="he-IL" sz="2800" b="1" dirty="0">
                <a:latin typeface="Gisha" panose="020B0502040204020203" pitchFamily="34" charset="-79"/>
                <a:cs typeface="Gisha" panose="020B0502040204020203" pitchFamily="34" charset="-79"/>
              </a:rPr>
              <a:t> עודני מאמינה, כי יצר האדם טוב בלבו פנימה</a:t>
            </a:r>
            <a:r>
              <a:rPr lang="he-IL" sz="2800" dirty="0">
                <a:latin typeface="Gisha" panose="020B0502040204020203" pitchFamily="34" charset="-79"/>
                <a:cs typeface="Gisha" panose="020B0502040204020203" pitchFamily="34" charset="-79"/>
              </a:rPr>
              <a:t>. אינני יכולה, גם אם הייתי רוצה, לבסס את </a:t>
            </a:r>
            <a:r>
              <a:rPr lang="he-IL" sz="2800" dirty="0" err="1">
                <a:latin typeface="Gisha" panose="020B0502040204020203" pitchFamily="34" charset="-79"/>
                <a:cs typeface="Gisha" panose="020B0502040204020203" pitchFamily="34" charset="-79"/>
              </a:rPr>
              <a:t>הכל</a:t>
            </a:r>
            <a:r>
              <a:rPr lang="he-IL" sz="2800" dirty="0">
                <a:latin typeface="Gisha" panose="020B0502040204020203" pitchFamily="34" charset="-79"/>
                <a:cs typeface="Gisha" panose="020B0502040204020203" pitchFamily="34" charset="-79"/>
              </a:rPr>
              <a:t> על מוות, סבל ואנדרלמוסיה. אני רואה את העולם הולך ונהפך לישימון, אני שומעת את קול הרעם המתקרב, וסופו לקטול גם אותנו. אני חשה את </a:t>
            </a:r>
            <a:r>
              <a:rPr lang="he-IL" sz="2800" dirty="0" err="1">
                <a:latin typeface="Gisha" panose="020B0502040204020203" pitchFamily="34" charset="-79"/>
                <a:cs typeface="Gisha" panose="020B0502040204020203" pitchFamily="34" charset="-79"/>
              </a:rPr>
              <a:t>יסוריהם</a:t>
            </a:r>
            <a:r>
              <a:rPr lang="he-IL" sz="2800" dirty="0">
                <a:latin typeface="Gisha" panose="020B0502040204020203" pitchFamily="34" charset="-79"/>
                <a:cs typeface="Gisha" panose="020B0502040204020203" pitchFamily="34" charset="-79"/>
              </a:rPr>
              <a:t> של מיליוני </a:t>
            </a:r>
            <a:r>
              <a:rPr lang="he-IL" sz="2800" dirty="0" err="1">
                <a:latin typeface="Gisha" panose="020B0502040204020203" pitchFamily="34" charset="-79"/>
                <a:cs typeface="Gisha" panose="020B0502040204020203" pitchFamily="34" charset="-79"/>
              </a:rPr>
              <a:t>בני־אדם</a:t>
            </a:r>
            <a:r>
              <a:rPr lang="he-IL" sz="2800" dirty="0">
                <a:latin typeface="Gisha" panose="020B0502040204020203" pitchFamily="34" charset="-79"/>
                <a:cs typeface="Gisha" panose="020B0502040204020203" pitchFamily="34" charset="-79"/>
              </a:rPr>
              <a:t> — ובכל זאת די לי לשאת את עיני לשמיים ומיד אני חוזרת ומאמינה, כי </a:t>
            </a:r>
            <a:r>
              <a:rPr lang="he-IL" sz="2800" dirty="0" err="1">
                <a:latin typeface="Gisha" panose="020B0502040204020203" pitchFamily="34" charset="-79"/>
                <a:cs typeface="Gisha" panose="020B0502040204020203" pitchFamily="34" charset="-79"/>
              </a:rPr>
              <a:t>הכל</a:t>
            </a:r>
            <a:r>
              <a:rPr lang="he-IL" sz="2800" dirty="0">
                <a:latin typeface="Gisha" panose="020B0502040204020203" pitchFamily="34" charset="-79"/>
                <a:cs typeface="Gisha" panose="020B0502040204020203" pitchFamily="34" charset="-79"/>
              </a:rPr>
              <a:t> יסתיים בכי טוב, כי גם רעה זאת תכלה מן הארץ, ושלום ושלווה ישובו לעולם".</a:t>
            </a:r>
          </a:p>
          <a:p>
            <a:endParaRPr lang="he-IL" sz="2800" dirty="0">
              <a:latin typeface="Gisha" panose="020B0502040204020203" pitchFamily="34" charset="-79"/>
              <a:cs typeface="Gisha" panose="020B0502040204020203" pitchFamily="34" charset="-79"/>
            </a:endParaRPr>
          </a:p>
        </p:txBody>
      </p:sp>
      <p:pic>
        <p:nvPicPr>
          <p:cNvPr id="7170" name="Picture 2" descr="×ª××¦××ª ×ª××× × ×¢×××¨ âªanne frankâ¬â">
            <a:extLst>
              <a:ext uri="{FF2B5EF4-FFF2-40B4-BE49-F238E27FC236}">
                <a16:creationId xmlns:a16="http://schemas.microsoft.com/office/drawing/2014/main" id="{633AB218-2354-47BC-B8B6-A2F5E5DDEB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078" y="352883"/>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023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4915274-F840-4D26-9D00-331011DF9B55}"/>
              </a:ext>
            </a:extLst>
          </p:cNvPr>
          <p:cNvSpPr>
            <a:spLocks noGrp="1"/>
          </p:cNvSpPr>
          <p:nvPr>
            <p:ph type="title"/>
          </p:nvPr>
        </p:nvSpPr>
        <p:spPr/>
        <p:txBody>
          <a:bodyPr/>
          <a:lstStyle/>
          <a:p>
            <a:pPr algn="r"/>
            <a:endParaRPr lang="he-IL" dirty="0">
              <a:latin typeface="Gisha" panose="020B0502040204020203" pitchFamily="34" charset="-79"/>
              <a:cs typeface="Gisha" panose="020B0502040204020203" pitchFamily="34" charset="-79"/>
            </a:endParaRPr>
          </a:p>
        </p:txBody>
      </p:sp>
      <p:sp>
        <p:nvSpPr>
          <p:cNvPr id="3" name="מציין מיקום תוכן 2">
            <a:extLst>
              <a:ext uri="{FF2B5EF4-FFF2-40B4-BE49-F238E27FC236}">
                <a16:creationId xmlns:a16="http://schemas.microsoft.com/office/drawing/2014/main" id="{5743A087-2074-412F-97A5-B8C73A88972E}"/>
              </a:ext>
            </a:extLst>
          </p:cNvPr>
          <p:cNvSpPr>
            <a:spLocks noGrp="1"/>
          </p:cNvSpPr>
          <p:nvPr>
            <p:ph idx="1"/>
          </p:nvPr>
        </p:nvSpPr>
        <p:spPr/>
        <p:txBody>
          <a:bodyPr>
            <a:normAutofit/>
          </a:bodyPr>
          <a:lstStyle/>
          <a:p>
            <a:r>
              <a:rPr lang="he-IL" sz="3000" dirty="0">
                <a:latin typeface="Gisha" panose="020B0502040204020203" pitchFamily="34" charset="-79"/>
                <a:cs typeface="Gisha" panose="020B0502040204020203" pitchFamily="34" charset="-79"/>
              </a:rPr>
              <a:t>בבלגיה, כוחות בריטיים וצרפתיים נשלחים לעזרת הצבא הבלגי אך אינם מצליחים להתגבר על צבא גרמניה. כיבוש בלגיה פתח את הדרך בפני הגרמנים לכיבוש צרפת. צרפת הגנה על גבולותיה עם גרמניה אך לא על הגבול שלה עם בלגיה- מעתה יכלו הגרמנים לחזור לצרפת מחזית לא מוגנת. </a:t>
            </a:r>
          </a:p>
        </p:txBody>
      </p:sp>
    </p:spTree>
    <p:extLst>
      <p:ext uri="{BB962C8B-B14F-4D97-AF65-F5344CB8AC3E}">
        <p14:creationId xmlns:p14="http://schemas.microsoft.com/office/powerpoint/2010/main" val="3856282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4915274-F840-4D26-9D00-331011DF9B55}"/>
              </a:ext>
            </a:extLst>
          </p:cNvPr>
          <p:cNvSpPr>
            <a:spLocks noGrp="1"/>
          </p:cNvSpPr>
          <p:nvPr>
            <p:ph type="title"/>
          </p:nvPr>
        </p:nvSpPr>
        <p:spPr>
          <a:xfrm>
            <a:off x="646110" y="103164"/>
            <a:ext cx="3325731" cy="1675975"/>
          </a:xfrm>
        </p:spPr>
        <p:txBody>
          <a:bodyPr>
            <a:normAutofit/>
          </a:bodyPr>
          <a:lstStyle/>
          <a:p>
            <a:pPr algn="r"/>
            <a:r>
              <a:rPr lang="he-IL" dirty="0">
                <a:latin typeface="Gisha" panose="020B0502040204020203" pitchFamily="34" charset="-79"/>
                <a:cs typeface="Gisha" panose="020B0502040204020203" pitchFamily="34" charset="-79"/>
              </a:rPr>
              <a:t>כיבוש צרפת, יוני 1940. </a:t>
            </a:r>
          </a:p>
        </p:txBody>
      </p:sp>
      <p:pic>
        <p:nvPicPr>
          <p:cNvPr id="6148" name="Picture 4" descr="×ª××¦××ª ×ª××× × ×¢×××¨ âªdrancy campâ¬â">
            <a:extLst>
              <a:ext uri="{FF2B5EF4-FFF2-40B4-BE49-F238E27FC236}">
                <a16:creationId xmlns:a16="http://schemas.microsoft.com/office/drawing/2014/main" id="{FB13A7E4-B3DB-4610-9487-3561613BA1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68" r="10984"/>
          <a:stretch/>
        </p:blipFill>
        <p:spPr bwMode="auto">
          <a:xfrm>
            <a:off x="4613643" y="609601"/>
            <a:ext cx="3409037" cy="2765825"/>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6152" name="Picture 8" descr="תוצאת תמונה עבור ‪holocaust france‬‏">
            <a:hlinkClick r:id="rId4"/>
            <a:extLst>
              <a:ext uri="{FF2B5EF4-FFF2-40B4-BE49-F238E27FC236}">
                <a16:creationId xmlns:a16="http://schemas.microsoft.com/office/drawing/2014/main" id="{792B8815-407D-4092-9E75-3302DB0032B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3349" r="-1" b="21454"/>
          <a:stretch/>
        </p:blipFill>
        <p:spPr bwMode="auto">
          <a:xfrm>
            <a:off x="8135262" y="609602"/>
            <a:ext cx="3409037" cy="2766058"/>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6B41991E-FEAE-49BB-BDDD-80639BB61C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מציין מיקום תוכן 2">
            <a:extLst>
              <a:ext uri="{FF2B5EF4-FFF2-40B4-BE49-F238E27FC236}">
                <a16:creationId xmlns:a16="http://schemas.microsoft.com/office/drawing/2014/main" id="{5743A087-2074-412F-97A5-B8C73A88972E}"/>
              </a:ext>
            </a:extLst>
          </p:cNvPr>
          <p:cNvSpPr>
            <a:spLocks noGrp="1"/>
          </p:cNvSpPr>
          <p:nvPr>
            <p:ph idx="1"/>
          </p:nvPr>
        </p:nvSpPr>
        <p:spPr>
          <a:xfrm>
            <a:off x="106017" y="1420838"/>
            <a:ext cx="4395043" cy="4628594"/>
          </a:xfrm>
        </p:spPr>
        <p:txBody>
          <a:bodyPr>
            <a:noAutofit/>
          </a:bodyPr>
          <a:lstStyle/>
          <a:p>
            <a:pPr>
              <a:lnSpc>
                <a:spcPct val="90000"/>
              </a:lnSpc>
            </a:pPr>
            <a:r>
              <a:rPr lang="he-IL" sz="2500" dirty="0">
                <a:latin typeface="Gisha" panose="020B0502040204020203" pitchFamily="34" charset="-79"/>
                <a:cs typeface="Gisha" panose="020B0502040204020203" pitchFamily="34" charset="-79"/>
              </a:rPr>
              <a:t>הגרמנים פולשים לצרפת מכיוון צפון. ב17.6. נכנעת צרפת לצבא הגרמני.</a:t>
            </a:r>
          </a:p>
          <a:p>
            <a:pPr>
              <a:lnSpc>
                <a:spcPct val="90000"/>
              </a:lnSpc>
            </a:pPr>
            <a:r>
              <a:rPr lang="he-IL" sz="2500" dirty="0">
                <a:latin typeface="Gisha" panose="020B0502040204020203" pitchFamily="34" charset="-79"/>
                <a:cs typeface="Gisha" panose="020B0502040204020203" pitchFamily="34" charset="-79"/>
              </a:rPr>
              <a:t>עפ"י הסכם הכניעה חולקה צרפת ל2: </a:t>
            </a:r>
            <a:r>
              <a:rPr lang="en-US" sz="2500" dirty="0">
                <a:latin typeface="Gisha" panose="020B0502040204020203" pitchFamily="34" charset="-79"/>
                <a:cs typeface="Gisha" panose="020B0502040204020203" pitchFamily="34" charset="-79"/>
              </a:rPr>
              <a:t/>
            </a:r>
            <a:br>
              <a:rPr lang="en-US" sz="2500" dirty="0">
                <a:latin typeface="Gisha" panose="020B0502040204020203" pitchFamily="34" charset="-79"/>
                <a:cs typeface="Gisha" panose="020B0502040204020203" pitchFamily="34" charset="-79"/>
              </a:rPr>
            </a:br>
            <a:r>
              <a:rPr lang="he-IL" sz="2500" dirty="0">
                <a:latin typeface="Gisha" panose="020B0502040204020203" pitchFamily="34" charset="-79"/>
                <a:cs typeface="Gisha" panose="020B0502040204020203" pitchFamily="34" charset="-79"/>
              </a:rPr>
              <a:t>צפון צרפת נהפך לשטח כיבוש גרמני ונוהל ע"י גרמניה. </a:t>
            </a:r>
            <a:r>
              <a:rPr lang="en-US" sz="2500" dirty="0">
                <a:latin typeface="Gisha" panose="020B0502040204020203" pitchFamily="34" charset="-79"/>
                <a:cs typeface="Gisha" panose="020B0502040204020203" pitchFamily="34" charset="-79"/>
              </a:rPr>
              <a:t/>
            </a:r>
            <a:br>
              <a:rPr lang="en-US" sz="2500" dirty="0">
                <a:latin typeface="Gisha" panose="020B0502040204020203" pitchFamily="34" charset="-79"/>
                <a:cs typeface="Gisha" panose="020B0502040204020203" pitchFamily="34" charset="-79"/>
              </a:rPr>
            </a:br>
            <a:r>
              <a:rPr lang="he-IL" sz="2500" dirty="0">
                <a:latin typeface="Gisha" panose="020B0502040204020203" pitchFamily="34" charset="-79"/>
                <a:cs typeface="Gisha" panose="020B0502040204020203" pitchFamily="34" charset="-79"/>
              </a:rPr>
              <a:t>בדרום צרפת הורמה "ממשלת וישי"- ממשלה ששיתפה פעולה עם הנאצים.</a:t>
            </a:r>
          </a:p>
          <a:p>
            <a:pPr>
              <a:lnSpc>
                <a:spcPct val="90000"/>
              </a:lnSpc>
            </a:pPr>
            <a:r>
              <a:rPr lang="he-IL" sz="2500" dirty="0">
                <a:latin typeface="Gisha" panose="020B0502040204020203" pitchFamily="34" charset="-79"/>
                <a:cs typeface="Gisha" panose="020B0502040204020203" pitchFamily="34" charset="-79"/>
              </a:rPr>
              <a:t>מנגד, כ35,000 צרפתים הצטרפו למחתרת בראשות שארל דה גול- "צבא צרפת החופשית". ממשל צרפתי גולה לבריטניה.</a:t>
            </a:r>
          </a:p>
        </p:txBody>
      </p:sp>
      <p:pic>
        <p:nvPicPr>
          <p:cNvPr id="6146" name="Picture 2" descr="×ª××¦××ª ×ª××× × ×¢×××¨ ×©××¨× ×× ×××-">
            <a:extLst>
              <a:ext uri="{FF2B5EF4-FFF2-40B4-BE49-F238E27FC236}">
                <a16:creationId xmlns:a16="http://schemas.microsoft.com/office/drawing/2014/main" id="{674CFEF6-7AEA-44C9-AE99-B0FA9643677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7292" r="1" b="24293"/>
          <a:stretch/>
        </p:blipFill>
        <p:spPr bwMode="auto">
          <a:xfrm>
            <a:off x="4613644" y="3482340"/>
            <a:ext cx="3409037" cy="2765825"/>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6150" name="Picture 6" descr="תוצאת תמונה עבור ‪holocaust france‬‏">
            <a:hlinkClick r:id="rId7"/>
            <a:extLst>
              <a:ext uri="{FF2B5EF4-FFF2-40B4-BE49-F238E27FC236}">
                <a16:creationId xmlns:a16="http://schemas.microsoft.com/office/drawing/2014/main" id="{C9770500-8738-493F-9B3F-0AC17774302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6194" r="-3" b="-3"/>
          <a:stretch/>
        </p:blipFill>
        <p:spPr bwMode="auto">
          <a:xfrm>
            <a:off x="8135262" y="3482340"/>
            <a:ext cx="3409037" cy="2766058"/>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435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4915274-F840-4D26-9D00-331011DF9B55}"/>
              </a:ext>
            </a:extLst>
          </p:cNvPr>
          <p:cNvSpPr>
            <a:spLocks noGrp="1"/>
          </p:cNvSpPr>
          <p:nvPr>
            <p:ph type="title"/>
          </p:nvPr>
        </p:nvSpPr>
        <p:spPr>
          <a:xfrm>
            <a:off x="646111" y="609601"/>
            <a:ext cx="6246093" cy="1675975"/>
          </a:xfrm>
        </p:spPr>
        <p:txBody>
          <a:bodyPr>
            <a:normAutofit/>
          </a:bodyPr>
          <a:lstStyle/>
          <a:p>
            <a:r>
              <a:rPr lang="he-IL" dirty="0">
                <a:latin typeface="Gisha" panose="020B0502040204020203" pitchFamily="34" charset="-79"/>
                <a:cs typeface="Gisha" panose="020B0502040204020203" pitchFamily="34" charset="-79"/>
              </a:rPr>
              <a:t>הניסיון לכבוש את בריטניה, יוני 1940</a:t>
            </a:r>
          </a:p>
        </p:txBody>
      </p:sp>
      <p:pic>
        <p:nvPicPr>
          <p:cNvPr id="8194" name="Picture 2" descr="×ª××¦××ª ×ª××× × ×¢×××¨ âªthe blitz ww2â¬â">
            <a:extLst>
              <a:ext uri="{FF2B5EF4-FFF2-40B4-BE49-F238E27FC236}">
                <a16:creationId xmlns:a16="http://schemas.microsoft.com/office/drawing/2014/main" id="{45020287-C763-4E8A-B500-6574731ACB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05" r="-4" b="-4"/>
          <a:stretch/>
        </p:blipFill>
        <p:spPr bwMode="auto">
          <a:xfrm>
            <a:off x="7554138" y="609137"/>
            <a:ext cx="3990161" cy="2766290"/>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8D66203-18BB-40A2-B632-9356FE169D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מציין מיקום תוכן 2">
            <a:extLst>
              <a:ext uri="{FF2B5EF4-FFF2-40B4-BE49-F238E27FC236}">
                <a16:creationId xmlns:a16="http://schemas.microsoft.com/office/drawing/2014/main" id="{5743A087-2074-412F-97A5-B8C73A88972E}"/>
              </a:ext>
            </a:extLst>
          </p:cNvPr>
          <p:cNvSpPr>
            <a:spLocks noGrp="1"/>
          </p:cNvSpPr>
          <p:nvPr>
            <p:ph idx="1"/>
          </p:nvPr>
        </p:nvSpPr>
        <p:spPr>
          <a:xfrm>
            <a:off x="126609" y="2118784"/>
            <a:ext cx="7427529" cy="3763855"/>
          </a:xfrm>
        </p:spPr>
        <p:txBody>
          <a:bodyPr>
            <a:noAutofit/>
          </a:bodyPr>
          <a:lstStyle/>
          <a:p>
            <a:r>
              <a:rPr lang="he-IL" sz="2800" dirty="0">
                <a:latin typeface="Gisha" panose="020B0502040204020203" pitchFamily="34" charset="-79"/>
                <a:cs typeface="Gisha" panose="020B0502040204020203" pitchFamily="34" charset="-79"/>
              </a:rPr>
              <a:t>הגרמנים התחילו להתכונן לפלישה לבריטניה. הם נתקלו בחיל אוויר בריטי שעמד מולם באומץ רב וגרם </a:t>
            </a:r>
            <a:r>
              <a:rPr lang="he-IL" sz="2800" dirty="0" err="1">
                <a:latin typeface="Gisha" panose="020B0502040204020203" pitchFamily="34" charset="-79"/>
                <a:cs typeface="Gisha" panose="020B0502040204020203" pitchFamily="34" charset="-79"/>
              </a:rPr>
              <a:t>לאבידות</a:t>
            </a:r>
            <a:r>
              <a:rPr lang="he-IL" sz="2800" dirty="0">
                <a:latin typeface="Gisha" panose="020B0502040204020203" pitchFamily="34" charset="-79"/>
                <a:cs typeface="Gisha" panose="020B0502040204020203" pitchFamily="34" charset="-79"/>
              </a:rPr>
              <a:t> רבות לחיל האוויר הגרמני.</a:t>
            </a:r>
          </a:p>
          <a:p>
            <a:r>
              <a:rPr lang="he-IL" sz="2800" dirty="0">
                <a:latin typeface="Gisha" panose="020B0502040204020203" pitchFamily="34" charset="-79"/>
                <a:cs typeface="Gisha" panose="020B0502040204020203" pitchFamily="34" charset="-79"/>
              </a:rPr>
              <a:t>הגרמנים מתחילים את "הבליץ על בריטניה"- הפצצה ללא הפסקה של ערים בריטיות. עם זאת, חיל האוויר הבריטי עמד נחוש כנגד המתקפות ולבסוף גרמניה הבינה שהמערכה האווירית אבודה.</a:t>
            </a:r>
          </a:p>
          <a:p>
            <a:r>
              <a:rPr lang="en-US" sz="2800" dirty="0">
                <a:latin typeface="Gisha" panose="020B0502040204020203" pitchFamily="34" charset="-79"/>
                <a:cs typeface="Gisha" panose="020B0502040204020203" pitchFamily="34" charset="-79"/>
              </a:rPr>
              <a:t>https://www.youtube.com/watch?v=clKxrDza1d8</a:t>
            </a:r>
            <a:endParaRPr lang="he-IL" sz="2800" dirty="0">
              <a:latin typeface="Gisha" panose="020B0502040204020203" pitchFamily="34" charset="-79"/>
              <a:cs typeface="Gisha" panose="020B0502040204020203" pitchFamily="34" charset="-79"/>
            </a:endParaRPr>
          </a:p>
          <a:p>
            <a:endParaRPr lang="he-IL" sz="2800" dirty="0">
              <a:latin typeface="Gisha" panose="020B0502040204020203" pitchFamily="34" charset="-79"/>
              <a:cs typeface="Gisha" panose="020B0502040204020203" pitchFamily="34" charset="-79"/>
            </a:endParaRPr>
          </a:p>
        </p:txBody>
      </p:sp>
      <p:pic>
        <p:nvPicPr>
          <p:cNvPr id="8196" name="Picture 4" descr="×ª××¦××ª ×ª××× × ×¢×××¨ âªthe blitz ww2â¬â">
            <a:extLst>
              <a:ext uri="{FF2B5EF4-FFF2-40B4-BE49-F238E27FC236}">
                <a16:creationId xmlns:a16="http://schemas.microsoft.com/office/drawing/2014/main" id="{777C5B33-1D70-4447-BFC0-B824496C0F1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722" b="4"/>
          <a:stretch/>
        </p:blipFill>
        <p:spPr bwMode="auto">
          <a:xfrm>
            <a:off x="7554138" y="3482108"/>
            <a:ext cx="3990161" cy="2766290"/>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184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4915274-F840-4D26-9D00-331011DF9B55}"/>
              </a:ext>
            </a:extLst>
          </p:cNvPr>
          <p:cNvSpPr>
            <a:spLocks noGrp="1"/>
          </p:cNvSpPr>
          <p:nvPr>
            <p:ph type="title"/>
          </p:nvPr>
        </p:nvSpPr>
        <p:spPr>
          <a:xfrm>
            <a:off x="5285608" y="452718"/>
            <a:ext cx="4765226" cy="1400530"/>
          </a:xfrm>
        </p:spPr>
        <p:txBody>
          <a:bodyPr>
            <a:normAutofit/>
          </a:bodyPr>
          <a:lstStyle/>
          <a:p>
            <a:r>
              <a:rPr lang="he-IL" dirty="0">
                <a:latin typeface="Gisha" panose="020B0502040204020203" pitchFamily="34" charset="-79"/>
                <a:cs typeface="Gisha" panose="020B0502040204020203" pitchFamily="34" charset="-79"/>
              </a:rPr>
              <a:t>כיבוש ארצות הבלקן, אביב-קיץ 1940.</a:t>
            </a:r>
            <a:endParaRPr lang="he-IL">
              <a:latin typeface="Gisha" panose="020B0502040204020203" pitchFamily="34" charset="-79"/>
              <a:cs typeface="Gisha" panose="020B0502040204020203" pitchFamily="34" charset="-79"/>
            </a:endParaRPr>
          </a:p>
        </p:txBody>
      </p:sp>
      <p:pic>
        <p:nvPicPr>
          <p:cNvPr id="9218" name="Picture 2" descr="תוצאת תמונה עבור שואה יוון">
            <a:hlinkClick r:id="rId3"/>
            <a:extLst>
              <a:ext uri="{FF2B5EF4-FFF2-40B4-BE49-F238E27FC236}">
                <a16:creationId xmlns:a16="http://schemas.microsoft.com/office/drawing/2014/main" id="{7A4B2083-86E2-42B8-8094-245C90CB17C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 b="1617"/>
          <a:stretch/>
        </p:blipFill>
        <p:spPr bwMode="auto">
          <a:xfrm>
            <a:off x="-1" y="10"/>
            <a:ext cx="4634681" cy="342899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תוצאת תמונה עבור שואה יוון">
            <a:hlinkClick r:id="rId3"/>
            <a:extLst>
              <a:ext uri="{FF2B5EF4-FFF2-40B4-BE49-F238E27FC236}">
                <a16:creationId xmlns:a16="http://schemas.microsoft.com/office/drawing/2014/main" id="{B54AE998-17FA-4124-A8E8-310E7105B04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596" r="1" b="1"/>
          <a:stretch/>
        </p:blipFill>
        <p:spPr bwMode="auto">
          <a:xfrm>
            <a:off x="3222" y="3429001"/>
            <a:ext cx="4634681" cy="3428538"/>
          </a:xfrm>
          <a:prstGeom prst="rect">
            <a:avLst/>
          </a:prstGeom>
          <a:noFill/>
          <a:extLst>
            <a:ext uri="{909E8E84-426E-40DD-AFC4-6F175D3DCCD1}">
              <a14:hiddenFill xmlns:a14="http://schemas.microsoft.com/office/drawing/2010/main">
                <a:solidFill>
                  <a:srgbClr val="FFFFFF"/>
                </a:solidFill>
              </a14:hiddenFill>
            </a:ext>
          </a:extLst>
        </p:spPr>
      </p:pic>
      <p:sp>
        <p:nvSpPr>
          <p:cNvPr id="3" name="מציין מיקום תוכן 2">
            <a:extLst>
              <a:ext uri="{FF2B5EF4-FFF2-40B4-BE49-F238E27FC236}">
                <a16:creationId xmlns:a16="http://schemas.microsoft.com/office/drawing/2014/main" id="{5743A087-2074-412F-97A5-B8C73A88972E}"/>
              </a:ext>
            </a:extLst>
          </p:cNvPr>
          <p:cNvSpPr>
            <a:spLocks noGrp="1"/>
          </p:cNvSpPr>
          <p:nvPr>
            <p:ph idx="1"/>
          </p:nvPr>
        </p:nvSpPr>
        <p:spPr>
          <a:xfrm>
            <a:off x="5285608" y="2052918"/>
            <a:ext cx="5528166" cy="4195481"/>
          </a:xfrm>
        </p:spPr>
        <p:txBody>
          <a:bodyPr>
            <a:noAutofit/>
          </a:bodyPr>
          <a:lstStyle/>
          <a:p>
            <a:r>
              <a:rPr lang="he-IL" sz="3000" dirty="0">
                <a:latin typeface="Gisha" panose="020B0502040204020203" pitchFamily="34" charset="-79"/>
                <a:cs typeface="Gisha" panose="020B0502040204020203" pitchFamily="34" charset="-79"/>
              </a:rPr>
              <a:t>במקביל לפעולות הגרמנים במערב אירופה, יחד עם האיטלקים הם פנו לעבר ארצות הבלקן- יוון ויוגוסלביה שהתנגדו לגרמניה ונכבשו מיד. הונגריה, רומניה ובולגריה שיתפו פעולה עם הנאצים והוקם בהם שלטון פרו-נאצי.</a:t>
            </a:r>
          </a:p>
        </p:txBody>
      </p:sp>
      <p:sp>
        <p:nvSpPr>
          <p:cNvPr id="4" name="מלבן: פינות מעוגלות 3">
            <a:extLst>
              <a:ext uri="{FF2B5EF4-FFF2-40B4-BE49-F238E27FC236}">
                <a16:creationId xmlns:a16="http://schemas.microsoft.com/office/drawing/2014/main" id="{DE79F6E5-77B5-416C-A2E2-7F82F130AEFB}"/>
              </a:ext>
            </a:extLst>
          </p:cNvPr>
          <p:cNvSpPr/>
          <p:nvPr/>
        </p:nvSpPr>
        <p:spPr>
          <a:xfrm>
            <a:off x="182880" y="6248399"/>
            <a:ext cx="4234375" cy="5040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יהודים נאספים בכיכר </a:t>
            </a:r>
            <a:r>
              <a:rPr lang="he-IL" dirty="0" err="1"/>
              <a:t>יואנינה</a:t>
            </a:r>
            <a:r>
              <a:rPr lang="he-IL" dirty="0"/>
              <a:t> בדרך לגירושם לאושוויץ</a:t>
            </a:r>
          </a:p>
        </p:txBody>
      </p:sp>
    </p:spTree>
    <p:extLst>
      <p:ext uri="{BB962C8B-B14F-4D97-AF65-F5344CB8AC3E}">
        <p14:creationId xmlns:p14="http://schemas.microsoft.com/office/powerpoint/2010/main" val="3356451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4420506-D06C-494B-8967-C3A7FE2B842F}"/>
              </a:ext>
            </a:extLst>
          </p:cNvPr>
          <p:cNvSpPr>
            <a:spLocks noGrp="1"/>
          </p:cNvSpPr>
          <p:nvPr>
            <p:ph type="title"/>
          </p:nvPr>
        </p:nvSpPr>
        <p:spPr>
          <a:xfrm>
            <a:off x="7132320" y="452718"/>
            <a:ext cx="2918514" cy="1400530"/>
          </a:xfrm>
        </p:spPr>
        <p:txBody>
          <a:bodyPr>
            <a:normAutofit/>
          </a:bodyPr>
          <a:lstStyle/>
          <a:p>
            <a:pPr algn="r"/>
            <a:r>
              <a:rPr lang="he-IL" dirty="0">
                <a:latin typeface="Gisha" panose="020B0502040204020203" pitchFamily="34" charset="-79"/>
                <a:cs typeface="Gisha" panose="020B0502040204020203" pitchFamily="34" charset="-79"/>
              </a:rPr>
              <a:t>מה ראינו עד כה?</a:t>
            </a:r>
          </a:p>
        </p:txBody>
      </p:sp>
      <p:graphicFrame>
        <p:nvGraphicFramePr>
          <p:cNvPr id="5" name="מציין מיקום תוכן 2">
            <a:extLst>
              <a:ext uri="{FF2B5EF4-FFF2-40B4-BE49-F238E27FC236}">
                <a16:creationId xmlns:a16="http://schemas.microsoft.com/office/drawing/2014/main" id="{C95CB02B-1CB5-41C2-B3D3-99DF1718EEB4}"/>
              </a:ext>
            </a:extLst>
          </p:cNvPr>
          <p:cNvGraphicFramePr>
            <a:graphicFrameLocks noGrp="1"/>
          </p:cNvGraphicFramePr>
          <p:nvPr>
            <p:ph idx="1"/>
            <p:extLst>
              <p:ext uri="{D42A27DB-BD31-4B8C-83A1-F6EECF244321}">
                <p14:modId xmlns:p14="http://schemas.microsoft.com/office/powerpoint/2010/main" val="3229125986"/>
              </p:ext>
            </p:extLst>
          </p:nvPr>
        </p:nvGraphicFramePr>
        <p:xfrm>
          <a:off x="-516835" y="270215"/>
          <a:ext cx="10567669" cy="63175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0657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4915274-F840-4D26-9D00-331011DF9B55}"/>
              </a:ext>
            </a:extLst>
          </p:cNvPr>
          <p:cNvSpPr>
            <a:spLocks noGrp="1"/>
          </p:cNvSpPr>
          <p:nvPr>
            <p:ph type="title"/>
          </p:nvPr>
        </p:nvSpPr>
        <p:spPr>
          <a:xfrm>
            <a:off x="648929" y="629266"/>
            <a:ext cx="6256423" cy="1641987"/>
          </a:xfrm>
        </p:spPr>
        <p:txBody>
          <a:bodyPr>
            <a:normAutofit/>
          </a:bodyPr>
          <a:lstStyle/>
          <a:p>
            <a:pPr algn="r"/>
            <a:r>
              <a:rPr lang="he-IL" b="1" dirty="0">
                <a:latin typeface="Gisha" panose="020B0502040204020203" pitchFamily="34" charset="-79"/>
                <a:cs typeface="Gisha" panose="020B0502040204020203" pitchFamily="34" charset="-79"/>
              </a:rPr>
              <a:t>המלחמה באפריקה, אביב 1941.</a:t>
            </a:r>
          </a:p>
        </p:txBody>
      </p:sp>
      <p:pic>
        <p:nvPicPr>
          <p:cNvPr id="10242" name="Picture 2" descr="תוצאת תמונה עבור רומל">
            <a:hlinkClick r:id="rId3"/>
            <a:extLst>
              <a:ext uri="{FF2B5EF4-FFF2-40B4-BE49-F238E27FC236}">
                <a16:creationId xmlns:a16="http://schemas.microsoft.com/office/drawing/2014/main" id="{2F975101-DDD2-43CB-B446-92DAB6B56A4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941" r="-3" b="793"/>
          <a:stretch/>
        </p:blipFill>
        <p:spPr bwMode="auto">
          <a:xfrm>
            <a:off x="7554139" y="609601"/>
            <a:ext cx="3990160" cy="5638797"/>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0D187C4E-14B9-4504-B200-5127823FA7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מציין מיקום תוכן 2">
            <a:extLst>
              <a:ext uri="{FF2B5EF4-FFF2-40B4-BE49-F238E27FC236}">
                <a16:creationId xmlns:a16="http://schemas.microsoft.com/office/drawing/2014/main" id="{5743A087-2074-412F-97A5-B8C73A88972E}"/>
              </a:ext>
            </a:extLst>
          </p:cNvPr>
          <p:cNvSpPr>
            <a:spLocks noGrp="1"/>
          </p:cNvSpPr>
          <p:nvPr>
            <p:ph idx="1"/>
          </p:nvPr>
        </p:nvSpPr>
        <p:spPr>
          <a:xfrm>
            <a:off x="212036" y="2016370"/>
            <a:ext cx="7243630" cy="3809998"/>
          </a:xfrm>
        </p:spPr>
        <p:txBody>
          <a:bodyPr>
            <a:noAutofit/>
          </a:bodyPr>
          <a:lstStyle/>
          <a:p>
            <a:r>
              <a:rPr lang="he-IL" sz="3500" dirty="0">
                <a:latin typeface="Gisha" panose="020B0502040204020203" pitchFamily="34" charset="-79"/>
                <a:cs typeface="Gisha" panose="020B0502040204020203" pitchFamily="34" charset="-79"/>
              </a:rPr>
              <a:t>המלחמה עוברת לצפון אפריקה. כוחות בריטיים נלחמים בצבא איטליה אשר ניסו לכבוש את מצרים. הבריטים הביסו אותם ומצליחים לכבוש את אתיופיה שהייתה בשליטה איטלקית. הגרמנים שולחים צבא משלהם לצפון אפריקה בפיקודו של הגנרל </a:t>
            </a:r>
            <a:r>
              <a:rPr lang="he-IL" sz="3500" dirty="0" err="1">
                <a:latin typeface="Gisha" panose="020B0502040204020203" pitchFamily="34" charset="-79"/>
                <a:cs typeface="Gisha" panose="020B0502040204020203" pitchFamily="34" charset="-79"/>
              </a:rPr>
              <a:t>רומל</a:t>
            </a:r>
            <a:r>
              <a:rPr lang="he-IL" sz="3500" dirty="0">
                <a:latin typeface="Gisha" panose="020B0502040204020203" pitchFamily="34" charset="-79"/>
                <a:cs typeface="Gisha" panose="020B0502040204020203" pitchFamily="34" charset="-79"/>
              </a:rPr>
              <a:t> על מנת לעזור לכוחות האיטלקיים. </a:t>
            </a:r>
          </a:p>
        </p:txBody>
      </p:sp>
    </p:spTree>
    <p:extLst>
      <p:ext uri="{BB962C8B-B14F-4D97-AF65-F5344CB8AC3E}">
        <p14:creationId xmlns:p14="http://schemas.microsoft.com/office/powerpoint/2010/main" val="801439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4915274-F840-4D26-9D00-331011DF9B55}"/>
              </a:ext>
            </a:extLst>
          </p:cNvPr>
          <p:cNvSpPr>
            <a:spLocks noGrp="1"/>
          </p:cNvSpPr>
          <p:nvPr>
            <p:ph type="title"/>
          </p:nvPr>
        </p:nvSpPr>
        <p:spPr/>
        <p:txBody>
          <a:bodyPr/>
          <a:lstStyle/>
          <a:p>
            <a:pPr algn="r"/>
            <a:r>
              <a:rPr lang="he-IL" dirty="0">
                <a:latin typeface="Gisha" panose="020B0502040204020203" pitchFamily="34" charset="-79"/>
                <a:cs typeface="Gisha" panose="020B0502040204020203" pitchFamily="34" charset="-79"/>
              </a:rPr>
              <a:t>כיבוש לבנון וסוריה ע"י הבריטים, יוני 1941.</a:t>
            </a:r>
          </a:p>
        </p:txBody>
      </p:sp>
      <p:sp>
        <p:nvSpPr>
          <p:cNvPr id="3" name="מציין מיקום תוכן 2">
            <a:extLst>
              <a:ext uri="{FF2B5EF4-FFF2-40B4-BE49-F238E27FC236}">
                <a16:creationId xmlns:a16="http://schemas.microsoft.com/office/drawing/2014/main" id="{5743A087-2074-412F-97A5-B8C73A88972E}"/>
              </a:ext>
            </a:extLst>
          </p:cNvPr>
          <p:cNvSpPr>
            <a:spLocks noGrp="1"/>
          </p:cNvSpPr>
          <p:nvPr>
            <p:ph idx="1"/>
          </p:nvPr>
        </p:nvSpPr>
        <p:spPr/>
        <p:txBody>
          <a:bodyPr>
            <a:normAutofit/>
          </a:bodyPr>
          <a:lstStyle/>
          <a:p>
            <a:r>
              <a:rPr lang="he-IL" sz="3500" dirty="0">
                <a:latin typeface="Gisha" panose="020B0502040204020203" pitchFamily="34" charset="-79"/>
                <a:cs typeface="Gisha" panose="020B0502040204020203" pitchFamily="34" charset="-79"/>
              </a:rPr>
              <a:t>הבריטים מצליחים לכבוש את לבנון וסוריה מידי ממשלת וישי הצרפתית-נאצית. </a:t>
            </a:r>
          </a:p>
        </p:txBody>
      </p:sp>
    </p:spTree>
    <p:extLst>
      <p:ext uri="{BB962C8B-B14F-4D97-AF65-F5344CB8AC3E}">
        <p14:creationId xmlns:p14="http://schemas.microsoft.com/office/powerpoint/2010/main" val="895948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4915274-F840-4D26-9D00-331011DF9B55}"/>
              </a:ext>
            </a:extLst>
          </p:cNvPr>
          <p:cNvSpPr>
            <a:spLocks noGrp="1"/>
          </p:cNvSpPr>
          <p:nvPr>
            <p:ph type="title"/>
          </p:nvPr>
        </p:nvSpPr>
        <p:spPr>
          <a:xfrm>
            <a:off x="650669" y="629266"/>
            <a:ext cx="3330328" cy="1641986"/>
          </a:xfrm>
        </p:spPr>
        <p:txBody>
          <a:bodyPr>
            <a:normAutofit fontScale="90000"/>
          </a:bodyPr>
          <a:lstStyle/>
          <a:p>
            <a:r>
              <a:rPr lang="he-IL" dirty="0">
                <a:latin typeface="Gisha" panose="020B0502040204020203" pitchFamily="34" charset="-79"/>
                <a:cs typeface="Gisha" panose="020B0502040204020203" pitchFamily="34" charset="-79"/>
              </a:rPr>
              <a:t>כיבוש מדינות הציר, 1939-1942</a:t>
            </a:r>
          </a:p>
        </p:txBody>
      </p:sp>
      <p:pic>
        <p:nvPicPr>
          <p:cNvPr id="8" name="מציין מיקום תוכן 4" descr="תמונה שמכילה טקסט, לוח ציור&#10;&#10;תיאור שנוצר ברמת מהימנות גבוהה מאוד">
            <a:extLst>
              <a:ext uri="{FF2B5EF4-FFF2-40B4-BE49-F238E27FC236}">
                <a16:creationId xmlns:a16="http://schemas.microsoft.com/office/drawing/2014/main" id="{E4179327-762C-4BE0-8C59-AC6053B7DF83}"/>
              </a:ext>
            </a:extLst>
          </p:cNvPr>
          <p:cNvPicPr>
            <a:picLocks noChangeAspect="1"/>
          </p:cNvPicPr>
          <p:nvPr/>
        </p:nvPicPr>
        <p:blipFill rotWithShape="1">
          <a:blip r:embed="rId3"/>
          <a:srcRect l="18872" r="13093" b="-2"/>
          <a:stretch/>
        </p:blipFill>
        <p:spPr>
          <a:xfrm rot="16200000">
            <a:off x="4985745" y="-351065"/>
            <a:ext cx="6858000" cy="7560130"/>
          </a:xfrm>
          <a:prstGeom prst="rect">
            <a:avLst/>
          </a:prstGeom>
        </p:spPr>
      </p:pic>
      <p:sp>
        <p:nvSpPr>
          <p:cNvPr id="13" name="Rectangle 12">
            <a:extLst>
              <a:ext uri="{FF2B5EF4-FFF2-40B4-BE49-F238E27FC236}">
                <a16:creationId xmlns:a16="http://schemas.microsoft.com/office/drawing/2014/main" id="{A26E2FAE-FA60-497B-B2CB-7702C6FF3A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Content Placeholder 9">
            <a:extLst>
              <a:ext uri="{FF2B5EF4-FFF2-40B4-BE49-F238E27FC236}">
                <a16:creationId xmlns:a16="http://schemas.microsoft.com/office/drawing/2014/main" id="{193FFDC9-126C-45F5-8512-B88E5D29FAF3}"/>
              </a:ext>
            </a:extLst>
          </p:cNvPr>
          <p:cNvSpPr>
            <a:spLocks noGrp="1"/>
          </p:cNvSpPr>
          <p:nvPr>
            <p:ph idx="1"/>
          </p:nvPr>
        </p:nvSpPr>
        <p:spPr>
          <a:xfrm>
            <a:off x="650669" y="2438400"/>
            <a:ext cx="3330328" cy="3809999"/>
          </a:xfrm>
        </p:spPr>
        <p:txBody>
          <a:bodyPr>
            <a:normAutofit/>
          </a:bodyPr>
          <a:lstStyle/>
          <a:p>
            <a:r>
              <a:rPr lang="he-IL" dirty="0"/>
              <a:t>עמ' 78 בספר.</a:t>
            </a:r>
            <a:endParaRPr lang="en-US" dirty="0"/>
          </a:p>
        </p:txBody>
      </p:sp>
    </p:spTree>
    <p:extLst>
      <p:ext uri="{BB962C8B-B14F-4D97-AF65-F5344CB8AC3E}">
        <p14:creationId xmlns:p14="http://schemas.microsoft.com/office/powerpoint/2010/main" val="900314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התפשטות גרמניה באירופה</a:t>
            </a:r>
            <a:endParaRPr lang="en-US" dirty="0"/>
          </a:p>
        </p:txBody>
      </p:sp>
      <p:grpSp>
        <p:nvGrpSpPr>
          <p:cNvPr id="66" name="Group 65"/>
          <p:cNvGrpSpPr/>
          <p:nvPr/>
        </p:nvGrpSpPr>
        <p:grpSpPr>
          <a:xfrm>
            <a:off x="2042287" y="1518185"/>
            <a:ext cx="8213998" cy="989562"/>
            <a:chOff x="518287" y="1842240"/>
            <a:chExt cx="8213998" cy="989562"/>
          </a:xfrm>
        </p:grpSpPr>
        <p:grpSp>
          <p:nvGrpSpPr>
            <p:cNvPr id="54" name="Group 53"/>
            <p:cNvGrpSpPr/>
            <p:nvPr/>
          </p:nvGrpSpPr>
          <p:grpSpPr>
            <a:xfrm>
              <a:off x="518287" y="1842240"/>
              <a:ext cx="1579768" cy="897131"/>
              <a:chOff x="1939133" y="4323866"/>
              <a:chExt cx="1579768" cy="897131"/>
            </a:xfrm>
          </p:grpSpPr>
          <p:sp>
            <p:nvSpPr>
              <p:cNvPr id="55" name="Rectangle 54"/>
              <p:cNvSpPr/>
              <p:nvPr/>
            </p:nvSpPr>
            <p:spPr>
              <a:xfrm>
                <a:off x="2015080" y="4323866"/>
                <a:ext cx="1503821" cy="230832"/>
              </a:xfrm>
              <a:prstGeom prst="rect">
                <a:avLst/>
              </a:prstGeom>
            </p:spPr>
            <p:txBody>
              <a:bodyPr wrap="square">
                <a:spAutoFit/>
              </a:bodyPr>
              <a:lstStyle/>
              <a:p>
                <a:pPr algn="just"/>
                <a:endParaRPr lang="en-US" sz="900" dirty="0">
                  <a:solidFill>
                    <a:schemeClr val="tx1">
                      <a:lumMod val="50000"/>
                      <a:lumOff val="50000"/>
                    </a:schemeClr>
                  </a:solidFill>
                </a:endParaRPr>
              </a:p>
            </p:txBody>
          </p:sp>
          <p:sp>
            <p:nvSpPr>
              <p:cNvPr id="56" name="Rectangle 55"/>
              <p:cNvSpPr/>
              <p:nvPr/>
            </p:nvSpPr>
            <p:spPr>
              <a:xfrm>
                <a:off x="1939133" y="4759332"/>
                <a:ext cx="1568058" cy="461665"/>
              </a:xfrm>
              <a:prstGeom prst="rect">
                <a:avLst/>
              </a:prstGeom>
            </p:spPr>
            <p:txBody>
              <a:bodyPr wrap="none">
                <a:spAutoFit/>
              </a:bodyPr>
              <a:lstStyle/>
              <a:p>
                <a:r>
                  <a:rPr lang="he-IL" sz="2400" b="1" dirty="0">
                    <a:solidFill>
                      <a:srgbClr val="C00000"/>
                    </a:solidFill>
                  </a:rPr>
                  <a:t>כיבוש פולין</a:t>
                </a:r>
                <a:endParaRPr lang="en-US" sz="2400" b="1" dirty="0">
                  <a:solidFill>
                    <a:srgbClr val="C00000"/>
                  </a:solidFill>
                </a:endParaRPr>
              </a:p>
            </p:txBody>
          </p:sp>
        </p:grpSp>
        <p:sp>
          <p:nvSpPr>
            <p:cNvPr id="59" name="Rectangle 58"/>
            <p:cNvSpPr/>
            <p:nvPr/>
          </p:nvSpPr>
          <p:spPr>
            <a:xfrm>
              <a:off x="2591857" y="1972823"/>
              <a:ext cx="1810111" cy="830997"/>
            </a:xfrm>
            <a:prstGeom prst="rect">
              <a:avLst/>
            </a:prstGeom>
          </p:spPr>
          <p:txBody>
            <a:bodyPr wrap="none">
              <a:spAutoFit/>
            </a:bodyPr>
            <a:lstStyle/>
            <a:p>
              <a:pPr algn="ctr"/>
              <a:r>
                <a:rPr lang="he-IL" sz="2400" b="1" dirty="0">
                  <a:solidFill>
                    <a:srgbClr val="FFFF00"/>
                  </a:solidFill>
                </a:rPr>
                <a:t>כיבוש </a:t>
              </a:r>
              <a:r>
                <a:rPr lang="en-US" sz="2400" b="1" dirty="0">
                  <a:solidFill>
                    <a:srgbClr val="FFFF00"/>
                  </a:solidFill>
                </a:rPr>
                <a:t/>
              </a:r>
              <a:br>
                <a:rPr lang="en-US" sz="2400" b="1" dirty="0">
                  <a:solidFill>
                    <a:srgbClr val="FFFF00"/>
                  </a:solidFill>
                </a:rPr>
              </a:br>
              <a:r>
                <a:rPr lang="he-IL" sz="2400" b="1" dirty="0">
                  <a:solidFill>
                    <a:srgbClr val="FFFF00"/>
                  </a:solidFill>
                </a:rPr>
                <a:t>הולנד ובלגיה</a:t>
              </a:r>
              <a:endParaRPr lang="en-US" sz="2400" b="1" dirty="0">
                <a:solidFill>
                  <a:srgbClr val="FFFF00"/>
                </a:solidFill>
              </a:endParaRPr>
            </a:p>
          </p:txBody>
        </p:sp>
        <p:sp>
          <p:nvSpPr>
            <p:cNvPr id="62" name="Rectangle 61"/>
            <p:cNvSpPr/>
            <p:nvPr/>
          </p:nvSpPr>
          <p:spPr>
            <a:xfrm>
              <a:off x="4756215" y="1999492"/>
              <a:ext cx="1835759" cy="830997"/>
            </a:xfrm>
            <a:prstGeom prst="rect">
              <a:avLst/>
            </a:prstGeom>
          </p:spPr>
          <p:txBody>
            <a:bodyPr wrap="none">
              <a:spAutoFit/>
            </a:bodyPr>
            <a:lstStyle/>
            <a:p>
              <a:pPr algn="ctr"/>
              <a:r>
                <a:rPr lang="he-IL" sz="2400" b="1" dirty="0">
                  <a:solidFill>
                    <a:schemeClr val="accent5">
                      <a:lumMod val="60000"/>
                      <a:lumOff val="40000"/>
                    </a:schemeClr>
                  </a:solidFill>
                </a:rPr>
                <a:t>כיבוש </a:t>
              </a:r>
              <a:r>
                <a:rPr lang="en-US" sz="2400" b="1" dirty="0">
                  <a:solidFill>
                    <a:schemeClr val="accent5">
                      <a:lumMod val="60000"/>
                      <a:lumOff val="40000"/>
                    </a:schemeClr>
                  </a:solidFill>
                </a:rPr>
                <a:t/>
              </a:r>
              <a:br>
                <a:rPr lang="en-US" sz="2400" b="1" dirty="0">
                  <a:solidFill>
                    <a:schemeClr val="accent5">
                      <a:lumMod val="60000"/>
                      <a:lumOff val="40000"/>
                    </a:schemeClr>
                  </a:solidFill>
                </a:rPr>
              </a:br>
              <a:r>
                <a:rPr lang="he-IL" sz="2400" b="1" dirty="0">
                  <a:solidFill>
                    <a:schemeClr val="accent5">
                      <a:lumMod val="60000"/>
                      <a:lumOff val="40000"/>
                    </a:schemeClr>
                  </a:solidFill>
                </a:rPr>
                <a:t>ארצות הבלקן</a:t>
              </a:r>
              <a:endParaRPr lang="en-US" sz="2400" b="1" dirty="0">
                <a:solidFill>
                  <a:schemeClr val="accent5">
                    <a:lumMod val="60000"/>
                    <a:lumOff val="40000"/>
                  </a:schemeClr>
                </a:solidFill>
              </a:endParaRPr>
            </a:p>
          </p:txBody>
        </p:sp>
        <p:sp>
          <p:nvSpPr>
            <p:cNvPr id="65" name="Rectangle 64"/>
            <p:cNvSpPr/>
            <p:nvPr/>
          </p:nvSpPr>
          <p:spPr>
            <a:xfrm>
              <a:off x="7058429" y="2000805"/>
              <a:ext cx="1673856" cy="830997"/>
            </a:xfrm>
            <a:prstGeom prst="rect">
              <a:avLst/>
            </a:prstGeom>
          </p:spPr>
          <p:txBody>
            <a:bodyPr wrap="none">
              <a:spAutoFit/>
            </a:bodyPr>
            <a:lstStyle/>
            <a:p>
              <a:pPr algn="ctr"/>
              <a:r>
                <a:rPr lang="he-IL" sz="2400" b="1" dirty="0"/>
                <a:t>כיבוש </a:t>
              </a:r>
              <a:r>
                <a:rPr lang="en-US" sz="2400" b="1" dirty="0"/>
                <a:t/>
              </a:r>
              <a:br>
                <a:rPr lang="en-US" sz="2400" b="1" dirty="0"/>
              </a:br>
              <a:r>
                <a:rPr lang="he-IL" sz="2400" b="1" dirty="0"/>
                <a:t>לבנון וסוריה</a:t>
              </a:r>
              <a:endParaRPr lang="en-US" sz="2400" b="1" dirty="0"/>
            </a:p>
          </p:txBody>
        </p:sp>
      </p:grpSp>
      <p:grpSp>
        <p:nvGrpSpPr>
          <p:cNvPr id="67" name="Group 66"/>
          <p:cNvGrpSpPr/>
          <p:nvPr/>
        </p:nvGrpSpPr>
        <p:grpSpPr>
          <a:xfrm>
            <a:off x="2895010" y="4408096"/>
            <a:ext cx="6147028" cy="977888"/>
            <a:chOff x="132760" y="1482834"/>
            <a:chExt cx="6147028" cy="977888"/>
          </a:xfrm>
        </p:grpSpPr>
        <p:sp>
          <p:nvSpPr>
            <p:cNvPr id="79" name="Rectangle 78"/>
            <p:cNvSpPr/>
            <p:nvPr/>
          </p:nvSpPr>
          <p:spPr>
            <a:xfrm>
              <a:off x="132760" y="1482834"/>
              <a:ext cx="2125903" cy="830997"/>
            </a:xfrm>
            <a:prstGeom prst="rect">
              <a:avLst/>
            </a:prstGeom>
          </p:spPr>
          <p:txBody>
            <a:bodyPr wrap="none">
              <a:spAutoFit/>
            </a:bodyPr>
            <a:lstStyle/>
            <a:p>
              <a:pPr algn="ctr"/>
              <a:r>
                <a:rPr lang="he-IL" sz="2400" b="1" dirty="0">
                  <a:solidFill>
                    <a:schemeClr val="accent2"/>
                  </a:solidFill>
                </a:rPr>
                <a:t>כיבוש </a:t>
              </a:r>
              <a:r>
                <a:rPr lang="en-US" sz="2400" b="1" dirty="0">
                  <a:solidFill>
                    <a:schemeClr val="accent2"/>
                  </a:solidFill>
                </a:rPr>
                <a:t/>
              </a:r>
              <a:br>
                <a:rPr lang="en-US" sz="2400" b="1" dirty="0">
                  <a:solidFill>
                    <a:schemeClr val="accent2"/>
                  </a:solidFill>
                </a:rPr>
              </a:br>
              <a:r>
                <a:rPr lang="he-IL" sz="2400" b="1" dirty="0">
                  <a:solidFill>
                    <a:schemeClr val="accent2"/>
                  </a:solidFill>
                </a:rPr>
                <a:t>דנמרק ונורבגיה</a:t>
              </a:r>
              <a:endParaRPr lang="en-US" sz="2400" b="1" dirty="0">
                <a:solidFill>
                  <a:schemeClr val="accent2"/>
                </a:solidFill>
              </a:endParaRPr>
            </a:p>
          </p:txBody>
        </p:sp>
        <p:sp>
          <p:nvSpPr>
            <p:cNvPr id="77" name="Rectangle 76"/>
            <p:cNvSpPr/>
            <p:nvPr/>
          </p:nvSpPr>
          <p:spPr>
            <a:xfrm>
              <a:off x="2533884" y="1629725"/>
              <a:ext cx="1689886" cy="461665"/>
            </a:xfrm>
            <a:prstGeom prst="rect">
              <a:avLst/>
            </a:prstGeom>
          </p:spPr>
          <p:txBody>
            <a:bodyPr wrap="none">
              <a:spAutoFit/>
            </a:bodyPr>
            <a:lstStyle/>
            <a:p>
              <a:r>
                <a:rPr lang="he-IL" sz="2400" b="1" dirty="0">
                  <a:solidFill>
                    <a:srgbClr val="92D050"/>
                  </a:solidFill>
                </a:rPr>
                <a:t>כיבוש צרפת</a:t>
              </a:r>
              <a:endParaRPr lang="en-US" sz="2400" b="1" dirty="0">
                <a:solidFill>
                  <a:srgbClr val="92D050"/>
                </a:solidFill>
              </a:endParaRPr>
            </a:p>
          </p:txBody>
        </p:sp>
        <p:sp>
          <p:nvSpPr>
            <p:cNvPr id="75" name="Rectangle 74"/>
            <p:cNvSpPr/>
            <p:nvPr/>
          </p:nvSpPr>
          <p:spPr>
            <a:xfrm>
              <a:off x="4902488" y="1629725"/>
              <a:ext cx="1377300" cy="830997"/>
            </a:xfrm>
            <a:prstGeom prst="rect">
              <a:avLst/>
            </a:prstGeom>
          </p:spPr>
          <p:txBody>
            <a:bodyPr wrap="none">
              <a:spAutoFit/>
            </a:bodyPr>
            <a:lstStyle/>
            <a:p>
              <a:r>
                <a:rPr lang="he-IL" sz="2400" b="1" dirty="0">
                  <a:solidFill>
                    <a:schemeClr val="accent6">
                      <a:lumMod val="60000"/>
                      <a:lumOff val="40000"/>
                    </a:schemeClr>
                  </a:solidFill>
                </a:rPr>
                <a:t>המלחמה </a:t>
              </a:r>
              <a:r>
                <a:rPr lang="en-US" sz="2400" b="1" dirty="0">
                  <a:solidFill>
                    <a:schemeClr val="accent6">
                      <a:lumMod val="60000"/>
                      <a:lumOff val="40000"/>
                    </a:schemeClr>
                  </a:solidFill>
                </a:rPr>
                <a:t/>
              </a:r>
              <a:br>
                <a:rPr lang="en-US" sz="2400" b="1" dirty="0">
                  <a:solidFill>
                    <a:schemeClr val="accent6">
                      <a:lumMod val="60000"/>
                      <a:lumOff val="40000"/>
                    </a:schemeClr>
                  </a:solidFill>
                </a:rPr>
              </a:br>
              <a:r>
                <a:rPr lang="he-IL" sz="2400" b="1" dirty="0">
                  <a:solidFill>
                    <a:schemeClr val="accent6">
                      <a:lumMod val="60000"/>
                      <a:lumOff val="40000"/>
                    </a:schemeClr>
                  </a:solidFill>
                </a:rPr>
                <a:t>באפריקה</a:t>
              </a:r>
              <a:endParaRPr lang="en-US" sz="2400" b="1" dirty="0">
                <a:solidFill>
                  <a:schemeClr val="accent6">
                    <a:lumMod val="60000"/>
                    <a:lumOff val="40000"/>
                  </a:schemeClr>
                </a:solidFill>
              </a:endParaRPr>
            </a:p>
          </p:txBody>
        </p:sp>
      </p:grpSp>
      <p:grpSp>
        <p:nvGrpSpPr>
          <p:cNvPr id="89" name="Group 88"/>
          <p:cNvGrpSpPr/>
          <p:nvPr/>
        </p:nvGrpSpPr>
        <p:grpSpPr>
          <a:xfrm>
            <a:off x="1781512" y="2529080"/>
            <a:ext cx="8628976" cy="1799840"/>
            <a:chOff x="257513" y="2853126"/>
            <a:chExt cx="8628976" cy="1799840"/>
          </a:xfrm>
        </p:grpSpPr>
        <p:grpSp>
          <p:nvGrpSpPr>
            <p:cNvPr id="3" name="1 Grupo"/>
            <p:cNvGrpSpPr/>
            <p:nvPr/>
          </p:nvGrpSpPr>
          <p:grpSpPr>
            <a:xfrm>
              <a:off x="257513" y="3704665"/>
              <a:ext cx="8628976" cy="85149"/>
              <a:chOff x="467544" y="2597889"/>
              <a:chExt cx="8208861" cy="81000"/>
            </a:xfrm>
          </p:grpSpPr>
          <p:cxnSp>
            <p:nvCxnSpPr>
              <p:cNvPr id="4" name="18 Conector recto"/>
              <p:cNvCxnSpPr>
                <a:stCxn id="6" idx="6"/>
                <a:endCxn id="5" idx="2"/>
              </p:cNvCxnSpPr>
              <p:nvPr/>
            </p:nvCxnSpPr>
            <p:spPr>
              <a:xfrm>
                <a:off x="548552" y="2638389"/>
                <a:ext cx="8046843"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 name="23 Elipse"/>
              <p:cNvSpPr/>
              <p:nvPr/>
            </p:nvSpPr>
            <p:spPr>
              <a:xfrm>
                <a:off x="8595394" y="2597889"/>
                <a:ext cx="81011" cy="81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200">
                  <a:solidFill>
                    <a:schemeClr val="tx1"/>
                  </a:solidFill>
                  <a:latin typeface="Trebuchet MS" panose="020B0603020202020204" pitchFamily="34" charset="0"/>
                  <a:ea typeface="Segoe UI" panose="020B0502040204020203" pitchFamily="34" charset="0"/>
                  <a:cs typeface="Helvetica" panose="020B0604020202020204" pitchFamily="34" charset="0"/>
                </a:endParaRPr>
              </a:p>
            </p:txBody>
          </p:sp>
          <p:sp>
            <p:nvSpPr>
              <p:cNvPr id="6" name="24 Elipse"/>
              <p:cNvSpPr/>
              <p:nvPr/>
            </p:nvSpPr>
            <p:spPr>
              <a:xfrm>
                <a:off x="467544" y="2597889"/>
                <a:ext cx="81011" cy="81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200">
                  <a:solidFill>
                    <a:schemeClr val="tx1"/>
                  </a:solidFill>
                  <a:latin typeface="Trebuchet MS" panose="020B0603020202020204" pitchFamily="34" charset="0"/>
                  <a:ea typeface="Segoe UI" panose="020B0502040204020203" pitchFamily="34" charset="0"/>
                  <a:cs typeface="Helvetica" panose="020B0604020202020204" pitchFamily="34" charset="0"/>
                </a:endParaRPr>
              </a:p>
            </p:txBody>
          </p:sp>
        </p:grpSp>
        <p:grpSp>
          <p:nvGrpSpPr>
            <p:cNvPr id="7" name="2 Grupo"/>
            <p:cNvGrpSpPr/>
            <p:nvPr/>
          </p:nvGrpSpPr>
          <p:grpSpPr>
            <a:xfrm>
              <a:off x="1275809" y="2853126"/>
              <a:ext cx="141927" cy="965113"/>
              <a:chOff x="1436278" y="1787812"/>
              <a:chExt cx="135019" cy="918087"/>
            </a:xfrm>
          </p:grpSpPr>
          <p:sp>
            <p:nvSpPr>
              <p:cNvPr id="8" name="25 Elipse"/>
              <p:cNvSpPr/>
              <p:nvPr/>
            </p:nvSpPr>
            <p:spPr>
              <a:xfrm>
                <a:off x="1436278" y="2570899"/>
                <a:ext cx="135019" cy="135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cxnSp>
            <p:nvCxnSpPr>
              <p:cNvPr id="9" name="40 Conector recto"/>
              <p:cNvCxnSpPr/>
              <p:nvPr/>
            </p:nvCxnSpPr>
            <p:spPr>
              <a:xfrm flipV="1">
                <a:off x="1503186" y="1857792"/>
                <a:ext cx="5547" cy="713104"/>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41 Elipse"/>
              <p:cNvSpPr/>
              <p:nvPr/>
            </p:nvSpPr>
            <p:spPr>
              <a:xfrm>
                <a:off x="1467943" y="1787812"/>
                <a:ext cx="81011" cy="81000"/>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grpSp>
        <p:grpSp>
          <p:nvGrpSpPr>
            <p:cNvPr id="11" name="4 Grupo"/>
            <p:cNvGrpSpPr/>
            <p:nvPr/>
          </p:nvGrpSpPr>
          <p:grpSpPr>
            <a:xfrm>
              <a:off x="2350880" y="3676281"/>
              <a:ext cx="141927" cy="976685"/>
              <a:chOff x="2459025" y="2570898"/>
              <a:chExt cx="135019" cy="929095"/>
            </a:xfrm>
          </p:grpSpPr>
          <p:sp>
            <p:nvSpPr>
              <p:cNvPr id="12" name="26 Elipse"/>
              <p:cNvSpPr/>
              <p:nvPr/>
            </p:nvSpPr>
            <p:spPr>
              <a:xfrm>
                <a:off x="2459025" y="2570898"/>
                <a:ext cx="135019" cy="135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cxnSp>
            <p:nvCxnSpPr>
              <p:cNvPr id="13" name="42 Conector recto"/>
              <p:cNvCxnSpPr/>
              <p:nvPr/>
            </p:nvCxnSpPr>
            <p:spPr>
              <a:xfrm flipV="1">
                <a:off x="2518306" y="2705899"/>
                <a:ext cx="5547" cy="71310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 name="48 Elipse"/>
              <p:cNvSpPr/>
              <p:nvPr/>
            </p:nvSpPr>
            <p:spPr>
              <a:xfrm>
                <a:off x="2478571" y="3418993"/>
                <a:ext cx="81011" cy="81000"/>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grpSp>
        <p:grpSp>
          <p:nvGrpSpPr>
            <p:cNvPr id="15" name="6 Grupo"/>
            <p:cNvGrpSpPr/>
            <p:nvPr/>
          </p:nvGrpSpPr>
          <p:grpSpPr>
            <a:xfrm>
              <a:off x="3425951" y="2853126"/>
              <a:ext cx="141927" cy="965113"/>
              <a:chOff x="3481768" y="1787812"/>
              <a:chExt cx="135019" cy="918087"/>
            </a:xfrm>
          </p:grpSpPr>
          <p:sp>
            <p:nvSpPr>
              <p:cNvPr id="16" name="27 Elipse"/>
              <p:cNvSpPr/>
              <p:nvPr/>
            </p:nvSpPr>
            <p:spPr>
              <a:xfrm>
                <a:off x="3481768" y="2570899"/>
                <a:ext cx="135019" cy="135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cxnSp>
            <p:nvCxnSpPr>
              <p:cNvPr id="17" name="43 Conector recto"/>
              <p:cNvCxnSpPr/>
              <p:nvPr/>
            </p:nvCxnSpPr>
            <p:spPr>
              <a:xfrm flipV="1">
                <a:off x="3550652" y="1859059"/>
                <a:ext cx="5547" cy="71310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8" name="49 Elipse"/>
              <p:cNvSpPr/>
              <p:nvPr/>
            </p:nvSpPr>
            <p:spPr>
              <a:xfrm>
                <a:off x="3516475" y="1787812"/>
                <a:ext cx="81011" cy="81000"/>
              </a:xfrm>
              <a:prstGeom prst="ellipse">
                <a:avLst/>
              </a:prstGeom>
              <a:solidFill>
                <a:schemeClr val="bg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grpSp>
        <p:grpSp>
          <p:nvGrpSpPr>
            <p:cNvPr id="19" name="7 Grupo"/>
            <p:cNvGrpSpPr/>
            <p:nvPr/>
          </p:nvGrpSpPr>
          <p:grpSpPr>
            <a:xfrm>
              <a:off x="4501023" y="3676280"/>
              <a:ext cx="141927" cy="976686"/>
              <a:chOff x="4504512" y="2570897"/>
              <a:chExt cx="135019" cy="929096"/>
            </a:xfrm>
          </p:grpSpPr>
          <p:sp>
            <p:nvSpPr>
              <p:cNvPr id="20" name="36 Elipse"/>
              <p:cNvSpPr/>
              <p:nvPr/>
            </p:nvSpPr>
            <p:spPr>
              <a:xfrm>
                <a:off x="4504512" y="2570897"/>
                <a:ext cx="135019" cy="135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cxnSp>
            <p:nvCxnSpPr>
              <p:cNvPr id="21" name="44 Conector recto"/>
              <p:cNvCxnSpPr/>
              <p:nvPr/>
            </p:nvCxnSpPr>
            <p:spPr>
              <a:xfrm flipV="1">
                <a:off x="4571662" y="2699129"/>
                <a:ext cx="5547" cy="71310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2" name="50 Elipse"/>
              <p:cNvSpPr/>
              <p:nvPr/>
            </p:nvSpPr>
            <p:spPr>
              <a:xfrm>
                <a:off x="4533907" y="3418993"/>
                <a:ext cx="81011" cy="81000"/>
              </a:xfrm>
              <a:prstGeom prst="ellipse">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grpSp>
        <p:grpSp>
          <p:nvGrpSpPr>
            <p:cNvPr id="23" name="8 Grupo"/>
            <p:cNvGrpSpPr/>
            <p:nvPr/>
          </p:nvGrpSpPr>
          <p:grpSpPr>
            <a:xfrm>
              <a:off x="5576094" y="2853127"/>
              <a:ext cx="141927" cy="965112"/>
              <a:chOff x="5527256" y="1787812"/>
              <a:chExt cx="135019" cy="918086"/>
            </a:xfrm>
          </p:grpSpPr>
          <p:sp>
            <p:nvSpPr>
              <p:cNvPr id="24" name="37 Elipse"/>
              <p:cNvSpPr/>
              <p:nvPr/>
            </p:nvSpPr>
            <p:spPr>
              <a:xfrm>
                <a:off x="5527256" y="2570898"/>
                <a:ext cx="135019" cy="135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cxnSp>
            <p:nvCxnSpPr>
              <p:cNvPr id="25" name="45 Conector recto"/>
              <p:cNvCxnSpPr/>
              <p:nvPr/>
            </p:nvCxnSpPr>
            <p:spPr>
              <a:xfrm flipV="1">
                <a:off x="5596189" y="1858765"/>
                <a:ext cx="5547" cy="71310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6" name="51 Elipse"/>
              <p:cNvSpPr/>
              <p:nvPr/>
            </p:nvSpPr>
            <p:spPr>
              <a:xfrm>
                <a:off x="5562802" y="1787812"/>
                <a:ext cx="81011" cy="81000"/>
              </a:xfrm>
              <a:prstGeom prst="ellipse">
                <a:avLst/>
              </a:prstGeom>
              <a:solidFill>
                <a:schemeClr val="bg1"/>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grpSp>
        <p:grpSp>
          <p:nvGrpSpPr>
            <p:cNvPr id="27" name="9 Grupo"/>
            <p:cNvGrpSpPr/>
            <p:nvPr/>
          </p:nvGrpSpPr>
          <p:grpSpPr>
            <a:xfrm>
              <a:off x="6651167" y="3676281"/>
              <a:ext cx="141927" cy="965064"/>
              <a:chOff x="6550000" y="2570894"/>
              <a:chExt cx="135019" cy="918039"/>
            </a:xfrm>
          </p:grpSpPr>
          <p:sp>
            <p:nvSpPr>
              <p:cNvPr id="28" name="38 Elipse"/>
              <p:cNvSpPr/>
              <p:nvPr/>
            </p:nvSpPr>
            <p:spPr>
              <a:xfrm>
                <a:off x="6550000" y="2570894"/>
                <a:ext cx="135019" cy="135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cxnSp>
            <p:nvCxnSpPr>
              <p:cNvPr id="29" name="46 Conector recto"/>
              <p:cNvCxnSpPr/>
              <p:nvPr/>
            </p:nvCxnSpPr>
            <p:spPr>
              <a:xfrm flipV="1">
                <a:off x="6614592" y="2699128"/>
                <a:ext cx="5547" cy="71310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0" name="52 Elipse"/>
              <p:cNvSpPr/>
              <p:nvPr/>
            </p:nvSpPr>
            <p:spPr>
              <a:xfrm>
                <a:off x="6579600" y="3407933"/>
                <a:ext cx="81011" cy="81000"/>
              </a:xfrm>
              <a:prstGeom prst="ellipse">
                <a:avLst/>
              </a:prstGeom>
              <a:solidFill>
                <a:schemeClr val="bg1"/>
              </a:solid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grpSp>
        <p:grpSp>
          <p:nvGrpSpPr>
            <p:cNvPr id="31" name="10 Grupo"/>
            <p:cNvGrpSpPr/>
            <p:nvPr/>
          </p:nvGrpSpPr>
          <p:grpSpPr>
            <a:xfrm>
              <a:off x="7741256" y="2853127"/>
              <a:ext cx="141927" cy="965112"/>
              <a:chOff x="7587030" y="1787812"/>
              <a:chExt cx="135019" cy="918086"/>
            </a:xfrm>
          </p:grpSpPr>
          <p:sp>
            <p:nvSpPr>
              <p:cNvPr id="32" name="39 Elipse"/>
              <p:cNvSpPr/>
              <p:nvPr/>
            </p:nvSpPr>
            <p:spPr>
              <a:xfrm>
                <a:off x="7587030" y="2570898"/>
                <a:ext cx="135019" cy="135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cxnSp>
            <p:nvCxnSpPr>
              <p:cNvPr id="33" name="47 Conector recto"/>
              <p:cNvCxnSpPr/>
              <p:nvPr/>
            </p:nvCxnSpPr>
            <p:spPr>
              <a:xfrm flipV="1">
                <a:off x="7648800" y="1858765"/>
                <a:ext cx="5547" cy="713105"/>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4" name="53 Elipse"/>
              <p:cNvSpPr/>
              <p:nvPr/>
            </p:nvSpPr>
            <p:spPr>
              <a:xfrm>
                <a:off x="7617376" y="1787812"/>
                <a:ext cx="81011" cy="81000"/>
              </a:xfrm>
              <a:prstGeom prst="ellipse">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es-MX" sz="1050">
                  <a:solidFill>
                    <a:schemeClr val="tx1"/>
                  </a:solidFill>
                  <a:latin typeface="Helvetica" panose="020B0604020202020204" pitchFamily="34" charset="0"/>
                  <a:ea typeface="Segoe UI" panose="020B0502040204020203" pitchFamily="34" charset="0"/>
                  <a:cs typeface="Helvetica" panose="020B0604020202020204" pitchFamily="34" charset="0"/>
                </a:endParaRPr>
              </a:p>
            </p:txBody>
          </p:sp>
        </p:grpSp>
      </p:grpSp>
      <p:grpSp>
        <p:nvGrpSpPr>
          <p:cNvPr id="90" name="Group 89"/>
          <p:cNvGrpSpPr/>
          <p:nvPr/>
        </p:nvGrpSpPr>
        <p:grpSpPr>
          <a:xfrm>
            <a:off x="1893950" y="3590988"/>
            <a:ext cx="8009784" cy="707886"/>
            <a:chOff x="369950" y="3842108"/>
            <a:chExt cx="8009784" cy="707886"/>
          </a:xfrm>
        </p:grpSpPr>
        <p:sp>
          <p:nvSpPr>
            <p:cNvPr id="82" name="TextBox 81"/>
            <p:cNvSpPr txBox="1"/>
            <p:nvPr/>
          </p:nvSpPr>
          <p:spPr>
            <a:xfrm>
              <a:off x="369950" y="3851787"/>
              <a:ext cx="1736373" cy="400110"/>
            </a:xfrm>
            <a:prstGeom prst="rect">
              <a:avLst/>
            </a:prstGeom>
            <a:noFill/>
          </p:spPr>
          <p:txBody>
            <a:bodyPr wrap="none" rtlCol="0">
              <a:spAutoFit/>
            </a:bodyPr>
            <a:lstStyle/>
            <a:p>
              <a:pPr algn="r"/>
              <a:r>
                <a:rPr lang="he-IL" sz="2000" b="1" dirty="0">
                  <a:solidFill>
                    <a:schemeClr val="accent1"/>
                  </a:solidFill>
                </a:rPr>
                <a:t>ספטמבר 1939</a:t>
              </a:r>
              <a:endParaRPr lang="en-US" sz="2000" b="1" dirty="0">
                <a:solidFill>
                  <a:schemeClr val="accent1"/>
                </a:solidFill>
              </a:endParaRPr>
            </a:p>
          </p:txBody>
        </p:sp>
        <p:sp>
          <p:nvSpPr>
            <p:cNvPr id="83" name="TextBox 82"/>
            <p:cNvSpPr txBox="1"/>
            <p:nvPr/>
          </p:nvSpPr>
          <p:spPr>
            <a:xfrm>
              <a:off x="2647329" y="3855471"/>
              <a:ext cx="1207383" cy="400110"/>
            </a:xfrm>
            <a:prstGeom prst="rect">
              <a:avLst/>
            </a:prstGeom>
            <a:noFill/>
          </p:spPr>
          <p:txBody>
            <a:bodyPr wrap="none" rtlCol="0">
              <a:spAutoFit/>
            </a:bodyPr>
            <a:lstStyle/>
            <a:p>
              <a:pPr algn="r"/>
              <a:r>
                <a:rPr lang="he-IL" sz="2000" b="1" dirty="0">
                  <a:solidFill>
                    <a:schemeClr val="accent3"/>
                  </a:solidFill>
                </a:rPr>
                <a:t>מאי 1940</a:t>
              </a:r>
              <a:endParaRPr lang="en-US" sz="2000" b="1" dirty="0">
                <a:solidFill>
                  <a:schemeClr val="accent3"/>
                </a:solidFill>
              </a:endParaRPr>
            </a:p>
          </p:txBody>
        </p:sp>
        <p:sp>
          <p:nvSpPr>
            <p:cNvPr id="84" name="TextBox 83"/>
            <p:cNvSpPr txBox="1"/>
            <p:nvPr/>
          </p:nvSpPr>
          <p:spPr>
            <a:xfrm>
              <a:off x="5037140" y="3842108"/>
              <a:ext cx="1200970" cy="707886"/>
            </a:xfrm>
            <a:prstGeom prst="rect">
              <a:avLst/>
            </a:prstGeom>
            <a:noFill/>
          </p:spPr>
          <p:txBody>
            <a:bodyPr wrap="none" rtlCol="0">
              <a:spAutoFit/>
            </a:bodyPr>
            <a:lstStyle/>
            <a:p>
              <a:pPr algn="r"/>
              <a:r>
                <a:rPr lang="he-IL" sz="2000" b="1" dirty="0">
                  <a:solidFill>
                    <a:schemeClr val="accent5">
                      <a:lumMod val="60000"/>
                      <a:lumOff val="40000"/>
                    </a:schemeClr>
                  </a:solidFill>
                </a:rPr>
                <a:t>אביב- קיץ</a:t>
              </a:r>
              <a:r>
                <a:rPr lang="en-US" sz="2000" b="1" dirty="0">
                  <a:solidFill>
                    <a:schemeClr val="accent5">
                      <a:lumMod val="60000"/>
                      <a:lumOff val="40000"/>
                    </a:schemeClr>
                  </a:solidFill>
                </a:rPr>
                <a:t/>
              </a:r>
              <a:br>
                <a:rPr lang="en-US" sz="2000" b="1" dirty="0">
                  <a:solidFill>
                    <a:schemeClr val="accent5">
                      <a:lumMod val="60000"/>
                      <a:lumOff val="40000"/>
                    </a:schemeClr>
                  </a:solidFill>
                </a:rPr>
              </a:br>
              <a:r>
                <a:rPr lang="he-IL" sz="2000" b="1" dirty="0">
                  <a:solidFill>
                    <a:schemeClr val="accent5">
                      <a:lumMod val="60000"/>
                      <a:lumOff val="40000"/>
                    </a:schemeClr>
                  </a:solidFill>
                </a:rPr>
                <a:t> 1940</a:t>
              </a:r>
              <a:endParaRPr lang="en-US" sz="2000" b="1" dirty="0">
                <a:solidFill>
                  <a:schemeClr val="accent5">
                    <a:lumMod val="60000"/>
                    <a:lumOff val="40000"/>
                  </a:schemeClr>
                </a:solidFill>
              </a:endParaRPr>
            </a:p>
          </p:txBody>
        </p:sp>
        <p:sp>
          <p:nvSpPr>
            <p:cNvPr id="85" name="TextBox 84"/>
            <p:cNvSpPr txBox="1"/>
            <p:nvPr/>
          </p:nvSpPr>
          <p:spPr>
            <a:xfrm>
              <a:off x="7242883" y="3855471"/>
              <a:ext cx="1136851" cy="400110"/>
            </a:xfrm>
            <a:prstGeom prst="rect">
              <a:avLst/>
            </a:prstGeom>
            <a:noFill/>
          </p:spPr>
          <p:txBody>
            <a:bodyPr wrap="none" rtlCol="0">
              <a:spAutoFit/>
            </a:bodyPr>
            <a:lstStyle/>
            <a:p>
              <a:pPr algn="r"/>
              <a:r>
                <a:rPr lang="he-IL" sz="2000" b="1" dirty="0">
                  <a:solidFill>
                    <a:schemeClr val="tx2"/>
                  </a:solidFill>
                </a:rPr>
                <a:t>יוני 1941</a:t>
              </a:r>
              <a:endParaRPr lang="en-US" sz="2000" b="1" dirty="0">
                <a:solidFill>
                  <a:schemeClr val="tx2"/>
                </a:solidFill>
              </a:endParaRPr>
            </a:p>
          </p:txBody>
        </p:sp>
      </p:grpSp>
      <p:grpSp>
        <p:nvGrpSpPr>
          <p:cNvPr id="91" name="Group 90"/>
          <p:cNvGrpSpPr/>
          <p:nvPr/>
        </p:nvGrpSpPr>
        <p:grpSpPr>
          <a:xfrm>
            <a:off x="3215100" y="2853539"/>
            <a:ext cx="6037545" cy="409189"/>
            <a:chOff x="1691100" y="3104659"/>
            <a:chExt cx="6037545" cy="409189"/>
          </a:xfrm>
        </p:grpSpPr>
        <p:sp>
          <p:nvSpPr>
            <p:cNvPr id="86" name="TextBox 85"/>
            <p:cNvSpPr txBox="1"/>
            <p:nvPr/>
          </p:nvSpPr>
          <p:spPr>
            <a:xfrm>
              <a:off x="1691100" y="3113738"/>
              <a:ext cx="1455848" cy="400110"/>
            </a:xfrm>
            <a:prstGeom prst="rect">
              <a:avLst/>
            </a:prstGeom>
            <a:noFill/>
          </p:spPr>
          <p:txBody>
            <a:bodyPr wrap="none" rtlCol="0">
              <a:spAutoFit/>
            </a:bodyPr>
            <a:lstStyle/>
            <a:p>
              <a:r>
                <a:rPr lang="he-IL" sz="2000" b="1" dirty="0">
                  <a:solidFill>
                    <a:schemeClr val="accent2"/>
                  </a:solidFill>
                </a:rPr>
                <a:t>אפריל 1940</a:t>
              </a:r>
              <a:endParaRPr lang="en-US" sz="2000" b="1" dirty="0">
                <a:solidFill>
                  <a:schemeClr val="accent2"/>
                </a:solidFill>
              </a:endParaRPr>
            </a:p>
          </p:txBody>
        </p:sp>
        <p:sp>
          <p:nvSpPr>
            <p:cNvPr id="87" name="TextBox 86"/>
            <p:cNvSpPr txBox="1"/>
            <p:nvPr/>
          </p:nvSpPr>
          <p:spPr>
            <a:xfrm>
              <a:off x="4224697" y="3104659"/>
              <a:ext cx="1136850" cy="400110"/>
            </a:xfrm>
            <a:prstGeom prst="rect">
              <a:avLst/>
            </a:prstGeom>
            <a:noFill/>
          </p:spPr>
          <p:txBody>
            <a:bodyPr wrap="none" rtlCol="0">
              <a:spAutoFit/>
            </a:bodyPr>
            <a:lstStyle/>
            <a:p>
              <a:r>
                <a:rPr lang="he-IL" sz="2000" b="1" dirty="0">
                  <a:solidFill>
                    <a:srgbClr val="92D050"/>
                  </a:solidFill>
                </a:rPr>
                <a:t>יוני 1940</a:t>
              </a:r>
              <a:endParaRPr lang="en-US" sz="2000" b="1" dirty="0">
                <a:solidFill>
                  <a:srgbClr val="92D050"/>
                </a:solidFill>
              </a:endParaRPr>
            </a:p>
          </p:txBody>
        </p:sp>
        <p:sp>
          <p:nvSpPr>
            <p:cNvPr id="88" name="TextBox 87"/>
            <p:cNvSpPr txBox="1"/>
            <p:nvPr/>
          </p:nvSpPr>
          <p:spPr>
            <a:xfrm>
              <a:off x="6388213" y="3104659"/>
              <a:ext cx="1340432" cy="400110"/>
            </a:xfrm>
            <a:prstGeom prst="rect">
              <a:avLst/>
            </a:prstGeom>
            <a:noFill/>
          </p:spPr>
          <p:txBody>
            <a:bodyPr wrap="none" rtlCol="0">
              <a:spAutoFit/>
            </a:bodyPr>
            <a:lstStyle/>
            <a:p>
              <a:r>
                <a:rPr lang="he-IL" sz="2000" b="1" dirty="0">
                  <a:solidFill>
                    <a:schemeClr val="accent6"/>
                  </a:solidFill>
                </a:rPr>
                <a:t>אביב 1941</a:t>
              </a:r>
              <a:endParaRPr lang="en-US" sz="2000" b="1" dirty="0">
                <a:solidFill>
                  <a:schemeClr val="accent6"/>
                </a:solidFill>
              </a:endParaRPr>
            </a:p>
          </p:txBody>
        </p:sp>
      </p:grpSp>
    </p:spTree>
    <p:extLst>
      <p:ext uri="{BB962C8B-B14F-4D97-AF65-F5344CB8AC3E}">
        <p14:creationId xmlns:p14="http://schemas.microsoft.com/office/powerpoint/2010/main" val="4108609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E7F952D-F61B-4061-A12D-530303C11BBC}"/>
              </a:ext>
            </a:extLst>
          </p:cNvPr>
          <p:cNvSpPr>
            <a:spLocks noGrp="1"/>
          </p:cNvSpPr>
          <p:nvPr>
            <p:ph type="title"/>
          </p:nvPr>
        </p:nvSpPr>
        <p:spPr/>
        <p:txBody>
          <a:bodyPr/>
          <a:lstStyle/>
          <a:p>
            <a:r>
              <a:rPr lang="he-IL" dirty="0"/>
              <a:t>אנסין- מדיניות הנאצים </a:t>
            </a:r>
          </a:p>
        </p:txBody>
      </p:sp>
    </p:spTree>
    <p:extLst>
      <p:ext uri="{BB962C8B-B14F-4D97-AF65-F5344CB8AC3E}">
        <p14:creationId xmlns:p14="http://schemas.microsoft.com/office/powerpoint/2010/main" val="380869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41B68C77-138E-4BF7-A276-BD0C78A421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a16="http://schemas.microsoft.com/office/drawing/2014/main" id="{7C268552-D473-46ED-B1B8-422042C4DEF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a16="http://schemas.microsoft.com/office/drawing/2014/main" id="{4AC0CD9D-7610-4620-93B4-798CCD9AB5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id="{B9238B3E-24AA-439A-B527-6C5DF6D721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a16="http://schemas.microsoft.com/office/drawing/2014/main" id="{69F01145-BEA3-4CBF-AA21-10077B948C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81" name="Rectangle 80">
            <a:extLst>
              <a:ext uri="{FF2B5EF4-FFF2-40B4-BE49-F238E27FC236}">
                <a16:creationId xmlns:a16="http://schemas.microsoft.com/office/drawing/2014/main" id="{DE4D62F9-188E-4530-84C2-24BDEE4BEB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3" name="Rectangle 82">
            <a:extLst>
              <a:ext uri="{FF2B5EF4-FFF2-40B4-BE49-F238E27FC236}">
                <a16:creationId xmlns:a16="http://schemas.microsoft.com/office/drawing/2014/main" id="{757B325C-3E35-45CF-9D07-3BCB281F3B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04915274-F840-4D26-9D00-331011DF9B55}"/>
              </a:ext>
            </a:extLst>
          </p:cNvPr>
          <p:cNvSpPr>
            <a:spLocks noGrp="1"/>
          </p:cNvSpPr>
          <p:nvPr>
            <p:ph type="title"/>
          </p:nvPr>
        </p:nvSpPr>
        <p:spPr>
          <a:xfrm>
            <a:off x="7987943" y="873659"/>
            <a:ext cx="3734346" cy="3066507"/>
          </a:xfrm>
        </p:spPr>
        <p:txBody>
          <a:bodyPr vert="horz" lIns="91440" tIns="45720" rIns="91440" bIns="45720" rtlCol="0" anchor="b">
            <a:normAutofit fontScale="90000"/>
          </a:bodyPr>
          <a:lstStyle/>
          <a:p>
            <a:pPr algn="r" rtl="0">
              <a:lnSpc>
                <a:spcPct val="90000"/>
              </a:lnSpc>
            </a:pPr>
            <a:r>
              <a:rPr lang="he-IL" sz="5400" dirty="0">
                <a:solidFill>
                  <a:srgbClr val="EBEBEB"/>
                </a:solidFill>
                <a:latin typeface="Gisha" panose="020B0502040204020203" pitchFamily="34" charset="-79"/>
                <a:cs typeface="Gisha" panose="020B0502040204020203" pitchFamily="34" charset="-79"/>
              </a:rPr>
              <a:t>הרחבת המלחמה שבין יוני 1941 ועד לשנת 1945</a:t>
            </a:r>
            <a:endParaRPr lang="en-US" sz="5400" b="0" i="0" kern="1200" dirty="0">
              <a:solidFill>
                <a:srgbClr val="EBEBEB"/>
              </a:solidFill>
              <a:latin typeface="Gisha" panose="020B0502040204020203" pitchFamily="34" charset="-79"/>
              <a:cs typeface="Gisha" panose="020B0502040204020203" pitchFamily="34" charset="-79"/>
            </a:endParaRPr>
          </a:p>
        </p:txBody>
      </p:sp>
      <p:sp>
        <p:nvSpPr>
          <p:cNvPr id="3" name="מציין מיקום תוכן 2">
            <a:extLst>
              <a:ext uri="{FF2B5EF4-FFF2-40B4-BE49-F238E27FC236}">
                <a16:creationId xmlns:a16="http://schemas.microsoft.com/office/drawing/2014/main" id="{5743A087-2074-412F-97A5-B8C73A88972E}"/>
              </a:ext>
            </a:extLst>
          </p:cNvPr>
          <p:cNvSpPr>
            <a:spLocks noGrp="1"/>
          </p:cNvSpPr>
          <p:nvPr>
            <p:ph idx="1"/>
          </p:nvPr>
        </p:nvSpPr>
        <p:spPr>
          <a:xfrm>
            <a:off x="7809955" y="3940166"/>
            <a:ext cx="3734346" cy="2269671"/>
          </a:xfrm>
        </p:spPr>
        <p:txBody>
          <a:bodyPr vert="horz" lIns="91440" tIns="45720" rIns="91440" bIns="45720" rtlCol="0" anchor="t">
            <a:noAutofit/>
          </a:bodyPr>
          <a:lstStyle/>
          <a:p>
            <a:pPr marL="0" indent="0" rtl="0">
              <a:buNone/>
            </a:pPr>
            <a:r>
              <a:rPr lang="he-IL" sz="2400" cap="all" dirty="0">
                <a:solidFill>
                  <a:schemeClr val="tx2">
                    <a:lumMod val="40000"/>
                    <a:lumOff val="60000"/>
                  </a:schemeClr>
                </a:solidFill>
                <a:latin typeface="Gisha" panose="020B0502040204020203" pitchFamily="34" charset="-79"/>
                <a:cs typeface="Gisha" panose="020B0502040204020203" pitchFamily="34" charset="-79"/>
              </a:rPr>
              <a:t>הסכם ריבנטרופ מולוטוב נחתם באוגוסט 1939 בין רוסיה לגרמניה.</a:t>
            </a:r>
          </a:p>
          <a:p>
            <a:pPr marL="0" indent="0" rtl="0">
              <a:buNone/>
            </a:pPr>
            <a:r>
              <a:rPr lang="he-IL" sz="2400" cap="all" dirty="0">
                <a:solidFill>
                  <a:schemeClr val="tx2">
                    <a:lumMod val="40000"/>
                    <a:lumOff val="60000"/>
                  </a:schemeClr>
                </a:solidFill>
                <a:latin typeface="Gisha" panose="020B0502040204020203" pitchFamily="34" charset="-79"/>
                <a:cs typeface="Gisha" panose="020B0502040204020203" pitchFamily="34" charset="-79"/>
              </a:rPr>
              <a:t>ביוני 1941 היטלר מפר אותה בבוטות ע"י פלישה לרוסיה- </a:t>
            </a:r>
            <a:r>
              <a:rPr lang="he-IL" sz="2400" b="1" u="sng" cap="all" dirty="0">
                <a:solidFill>
                  <a:schemeClr val="tx2">
                    <a:lumMod val="40000"/>
                    <a:lumOff val="60000"/>
                  </a:schemeClr>
                </a:solidFill>
                <a:latin typeface="Gisha" panose="020B0502040204020203" pitchFamily="34" charset="-79"/>
                <a:cs typeface="Gisha" panose="020B0502040204020203" pitchFamily="34" charset="-79"/>
              </a:rPr>
              <a:t>מבצע </a:t>
            </a:r>
            <a:r>
              <a:rPr lang="he-IL" sz="2400" b="1" u="sng" cap="all" dirty="0" err="1">
                <a:solidFill>
                  <a:schemeClr val="tx2">
                    <a:lumMod val="40000"/>
                    <a:lumOff val="60000"/>
                  </a:schemeClr>
                </a:solidFill>
                <a:latin typeface="Gisha" panose="020B0502040204020203" pitchFamily="34" charset="-79"/>
                <a:cs typeface="Gisha" panose="020B0502040204020203" pitchFamily="34" charset="-79"/>
              </a:rPr>
              <a:t>ברברוסה</a:t>
            </a:r>
            <a:r>
              <a:rPr lang="he-IL" sz="2400" cap="all" dirty="0">
                <a:solidFill>
                  <a:schemeClr val="tx2">
                    <a:lumMod val="40000"/>
                    <a:lumOff val="60000"/>
                  </a:schemeClr>
                </a:solidFill>
                <a:latin typeface="Gisha" panose="020B0502040204020203" pitchFamily="34" charset="-79"/>
                <a:cs typeface="Gisha" panose="020B0502040204020203" pitchFamily="34" charset="-79"/>
              </a:rPr>
              <a:t>.</a:t>
            </a:r>
            <a:endParaRPr lang="en-US" sz="2400" cap="all" dirty="0">
              <a:solidFill>
                <a:schemeClr val="tx2">
                  <a:lumMod val="40000"/>
                  <a:lumOff val="60000"/>
                </a:schemeClr>
              </a:solidFill>
              <a:latin typeface="Gisha" panose="020B0502040204020203" pitchFamily="34" charset="-79"/>
              <a:cs typeface="Gisha" panose="020B0502040204020203" pitchFamily="34" charset="-79"/>
            </a:endParaRPr>
          </a:p>
        </p:txBody>
      </p:sp>
      <p:sp>
        <p:nvSpPr>
          <p:cNvPr id="85"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87" name="Freeform: Shape 86">
            <a:extLst>
              <a:ext uri="{FF2B5EF4-FFF2-40B4-BE49-F238E27FC236}">
                <a16:creationId xmlns:a16="http://schemas.microsoft.com/office/drawing/2014/main" id="{608F427C-1EC9-4280-9367-F2B3AA063E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9" name="Rectangle 88">
            <a:extLst>
              <a:ext uri="{FF2B5EF4-FFF2-40B4-BE49-F238E27FC236}">
                <a16:creationId xmlns:a16="http://schemas.microsoft.com/office/drawing/2014/main" id="{F98810A7-E114-447A-A7D6-69B27CFB56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026" name="Picture 2" descr="תוצאת תמונה עבור ‪operation barbarossa caricature‬‏">
            <a:hlinkClick r:id="rId6"/>
            <a:extLst>
              <a:ext uri="{FF2B5EF4-FFF2-40B4-BE49-F238E27FC236}">
                <a16:creationId xmlns:a16="http://schemas.microsoft.com/office/drawing/2014/main" id="{1F7FA1A9-AC43-448C-BB05-8023A12E35E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22352" y="647698"/>
            <a:ext cx="4113665" cy="5562139"/>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102935"/>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4915274-F840-4D26-9D00-331011DF9B55}"/>
              </a:ext>
            </a:extLst>
          </p:cNvPr>
          <p:cNvSpPr>
            <a:spLocks noGrp="1"/>
          </p:cNvSpPr>
          <p:nvPr>
            <p:ph type="title"/>
          </p:nvPr>
        </p:nvSpPr>
        <p:spPr/>
        <p:txBody>
          <a:bodyPr/>
          <a:lstStyle/>
          <a:p>
            <a:pPr algn="r"/>
            <a:r>
              <a:rPr lang="he-IL" dirty="0">
                <a:latin typeface="Gisha" panose="020B0502040204020203" pitchFamily="34" charset="-79"/>
                <a:cs typeface="Gisha" panose="020B0502040204020203" pitchFamily="34" charset="-79"/>
              </a:rPr>
              <a:t>מבצע </a:t>
            </a:r>
            <a:r>
              <a:rPr lang="he-IL" dirty="0" err="1">
                <a:latin typeface="Gisha" panose="020B0502040204020203" pitchFamily="34" charset="-79"/>
                <a:cs typeface="Gisha" panose="020B0502040204020203" pitchFamily="34" charset="-79"/>
              </a:rPr>
              <a:t>ברברוסה</a:t>
            </a:r>
            <a:endParaRPr lang="he-IL" dirty="0">
              <a:latin typeface="Gisha" panose="020B0502040204020203" pitchFamily="34" charset="-79"/>
              <a:cs typeface="Gisha" panose="020B0502040204020203" pitchFamily="34" charset="-79"/>
            </a:endParaRPr>
          </a:p>
        </p:txBody>
      </p:sp>
      <p:sp>
        <p:nvSpPr>
          <p:cNvPr id="3" name="מציין מיקום תוכן 2">
            <a:extLst>
              <a:ext uri="{FF2B5EF4-FFF2-40B4-BE49-F238E27FC236}">
                <a16:creationId xmlns:a16="http://schemas.microsoft.com/office/drawing/2014/main" id="{5743A087-2074-412F-97A5-B8C73A88972E}"/>
              </a:ext>
            </a:extLst>
          </p:cNvPr>
          <p:cNvSpPr>
            <a:spLocks noGrp="1"/>
          </p:cNvSpPr>
          <p:nvPr>
            <p:ph idx="1"/>
          </p:nvPr>
        </p:nvSpPr>
        <p:spPr/>
        <p:txBody>
          <a:bodyPr/>
          <a:lstStyle/>
          <a:p>
            <a:r>
              <a:rPr lang="he-IL" dirty="0">
                <a:latin typeface="Gisha" panose="020B0502040204020203" pitchFamily="34" charset="-79"/>
                <a:cs typeface="Gisha" panose="020B0502040204020203" pitchFamily="34" charset="-79"/>
              </a:rPr>
              <a:t>היעד הבא של היטלר: כיבוש ברית המועצות. כיבוש ברית המועצות שירתה 2 מטרות:</a:t>
            </a:r>
          </a:p>
          <a:p>
            <a:endParaRPr lang="he-IL" dirty="0">
              <a:latin typeface="Gisha" panose="020B0502040204020203" pitchFamily="34" charset="-79"/>
              <a:cs typeface="Gisha" panose="020B0502040204020203" pitchFamily="34" charset="-79"/>
            </a:endParaRPr>
          </a:p>
          <a:p>
            <a:endParaRPr lang="he-IL" dirty="0">
              <a:latin typeface="Gisha" panose="020B0502040204020203" pitchFamily="34" charset="-79"/>
              <a:cs typeface="Gisha" panose="020B0502040204020203" pitchFamily="34" charset="-79"/>
            </a:endParaRPr>
          </a:p>
          <a:p>
            <a:endParaRPr lang="he-IL" dirty="0">
              <a:latin typeface="Gisha" panose="020B0502040204020203" pitchFamily="34" charset="-79"/>
              <a:cs typeface="Gisha" panose="020B0502040204020203" pitchFamily="34" charset="-79"/>
            </a:endParaRPr>
          </a:p>
          <a:p>
            <a:endParaRPr lang="he-IL" dirty="0">
              <a:latin typeface="Gisha" panose="020B0502040204020203" pitchFamily="34" charset="-79"/>
              <a:cs typeface="Gisha" panose="020B0502040204020203" pitchFamily="34" charset="-79"/>
            </a:endParaRPr>
          </a:p>
          <a:p>
            <a:endParaRPr lang="he-IL" dirty="0">
              <a:latin typeface="Gisha" panose="020B0502040204020203" pitchFamily="34" charset="-79"/>
              <a:cs typeface="Gisha" panose="020B0502040204020203" pitchFamily="34" charset="-79"/>
            </a:endParaRPr>
          </a:p>
          <a:p>
            <a:r>
              <a:rPr lang="he-IL" dirty="0">
                <a:latin typeface="Gisha" panose="020B0502040204020203" pitchFamily="34" charset="-79"/>
                <a:cs typeface="Gisha" panose="020B0502040204020203" pitchFamily="34" charset="-79"/>
              </a:rPr>
              <a:t>מבחינת היטלר הקומוניזם היה אידיאולוגיה של היהודים. </a:t>
            </a:r>
          </a:p>
          <a:p>
            <a:r>
              <a:rPr lang="he-IL" dirty="0">
                <a:latin typeface="Gisha" panose="020B0502040204020203" pitchFamily="34" charset="-79"/>
                <a:cs typeface="Gisha" panose="020B0502040204020203" pitchFamily="34" charset="-79"/>
              </a:rPr>
              <a:t>למרות התקפת הפתע, ברית המועצות המשיכה להחזיק מעמד למרות שאיבדה שטחים רחבים.</a:t>
            </a:r>
            <a:r>
              <a:rPr lang="en-US" dirty="0">
                <a:latin typeface="Gisha" panose="020B0502040204020203" pitchFamily="34" charset="-79"/>
                <a:cs typeface="Gisha" panose="020B0502040204020203" pitchFamily="34" charset="-79"/>
              </a:rPr>
              <a:t/>
            </a:r>
            <a:br>
              <a:rPr lang="en-US" dirty="0">
                <a:latin typeface="Gisha" panose="020B0502040204020203" pitchFamily="34" charset="-79"/>
                <a:cs typeface="Gisha" panose="020B0502040204020203" pitchFamily="34" charset="-79"/>
              </a:rPr>
            </a:br>
            <a:endParaRPr lang="he-IL" dirty="0">
              <a:latin typeface="Gisha" panose="020B0502040204020203" pitchFamily="34" charset="-79"/>
              <a:cs typeface="Gisha" panose="020B0502040204020203" pitchFamily="34" charset="-79"/>
            </a:endParaRPr>
          </a:p>
        </p:txBody>
      </p:sp>
      <p:cxnSp>
        <p:nvCxnSpPr>
          <p:cNvPr id="5" name="מחבר חץ ישר 4">
            <a:extLst>
              <a:ext uri="{FF2B5EF4-FFF2-40B4-BE49-F238E27FC236}">
                <a16:creationId xmlns:a16="http://schemas.microsoft.com/office/drawing/2014/main" id="{DB1A5A24-E325-4574-B6E5-35F06A279D17}"/>
              </a:ext>
            </a:extLst>
          </p:cNvPr>
          <p:cNvCxnSpPr/>
          <p:nvPr/>
        </p:nvCxnSpPr>
        <p:spPr>
          <a:xfrm>
            <a:off x="7474226" y="2491409"/>
            <a:ext cx="410817" cy="58309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 name="מחבר חץ ישר 5">
            <a:extLst>
              <a:ext uri="{FF2B5EF4-FFF2-40B4-BE49-F238E27FC236}">
                <a16:creationId xmlns:a16="http://schemas.microsoft.com/office/drawing/2014/main" id="{6D786DED-B849-41EA-93A1-B8BE25639B4A}"/>
              </a:ext>
            </a:extLst>
          </p:cNvPr>
          <p:cNvCxnSpPr>
            <a:cxnSpLocks/>
          </p:cNvCxnSpPr>
          <p:nvPr/>
        </p:nvCxnSpPr>
        <p:spPr>
          <a:xfrm flipH="1">
            <a:off x="5309416" y="2491409"/>
            <a:ext cx="336010" cy="58309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מלבן: פינות מעוגלות 7">
            <a:extLst>
              <a:ext uri="{FF2B5EF4-FFF2-40B4-BE49-F238E27FC236}">
                <a16:creationId xmlns:a16="http://schemas.microsoft.com/office/drawing/2014/main" id="{ACBC0AD2-7C55-4D73-8392-ACFA9070FF53}"/>
              </a:ext>
            </a:extLst>
          </p:cNvPr>
          <p:cNvSpPr/>
          <p:nvPr/>
        </p:nvSpPr>
        <p:spPr>
          <a:xfrm>
            <a:off x="7195930" y="3286539"/>
            <a:ext cx="1736035" cy="8216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הרחבת שטח המחיה של גרמניה</a:t>
            </a:r>
          </a:p>
        </p:txBody>
      </p:sp>
      <p:sp>
        <p:nvSpPr>
          <p:cNvPr id="9" name="מלבן: פינות מעוגלות 8">
            <a:extLst>
              <a:ext uri="{FF2B5EF4-FFF2-40B4-BE49-F238E27FC236}">
                <a16:creationId xmlns:a16="http://schemas.microsoft.com/office/drawing/2014/main" id="{395D61A5-40BA-4E3B-8EF2-5C085096681F}"/>
              </a:ext>
            </a:extLst>
          </p:cNvPr>
          <p:cNvSpPr/>
          <p:nvPr/>
        </p:nvSpPr>
        <p:spPr>
          <a:xfrm>
            <a:off x="4128053" y="3267548"/>
            <a:ext cx="1736035" cy="8216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מלחמת חורמה בקומוניזם</a:t>
            </a:r>
          </a:p>
        </p:txBody>
      </p:sp>
    </p:spTree>
    <p:extLst>
      <p:ext uri="{BB962C8B-B14F-4D97-AF65-F5344CB8AC3E}">
        <p14:creationId xmlns:p14="http://schemas.microsoft.com/office/powerpoint/2010/main" val="474888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8" name="Picture 3" descr="https://upload.wikimedia.org/wikipedia/commons/thumb/f/f4/Eastern_Front_1941-06_to_1941-12_He.png/250px-Eastern_Front_1941-06_to_1941-12_He.png">
            <a:hlinkClick r:id="rId3"/>
            <a:extLst>
              <a:ext uri="{FF2B5EF4-FFF2-40B4-BE49-F238E27FC236}">
                <a16:creationId xmlns:a16="http://schemas.microsoft.com/office/drawing/2014/main" id="{1B0F8B9A-D113-459E-A597-84F99DFCF51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360" r="12414" b="1"/>
          <a:stretch/>
        </p:blipFill>
        <p:spPr bwMode="auto">
          <a:xfrm>
            <a:off x="6094410" y="609601"/>
            <a:ext cx="5449889" cy="5638797"/>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AA047838-7F9E-43CF-A116-26E7AAA8F8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7" name="מציין מיקום תוכן 6">
            <a:extLst>
              <a:ext uri="{FF2B5EF4-FFF2-40B4-BE49-F238E27FC236}">
                <a16:creationId xmlns:a16="http://schemas.microsoft.com/office/drawing/2014/main" id="{96B91A57-166A-48AF-AAE6-E17DDD4811D8}"/>
              </a:ext>
            </a:extLst>
          </p:cNvPr>
          <p:cNvGraphicFramePr>
            <a:graphicFrameLocks noGrp="1"/>
          </p:cNvGraphicFramePr>
          <p:nvPr>
            <p:ph idx="1"/>
            <p:extLst>
              <p:ext uri="{D42A27DB-BD31-4B8C-83A1-F6EECF244321}">
                <p14:modId xmlns:p14="http://schemas.microsoft.com/office/powerpoint/2010/main" val="1902567312"/>
              </p:ext>
            </p:extLst>
          </p:nvPr>
        </p:nvGraphicFramePr>
        <p:xfrm>
          <a:off x="464234" y="609601"/>
          <a:ext cx="5445125" cy="56387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26202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ECDD5C-152A-4CC7-8333-0F367B3A62E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7F5C92A3-369B-43F3-BDCE-E560B1B0EC8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AEBE9F1A-B38D-446E-83AE-14B17CE77F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915B5014-A7EC-4BA6-9C83-8840CF81DB2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022C43AB-86D7-420D-8AD7-DC0A15FDD0A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5E3EB826-A471-488F-9E8A-D65528A3C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DFB3CEA1-88D9-42FB-88ED-1E9807FE65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מציין מיקום תוכן 4" descr="תמונה שמכילה טקסט, לוח ציור&#10;&#10;תיאור שנוצר ברמת מהימנות גבוהה">
            <a:extLst>
              <a:ext uri="{FF2B5EF4-FFF2-40B4-BE49-F238E27FC236}">
                <a16:creationId xmlns:a16="http://schemas.microsoft.com/office/drawing/2014/main" id="{B0C4C5CF-42BE-4A22-BF7D-3CBDD59E07B3}"/>
              </a:ext>
            </a:extLst>
          </p:cNvPr>
          <p:cNvPicPr>
            <a:picLocks noGrp="1" noChangeAspect="1"/>
          </p:cNvPicPr>
          <p:nvPr>
            <p:ph idx="1"/>
          </p:nvPr>
        </p:nvPicPr>
        <p:blipFill rotWithShape="1">
          <a:blip r:embed="rId7"/>
          <a:srcRect t="14247" b="7738"/>
          <a:stretch/>
        </p:blipFill>
        <p:spPr>
          <a:xfrm>
            <a:off x="1335321" y="643467"/>
            <a:ext cx="9521357" cy="5571066"/>
          </a:xfrm>
          <a:prstGeom prst="rect">
            <a:avLst/>
          </a:prstGeom>
        </p:spPr>
      </p:pic>
      <p:sp>
        <p:nvSpPr>
          <p:cNvPr id="24" name="Rectangle 23">
            <a:extLst>
              <a:ext uri="{FF2B5EF4-FFF2-40B4-BE49-F238E27FC236}">
                <a16:creationId xmlns:a16="http://schemas.microsoft.com/office/drawing/2014/main" id="{9A6C928E-4252-4F33-8C34-E50A12A317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82359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9ECDD5C-152A-4CC7-8333-0F367B3A62E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7F5C92A3-369B-43F3-BDCE-E560B1B0EC8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AEBE9F1A-B38D-446E-83AE-14B17CE77F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915B5014-A7EC-4BA6-9C83-8840CF81DB2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022C43AB-86D7-420D-8AD7-DC0A15FDD0A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5E3EB826-A471-488F-9E8A-D65528A3C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DFB3CEA1-88D9-42FB-88ED-1E9807FE65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מציין מיקום תוכן 4" descr="תמונה שמכילה טקסט&#10;&#10;תיאור שנוצר ברמת מהימנות גבוהה מאוד">
            <a:extLst>
              <a:ext uri="{FF2B5EF4-FFF2-40B4-BE49-F238E27FC236}">
                <a16:creationId xmlns:a16="http://schemas.microsoft.com/office/drawing/2014/main" id="{0AA14826-8BE4-4524-976E-B7B711E58FE7}"/>
              </a:ext>
            </a:extLst>
          </p:cNvPr>
          <p:cNvPicPr>
            <a:picLocks noGrp="1" noChangeAspect="1"/>
          </p:cNvPicPr>
          <p:nvPr>
            <p:ph idx="1"/>
          </p:nvPr>
        </p:nvPicPr>
        <p:blipFill rotWithShape="1">
          <a:blip r:embed="rId7"/>
          <a:srcRect t="13739" b="18354"/>
          <a:stretch/>
        </p:blipFill>
        <p:spPr>
          <a:xfrm rot="10800000">
            <a:off x="643467" y="823962"/>
            <a:ext cx="10905066" cy="5553978"/>
          </a:xfrm>
          <a:prstGeom prst="rect">
            <a:avLst/>
          </a:prstGeom>
        </p:spPr>
      </p:pic>
      <p:sp>
        <p:nvSpPr>
          <p:cNvPr id="25" name="Rectangle 24">
            <a:extLst>
              <a:ext uri="{FF2B5EF4-FFF2-40B4-BE49-F238E27FC236}">
                <a16:creationId xmlns:a16="http://schemas.microsoft.com/office/drawing/2014/main" id="{9A6C928E-4252-4F33-8C34-E50A12A317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47586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4915274-F840-4D26-9D00-331011DF9B55}"/>
              </a:ext>
            </a:extLst>
          </p:cNvPr>
          <p:cNvSpPr>
            <a:spLocks noGrp="1"/>
          </p:cNvSpPr>
          <p:nvPr>
            <p:ph type="title"/>
          </p:nvPr>
        </p:nvSpPr>
        <p:spPr/>
        <p:txBody>
          <a:bodyPr/>
          <a:lstStyle/>
          <a:p>
            <a:pPr algn="r"/>
            <a:r>
              <a:rPr lang="he-IL" dirty="0">
                <a:latin typeface="Gisha" panose="020B0502040204020203" pitchFamily="34" charset="-79"/>
                <a:cs typeface="Gisha" panose="020B0502040204020203" pitchFamily="34" charset="-79"/>
              </a:rPr>
              <a:t>מה נראה כעת?</a:t>
            </a:r>
          </a:p>
        </p:txBody>
      </p:sp>
      <p:sp>
        <p:nvSpPr>
          <p:cNvPr id="3" name="מציין מיקום תוכן 2">
            <a:extLst>
              <a:ext uri="{FF2B5EF4-FFF2-40B4-BE49-F238E27FC236}">
                <a16:creationId xmlns:a16="http://schemas.microsoft.com/office/drawing/2014/main" id="{5743A087-2074-412F-97A5-B8C73A88972E}"/>
              </a:ext>
            </a:extLst>
          </p:cNvPr>
          <p:cNvSpPr>
            <a:spLocks noGrp="1"/>
          </p:cNvSpPr>
          <p:nvPr>
            <p:ph idx="1"/>
          </p:nvPr>
        </p:nvSpPr>
        <p:spPr>
          <a:xfrm>
            <a:off x="1103312" y="1152940"/>
            <a:ext cx="8946541" cy="5095460"/>
          </a:xfrm>
        </p:spPr>
        <p:txBody>
          <a:bodyPr>
            <a:normAutofit lnSpcReduction="10000"/>
          </a:bodyPr>
          <a:lstStyle/>
          <a:p>
            <a:pPr marL="0" indent="0">
              <a:buNone/>
            </a:pPr>
            <a:r>
              <a:rPr lang="he-IL" sz="3000" dirty="0">
                <a:latin typeface="Gisha" panose="020B0502040204020203" pitchFamily="34" charset="-79"/>
                <a:cs typeface="Gisha" panose="020B0502040204020203" pitchFamily="34" charset="-79"/>
              </a:rPr>
              <a:t>ביחידה שלפנינו נבחן את מהלכיה של גרמניה הנאצית במלחמת העולם </a:t>
            </a:r>
            <a:r>
              <a:rPr lang="he-IL" sz="3000" dirty="0" err="1">
                <a:latin typeface="Gisha" panose="020B0502040204020203" pitchFamily="34" charset="-79"/>
                <a:cs typeface="Gisha" panose="020B0502040204020203" pitchFamily="34" charset="-79"/>
              </a:rPr>
              <a:t>השניה</a:t>
            </a:r>
            <a:r>
              <a:rPr lang="he-IL" sz="3000" dirty="0">
                <a:latin typeface="Gisha" panose="020B0502040204020203" pitchFamily="34" charset="-79"/>
                <a:cs typeface="Gisha" panose="020B0502040204020203" pitchFamily="34" charset="-79"/>
              </a:rPr>
              <a:t> בהתייחס בעיקר ל</a:t>
            </a:r>
            <a:r>
              <a:rPr lang="he-IL" sz="3000" b="1" u="sng" dirty="0">
                <a:latin typeface="Gisha" panose="020B0502040204020203" pitchFamily="34" charset="-79"/>
                <a:cs typeface="Gisha" panose="020B0502040204020203" pitchFamily="34" charset="-79"/>
              </a:rPr>
              <a:t>מדיניות החוץ</a:t>
            </a:r>
            <a:r>
              <a:rPr lang="he-IL" sz="3000" dirty="0">
                <a:latin typeface="Gisha" panose="020B0502040204020203" pitchFamily="34" charset="-79"/>
                <a:cs typeface="Gisha" panose="020B0502040204020203" pitchFamily="34" charset="-79"/>
              </a:rPr>
              <a:t>.</a:t>
            </a:r>
          </a:p>
          <a:p>
            <a:r>
              <a:rPr lang="he-IL" sz="3000" dirty="0">
                <a:latin typeface="Gisha" panose="020B0502040204020203" pitchFamily="34" charset="-79"/>
                <a:cs typeface="Gisha" panose="020B0502040204020203" pitchFamily="34" charset="-79"/>
              </a:rPr>
              <a:t>מה היה הרקע הפוליטי לפרוץ מלחמת העולם </a:t>
            </a:r>
            <a:r>
              <a:rPr lang="he-IL" sz="3000" dirty="0" err="1">
                <a:latin typeface="Gisha" panose="020B0502040204020203" pitchFamily="34" charset="-79"/>
                <a:cs typeface="Gisha" panose="020B0502040204020203" pitchFamily="34" charset="-79"/>
              </a:rPr>
              <a:t>השניה</a:t>
            </a:r>
            <a:r>
              <a:rPr lang="he-IL" sz="3000" dirty="0">
                <a:latin typeface="Gisha" panose="020B0502040204020203" pitchFamily="34" charset="-79"/>
                <a:cs typeface="Gisha" panose="020B0502040204020203" pitchFamily="34" charset="-79"/>
              </a:rPr>
              <a:t>?</a:t>
            </a:r>
          </a:p>
          <a:p>
            <a:r>
              <a:rPr lang="he-IL" sz="3000" dirty="0">
                <a:latin typeface="Gisha" panose="020B0502040204020203" pitchFamily="34" charset="-79"/>
                <a:cs typeface="Gisha" panose="020B0502040204020203" pitchFamily="34" charset="-79"/>
              </a:rPr>
              <a:t>מה היווה את יריית הפתיחה למלחמת העולם </a:t>
            </a:r>
            <a:r>
              <a:rPr lang="he-IL" sz="3000" dirty="0" err="1">
                <a:latin typeface="Gisha" panose="020B0502040204020203" pitchFamily="34" charset="-79"/>
                <a:cs typeface="Gisha" panose="020B0502040204020203" pitchFamily="34" charset="-79"/>
              </a:rPr>
              <a:t>השניה</a:t>
            </a:r>
            <a:r>
              <a:rPr lang="he-IL" sz="3000" dirty="0">
                <a:latin typeface="Gisha" panose="020B0502040204020203" pitchFamily="34" charset="-79"/>
                <a:cs typeface="Gisha" panose="020B0502040204020203" pitchFamily="34" charset="-79"/>
              </a:rPr>
              <a:t>?</a:t>
            </a:r>
          </a:p>
          <a:p>
            <a:r>
              <a:rPr lang="he-IL" sz="3000" dirty="0">
                <a:latin typeface="Gisha" panose="020B0502040204020203" pitchFamily="34" charset="-79"/>
                <a:cs typeface="Gisha" panose="020B0502040204020203" pitchFamily="34" charset="-79"/>
              </a:rPr>
              <a:t>איזה עיקרון באידיאולוגיה הנאצית יישום היטלר עם פרוץ המלחמה?</a:t>
            </a:r>
          </a:p>
          <a:p>
            <a:r>
              <a:rPr lang="he-IL" sz="3000" dirty="0">
                <a:latin typeface="Gisha" panose="020B0502040204020203" pitchFamily="34" charset="-79"/>
                <a:cs typeface="Gisha" panose="020B0502040204020203" pitchFamily="34" charset="-79"/>
              </a:rPr>
              <a:t>אילו מערכות יחסים התנהלו בין מדינות העולם במהלך המלחמה?</a:t>
            </a:r>
          </a:p>
          <a:p>
            <a:r>
              <a:rPr lang="he-IL" sz="3000" dirty="0">
                <a:latin typeface="Gisha" panose="020B0502040204020203" pitchFamily="34" charset="-79"/>
                <a:cs typeface="Gisha" panose="020B0502040204020203" pitchFamily="34" charset="-79"/>
              </a:rPr>
              <a:t>מה היו צעדיו של היטלר בתחום כיבוש שטחים באירופה במהלך המלחמה?</a:t>
            </a:r>
          </a:p>
        </p:txBody>
      </p:sp>
    </p:spTree>
    <p:extLst>
      <p:ext uri="{BB962C8B-B14F-4D97-AF65-F5344CB8AC3E}">
        <p14:creationId xmlns:p14="http://schemas.microsoft.com/office/powerpoint/2010/main" val="757052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4915274-F840-4D26-9D00-331011DF9B55}"/>
              </a:ext>
            </a:extLst>
          </p:cNvPr>
          <p:cNvSpPr>
            <a:spLocks noGrp="1"/>
          </p:cNvSpPr>
          <p:nvPr>
            <p:ph type="title"/>
          </p:nvPr>
        </p:nvSpPr>
        <p:spPr/>
        <p:txBody>
          <a:bodyPr/>
          <a:lstStyle/>
          <a:p>
            <a:pPr algn="r"/>
            <a:r>
              <a:rPr lang="he-IL" dirty="0">
                <a:latin typeface="Gisha" panose="020B0502040204020203" pitchFamily="34" charset="-79"/>
                <a:cs typeface="Gisha" panose="020B0502040204020203" pitchFamily="34" charset="-79"/>
              </a:rPr>
              <a:t>ממלחמה באירופה למלחמת עולם</a:t>
            </a:r>
          </a:p>
        </p:txBody>
      </p:sp>
      <p:sp>
        <p:nvSpPr>
          <p:cNvPr id="3" name="מציין מיקום תוכן 2">
            <a:extLst>
              <a:ext uri="{FF2B5EF4-FFF2-40B4-BE49-F238E27FC236}">
                <a16:creationId xmlns:a16="http://schemas.microsoft.com/office/drawing/2014/main" id="{5743A087-2074-412F-97A5-B8C73A88972E}"/>
              </a:ext>
            </a:extLst>
          </p:cNvPr>
          <p:cNvSpPr>
            <a:spLocks noGrp="1"/>
          </p:cNvSpPr>
          <p:nvPr>
            <p:ph idx="1"/>
          </p:nvPr>
        </p:nvSpPr>
        <p:spPr/>
        <p:txBody>
          <a:bodyPr/>
          <a:lstStyle/>
          <a:p>
            <a:r>
              <a:rPr lang="en-US" dirty="0">
                <a:latin typeface="Gisha" panose="020B0502040204020203" pitchFamily="34" charset="-79"/>
                <a:cs typeface="Gisha" panose="020B0502040204020203" pitchFamily="34" charset="-79"/>
              </a:rPr>
              <a:t>https://www.youtube.com/watch?v=lSdMhuI44No</a:t>
            </a:r>
            <a:endParaRPr lang="he-IL" dirty="0">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1168995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4915274-F840-4D26-9D00-331011DF9B55}"/>
              </a:ext>
            </a:extLst>
          </p:cNvPr>
          <p:cNvSpPr>
            <a:spLocks noGrp="1"/>
          </p:cNvSpPr>
          <p:nvPr>
            <p:ph type="title"/>
          </p:nvPr>
        </p:nvSpPr>
        <p:spPr/>
        <p:txBody>
          <a:bodyPr/>
          <a:lstStyle/>
          <a:p>
            <a:pPr algn="r"/>
            <a:r>
              <a:rPr lang="he-IL" dirty="0">
                <a:latin typeface="Gisha" panose="020B0502040204020203" pitchFamily="34" charset="-79"/>
                <a:cs typeface="Gisha" panose="020B0502040204020203" pitchFamily="34" charset="-79"/>
              </a:rPr>
              <a:t>התקפת הפתע על פרל </a:t>
            </a:r>
            <a:r>
              <a:rPr lang="he-IL" dirty="0" err="1">
                <a:latin typeface="Gisha" panose="020B0502040204020203" pitchFamily="34" charset="-79"/>
                <a:cs typeface="Gisha" panose="020B0502040204020203" pitchFamily="34" charset="-79"/>
              </a:rPr>
              <a:t>הארבור</a:t>
            </a:r>
            <a:endParaRPr lang="he-IL" dirty="0">
              <a:latin typeface="Gisha" panose="020B0502040204020203" pitchFamily="34" charset="-79"/>
              <a:cs typeface="Gisha" panose="020B0502040204020203" pitchFamily="34" charset="-79"/>
            </a:endParaRPr>
          </a:p>
        </p:txBody>
      </p:sp>
      <p:sp>
        <p:nvSpPr>
          <p:cNvPr id="3" name="מציין מיקום תוכן 2">
            <a:extLst>
              <a:ext uri="{FF2B5EF4-FFF2-40B4-BE49-F238E27FC236}">
                <a16:creationId xmlns:a16="http://schemas.microsoft.com/office/drawing/2014/main" id="{5743A087-2074-412F-97A5-B8C73A88972E}"/>
              </a:ext>
            </a:extLst>
          </p:cNvPr>
          <p:cNvSpPr>
            <a:spLocks noGrp="1"/>
          </p:cNvSpPr>
          <p:nvPr>
            <p:ph idx="1"/>
          </p:nvPr>
        </p:nvSpPr>
        <p:spPr/>
        <p:txBody>
          <a:bodyPr/>
          <a:lstStyle/>
          <a:p>
            <a:r>
              <a:rPr lang="en-US" dirty="0">
                <a:latin typeface="Gisha" panose="020B0502040204020203" pitchFamily="34" charset="-79"/>
                <a:cs typeface="Gisha" panose="020B0502040204020203" pitchFamily="34" charset="-79"/>
              </a:rPr>
              <a:t>https://www.youtube.com/watch?v=-ZJ3T7PBO6Q</a:t>
            </a:r>
            <a:endParaRPr lang="he-IL" dirty="0">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2111254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4915274-F840-4D26-9D00-331011DF9B55}"/>
              </a:ext>
            </a:extLst>
          </p:cNvPr>
          <p:cNvSpPr>
            <a:spLocks noGrp="1"/>
          </p:cNvSpPr>
          <p:nvPr>
            <p:ph type="title"/>
          </p:nvPr>
        </p:nvSpPr>
        <p:spPr/>
        <p:txBody>
          <a:bodyPr/>
          <a:lstStyle/>
          <a:p>
            <a:pPr algn="ctr"/>
            <a:r>
              <a:rPr lang="he-IL" dirty="0">
                <a:latin typeface="Gisha" panose="020B0502040204020203" pitchFamily="34" charset="-79"/>
                <a:cs typeface="Gisha" panose="020B0502040204020203" pitchFamily="34" charset="-79"/>
              </a:rPr>
              <a:t>מצבן של בעלות הברית</a:t>
            </a:r>
          </a:p>
        </p:txBody>
      </p:sp>
      <p:graphicFrame>
        <p:nvGraphicFramePr>
          <p:cNvPr id="4" name="מציין מיקום תוכן 3">
            <a:extLst>
              <a:ext uri="{FF2B5EF4-FFF2-40B4-BE49-F238E27FC236}">
                <a16:creationId xmlns:a16="http://schemas.microsoft.com/office/drawing/2014/main" id="{3936C3E3-D74E-4505-8972-982123FCA277}"/>
              </a:ext>
            </a:extLst>
          </p:cNvPr>
          <p:cNvGraphicFramePr>
            <a:graphicFrameLocks noGrp="1"/>
          </p:cNvGraphicFramePr>
          <p:nvPr>
            <p:ph idx="1"/>
            <p:extLst>
              <p:ext uri="{D42A27DB-BD31-4B8C-83A1-F6EECF244321}">
                <p14:modId xmlns:p14="http://schemas.microsoft.com/office/powerpoint/2010/main" val="1268578777"/>
              </p:ext>
            </p:extLst>
          </p:nvPr>
        </p:nvGraphicFramePr>
        <p:xfrm>
          <a:off x="1550504" y="1456289"/>
          <a:ext cx="9281838" cy="51565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3266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Freeform 6"/>
          <p:cNvSpPr>
            <a:spLocks/>
          </p:cNvSpPr>
          <p:nvPr/>
        </p:nvSpPr>
        <p:spPr bwMode="auto">
          <a:xfrm>
            <a:off x="5300450" y="3528987"/>
            <a:ext cx="1474962" cy="1077767"/>
          </a:xfrm>
          <a:custGeom>
            <a:avLst/>
            <a:gdLst>
              <a:gd name="T0" fmla="*/ 805 w 2540"/>
              <a:gd name="T1" fmla="*/ 0 h 1856"/>
              <a:gd name="T2" fmla="*/ 0 w 2540"/>
              <a:gd name="T3" fmla="*/ 580 h 1856"/>
              <a:gd name="T4" fmla="*/ 52 w 2540"/>
              <a:gd name="T5" fmla="*/ 1559 h 1856"/>
              <a:gd name="T6" fmla="*/ 127 w 2540"/>
              <a:gd name="T7" fmla="*/ 1594 h 1856"/>
              <a:gd name="T8" fmla="*/ 281 w 2540"/>
              <a:gd name="T9" fmla="*/ 1657 h 1856"/>
              <a:gd name="T10" fmla="*/ 439 w 2540"/>
              <a:gd name="T11" fmla="*/ 1712 h 1856"/>
              <a:gd name="T12" fmla="*/ 601 w 2540"/>
              <a:gd name="T13" fmla="*/ 1759 h 1856"/>
              <a:gd name="T14" fmla="*/ 767 w 2540"/>
              <a:gd name="T15" fmla="*/ 1797 h 1856"/>
              <a:gd name="T16" fmla="*/ 937 w 2540"/>
              <a:gd name="T17" fmla="*/ 1826 h 1856"/>
              <a:gd name="T18" fmla="*/ 1108 w 2540"/>
              <a:gd name="T19" fmla="*/ 1845 h 1856"/>
              <a:gd name="T20" fmla="*/ 1283 w 2540"/>
              <a:gd name="T21" fmla="*/ 1856 h 1856"/>
              <a:gd name="T22" fmla="*/ 1373 w 2540"/>
              <a:gd name="T23" fmla="*/ 1856 h 1856"/>
              <a:gd name="T24" fmla="*/ 1449 w 2540"/>
              <a:gd name="T25" fmla="*/ 1856 h 1856"/>
              <a:gd name="T26" fmla="*/ 1602 w 2540"/>
              <a:gd name="T27" fmla="*/ 1848 h 1856"/>
              <a:gd name="T28" fmla="*/ 1754 w 2540"/>
              <a:gd name="T29" fmla="*/ 1832 h 1856"/>
              <a:gd name="T30" fmla="*/ 1903 w 2540"/>
              <a:gd name="T31" fmla="*/ 1810 h 1856"/>
              <a:gd name="T32" fmla="*/ 2049 w 2540"/>
              <a:gd name="T33" fmla="*/ 1782 h 1856"/>
              <a:gd name="T34" fmla="*/ 2193 w 2540"/>
              <a:gd name="T35" fmla="*/ 1746 h 1856"/>
              <a:gd name="T36" fmla="*/ 2334 w 2540"/>
              <a:gd name="T37" fmla="*/ 1703 h 1856"/>
              <a:gd name="T38" fmla="*/ 2473 w 2540"/>
              <a:gd name="T39" fmla="*/ 1654 h 1856"/>
              <a:gd name="T40" fmla="*/ 2540 w 2540"/>
              <a:gd name="T41" fmla="*/ 1626 h 1856"/>
              <a:gd name="T42" fmla="*/ 1746 w 2540"/>
              <a:gd name="T43" fmla="*/ 1059 h 1856"/>
              <a:gd name="T44" fmla="*/ 1794 w 2540"/>
              <a:gd name="T45" fmla="*/ 58 h 1856"/>
              <a:gd name="T46" fmla="*/ 1743 w 2540"/>
              <a:gd name="T47" fmla="*/ 74 h 1856"/>
              <a:gd name="T48" fmla="*/ 1641 w 2540"/>
              <a:gd name="T49" fmla="*/ 99 h 1856"/>
              <a:gd name="T50" fmla="*/ 1536 w 2540"/>
              <a:gd name="T51" fmla="*/ 116 h 1856"/>
              <a:gd name="T52" fmla="*/ 1427 w 2540"/>
              <a:gd name="T53" fmla="*/ 125 h 1856"/>
              <a:gd name="T54" fmla="*/ 1373 w 2540"/>
              <a:gd name="T55" fmla="*/ 125 h 1856"/>
              <a:gd name="T56" fmla="*/ 1296 w 2540"/>
              <a:gd name="T57" fmla="*/ 124 h 1856"/>
              <a:gd name="T58" fmla="*/ 1148 w 2540"/>
              <a:gd name="T59" fmla="*/ 109 h 1856"/>
              <a:gd name="T60" fmla="*/ 1006 w 2540"/>
              <a:gd name="T61" fmla="*/ 76 h 1856"/>
              <a:gd name="T62" fmla="*/ 870 w 2540"/>
              <a:gd name="T63" fmla="*/ 29 h 1856"/>
              <a:gd name="T64" fmla="*/ 805 w 2540"/>
              <a:gd name="T65" fmla="*/ 0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40" h="1856">
                <a:moveTo>
                  <a:pt x="805" y="0"/>
                </a:moveTo>
                <a:lnTo>
                  <a:pt x="0" y="580"/>
                </a:lnTo>
                <a:lnTo>
                  <a:pt x="52" y="1559"/>
                </a:lnTo>
                <a:lnTo>
                  <a:pt x="127" y="1594"/>
                </a:lnTo>
                <a:lnTo>
                  <a:pt x="281" y="1657"/>
                </a:lnTo>
                <a:lnTo>
                  <a:pt x="439" y="1712"/>
                </a:lnTo>
                <a:lnTo>
                  <a:pt x="601" y="1759"/>
                </a:lnTo>
                <a:lnTo>
                  <a:pt x="767" y="1797"/>
                </a:lnTo>
                <a:lnTo>
                  <a:pt x="937" y="1826"/>
                </a:lnTo>
                <a:lnTo>
                  <a:pt x="1108" y="1845"/>
                </a:lnTo>
                <a:lnTo>
                  <a:pt x="1283" y="1856"/>
                </a:lnTo>
                <a:lnTo>
                  <a:pt x="1373" y="1856"/>
                </a:lnTo>
                <a:lnTo>
                  <a:pt x="1449" y="1856"/>
                </a:lnTo>
                <a:lnTo>
                  <a:pt x="1602" y="1848"/>
                </a:lnTo>
                <a:lnTo>
                  <a:pt x="1754" y="1832"/>
                </a:lnTo>
                <a:lnTo>
                  <a:pt x="1903" y="1810"/>
                </a:lnTo>
                <a:lnTo>
                  <a:pt x="2049" y="1782"/>
                </a:lnTo>
                <a:lnTo>
                  <a:pt x="2193" y="1746"/>
                </a:lnTo>
                <a:lnTo>
                  <a:pt x="2334" y="1703"/>
                </a:lnTo>
                <a:lnTo>
                  <a:pt x="2473" y="1654"/>
                </a:lnTo>
                <a:lnTo>
                  <a:pt x="2540" y="1626"/>
                </a:lnTo>
                <a:lnTo>
                  <a:pt x="1746" y="1059"/>
                </a:lnTo>
                <a:lnTo>
                  <a:pt x="1794" y="58"/>
                </a:lnTo>
                <a:lnTo>
                  <a:pt x="1743" y="74"/>
                </a:lnTo>
                <a:lnTo>
                  <a:pt x="1641" y="99"/>
                </a:lnTo>
                <a:lnTo>
                  <a:pt x="1536" y="116"/>
                </a:lnTo>
                <a:lnTo>
                  <a:pt x="1427" y="125"/>
                </a:lnTo>
                <a:lnTo>
                  <a:pt x="1373" y="125"/>
                </a:lnTo>
                <a:lnTo>
                  <a:pt x="1296" y="124"/>
                </a:lnTo>
                <a:lnTo>
                  <a:pt x="1148" y="109"/>
                </a:lnTo>
                <a:lnTo>
                  <a:pt x="1006" y="76"/>
                </a:lnTo>
                <a:lnTo>
                  <a:pt x="870" y="29"/>
                </a:lnTo>
                <a:lnTo>
                  <a:pt x="805" y="0"/>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8"/>
          <p:cNvSpPr>
            <a:spLocks/>
          </p:cNvSpPr>
          <p:nvPr/>
        </p:nvSpPr>
        <p:spPr bwMode="auto">
          <a:xfrm>
            <a:off x="6415381" y="3092305"/>
            <a:ext cx="1395988" cy="1333272"/>
          </a:xfrm>
          <a:custGeom>
            <a:avLst/>
            <a:gdLst>
              <a:gd name="T0" fmla="*/ 711 w 2403"/>
              <a:gd name="T1" fmla="*/ 0 h 2298"/>
              <a:gd name="T2" fmla="*/ 688 w 2403"/>
              <a:gd name="T3" fmla="*/ 61 h 2298"/>
              <a:gd name="T4" fmla="*/ 632 w 2403"/>
              <a:gd name="T5" fmla="*/ 176 h 2298"/>
              <a:gd name="T6" fmla="*/ 566 w 2403"/>
              <a:gd name="T7" fmla="*/ 285 h 2298"/>
              <a:gd name="T8" fmla="*/ 491 w 2403"/>
              <a:gd name="T9" fmla="*/ 386 h 2298"/>
              <a:gd name="T10" fmla="*/ 407 w 2403"/>
              <a:gd name="T11" fmla="*/ 480 h 2298"/>
              <a:gd name="T12" fmla="*/ 313 w 2403"/>
              <a:gd name="T13" fmla="*/ 566 h 2298"/>
              <a:gd name="T14" fmla="*/ 212 w 2403"/>
              <a:gd name="T15" fmla="*/ 643 h 2298"/>
              <a:gd name="T16" fmla="*/ 103 w 2403"/>
              <a:gd name="T17" fmla="*/ 710 h 2298"/>
              <a:gd name="T18" fmla="*/ 48 w 2403"/>
              <a:gd name="T19" fmla="*/ 740 h 2298"/>
              <a:gd name="T20" fmla="*/ 0 w 2403"/>
              <a:gd name="T21" fmla="*/ 1726 h 2298"/>
              <a:gd name="T22" fmla="*/ 799 w 2403"/>
              <a:gd name="T23" fmla="*/ 2298 h 2298"/>
              <a:gd name="T24" fmla="*/ 871 w 2403"/>
              <a:gd name="T25" fmla="*/ 2261 h 2298"/>
              <a:gd name="T26" fmla="*/ 1012 w 2403"/>
              <a:gd name="T27" fmla="*/ 2184 h 2298"/>
              <a:gd name="T28" fmla="*/ 1147 w 2403"/>
              <a:gd name="T29" fmla="*/ 2099 h 2298"/>
              <a:gd name="T30" fmla="*/ 1278 w 2403"/>
              <a:gd name="T31" fmla="*/ 2007 h 2298"/>
              <a:gd name="T32" fmla="*/ 1403 w 2403"/>
              <a:gd name="T33" fmla="*/ 1909 h 2298"/>
              <a:gd name="T34" fmla="*/ 1524 w 2403"/>
              <a:gd name="T35" fmla="*/ 1805 h 2298"/>
              <a:gd name="T36" fmla="*/ 1639 w 2403"/>
              <a:gd name="T37" fmla="*/ 1694 h 2298"/>
              <a:gd name="T38" fmla="*/ 1748 w 2403"/>
              <a:gd name="T39" fmla="*/ 1578 h 2298"/>
              <a:gd name="T40" fmla="*/ 1851 w 2403"/>
              <a:gd name="T41" fmla="*/ 1456 h 2298"/>
              <a:gd name="T42" fmla="*/ 1947 w 2403"/>
              <a:gd name="T43" fmla="*/ 1329 h 2298"/>
              <a:gd name="T44" fmla="*/ 2037 w 2403"/>
              <a:gd name="T45" fmla="*/ 1197 h 2298"/>
              <a:gd name="T46" fmla="*/ 2120 w 2403"/>
              <a:gd name="T47" fmla="*/ 1060 h 2298"/>
              <a:gd name="T48" fmla="*/ 2197 w 2403"/>
              <a:gd name="T49" fmla="*/ 919 h 2298"/>
              <a:gd name="T50" fmla="*/ 2265 w 2403"/>
              <a:gd name="T51" fmla="*/ 773 h 2298"/>
              <a:gd name="T52" fmla="*/ 2326 w 2403"/>
              <a:gd name="T53" fmla="*/ 623 h 2298"/>
              <a:gd name="T54" fmla="*/ 2379 w 2403"/>
              <a:gd name="T55" fmla="*/ 470 h 2298"/>
              <a:gd name="T56" fmla="*/ 2403 w 2403"/>
              <a:gd name="T57" fmla="*/ 391 h 2298"/>
              <a:gd name="T58" fmla="*/ 1462 w 2403"/>
              <a:gd name="T59" fmla="*/ 659 h 2298"/>
              <a:gd name="T60" fmla="*/ 711 w 2403"/>
              <a:gd name="T61" fmla="*/ 0 h 2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03" h="2298">
                <a:moveTo>
                  <a:pt x="711" y="0"/>
                </a:moveTo>
                <a:lnTo>
                  <a:pt x="688" y="61"/>
                </a:lnTo>
                <a:lnTo>
                  <a:pt x="632" y="176"/>
                </a:lnTo>
                <a:lnTo>
                  <a:pt x="566" y="285"/>
                </a:lnTo>
                <a:lnTo>
                  <a:pt x="491" y="386"/>
                </a:lnTo>
                <a:lnTo>
                  <a:pt x="407" y="480"/>
                </a:lnTo>
                <a:lnTo>
                  <a:pt x="313" y="566"/>
                </a:lnTo>
                <a:lnTo>
                  <a:pt x="212" y="643"/>
                </a:lnTo>
                <a:lnTo>
                  <a:pt x="103" y="710"/>
                </a:lnTo>
                <a:lnTo>
                  <a:pt x="48" y="740"/>
                </a:lnTo>
                <a:lnTo>
                  <a:pt x="0" y="1726"/>
                </a:lnTo>
                <a:lnTo>
                  <a:pt x="799" y="2298"/>
                </a:lnTo>
                <a:lnTo>
                  <a:pt x="871" y="2261"/>
                </a:lnTo>
                <a:lnTo>
                  <a:pt x="1012" y="2184"/>
                </a:lnTo>
                <a:lnTo>
                  <a:pt x="1147" y="2099"/>
                </a:lnTo>
                <a:lnTo>
                  <a:pt x="1278" y="2007"/>
                </a:lnTo>
                <a:lnTo>
                  <a:pt x="1403" y="1909"/>
                </a:lnTo>
                <a:lnTo>
                  <a:pt x="1524" y="1805"/>
                </a:lnTo>
                <a:lnTo>
                  <a:pt x="1639" y="1694"/>
                </a:lnTo>
                <a:lnTo>
                  <a:pt x="1748" y="1578"/>
                </a:lnTo>
                <a:lnTo>
                  <a:pt x="1851" y="1456"/>
                </a:lnTo>
                <a:lnTo>
                  <a:pt x="1947" y="1329"/>
                </a:lnTo>
                <a:lnTo>
                  <a:pt x="2037" y="1197"/>
                </a:lnTo>
                <a:lnTo>
                  <a:pt x="2120" y="1060"/>
                </a:lnTo>
                <a:lnTo>
                  <a:pt x="2197" y="919"/>
                </a:lnTo>
                <a:lnTo>
                  <a:pt x="2265" y="773"/>
                </a:lnTo>
                <a:lnTo>
                  <a:pt x="2326" y="623"/>
                </a:lnTo>
                <a:lnTo>
                  <a:pt x="2379" y="470"/>
                </a:lnTo>
                <a:lnTo>
                  <a:pt x="2403" y="391"/>
                </a:lnTo>
                <a:lnTo>
                  <a:pt x="1462" y="659"/>
                </a:lnTo>
                <a:lnTo>
                  <a:pt x="711" y="0"/>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1412"/>
          <p:cNvSpPr>
            <a:spLocks/>
          </p:cNvSpPr>
          <p:nvPr/>
        </p:nvSpPr>
        <p:spPr bwMode="auto">
          <a:xfrm>
            <a:off x="6761476" y="1791552"/>
            <a:ext cx="1119577" cy="1572519"/>
          </a:xfrm>
          <a:custGeom>
            <a:avLst/>
            <a:gdLst>
              <a:gd name="T0" fmla="*/ 0 w 1928"/>
              <a:gd name="T1" fmla="*/ 1077 h 2710"/>
              <a:gd name="T2" fmla="*/ 46 w 1928"/>
              <a:gd name="T3" fmla="*/ 1155 h 2710"/>
              <a:gd name="T4" fmla="*/ 101 w 1928"/>
              <a:gd name="T5" fmla="*/ 1278 h 2710"/>
              <a:gd name="T6" fmla="*/ 133 w 1928"/>
              <a:gd name="T7" fmla="*/ 1363 h 2710"/>
              <a:gd name="T8" fmla="*/ 157 w 1928"/>
              <a:gd name="T9" fmla="*/ 1450 h 2710"/>
              <a:gd name="T10" fmla="*/ 177 w 1928"/>
              <a:gd name="T11" fmla="*/ 1541 h 2710"/>
              <a:gd name="T12" fmla="*/ 190 w 1928"/>
              <a:gd name="T13" fmla="*/ 1633 h 2710"/>
              <a:gd name="T14" fmla="*/ 196 w 1928"/>
              <a:gd name="T15" fmla="*/ 1728 h 2710"/>
              <a:gd name="T16" fmla="*/ 197 w 1928"/>
              <a:gd name="T17" fmla="*/ 1776 h 2710"/>
              <a:gd name="T18" fmla="*/ 196 w 1928"/>
              <a:gd name="T19" fmla="*/ 1848 h 2710"/>
              <a:gd name="T20" fmla="*/ 180 w 1928"/>
              <a:gd name="T21" fmla="*/ 1989 h 2710"/>
              <a:gd name="T22" fmla="*/ 168 w 1928"/>
              <a:gd name="T23" fmla="*/ 2058 h 2710"/>
              <a:gd name="T24" fmla="*/ 908 w 1928"/>
              <a:gd name="T25" fmla="*/ 2710 h 2710"/>
              <a:gd name="T26" fmla="*/ 1855 w 1928"/>
              <a:gd name="T27" fmla="*/ 2441 h 2710"/>
              <a:gd name="T28" fmla="*/ 1872 w 1928"/>
              <a:gd name="T29" fmla="*/ 2360 h 2710"/>
              <a:gd name="T30" fmla="*/ 1899 w 1928"/>
              <a:gd name="T31" fmla="*/ 2197 h 2710"/>
              <a:gd name="T32" fmla="*/ 1917 w 1928"/>
              <a:gd name="T33" fmla="*/ 2030 h 2710"/>
              <a:gd name="T34" fmla="*/ 1926 w 1928"/>
              <a:gd name="T35" fmla="*/ 1861 h 2710"/>
              <a:gd name="T36" fmla="*/ 1928 w 1928"/>
              <a:gd name="T37" fmla="*/ 1776 h 2710"/>
              <a:gd name="T38" fmla="*/ 1925 w 1928"/>
              <a:gd name="T39" fmla="*/ 1652 h 2710"/>
              <a:gd name="T40" fmla="*/ 1906 w 1928"/>
              <a:gd name="T41" fmla="*/ 1409 h 2710"/>
              <a:gd name="T42" fmla="*/ 1868 w 1928"/>
              <a:gd name="T43" fmla="*/ 1172 h 2710"/>
              <a:gd name="T44" fmla="*/ 1812 w 1928"/>
              <a:gd name="T45" fmla="*/ 940 h 2710"/>
              <a:gd name="T46" fmla="*/ 1740 w 1928"/>
              <a:gd name="T47" fmla="*/ 717 h 2710"/>
              <a:gd name="T48" fmla="*/ 1652 w 1928"/>
              <a:gd name="T49" fmla="*/ 500 h 2710"/>
              <a:gd name="T50" fmla="*/ 1547 w 1928"/>
              <a:gd name="T51" fmla="*/ 293 h 2710"/>
              <a:gd name="T52" fmla="*/ 1427 w 1928"/>
              <a:gd name="T53" fmla="*/ 95 h 2710"/>
              <a:gd name="T54" fmla="*/ 1361 w 1928"/>
              <a:gd name="T55" fmla="*/ 0 h 2710"/>
              <a:gd name="T56" fmla="*/ 985 w 1928"/>
              <a:gd name="T57" fmla="*/ 902 h 2710"/>
              <a:gd name="T58" fmla="*/ 0 w 1928"/>
              <a:gd name="T59" fmla="*/ 1077 h 2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28" h="2710">
                <a:moveTo>
                  <a:pt x="0" y="1077"/>
                </a:moveTo>
                <a:lnTo>
                  <a:pt x="46" y="1155"/>
                </a:lnTo>
                <a:lnTo>
                  <a:pt x="101" y="1278"/>
                </a:lnTo>
                <a:lnTo>
                  <a:pt x="133" y="1363"/>
                </a:lnTo>
                <a:lnTo>
                  <a:pt x="157" y="1450"/>
                </a:lnTo>
                <a:lnTo>
                  <a:pt x="177" y="1541"/>
                </a:lnTo>
                <a:lnTo>
                  <a:pt x="190" y="1633"/>
                </a:lnTo>
                <a:lnTo>
                  <a:pt x="196" y="1728"/>
                </a:lnTo>
                <a:lnTo>
                  <a:pt x="197" y="1776"/>
                </a:lnTo>
                <a:lnTo>
                  <a:pt x="196" y="1848"/>
                </a:lnTo>
                <a:lnTo>
                  <a:pt x="180" y="1989"/>
                </a:lnTo>
                <a:lnTo>
                  <a:pt x="168" y="2058"/>
                </a:lnTo>
                <a:lnTo>
                  <a:pt x="908" y="2710"/>
                </a:lnTo>
                <a:lnTo>
                  <a:pt x="1855" y="2441"/>
                </a:lnTo>
                <a:lnTo>
                  <a:pt x="1872" y="2360"/>
                </a:lnTo>
                <a:lnTo>
                  <a:pt x="1899" y="2197"/>
                </a:lnTo>
                <a:lnTo>
                  <a:pt x="1917" y="2030"/>
                </a:lnTo>
                <a:lnTo>
                  <a:pt x="1926" y="1861"/>
                </a:lnTo>
                <a:lnTo>
                  <a:pt x="1928" y="1776"/>
                </a:lnTo>
                <a:lnTo>
                  <a:pt x="1925" y="1652"/>
                </a:lnTo>
                <a:lnTo>
                  <a:pt x="1906" y="1409"/>
                </a:lnTo>
                <a:lnTo>
                  <a:pt x="1868" y="1172"/>
                </a:lnTo>
                <a:lnTo>
                  <a:pt x="1812" y="940"/>
                </a:lnTo>
                <a:lnTo>
                  <a:pt x="1740" y="717"/>
                </a:lnTo>
                <a:lnTo>
                  <a:pt x="1652" y="500"/>
                </a:lnTo>
                <a:lnTo>
                  <a:pt x="1547" y="293"/>
                </a:lnTo>
                <a:lnTo>
                  <a:pt x="1427" y="95"/>
                </a:lnTo>
                <a:lnTo>
                  <a:pt x="1361" y="0"/>
                </a:lnTo>
                <a:lnTo>
                  <a:pt x="985" y="902"/>
                </a:lnTo>
                <a:lnTo>
                  <a:pt x="0" y="1077"/>
                </a:lnTo>
                <a:close/>
              </a:path>
            </a:pathLst>
          </a:custGeom>
          <a:solidFill>
            <a:srgbClr val="F35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365760" numCol="1" anchor="b" anchorCtr="0" compatLnSpc="1">
            <a:prstTxWarp prst="textNoShape">
              <a:avLst/>
            </a:prstTxWarp>
          </a:bodyPr>
          <a:lstStyle/>
          <a:p>
            <a:pPr algn="ctr"/>
            <a:r>
              <a:rPr lang="en-US" sz="2400" b="1" dirty="0">
                <a:solidFill>
                  <a:schemeClr val="bg1"/>
                </a:solidFill>
              </a:rPr>
              <a:t>02</a:t>
            </a:r>
          </a:p>
        </p:txBody>
      </p:sp>
      <p:sp>
        <p:nvSpPr>
          <p:cNvPr id="7" name="Freeform 1413"/>
          <p:cNvSpPr>
            <a:spLocks/>
          </p:cNvSpPr>
          <p:nvPr/>
        </p:nvSpPr>
        <p:spPr bwMode="auto">
          <a:xfrm>
            <a:off x="4357403" y="2853059"/>
            <a:ext cx="1314690" cy="1528385"/>
          </a:xfrm>
          <a:custGeom>
            <a:avLst/>
            <a:gdLst>
              <a:gd name="T0" fmla="*/ 2262 w 2262"/>
              <a:gd name="T1" fmla="*/ 1075 h 2634"/>
              <a:gd name="T2" fmla="*/ 2209 w 2262"/>
              <a:gd name="T3" fmla="*/ 1039 h 2634"/>
              <a:gd name="T4" fmla="*/ 2111 w 2262"/>
              <a:gd name="T5" fmla="*/ 961 h 2634"/>
              <a:gd name="T6" fmla="*/ 2020 w 2262"/>
              <a:gd name="T7" fmla="*/ 874 h 2634"/>
              <a:gd name="T8" fmla="*/ 1938 w 2262"/>
              <a:gd name="T9" fmla="*/ 779 h 2634"/>
              <a:gd name="T10" fmla="*/ 1864 w 2262"/>
              <a:gd name="T11" fmla="*/ 677 h 2634"/>
              <a:gd name="T12" fmla="*/ 1801 w 2262"/>
              <a:gd name="T13" fmla="*/ 567 h 2634"/>
              <a:gd name="T14" fmla="*/ 1748 w 2262"/>
              <a:gd name="T15" fmla="*/ 452 h 2634"/>
              <a:gd name="T16" fmla="*/ 1706 w 2262"/>
              <a:gd name="T17" fmla="*/ 331 h 2634"/>
              <a:gd name="T18" fmla="*/ 1689 w 2262"/>
              <a:gd name="T19" fmla="*/ 267 h 2634"/>
              <a:gd name="T20" fmla="*/ 731 w 2262"/>
              <a:gd name="T21" fmla="*/ 0 h 2634"/>
              <a:gd name="T22" fmla="*/ 0 w 2262"/>
              <a:gd name="T23" fmla="*/ 649 h 2634"/>
              <a:gd name="T24" fmla="*/ 20 w 2262"/>
              <a:gd name="T25" fmla="*/ 729 h 2634"/>
              <a:gd name="T26" fmla="*/ 65 w 2262"/>
              <a:gd name="T27" fmla="*/ 884 h 2634"/>
              <a:gd name="T28" fmla="*/ 118 w 2262"/>
              <a:gd name="T29" fmla="*/ 1037 h 2634"/>
              <a:gd name="T30" fmla="*/ 181 w 2262"/>
              <a:gd name="T31" fmla="*/ 1188 h 2634"/>
              <a:gd name="T32" fmla="*/ 249 w 2262"/>
              <a:gd name="T33" fmla="*/ 1333 h 2634"/>
              <a:gd name="T34" fmla="*/ 324 w 2262"/>
              <a:gd name="T35" fmla="*/ 1473 h 2634"/>
              <a:gd name="T36" fmla="*/ 407 w 2262"/>
              <a:gd name="T37" fmla="*/ 1610 h 2634"/>
              <a:gd name="T38" fmla="*/ 497 w 2262"/>
              <a:gd name="T39" fmla="*/ 1741 h 2634"/>
              <a:gd name="T40" fmla="*/ 593 w 2262"/>
              <a:gd name="T41" fmla="*/ 1868 h 2634"/>
              <a:gd name="T42" fmla="*/ 695 w 2262"/>
              <a:gd name="T43" fmla="*/ 1989 h 2634"/>
              <a:gd name="T44" fmla="*/ 804 w 2262"/>
              <a:gd name="T45" fmla="*/ 2105 h 2634"/>
              <a:gd name="T46" fmla="*/ 918 w 2262"/>
              <a:gd name="T47" fmla="*/ 2216 h 2634"/>
              <a:gd name="T48" fmla="*/ 1039 w 2262"/>
              <a:gd name="T49" fmla="*/ 2319 h 2634"/>
              <a:gd name="T50" fmla="*/ 1163 w 2262"/>
              <a:gd name="T51" fmla="*/ 2418 h 2634"/>
              <a:gd name="T52" fmla="*/ 1294 w 2262"/>
              <a:gd name="T53" fmla="*/ 2510 h 2634"/>
              <a:gd name="T54" fmla="*/ 1429 w 2262"/>
              <a:gd name="T55" fmla="*/ 2594 h 2634"/>
              <a:gd name="T56" fmla="*/ 1497 w 2262"/>
              <a:gd name="T57" fmla="*/ 2634 h 2634"/>
              <a:gd name="T58" fmla="*/ 1447 w 2262"/>
              <a:gd name="T59" fmla="*/ 1663 h 2634"/>
              <a:gd name="T60" fmla="*/ 2262 w 2262"/>
              <a:gd name="T61" fmla="*/ 1075 h 2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62" h="2634">
                <a:moveTo>
                  <a:pt x="2262" y="1075"/>
                </a:moveTo>
                <a:lnTo>
                  <a:pt x="2209" y="1039"/>
                </a:lnTo>
                <a:lnTo>
                  <a:pt x="2111" y="961"/>
                </a:lnTo>
                <a:lnTo>
                  <a:pt x="2020" y="874"/>
                </a:lnTo>
                <a:lnTo>
                  <a:pt x="1938" y="779"/>
                </a:lnTo>
                <a:lnTo>
                  <a:pt x="1864" y="677"/>
                </a:lnTo>
                <a:lnTo>
                  <a:pt x="1801" y="567"/>
                </a:lnTo>
                <a:lnTo>
                  <a:pt x="1748" y="452"/>
                </a:lnTo>
                <a:lnTo>
                  <a:pt x="1706" y="331"/>
                </a:lnTo>
                <a:lnTo>
                  <a:pt x="1689" y="267"/>
                </a:lnTo>
                <a:lnTo>
                  <a:pt x="731" y="0"/>
                </a:lnTo>
                <a:lnTo>
                  <a:pt x="0" y="649"/>
                </a:lnTo>
                <a:lnTo>
                  <a:pt x="20" y="729"/>
                </a:lnTo>
                <a:lnTo>
                  <a:pt x="65" y="884"/>
                </a:lnTo>
                <a:lnTo>
                  <a:pt x="118" y="1037"/>
                </a:lnTo>
                <a:lnTo>
                  <a:pt x="181" y="1188"/>
                </a:lnTo>
                <a:lnTo>
                  <a:pt x="249" y="1333"/>
                </a:lnTo>
                <a:lnTo>
                  <a:pt x="324" y="1473"/>
                </a:lnTo>
                <a:lnTo>
                  <a:pt x="407" y="1610"/>
                </a:lnTo>
                <a:lnTo>
                  <a:pt x="497" y="1741"/>
                </a:lnTo>
                <a:lnTo>
                  <a:pt x="593" y="1868"/>
                </a:lnTo>
                <a:lnTo>
                  <a:pt x="695" y="1989"/>
                </a:lnTo>
                <a:lnTo>
                  <a:pt x="804" y="2105"/>
                </a:lnTo>
                <a:lnTo>
                  <a:pt x="918" y="2216"/>
                </a:lnTo>
                <a:lnTo>
                  <a:pt x="1039" y="2319"/>
                </a:lnTo>
                <a:lnTo>
                  <a:pt x="1163" y="2418"/>
                </a:lnTo>
                <a:lnTo>
                  <a:pt x="1294" y="2510"/>
                </a:lnTo>
                <a:lnTo>
                  <a:pt x="1429" y="2594"/>
                </a:lnTo>
                <a:lnTo>
                  <a:pt x="1497" y="2634"/>
                </a:lnTo>
                <a:lnTo>
                  <a:pt x="1447" y="1663"/>
                </a:lnTo>
                <a:lnTo>
                  <a:pt x="2262" y="1075"/>
                </a:lnTo>
                <a:close/>
              </a:path>
            </a:pathLst>
          </a:custGeom>
          <a:solidFill>
            <a:srgbClr val="FFD7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0" numCol="1" anchor="ctr" anchorCtr="0" compatLnSpc="1">
            <a:prstTxWarp prst="textNoShape">
              <a:avLst/>
            </a:prstTxWarp>
          </a:bodyPr>
          <a:lstStyle/>
          <a:p>
            <a:pPr algn="ctr"/>
            <a:r>
              <a:rPr lang="en-US" sz="2400" b="1" dirty="0"/>
              <a:t>05</a:t>
            </a:r>
          </a:p>
        </p:txBody>
      </p:sp>
      <p:sp>
        <p:nvSpPr>
          <p:cNvPr id="8" name="Freeform 1414"/>
          <p:cNvSpPr>
            <a:spLocks/>
          </p:cNvSpPr>
          <p:nvPr/>
        </p:nvSpPr>
        <p:spPr bwMode="auto">
          <a:xfrm>
            <a:off x="6192395" y="1041296"/>
            <a:ext cx="1291462" cy="1284495"/>
          </a:xfrm>
          <a:custGeom>
            <a:avLst/>
            <a:gdLst>
              <a:gd name="T0" fmla="*/ 0 w 2223"/>
              <a:gd name="T1" fmla="*/ 1735 h 2215"/>
              <a:gd name="T2" fmla="*/ 66 w 2223"/>
              <a:gd name="T3" fmla="*/ 1744 h 2215"/>
              <a:gd name="T4" fmla="*/ 193 w 2223"/>
              <a:gd name="T5" fmla="*/ 1773 h 2215"/>
              <a:gd name="T6" fmla="*/ 315 w 2223"/>
              <a:gd name="T7" fmla="*/ 1813 h 2215"/>
              <a:gd name="T8" fmla="*/ 432 w 2223"/>
              <a:gd name="T9" fmla="*/ 1864 h 2215"/>
              <a:gd name="T10" fmla="*/ 542 w 2223"/>
              <a:gd name="T11" fmla="*/ 1926 h 2215"/>
              <a:gd name="T12" fmla="*/ 647 w 2223"/>
              <a:gd name="T13" fmla="*/ 1997 h 2215"/>
              <a:gd name="T14" fmla="*/ 743 w 2223"/>
              <a:gd name="T15" fmla="*/ 2077 h 2215"/>
              <a:gd name="T16" fmla="*/ 831 w 2223"/>
              <a:gd name="T17" fmla="*/ 2167 h 2215"/>
              <a:gd name="T18" fmla="*/ 872 w 2223"/>
              <a:gd name="T19" fmla="*/ 2215 h 2215"/>
              <a:gd name="T20" fmla="*/ 1845 w 2223"/>
              <a:gd name="T21" fmla="*/ 2042 h 2215"/>
              <a:gd name="T22" fmla="*/ 2223 w 2223"/>
              <a:gd name="T23" fmla="*/ 1134 h 2215"/>
              <a:gd name="T24" fmla="*/ 2174 w 2223"/>
              <a:gd name="T25" fmla="*/ 1074 h 2215"/>
              <a:gd name="T26" fmla="*/ 2067 w 2223"/>
              <a:gd name="T27" fmla="*/ 956 h 2215"/>
              <a:gd name="T28" fmla="*/ 1957 w 2223"/>
              <a:gd name="T29" fmla="*/ 845 h 2215"/>
              <a:gd name="T30" fmla="*/ 1841 w 2223"/>
              <a:gd name="T31" fmla="*/ 738 h 2215"/>
              <a:gd name="T32" fmla="*/ 1719 w 2223"/>
              <a:gd name="T33" fmla="*/ 640 h 2215"/>
              <a:gd name="T34" fmla="*/ 1592 w 2223"/>
              <a:gd name="T35" fmla="*/ 545 h 2215"/>
              <a:gd name="T36" fmla="*/ 1460 w 2223"/>
              <a:gd name="T37" fmla="*/ 459 h 2215"/>
              <a:gd name="T38" fmla="*/ 1323 w 2223"/>
              <a:gd name="T39" fmla="*/ 378 h 2215"/>
              <a:gd name="T40" fmla="*/ 1182 w 2223"/>
              <a:gd name="T41" fmla="*/ 306 h 2215"/>
              <a:gd name="T42" fmla="*/ 1037 w 2223"/>
              <a:gd name="T43" fmla="*/ 238 h 2215"/>
              <a:gd name="T44" fmla="*/ 888 w 2223"/>
              <a:gd name="T45" fmla="*/ 180 h 2215"/>
              <a:gd name="T46" fmla="*/ 736 w 2223"/>
              <a:gd name="T47" fmla="*/ 129 h 2215"/>
              <a:gd name="T48" fmla="*/ 579 w 2223"/>
              <a:gd name="T49" fmla="*/ 85 h 2215"/>
              <a:gd name="T50" fmla="*/ 420 w 2223"/>
              <a:gd name="T51" fmla="*/ 50 h 2215"/>
              <a:gd name="T52" fmla="*/ 258 w 2223"/>
              <a:gd name="T53" fmla="*/ 23 h 2215"/>
              <a:gd name="T54" fmla="*/ 93 w 2223"/>
              <a:gd name="T55" fmla="*/ 5 h 2215"/>
              <a:gd name="T56" fmla="*/ 10 w 2223"/>
              <a:gd name="T57" fmla="*/ 0 h 2215"/>
              <a:gd name="T58" fmla="*/ 478 w 2223"/>
              <a:gd name="T59" fmla="*/ 854 h 2215"/>
              <a:gd name="T60" fmla="*/ 0 w 2223"/>
              <a:gd name="T61" fmla="*/ 1735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23" h="2215">
                <a:moveTo>
                  <a:pt x="0" y="1735"/>
                </a:moveTo>
                <a:lnTo>
                  <a:pt x="66" y="1744"/>
                </a:lnTo>
                <a:lnTo>
                  <a:pt x="193" y="1773"/>
                </a:lnTo>
                <a:lnTo>
                  <a:pt x="315" y="1813"/>
                </a:lnTo>
                <a:lnTo>
                  <a:pt x="432" y="1864"/>
                </a:lnTo>
                <a:lnTo>
                  <a:pt x="542" y="1926"/>
                </a:lnTo>
                <a:lnTo>
                  <a:pt x="647" y="1997"/>
                </a:lnTo>
                <a:lnTo>
                  <a:pt x="743" y="2077"/>
                </a:lnTo>
                <a:lnTo>
                  <a:pt x="831" y="2167"/>
                </a:lnTo>
                <a:lnTo>
                  <a:pt x="872" y="2215"/>
                </a:lnTo>
                <a:lnTo>
                  <a:pt x="1845" y="2042"/>
                </a:lnTo>
                <a:lnTo>
                  <a:pt x="2223" y="1134"/>
                </a:lnTo>
                <a:lnTo>
                  <a:pt x="2174" y="1074"/>
                </a:lnTo>
                <a:lnTo>
                  <a:pt x="2067" y="956"/>
                </a:lnTo>
                <a:lnTo>
                  <a:pt x="1957" y="845"/>
                </a:lnTo>
                <a:lnTo>
                  <a:pt x="1841" y="738"/>
                </a:lnTo>
                <a:lnTo>
                  <a:pt x="1719" y="640"/>
                </a:lnTo>
                <a:lnTo>
                  <a:pt x="1592" y="545"/>
                </a:lnTo>
                <a:lnTo>
                  <a:pt x="1460" y="459"/>
                </a:lnTo>
                <a:lnTo>
                  <a:pt x="1323" y="378"/>
                </a:lnTo>
                <a:lnTo>
                  <a:pt x="1182" y="306"/>
                </a:lnTo>
                <a:lnTo>
                  <a:pt x="1037" y="238"/>
                </a:lnTo>
                <a:lnTo>
                  <a:pt x="888" y="180"/>
                </a:lnTo>
                <a:lnTo>
                  <a:pt x="736" y="129"/>
                </a:lnTo>
                <a:lnTo>
                  <a:pt x="579" y="85"/>
                </a:lnTo>
                <a:lnTo>
                  <a:pt x="420" y="50"/>
                </a:lnTo>
                <a:lnTo>
                  <a:pt x="258" y="23"/>
                </a:lnTo>
                <a:lnTo>
                  <a:pt x="93" y="5"/>
                </a:lnTo>
                <a:lnTo>
                  <a:pt x="10" y="0"/>
                </a:lnTo>
                <a:lnTo>
                  <a:pt x="478" y="854"/>
                </a:lnTo>
                <a:lnTo>
                  <a:pt x="0" y="1735"/>
                </a:lnTo>
                <a:close/>
              </a:path>
            </a:pathLst>
          </a:custGeom>
          <a:solidFill>
            <a:srgbClr val="3939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algn="ctr"/>
            <a:r>
              <a:rPr lang="en-US" sz="2400" b="1" dirty="0">
                <a:solidFill>
                  <a:schemeClr val="bg1"/>
                </a:solidFill>
              </a:rPr>
              <a:t>01</a:t>
            </a:r>
          </a:p>
        </p:txBody>
      </p:sp>
      <p:sp>
        <p:nvSpPr>
          <p:cNvPr id="9" name="Freeform 1415"/>
          <p:cNvSpPr>
            <a:spLocks/>
          </p:cNvSpPr>
          <p:nvPr/>
        </p:nvSpPr>
        <p:spPr bwMode="auto">
          <a:xfrm>
            <a:off x="5300450" y="3528987"/>
            <a:ext cx="1474962" cy="1077767"/>
          </a:xfrm>
          <a:custGeom>
            <a:avLst/>
            <a:gdLst>
              <a:gd name="T0" fmla="*/ 1794 w 2540"/>
              <a:gd name="T1" fmla="*/ 58 h 1856"/>
              <a:gd name="T2" fmla="*/ 1743 w 2540"/>
              <a:gd name="T3" fmla="*/ 74 h 1856"/>
              <a:gd name="T4" fmla="*/ 1641 w 2540"/>
              <a:gd name="T5" fmla="*/ 99 h 1856"/>
              <a:gd name="T6" fmla="*/ 1536 w 2540"/>
              <a:gd name="T7" fmla="*/ 116 h 1856"/>
              <a:gd name="T8" fmla="*/ 1427 w 2540"/>
              <a:gd name="T9" fmla="*/ 125 h 1856"/>
              <a:gd name="T10" fmla="*/ 1373 w 2540"/>
              <a:gd name="T11" fmla="*/ 125 h 1856"/>
              <a:gd name="T12" fmla="*/ 1296 w 2540"/>
              <a:gd name="T13" fmla="*/ 124 h 1856"/>
              <a:gd name="T14" fmla="*/ 1148 w 2540"/>
              <a:gd name="T15" fmla="*/ 109 h 1856"/>
              <a:gd name="T16" fmla="*/ 1006 w 2540"/>
              <a:gd name="T17" fmla="*/ 76 h 1856"/>
              <a:gd name="T18" fmla="*/ 870 w 2540"/>
              <a:gd name="T19" fmla="*/ 29 h 1856"/>
              <a:gd name="T20" fmla="*/ 805 w 2540"/>
              <a:gd name="T21" fmla="*/ 0 h 1856"/>
              <a:gd name="T22" fmla="*/ 0 w 2540"/>
              <a:gd name="T23" fmla="*/ 580 h 1856"/>
              <a:gd name="T24" fmla="*/ 52 w 2540"/>
              <a:gd name="T25" fmla="*/ 1559 h 1856"/>
              <a:gd name="T26" fmla="*/ 127 w 2540"/>
              <a:gd name="T27" fmla="*/ 1594 h 1856"/>
              <a:gd name="T28" fmla="*/ 281 w 2540"/>
              <a:gd name="T29" fmla="*/ 1657 h 1856"/>
              <a:gd name="T30" fmla="*/ 439 w 2540"/>
              <a:gd name="T31" fmla="*/ 1712 h 1856"/>
              <a:gd name="T32" fmla="*/ 601 w 2540"/>
              <a:gd name="T33" fmla="*/ 1759 h 1856"/>
              <a:gd name="T34" fmla="*/ 767 w 2540"/>
              <a:gd name="T35" fmla="*/ 1797 h 1856"/>
              <a:gd name="T36" fmla="*/ 937 w 2540"/>
              <a:gd name="T37" fmla="*/ 1826 h 1856"/>
              <a:gd name="T38" fmla="*/ 1108 w 2540"/>
              <a:gd name="T39" fmla="*/ 1845 h 1856"/>
              <a:gd name="T40" fmla="*/ 1283 w 2540"/>
              <a:gd name="T41" fmla="*/ 1856 h 1856"/>
              <a:gd name="T42" fmla="*/ 1373 w 2540"/>
              <a:gd name="T43" fmla="*/ 1856 h 1856"/>
              <a:gd name="T44" fmla="*/ 1449 w 2540"/>
              <a:gd name="T45" fmla="*/ 1856 h 1856"/>
              <a:gd name="T46" fmla="*/ 1602 w 2540"/>
              <a:gd name="T47" fmla="*/ 1848 h 1856"/>
              <a:gd name="T48" fmla="*/ 1754 w 2540"/>
              <a:gd name="T49" fmla="*/ 1832 h 1856"/>
              <a:gd name="T50" fmla="*/ 1903 w 2540"/>
              <a:gd name="T51" fmla="*/ 1810 h 1856"/>
              <a:gd name="T52" fmla="*/ 2049 w 2540"/>
              <a:gd name="T53" fmla="*/ 1782 h 1856"/>
              <a:gd name="T54" fmla="*/ 2193 w 2540"/>
              <a:gd name="T55" fmla="*/ 1746 h 1856"/>
              <a:gd name="T56" fmla="*/ 2334 w 2540"/>
              <a:gd name="T57" fmla="*/ 1703 h 1856"/>
              <a:gd name="T58" fmla="*/ 2473 w 2540"/>
              <a:gd name="T59" fmla="*/ 1654 h 1856"/>
              <a:gd name="T60" fmla="*/ 2540 w 2540"/>
              <a:gd name="T61" fmla="*/ 1626 h 1856"/>
              <a:gd name="T62" fmla="*/ 1746 w 2540"/>
              <a:gd name="T63" fmla="*/ 1059 h 1856"/>
              <a:gd name="T64" fmla="*/ 1794 w 2540"/>
              <a:gd name="T65" fmla="*/ 58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40" h="1856">
                <a:moveTo>
                  <a:pt x="1794" y="58"/>
                </a:moveTo>
                <a:lnTo>
                  <a:pt x="1743" y="74"/>
                </a:lnTo>
                <a:lnTo>
                  <a:pt x="1641" y="99"/>
                </a:lnTo>
                <a:lnTo>
                  <a:pt x="1536" y="116"/>
                </a:lnTo>
                <a:lnTo>
                  <a:pt x="1427" y="125"/>
                </a:lnTo>
                <a:lnTo>
                  <a:pt x="1373" y="125"/>
                </a:lnTo>
                <a:lnTo>
                  <a:pt x="1296" y="124"/>
                </a:lnTo>
                <a:lnTo>
                  <a:pt x="1148" y="109"/>
                </a:lnTo>
                <a:lnTo>
                  <a:pt x="1006" y="76"/>
                </a:lnTo>
                <a:lnTo>
                  <a:pt x="870" y="29"/>
                </a:lnTo>
                <a:lnTo>
                  <a:pt x="805" y="0"/>
                </a:lnTo>
                <a:lnTo>
                  <a:pt x="0" y="580"/>
                </a:lnTo>
                <a:lnTo>
                  <a:pt x="52" y="1559"/>
                </a:lnTo>
                <a:lnTo>
                  <a:pt x="127" y="1594"/>
                </a:lnTo>
                <a:lnTo>
                  <a:pt x="281" y="1657"/>
                </a:lnTo>
                <a:lnTo>
                  <a:pt x="439" y="1712"/>
                </a:lnTo>
                <a:lnTo>
                  <a:pt x="601" y="1759"/>
                </a:lnTo>
                <a:lnTo>
                  <a:pt x="767" y="1797"/>
                </a:lnTo>
                <a:lnTo>
                  <a:pt x="937" y="1826"/>
                </a:lnTo>
                <a:lnTo>
                  <a:pt x="1108" y="1845"/>
                </a:lnTo>
                <a:lnTo>
                  <a:pt x="1283" y="1856"/>
                </a:lnTo>
                <a:lnTo>
                  <a:pt x="1373" y="1856"/>
                </a:lnTo>
                <a:lnTo>
                  <a:pt x="1449" y="1856"/>
                </a:lnTo>
                <a:lnTo>
                  <a:pt x="1602" y="1848"/>
                </a:lnTo>
                <a:lnTo>
                  <a:pt x="1754" y="1832"/>
                </a:lnTo>
                <a:lnTo>
                  <a:pt x="1903" y="1810"/>
                </a:lnTo>
                <a:lnTo>
                  <a:pt x="2049" y="1782"/>
                </a:lnTo>
                <a:lnTo>
                  <a:pt x="2193" y="1746"/>
                </a:lnTo>
                <a:lnTo>
                  <a:pt x="2334" y="1703"/>
                </a:lnTo>
                <a:lnTo>
                  <a:pt x="2473" y="1654"/>
                </a:lnTo>
                <a:lnTo>
                  <a:pt x="2540" y="1626"/>
                </a:lnTo>
                <a:lnTo>
                  <a:pt x="1746" y="1059"/>
                </a:lnTo>
                <a:lnTo>
                  <a:pt x="1794" y="58"/>
                </a:lnTo>
                <a:close/>
              </a:path>
            </a:pathLst>
          </a:custGeom>
          <a:solidFill>
            <a:srgbClr val="1AA8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457200" bIns="45720" numCol="1" anchor="ctr" anchorCtr="0" compatLnSpc="1">
            <a:prstTxWarp prst="textNoShape">
              <a:avLst/>
            </a:prstTxWarp>
          </a:bodyPr>
          <a:lstStyle/>
          <a:p>
            <a:pPr algn="ctr"/>
            <a:r>
              <a:rPr lang="en-US" sz="2400" b="1" dirty="0">
                <a:solidFill>
                  <a:schemeClr val="bg1"/>
                </a:solidFill>
              </a:rPr>
              <a:t>04</a:t>
            </a:r>
          </a:p>
        </p:txBody>
      </p:sp>
      <p:sp>
        <p:nvSpPr>
          <p:cNvPr id="10" name="Freeform 1416"/>
          <p:cNvSpPr>
            <a:spLocks/>
          </p:cNvSpPr>
          <p:nvPr/>
        </p:nvSpPr>
        <p:spPr bwMode="auto">
          <a:xfrm>
            <a:off x="6415381" y="3092305"/>
            <a:ext cx="1395988" cy="1333272"/>
          </a:xfrm>
          <a:custGeom>
            <a:avLst/>
            <a:gdLst>
              <a:gd name="T0" fmla="*/ 2403 w 2403"/>
              <a:gd name="T1" fmla="*/ 391 h 2298"/>
              <a:gd name="T2" fmla="*/ 1462 w 2403"/>
              <a:gd name="T3" fmla="*/ 659 h 2298"/>
              <a:gd name="T4" fmla="*/ 711 w 2403"/>
              <a:gd name="T5" fmla="*/ 0 h 2298"/>
              <a:gd name="T6" fmla="*/ 688 w 2403"/>
              <a:gd name="T7" fmla="*/ 61 h 2298"/>
              <a:gd name="T8" fmla="*/ 632 w 2403"/>
              <a:gd name="T9" fmla="*/ 176 h 2298"/>
              <a:gd name="T10" fmla="*/ 566 w 2403"/>
              <a:gd name="T11" fmla="*/ 285 h 2298"/>
              <a:gd name="T12" fmla="*/ 491 w 2403"/>
              <a:gd name="T13" fmla="*/ 386 h 2298"/>
              <a:gd name="T14" fmla="*/ 407 w 2403"/>
              <a:gd name="T15" fmla="*/ 480 h 2298"/>
              <a:gd name="T16" fmla="*/ 313 w 2403"/>
              <a:gd name="T17" fmla="*/ 566 h 2298"/>
              <a:gd name="T18" fmla="*/ 212 w 2403"/>
              <a:gd name="T19" fmla="*/ 643 h 2298"/>
              <a:gd name="T20" fmla="*/ 103 w 2403"/>
              <a:gd name="T21" fmla="*/ 710 h 2298"/>
              <a:gd name="T22" fmla="*/ 48 w 2403"/>
              <a:gd name="T23" fmla="*/ 740 h 2298"/>
              <a:gd name="T24" fmla="*/ 0 w 2403"/>
              <a:gd name="T25" fmla="*/ 1726 h 2298"/>
              <a:gd name="T26" fmla="*/ 799 w 2403"/>
              <a:gd name="T27" fmla="*/ 2298 h 2298"/>
              <a:gd name="T28" fmla="*/ 871 w 2403"/>
              <a:gd name="T29" fmla="*/ 2261 h 2298"/>
              <a:gd name="T30" fmla="*/ 1012 w 2403"/>
              <a:gd name="T31" fmla="*/ 2184 h 2298"/>
              <a:gd name="T32" fmla="*/ 1147 w 2403"/>
              <a:gd name="T33" fmla="*/ 2099 h 2298"/>
              <a:gd name="T34" fmla="*/ 1278 w 2403"/>
              <a:gd name="T35" fmla="*/ 2007 h 2298"/>
              <a:gd name="T36" fmla="*/ 1403 w 2403"/>
              <a:gd name="T37" fmla="*/ 1909 h 2298"/>
              <a:gd name="T38" fmla="*/ 1524 w 2403"/>
              <a:gd name="T39" fmla="*/ 1805 h 2298"/>
              <a:gd name="T40" fmla="*/ 1639 w 2403"/>
              <a:gd name="T41" fmla="*/ 1694 h 2298"/>
              <a:gd name="T42" fmla="*/ 1748 w 2403"/>
              <a:gd name="T43" fmla="*/ 1578 h 2298"/>
              <a:gd name="T44" fmla="*/ 1851 w 2403"/>
              <a:gd name="T45" fmla="*/ 1456 h 2298"/>
              <a:gd name="T46" fmla="*/ 1947 w 2403"/>
              <a:gd name="T47" fmla="*/ 1329 h 2298"/>
              <a:gd name="T48" fmla="*/ 2037 w 2403"/>
              <a:gd name="T49" fmla="*/ 1197 h 2298"/>
              <a:gd name="T50" fmla="*/ 2120 w 2403"/>
              <a:gd name="T51" fmla="*/ 1060 h 2298"/>
              <a:gd name="T52" fmla="*/ 2197 w 2403"/>
              <a:gd name="T53" fmla="*/ 919 h 2298"/>
              <a:gd name="T54" fmla="*/ 2265 w 2403"/>
              <a:gd name="T55" fmla="*/ 773 h 2298"/>
              <a:gd name="T56" fmla="*/ 2326 w 2403"/>
              <a:gd name="T57" fmla="*/ 623 h 2298"/>
              <a:gd name="T58" fmla="*/ 2379 w 2403"/>
              <a:gd name="T59" fmla="*/ 470 h 2298"/>
              <a:gd name="T60" fmla="*/ 2403 w 2403"/>
              <a:gd name="T61" fmla="*/ 391 h 2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03" h="2298">
                <a:moveTo>
                  <a:pt x="2403" y="391"/>
                </a:moveTo>
                <a:lnTo>
                  <a:pt x="1462" y="659"/>
                </a:lnTo>
                <a:lnTo>
                  <a:pt x="711" y="0"/>
                </a:lnTo>
                <a:lnTo>
                  <a:pt x="688" y="61"/>
                </a:lnTo>
                <a:lnTo>
                  <a:pt x="632" y="176"/>
                </a:lnTo>
                <a:lnTo>
                  <a:pt x="566" y="285"/>
                </a:lnTo>
                <a:lnTo>
                  <a:pt x="491" y="386"/>
                </a:lnTo>
                <a:lnTo>
                  <a:pt x="407" y="480"/>
                </a:lnTo>
                <a:lnTo>
                  <a:pt x="313" y="566"/>
                </a:lnTo>
                <a:lnTo>
                  <a:pt x="212" y="643"/>
                </a:lnTo>
                <a:lnTo>
                  <a:pt x="103" y="710"/>
                </a:lnTo>
                <a:lnTo>
                  <a:pt x="48" y="740"/>
                </a:lnTo>
                <a:lnTo>
                  <a:pt x="0" y="1726"/>
                </a:lnTo>
                <a:lnTo>
                  <a:pt x="799" y="2298"/>
                </a:lnTo>
                <a:lnTo>
                  <a:pt x="871" y="2261"/>
                </a:lnTo>
                <a:lnTo>
                  <a:pt x="1012" y="2184"/>
                </a:lnTo>
                <a:lnTo>
                  <a:pt x="1147" y="2099"/>
                </a:lnTo>
                <a:lnTo>
                  <a:pt x="1278" y="2007"/>
                </a:lnTo>
                <a:lnTo>
                  <a:pt x="1403" y="1909"/>
                </a:lnTo>
                <a:lnTo>
                  <a:pt x="1524" y="1805"/>
                </a:lnTo>
                <a:lnTo>
                  <a:pt x="1639" y="1694"/>
                </a:lnTo>
                <a:lnTo>
                  <a:pt x="1748" y="1578"/>
                </a:lnTo>
                <a:lnTo>
                  <a:pt x="1851" y="1456"/>
                </a:lnTo>
                <a:lnTo>
                  <a:pt x="1947" y="1329"/>
                </a:lnTo>
                <a:lnTo>
                  <a:pt x="2037" y="1197"/>
                </a:lnTo>
                <a:lnTo>
                  <a:pt x="2120" y="1060"/>
                </a:lnTo>
                <a:lnTo>
                  <a:pt x="2197" y="919"/>
                </a:lnTo>
                <a:lnTo>
                  <a:pt x="2265" y="773"/>
                </a:lnTo>
                <a:lnTo>
                  <a:pt x="2326" y="623"/>
                </a:lnTo>
                <a:lnTo>
                  <a:pt x="2379" y="470"/>
                </a:lnTo>
                <a:lnTo>
                  <a:pt x="2403" y="391"/>
                </a:lnTo>
                <a:close/>
              </a:path>
            </a:pathLst>
          </a:custGeom>
          <a:solidFill>
            <a:srgbClr val="A9C5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457200" bIns="45720" numCol="1" anchor="ctr" anchorCtr="0" compatLnSpc="1">
            <a:prstTxWarp prst="textNoShape">
              <a:avLst/>
            </a:prstTxWarp>
          </a:bodyPr>
          <a:lstStyle/>
          <a:p>
            <a:pPr algn="ctr"/>
            <a:r>
              <a:rPr lang="en-US" sz="2400" b="1" dirty="0">
                <a:solidFill>
                  <a:schemeClr val="bg1"/>
                </a:solidFill>
              </a:rPr>
              <a:t>03</a:t>
            </a:r>
          </a:p>
        </p:txBody>
      </p:sp>
      <p:sp>
        <p:nvSpPr>
          <p:cNvPr id="11" name="Freeform 1417"/>
          <p:cNvSpPr>
            <a:spLocks/>
          </p:cNvSpPr>
          <p:nvPr/>
        </p:nvSpPr>
        <p:spPr bwMode="auto">
          <a:xfrm>
            <a:off x="4310948" y="1719544"/>
            <a:ext cx="1168356" cy="1395988"/>
          </a:xfrm>
          <a:custGeom>
            <a:avLst/>
            <a:gdLst>
              <a:gd name="T0" fmla="*/ 1737 w 2009"/>
              <a:gd name="T1" fmla="*/ 2034 h 2406"/>
              <a:gd name="T2" fmla="*/ 1732 w 2009"/>
              <a:gd name="T3" fmla="*/ 1968 h 2406"/>
              <a:gd name="T4" fmla="*/ 1730 w 2009"/>
              <a:gd name="T5" fmla="*/ 1901 h 2406"/>
              <a:gd name="T6" fmla="*/ 1732 w 2009"/>
              <a:gd name="T7" fmla="*/ 1844 h 2406"/>
              <a:gd name="T8" fmla="*/ 1741 w 2009"/>
              <a:gd name="T9" fmla="*/ 1730 h 2406"/>
              <a:gd name="T10" fmla="*/ 1760 w 2009"/>
              <a:gd name="T11" fmla="*/ 1619 h 2406"/>
              <a:gd name="T12" fmla="*/ 1787 w 2009"/>
              <a:gd name="T13" fmla="*/ 1513 h 2406"/>
              <a:gd name="T14" fmla="*/ 1824 w 2009"/>
              <a:gd name="T15" fmla="*/ 1409 h 2406"/>
              <a:gd name="T16" fmla="*/ 1868 w 2009"/>
              <a:gd name="T17" fmla="*/ 1310 h 2406"/>
              <a:gd name="T18" fmla="*/ 1918 w 2009"/>
              <a:gd name="T19" fmla="*/ 1215 h 2406"/>
              <a:gd name="T20" fmla="*/ 1978 w 2009"/>
              <a:gd name="T21" fmla="*/ 1126 h 2406"/>
              <a:gd name="T22" fmla="*/ 2009 w 2009"/>
              <a:gd name="T23" fmla="*/ 1083 h 2406"/>
              <a:gd name="T24" fmla="*/ 1622 w 2009"/>
              <a:gd name="T25" fmla="*/ 166 h 2406"/>
              <a:gd name="T26" fmla="*/ 659 w 2009"/>
              <a:gd name="T27" fmla="*/ 0 h 2406"/>
              <a:gd name="T28" fmla="*/ 583 w 2009"/>
              <a:gd name="T29" fmla="*/ 99 h 2406"/>
              <a:gd name="T30" fmla="*/ 445 w 2009"/>
              <a:gd name="T31" fmla="*/ 308 h 2406"/>
              <a:gd name="T32" fmla="*/ 323 w 2009"/>
              <a:gd name="T33" fmla="*/ 528 h 2406"/>
              <a:gd name="T34" fmla="*/ 219 w 2009"/>
              <a:gd name="T35" fmla="*/ 759 h 2406"/>
              <a:gd name="T36" fmla="*/ 135 w 2009"/>
              <a:gd name="T37" fmla="*/ 999 h 2406"/>
              <a:gd name="T38" fmla="*/ 70 w 2009"/>
              <a:gd name="T39" fmla="*/ 1247 h 2406"/>
              <a:gd name="T40" fmla="*/ 25 w 2009"/>
              <a:gd name="T41" fmla="*/ 1504 h 2406"/>
              <a:gd name="T42" fmla="*/ 3 w 2009"/>
              <a:gd name="T43" fmla="*/ 1767 h 2406"/>
              <a:gd name="T44" fmla="*/ 0 w 2009"/>
              <a:gd name="T45" fmla="*/ 1901 h 2406"/>
              <a:gd name="T46" fmla="*/ 3 w 2009"/>
              <a:gd name="T47" fmla="*/ 2030 h 2406"/>
              <a:gd name="T48" fmla="*/ 23 w 2009"/>
              <a:gd name="T49" fmla="*/ 2283 h 2406"/>
              <a:gd name="T50" fmla="*/ 43 w 2009"/>
              <a:gd name="T51" fmla="*/ 2406 h 2406"/>
              <a:gd name="T52" fmla="*/ 767 w 2009"/>
              <a:gd name="T53" fmla="*/ 1762 h 2406"/>
              <a:gd name="T54" fmla="*/ 1737 w 2009"/>
              <a:gd name="T55" fmla="*/ 2034 h 2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9" h="2406">
                <a:moveTo>
                  <a:pt x="1737" y="2034"/>
                </a:moveTo>
                <a:lnTo>
                  <a:pt x="1732" y="1968"/>
                </a:lnTo>
                <a:lnTo>
                  <a:pt x="1730" y="1901"/>
                </a:lnTo>
                <a:lnTo>
                  <a:pt x="1732" y="1844"/>
                </a:lnTo>
                <a:lnTo>
                  <a:pt x="1741" y="1730"/>
                </a:lnTo>
                <a:lnTo>
                  <a:pt x="1760" y="1619"/>
                </a:lnTo>
                <a:lnTo>
                  <a:pt x="1787" y="1513"/>
                </a:lnTo>
                <a:lnTo>
                  <a:pt x="1824" y="1409"/>
                </a:lnTo>
                <a:lnTo>
                  <a:pt x="1868" y="1310"/>
                </a:lnTo>
                <a:lnTo>
                  <a:pt x="1918" y="1215"/>
                </a:lnTo>
                <a:lnTo>
                  <a:pt x="1978" y="1126"/>
                </a:lnTo>
                <a:lnTo>
                  <a:pt x="2009" y="1083"/>
                </a:lnTo>
                <a:lnTo>
                  <a:pt x="1622" y="166"/>
                </a:lnTo>
                <a:lnTo>
                  <a:pt x="659" y="0"/>
                </a:lnTo>
                <a:lnTo>
                  <a:pt x="583" y="99"/>
                </a:lnTo>
                <a:lnTo>
                  <a:pt x="445" y="308"/>
                </a:lnTo>
                <a:lnTo>
                  <a:pt x="323" y="528"/>
                </a:lnTo>
                <a:lnTo>
                  <a:pt x="219" y="759"/>
                </a:lnTo>
                <a:lnTo>
                  <a:pt x="135" y="999"/>
                </a:lnTo>
                <a:lnTo>
                  <a:pt x="70" y="1247"/>
                </a:lnTo>
                <a:lnTo>
                  <a:pt x="25" y="1504"/>
                </a:lnTo>
                <a:lnTo>
                  <a:pt x="3" y="1767"/>
                </a:lnTo>
                <a:lnTo>
                  <a:pt x="0" y="1901"/>
                </a:lnTo>
                <a:lnTo>
                  <a:pt x="3" y="2030"/>
                </a:lnTo>
                <a:lnTo>
                  <a:pt x="23" y="2283"/>
                </a:lnTo>
                <a:lnTo>
                  <a:pt x="43" y="2406"/>
                </a:lnTo>
                <a:lnTo>
                  <a:pt x="767" y="1762"/>
                </a:lnTo>
                <a:lnTo>
                  <a:pt x="1737" y="2034"/>
                </a:lnTo>
                <a:close/>
              </a:path>
            </a:pathLst>
          </a:custGeom>
          <a:solidFill>
            <a:srgbClr val="6F7E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182880" numCol="1" anchor="ctr" anchorCtr="0" compatLnSpc="1">
            <a:prstTxWarp prst="textNoShape">
              <a:avLst/>
            </a:prstTxWarp>
          </a:bodyPr>
          <a:lstStyle/>
          <a:p>
            <a:pPr algn="ctr"/>
            <a:r>
              <a:rPr lang="en-US" sz="2400" b="1" dirty="0">
                <a:solidFill>
                  <a:schemeClr val="bg1"/>
                </a:solidFill>
              </a:rPr>
              <a:t>06</a:t>
            </a:r>
          </a:p>
        </p:txBody>
      </p:sp>
      <p:sp>
        <p:nvSpPr>
          <p:cNvPr id="12" name="Freeform 1418"/>
          <p:cNvSpPr>
            <a:spLocks/>
          </p:cNvSpPr>
          <p:nvPr/>
        </p:nvSpPr>
        <p:spPr bwMode="auto">
          <a:xfrm>
            <a:off x="4768536" y="1036649"/>
            <a:ext cx="1588777" cy="1228748"/>
          </a:xfrm>
          <a:custGeom>
            <a:avLst/>
            <a:gdLst>
              <a:gd name="T0" fmla="*/ 1348 w 2736"/>
              <a:gd name="T1" fmla="*/ 2113 h 2113"/>
              <a:gd name="T2" fmla="*/ 1393 w 2736"/>
              <a:gd name="T3" fmla="*/ 2070 h 2113"/>
              <a:gd name="T4" fmla="*/ 1490 w 2736"/>
              <a:gd name="T5" fmla="*/ 1993 h 2113"/>
              <a:gd name="T6" fmla="*/ 1594 w 2736"/>
              <a:gd name="T7" fmla="*/ 1923 h 2113"/>
              <a:gd name="T8" fmla="*/ 1703 w 2736"/>
              <a:gd name="T9" fmla="*/ 1863 h 2113"/>
              <a:gd name="T10" fmla="*/ 1820 w 2736"/>
              <a:gd name="T11" fmla="*/ 1814 h 2113"/>
              <a:gd name="T12" fmla="*/ 1941 w 2736"/>
              <a:gd name="T13" fmla="*/ 1776 h 2113"/>
              <a:gd name="T14" fmla="*/ 2067 w 2736"/>
              <a:gd name="T15" fmla="*/ 1749 h 2113"/>
              <a:gd name="T16" fmla="*/ 2197 w 2736"/>
              <a:gd name="T17" fmla="*/ 1733 h 2113"/>
              <a:gd name="T18" fmla="*/ 2263 w 2736"/>
              <a:gd name="T19" fmla="*/ 1731 h 2113"/>
              <a:gd name="T20" fmla="*/ 2736 w 2736"/>
              <a:gd name="T21" fmla="*/ 860 h 2113"/>
              <a:gd name="T22" fmla="*/ 2264 w 2736"/>
              <a:gd name="T23" fmla="*/ 0 h 2113"/>
              <a:gd name="T24" fmla="*/ 2180 w 2736"/>
              <a:gd name="T25" fmla="*/ 2 h 2113"/>
              <a:gd name="T26" fmla="*/ 2014 w 2736"/>
              <a:gd name="T27" fmla="*/ 12 h 2113"/>
              <a:gd name="T28" fmla="*/ 1851 w 2736"/>
              <a:gd name="T29" fmla="*/ 32 h 2113"/>
              <a:gd name="T30" fmla="*/ 1689 w 2736"/>
              <a:gd name="T31" fmla="*/ 59 h 2113"/>
              <a:gd name="T32" fmla="*/ 1531 w 2736"/>
              <a:gd name="T33" fmla="*/ 94 h 2113"/>
              <a:gd name="T34" fmla="*/ 1376 w 2736"/>
              <a:gd name="T35" fmla="*/ 138 h 2113"/>
              <a:gd name="T36" fmla="*/ 1225 w 2736"/>
              <a:gd name="T37" fmla="*/ 190 h 2113"/>
              <a:gd name="T38" fmla="*/ 1077 w 2736"/>
              <a:gd name="T39" fmla="*/ 248 h 2113"/>
              <a:gd name="T40" fmla="*/ 932 w 2736"/>
              <a:gd name="T41" fmla="*/ 314 h 2113"/>
              <a:gd name="T42" fmla="*/ 792 w 2736"/>
              <a:gd name="T43" fmla="*/ 388 h 2113"/>
              <a:gd name="T44" fmla="*/ 657 w 2736"/>
              <a:gd name="T45" fmla="*/ 468 h 2113"/>
              <a:gd name="T46" fmla="*/ 526 w 2736"/>
              <a:gd name="T47" fmla="*/ 555 h 2113"/>
              <a:gd name="T48" fmla="*/ 399 w 2736"/>
              <a:gd name="T49" fmla="*/ 649 h 2113"/>
              <a:gd name="T50" fmla="*/ 279 w 2736"/>
              <a:gd name="T51" fmla="*/ 747 h 2113"/>
              <a:gd name="T52" fmla="*/ 163 w 2736"/>
              <a:gd name="T53" fmla="*/ 853 h 2113"/>
              <a:gd name="T54" fmla="*/ 52 w 2736"/>
              <a:gd name="T55" fmla="*/ 964 h 2113"/>
              <a:gd name="T56" fmla="*/ 0 w 2736"/>
              <a:gd name="T57" fmla="*/ 1022 h 2113"/>
              <a:gd name="T58" fmla="*/ 956 w 2736"/>
              <a:gd name="T59" fmla="*/ 1188 h 2113"/>
              <a:gd name="T60" fmla="*/ 1348 w 2736"/>
              <a:gd name="T61" fmla="*/ 2113 h 2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36" h="2113">
                <a:moveTo>
                  <a:pt x="1348" y="2113"/>
                </a:moveTo>
                <a:lnTo>
                  <a:pt x="1393" y="2070"/>
                </a:lnTo>
                <a:lnTo>
                  <a:pt x="1490" y="1993"/>
                </a:lnTo>
                <a:lnTo>
                  <a:pt x="1594" y="1923"/>
                </a:lnTo>
                <a:lnTo>
                  <a:pt x="1703" y="1863"/>
                </a:lnTo>
                <a:lnTo>
                  <a:pt x="1820" y="1814"/>
                </a:lnTo>
                <a:lnTo>
                  <a:pt x="1941" y="1776"/>
                </a:lnTo>
                <a:lnTo>
                  <a:pt x="2067" y="1749"/>
                </a:lnTo>
                <a:lnTo>
                  <a:pt x="2197" y="1733"/>
                </a:lnTo>
                <a:lnTo>
                  <a:pt x="2263" y="1731"/>
                </a:lnTo>
                <a:lnTo>
                  <a:pt x="2736" y="860"/>
                </a:lnTo>
                <a:lnTo>
                  <a:pt x="2264" y="0"/>
                </a:lnTo>
                <a:lnTo>
                  <a:pt x="2180" y="2"/>
                </a:lnTo>
                <a:lnTo>
                  <a:pt x="2014" y="12"/>
                </a:lnTo>
                <a:lnTo>
                  <a:pt x="1851" y="32"/>
                </a:lnTo>
                <a:lnTo>
                  <a:pt x="1689" y="59"/>
                </a:lnTo>
                <a:lnTo>
                  <a:pt x="1531" y="94"/>
                </a:lnTo>
                <a:lnTo>
                  <a:pt x="1376" y="138"/>
                </a:lnTo>
                <a:lnTo>
                  <a:pt x="1225" y="190"/>
                </a:lnTo>
                <a:lnTo>
                  <a:pt x="1077" y="248"/>
                </a:lnTo>
                <a:lnTo>
                  <a:pt x="932" y="314"/>
                </a:lnTo>
                <a:lnTo>
                  <a:pt x="792" y="388"/>
                </a:lnTo>
                <a:lnTo>
                  <a:pt x="657" y="468"/>
                </a:lnTo>
                <a:lnTo>
                  <a:pt x="526" y="555"/>
                </a:lnTo>
                <a:lnTo>
                  <a:pt x="399" y="649"/>
                </a:lnTo>
                <a:lnTo>
                  <a:pt x="279" y="747"/>
                </a:lnTo>
                <a:lnTo>
                  <a:pt x="163" y="853"/>
                </a:lnTo>
                <a:lnTo>
                  <a:pt x="52" y="964"/>
                </a:lnTo>
                <a:lnTo>
                  <a:pt x="0" y="1022"/>
                </a:lnTo>
                <a:lnTo>
                  <a:pt x="956" y="1188"/>
                </a:lnTo>
                <a:lnTo>
                  <a:pt x="1348" y="2113"/>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00" tIns="45720" rIns="91440" bIns="45720" numCol="1" anchor="ctr" anchorCtr="0" compatLnSpc="1">
            <a:prstTxWarp prst="textNoShape">
              <a:avLst/>
            </a:prstTxWarp>
          </a:bodyPr>
          <a:lstStyle/>
          <a:p>
            <a:pPr algn="ctr"/>
            <a:r>
              <a:rPr lang="en-US" sz="2400" b="1" dirty="0"/>
              <a:t>07</a:t>
            </a:r>
          </a:p>
        </p:txBody>
      </p:sp>
      <p:sp>
        <p:nvSpPr>
          <p:cNvPr id="14" name="Teardrop 13"/>
          <p:cNvSpPr/>
          <p:nvPr/>
        </p:nvSpPr>
        <p:spPr bwMode="auto">
          <a:xfrm rot="8100000">
            <a:off x="1681705" y="1085188"/>
            <a:ext cx="258245" cy="258313"/>
          </a:xfrm>
          <a:prstGeom prst="teardrop">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defRPr/>
            </a:pPr>
            <a:endParaRPr lang="en-US" sz="1800" dirty="0">
              <a:latin typeface="Lato Light"/>
            </a:endParaRPr>
          </a:p>
        </p:txBody>
      </p:sp>
      <p:sp>
        <p:nvSpPr>
          <p:cNvPr id="47" name="TextBox 46"/>
          <p:cNvSpPr txBox="1"/>
          <p:nvPr/>
        </p:nvSpPr>
        <p:spPr>
          <a:xfrm>
            <a:off x="2078941" y="998903"/>
            <a:ext cx="2492029" cy="430887"/>
          </a:xfrm>
          <a:prstGeom prst="rect">
            <a:avLst/>
          </a:prstGeom>
          <a:noFill/>
        </p:spPr>
        <p:txBody>
          <a:bodyPr wrap="none" lIns="0" rtlCol="0" anchor="ctr">
            <a:spAutoFit/>
          </a:bodyPr>
          <a:lstStyle/>
          <a:p>
            <a:r>
              <a:rPr lang="he-IL" sz="2200" b="1" dirty="0">
                <a:solidFill>
                  <a:schemeClr val="bg1">
                    <a:lumMod val="75000"/>
                    <a:lumOff val="25000"/>
                  </a:schemeClr>
                </a:solidFill>
              </a:rPr>
              <a:t>הכיבושים הסובייטיים</a:t>
            </a:r>
            <a:endParaRPr lang="en-US" sz="2200" b="1" dirty="0">
              <a:solidFill>
                <a:schemeClr val="bg1">
                  <a:lumMod val="75000"/>
                  <a:lumOff val="25000"/>
                </a:schemeClr>
              </a:solidFill>
            </a:endParaRPr>
          </a:p>
        </p:txBody>
      </p:sp>
      <p:sp>
        <p:nvSpPr>
          <p:cNvPr id="55" name="TextBox 54"/>
          <p:cNvSpPr txBox="1"/>
          <p:nvPr/>
        </p:nvSpPr>
        <p:spPr>
          <a:xfrm>
            <a:off x="2042129" y="2093808"/>
            <a:ext cx="2092881" cy="430887"/>
          </a:xfrm>
          <a:prstGeom prst="rect">
            <a:avLst/>
          </a:prstGeom>
          <a:noFill/>
        </p:spPr>
        <p:txBody>
          <a:bodyPr wrap="none" lIns="0" rtlCol="0" anchor="ctr">
            <a:spAutoFit/>
          </a:bodyPr>
          <a:lstStyle/>
          <a:p>
            <a:r>
              <a:rPr lang="he-IL" sz="2200" b="1" dirty="0">
                <a:solidFill>
                  <a:srgbClr val="6F7E89"/>
                </a:solidFill>
              </a:rPr>
              <a:t>הפלישה לנורמנדי</a:t>
            </a:r>
            <a:endParaRPr lang="en-US" sz="2200" b="1" dirty="0">
              <a:solidFill>
                <a:srgbClr val="6F7E89"/>
              </a:solidFill>
            </a:endParaRPr>
          </a:p>
        </p:txBody>
      </p:sp>
      <p:sp>
        <p:nvSpPr>
          <p:cNvPr id="58" name="TextBox 57"/>
          <p:cNvSpPr txBox="1"/>
          <p:nvPr/>
        </p:nvSpPr>
        <p:spPr>
          <a:xfrm>
            <a:off x="2179913" y="3427763"/>
            <a:ext cx="1610377" cy="769441"/>
          </a:xfrm>
          <a:prstGeom prst="rect">
            <a:avLst/>
          </a:prstGeom>
          <a:noFill/>
        </p:spPr>
        <p:txBody>
          <a:bodyPr wrap="none" lIns="0" rtlCol="0" anchor="ctr">
            <a:spAutoFit/>
          </a:bodyPr>
          <a:lstStyle/>
          <a:p>
            <a:r>
              <a:rPr lang="he-IL" sz="2200" b="1" dirty="0">
                <a:solidFill>
                  <a:srgbClr val="ED7D31"/>
                </a:solidFill>
              </a:rPr>
              <a:t>ההפצצות על </a:t>
            </a:r>
            <a:r>
              <a:rPr lang="en-US" sz="2200" b="1" dirty="0">
                <a:solidFill>
                  <a:srgbClr val="ED7D31"/>
                </a:solidFill>
              </a:rPr>
              <a:t/>
            </a:r>
            <a:br>
              <a:rPr lang="en-US" sz="2200" b="1" dirty="0">
                <a:solidFill>
                  <a:srgbClr val="ED7D31"/>
                </a:solidFill>
              </a:rPr>
            </a:br>
            <a:r>
              <a:rPr lang="he-IL" sz="2200" b="1" dirty="0">
                <a:solidFill>
                  <a:srgbClr val="ED7D31"/>
                </a:solidFill>
              </a:rPr>
              <a:t>ערי גרמניה</a:t>
            </a:r>
            <a:endParaRPr lang="en-US" sz="2200" b="1" dirty="0">
              <a:solidFill>
                <a:srgbClr val="ED7D31"/>
              </a:solidFill>
            </a:endParaRPr>
          </a:p>
        </p:txBody>
      </p:sp>
      <p:sp>
        <p:nvSpPr>
          <p:cNvPr id="69" name="Teardrop 68"/>
          <p:cNvSpPr/>
          <p:nvPr/>
        </p:nvSpPr>
        <p:spPr bwMode="auto">
          <a:xfrm rot="8100000">
            <a:off x="1646593" y="2208028"/>
            <a:ext cx="258245" cy="258313"/>
          </a:xfrm>
          <a:prstGeom prst="teardrop">
            <a:avLst/>
          </a:prstGeom>
          <a:solidFill>
            <a:srgbClr val="6F7E8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defRPr/>
            </a:pPr>
            <a:endParaRPr lang="en-US" sz="1800" dirty="0">
              <a:latin typeface="Lato Light"/>
            </a:endParaRPr>
          </a:p>
        </p:txBody>
      </p:sp>
      <p:sp>
        <p:nvSpPr>
          <p:cNvPr id="70" name="Teardrop 69"/>
          <p:cNvSpPr/>
          <p:nvPr/>
        </p:nvSpPr>
        <p:spPr bwMode="auto">
          <a:xfrm rot="8100000">
            <a:off x="1730301" y="3683328"/>
            <a:ext cx="258245" cy="258313"/>
          </a:xfrm>
          <a:prstGeom prst="teardrop">
            <a:avLst/>
          </a:prstGeom>
          <a:solidFill>
            <a:srgbClr val="FFD7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defRPr/>
            </a:pPr>
            <a:endParaRPr lang="en-US" sz="1800" dirty="0">
              <a:latin typeface="Lato Light"/>
            </a:endParaRPr>
          </a:p>
        </p:txBody>
      </p:sp>
      <p:sp>
        <p:nvSpPr>
          <p:cNvPr id="72" name="TextBox 71"/>
          <p:cNvSpPr txBox="1"/>
          <p:nvPr/>
        </p:nvSpPr>
        <p:spPr>
          <a:xfrm>
            <a:off x="5289048" y="4771670"/>
            <a:ext cx="2047997" cy="430887"/>
          </a:xfrm>
          <a:prstGeom prst="rect">
            <a:avLst/>
          </a:prstGeom>
          <a:noFill/>
        </p:spPr>
        <p:txBody>
          <a:bodyPr wrap="none" lIns="0" rtlCol="0" anchor="ctr">
            <a:spAutoFit/>
          </a:bodyPr>
          <a:lstStyle/>
          <a:p>
            <a:r>
              <a:rPr lang="he-IL" sz="2200" b="1" dirty="0">
                <a:solidFill>
                  <a:srgbClr val="1AA8FE"/>
                </a:solidFill>
              </a:rPr>
              <a:t>הפלישה לאיטליה</a:t>
            </a:r>
            <a:endParaRPr lang="en-US" sz="2200" b="1" dirty="0">
              <a:solidFill>
                <a:srgbClr val="1AA8FE"/>
              </a:solidFill>
            </a:endParaRPr>
          </a:p>
        </p:txBody>
      </p:sp>
      <p:sp>
        <p:nvSpPr>
          <p:cNvPr id="74" name="Teardrop 73"/>
          <p:cNvSpPr/>
          <p:nvPr/>
        </p:nvSpPr>
        <p:spPr bwMode="auto">
          <a:xfrm rot="8100000">
            <a:off x="4891812" y="4857186"/>
            <a:ext cx="258245" cy="258313"/>
          </a:xfrm>
          <a:prstGeom prst="teardrop">
            <a:avLst/>
          </a:prstGeom>
          <a:solidFill>
            <a:srgbClr val="1AA8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defRPr/>
            </a:pPr>
            <a:endParaRPr lang="en-US" sz="1800" dirty="0">
              <a:latin typeface="Lato Light"/>
            </a:endParaRPr>
          </a:p>
        </p:txBody>
      </p:sp>
      <p:sp>
        <p:nvSpPr>
          <p:cNvPr id="77" name="Teardrop 76"/>
          <p:cNvSpPr/>
          <p:nvPr/>
        </p:nvSpPr>
        <p:spPr bwMode="auto">
          <a:xfrm rot="8100000">
            <a:off x="8308999" y="1085188"/>
            <a:ext cx="258245" cy="258313"/>
          </a:xfrm>
          <a:prstGeom prst="teardrop">
            <a:avLst/>
          </a:prstGeom>
          <a:solidFill>
            <a:srgbClr val="3939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defRPr/>
            </a:pPr>
            <a:endParaRPr lang="en-US" sz="1800" dirty="0">
              <a:latin typeface="Lato Light"/>
            </a:endParaRPr>
          </a:p>
        </p:txBody>
      </p:sp>
      <p:sp>
        <p:nvSpPr>
          <p:cNvPr id="87" name="TextBox 86"/>
          <p:cNvSpPr txBox="1"/>
          <p:nvPr/>
        </p:nvSpPr>
        <p:spPr>
          <a:xfrm>
            <a:off x="8706235" y="998903"/>
            <a:ext cx="2201885" cy="430887"/>
          </a:xfrm>
          <a:prstGeom prst="rect">
            <a:avLst/>
          </a:prstGeom>
          <a:noFill/>
        </p:spPr>
        <p:txBody>
          <a:bodyPr wrap="none" lIns="0" rtlCol="0" anchor="ctr">
            <a:spAutoFit/>
          </a:bodyPr>
          <a:lstStyle/>
          <a:p>
            <a:r>
              <a:rPr lang="he-IL" sz="2200" b="1" dirty="0">
                <a:solidFill>
                  <a:schemeClr val="accent6">
                    <a:lumMod val="75000"/>
                  </a:schemeClr>
                </a:solidFill>
              </a:rPr>
              <a:t>מתקפה אמריקאית</a:t>
            </a:r>
            <a:endParaRPr lang="en-US" sz="2200" b="1" dirty="0">
              <a:solidFill>
                <a:schemeClr val="accent6">
                  <a:lumMod val="75000"/>
                </a:schemeClr>
              </a:solidFill>
            </a:endParaRPr>
          </a:p>
        </p:txBody>
      </p:sp>
      <p:sp>
        <p:nvSpPr>
          <p:cNvPr id="85" name="TextBox 84"/>
          <p:cNvSpPr txBox="1"/>
          <p:nvPr/>
        </p:nvSpPr>
        <p:spPr>
          <a:xfrm>
            <a:off x="8690435" y="2797933"/>
            <a:ext cx="1727396" cy="430887"/>
          </a:xfrm>
          <a:prstGeom prst="rect">
            <a:avLst/>
          </a:prstGeom>
          <a:noFill/>
        </p:spPr>
        <p:txBody>
          <a:bodyPr wrap="none" lIns="0" rtlCol="0" anchor="ctr">
            <a:spAutoFit/>
          </a:bodyPr>
          <a:lstStyle/>
          <a:p>
            <a:r>
              <a:rPr lang="he-IL" sz="2200" b="1" dirty="0">
                <a:solidFill>
                  <a:srgbClr val="F3591F"/>
                </a:solidFill>
              </a:rPr>
              <a:t>קרב אל </a:t>
            </a:r>
            <a:r>
              <a:rPr lang="he-IL" sz="2200" b="1" dirty="0" err="1">
                <a:solidFill>
                  <a:srgbClr val="F3591F"/>
                </a:solidFill>
              </a:rPr>
              <a:t>עלמיין</a:t>
            </a:r>
            <a:endParaRPr lang="en-US" sz="2200" b="1" dirty="0">
              <a:solidFill>
                <a:srgbClr val="F3591F"/>
              </a:solidFill>
            </a:endParaRPr>
          </a:p>
        </p:txBody>
      </p:sp>
      <p:sp>
        <p:nvSpPr>
          <p:cNvPr id="83" name="TextBox 82"/>
          <p:cNvSpPr txBox="1"/>
          <p:nvPr/>
        </p:nvSpPr>
        <p:spPr>
          <a:xfrm>
            <a:off x="8706235" y="4596963"/>
            <a:ext cx="2083263" cy="430887"/>
          </a:xfrm>
          <a:prstGeom prst="rect">
            <a:avLst/>
          </a:prstGeom>
          <a:noFill/>
        </p:spPr>
        <p:txBody>
          <a:bodyPr wrap="none" lIns="0" rtlCol="0" anchor="ctr">
            <a:spAutoFit/>
          </a:bodyPr>
          <a:lstStyle/>
          <a:p>
            <a:r>
              <a:rPr lang="he-IL" sz="2200" b="1" dirty="0">
                <a:solidFill>
                  <a:srgbClr val="A9C500"/>
                </a:solidFill>
              </a:rPr>
              <a:t>הקרב בסטלינגרד</a:t>
            </a:r>
            <a:endParaRPr lang="en-US" sz="2200" b="1" dirty="0">
              <a:solidFill>
                <a:srgbClr val="A9C500"/>
              </a:solidFill>
            </a:endParaRPr>
          </a:p>
        </p:txBody>
      </p:sp>
      <p:sp>
        <p:nvSpPr>
          <p:cNvPr id="81" name="Teardrop 80"/>
          <p:cNvSpPr/>
          <p:nvPr/>
        </p:nvSpPr>
        <p:spPr bwMode="auto">
          <a:xfrm rot="8100000">
            <a:off x="8308999" y="2883833"/>
            <a:ext cx="258245" cy="258313"/>
          </a:xfrm>
          <a:prstGeom prst="teardrop">
            <a:avLst/>
          </a:prstGeom>
          <a:solidFill>
            <a:srgbClr val="F359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defRPr/>
            </a:pPr>
            <a:endParaRPr lang="en-US" sz="1800" dirty="0">
              <a:latin typeface="Lato Light"/>
            </a:endParaRPr>
          </a:p>
        </p:txBody>
      </p:sp>
      <p:sp>
        <p:nvSpPr>
          <p:cNvPr id="82" name="Teardrop 81"/>
          <p:cNvSpPr/>
          <p:nvPr/>
        </p:nvSpPr>
        <p:spPr bwMode="auto">
          <a:xfrm rot="8100000">
            <a:off x="8308999" y="4682479"/>
            <a:ext cx="258245" cy="258313"/>
          </a:xfrm>
          <a:prstGeom prst="teardrop">
            <a:avLst/>
          </a:prstGeom>
          <a:solidFill>
            <a:srgbClr val="A9C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algn="ctr">
              <a:defRPr/>
            </a:pPr>
            <a:endParaRPr lang="en-US" sz="1800" dirty="0">
              <a:latin typeface="Lato Light"/>
            </a:endParaRPr>
          </a:p>
        </p:txBody>
      </p:sp>
      <p:sp>
        <p:nvSpPr>
          <p:cNvPr id="42" name="כותרת 1">
            <a:extLst>
              <a:ext uri="{FF2B5EF4-FFF2-40B4-BE49-F238E27FC236}">
                <a16:creationId xmlns:a16="http://schemas.microsoft.com/office/drawing/2014/main" id="{96C26886-F67F-4A84-858A-B702B952649E}"/>
              </a:ext>
            </a:extLst>
          </p:cNvPr>
          <p:cNvSpPr>
            <a:spLocks noGrp="1"/>
          </p:cNvSpPr>
          <p:nvPr>
            <p:ph type="title"/>
          </p:nvPr>
        </p:nvSpPr>
        <p:spPr>
          <a:xfrm>
            <a:off x="1335569" y="5591241"/>
            <a:ext cx="9404723" cy="1400530"/>
          </a:xfrm>
        </p:spPr>
        <p:txBody>
          <a:bodyPr/>
          <a:lstStyle/>
          <a:p>
            <a:pPr algn="ctr"/>
            <a:r>
              <a:rPr lang="he-IL" dirty="0">
                <a:solidFill>
                  <a:schemeClr val="accent1">
                    <a:lumMod val="75000"/>
                  </a:schemeClr>
                </a:solidFill>
                <a:latin typeface="Gisha" panose="020B0502040204020203" pitchFamily="34" charset="-79"/>
                <a:cs typeface="Gisha" panose="020B0502040204020203" pitchFamily="34" charset="-79"/>
              </a:rPr>
              <a:t>המפנה במלחמה; ניצחון בעלות הברית</a:t>
            </a:r>
          </a:p>
        </p:txBody>
      </p:sp>
    </p:spTree>
    <p:extLst>
      <p:ext uri="{BB962C8B-B14F-4D97-AF65-F5344CB8AC3E}">
        <p14:creationId xmlns:p14="http://schemas.microsoft.com/office/powerpoint/2010/main" val="15594317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4915274-F840-4D26-9D00-331011DF9B55}"/>
              </a:ext>
            </a:extLst>
          </p:cNvPr>
          <p:cNvSpPr>
            <a:spLocks noGrp="1"/>
          </p:cNvSpPr>
          <p:nvPr>
            <p:ph type="title"/>
          </p:nvPr>
        </p:nvSpPr>
        <p:spPr>
          <a:xfrm>
            <a:off x="648930" y="629266"/>
            <a:ext cx="9252154" cy="1223983"/>
          </a:xfrm>
        </p:spPr>
        <p:txBody>
          <a:bodyPr>
            <a:normAutofit/>
          </a:bodyPr>
          <a:lstStyle/>
          <a:p>
            <a:pPr algn="r"/>
            <a:r>
              <a:rPr lang="he-IL" dirty="0">
                <a:latin typeface="Gisha" panose="020B0502040204020203" pitchFamily="34" charset="-79"/>
                <a:cs typeface="Gisha" panose="020B0502040204020203" pitchFamily="34" charset="-79"/>
              </a:rPr>
              <a:t>המתקפה האמריקאית</a:t>
            </a:r>
          </a:p>
        </p:txBody>
      </p:sp>
      <p:sp>
        <p:nvSpPr>
          <p:cNvPr id="3" name="מציין מיקום תוכן 2">
            <a:extLst>
              <a:ext uri="{FF2B5EF4-FFF2-40B4-BE49-F238E27FC236}">
                <a16:creationId xmlns:a16="http://schemas.microsoft.com/office/drawing/2014/main" id="{5743A087-2074-412F-97A5-B8C73A88972E}"/>
              </a:ext>
            </a:extLst>
          </p:cNvPr>
          <p:cNvSpPr>
            <a:spLocks noGrp="1"/>
          </p:cNvSpPr>
          <p:nvPr>
            <p:ph idx="1"/>
          </p:nvPr>
        </p:nvSpPr>
        <p:spPr>
          <a:xfrm>
            <a:off x="1103311" y="2052214"/>
            <a:ext cx="4338409" cy="4196185"/>
          </a:xfrm>
        </p:spPr>
        <p:txBody>
          <a:bodyPr>
            <a:normAutofit/>
          </a:bodyPr>
          <a:lstStyle/>
          <a:p>
            <a:r>
              <a:rPr lang="he-IL" sz="3000" dirty="0">
                <a:latin typeface="Gisha" panose="020B0502040204020203" pitchFamily="34" charset="-79"/>
                <a:cs typeface="Gisha" panose="020B0502040204020203" pitchFamily="34" charset="-79"/>
              </a:rPr>
              <a:t>קיץ 1942: האמריקאים מצליחים להביס את הצי היפני בקרב באי </a:t>
            </a:r>
            <a:r>
              <a:rPr lang="he-IL" sz="3000" dirty="0" err="1">
                <a:latin typeface="Gisha" panose="020B0502040204020203" pitchFamily="34" charset="-79"/>
                <a:cs typeface="Gisha" panose="020B0502040204020203" pitchFamily="34" charset="-79"/>
              </a:rPr>
              <a:t>מידווי</a:t>
            </a:r>
            <a:r>
              <a:rPr lang="he-IL" sz="3000" dirty="0">
                <a:latin typeface="Gisha" panose="020B0502040204020203" pitchFamily="34" charset="-79"/>
                <a:cs typeface="Gisha" panose="020B0502040204020203" pitchFamily="34" charset="-79"/>
              </a:rPr>
              <a:t> (</a:t>
            </a:r>
            <a:r>
              <a:rPr lang="en-US" sz="3000" dirty="0">
                <a:latin typeface="Gisha" panose="020B0502040204020203" pitchFamily="34" charset="-79"/>
                <a:cs typeface="Gisha" panose="020B0502040204020203" pitchFamily="34" charset="-79"/>
              </a:rPr>
              <a:t>Midway</a:t>
            </a:r>
            <a:r>
              <a:rPr lang="he-IL" sz="3000" dirty="0">
                <a:latin typeface="Gisha" panose="020B0502040204020203" pitchFamily="34" charset="-79"/>
                <a:cs typeface="Gisha" panose="020B0502040204020203" pitchFamily="34" charset="-79"/>
              </a:rPr>
              <a:t>). לאחר מכן מצליחים האמריקאים לדחוק את הצבא היפני מהאזורים אותם כבש.</a:t>
            </a:r>
          </a:p>
        </p:txBody>
      </p:sp>
      <p:pic>
        <p:nvPicPr>
          <p:cNvPr id="4098" name="Picture 2" descr="×ª××¦××ª ×ª××× × ×¢×××¨ âªbattle of midwayâ¬â">
            <a:extLst>
              <a:ext uri="{FF2B5EF4-FFF2-40B4-BE49-F238E27FC236}">
                <a16:creationId xmlns:a16="http://schemas.microsoft.com/office/drawing/2014/main" id="{B7740415-A00D-4619-8900-0FC1AA0992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723" y="2052213"/>
            <a:ext cx="5240012" cy="4196185"/>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9310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4915274-F840-4D26-9D00-331011DF9B55}"/>
              </a:ext>
            </a:extLst>
          </p:cNvPr>
          <p:cNvSpPr>
            <a:spLocks noGrp="1"/>
          </p:cNvSpPr>
          <p:nvPr>
            <p:ph type="title"/>
          </p:nvPr>
        </p:nvSpPr>
        <p:spPr/>
        <p:txBody>
          <a:bodyPr/>
          <a:lstStyle/>
          <a:p>
            <a:pPr algn="r"/>
            <a:r>
              <a:rPr lang="he-IL" dirty="0">
                <a:latin typeface="Gisha" panose="020B0502040204020203" pitchFamily="34" charset="-79"/>
                <a:cs typeface="Gisha" panose="020B0502040204020203" pitchFamily="34" charset="-79"/>
              </a:rPr>
              <a:t>קרב אל </a:t>
            </a:r>
            <a:r>
              <a:rPr lang="he-IL" dirty="0" err="1">
                <a:latin typeface="Gisha" panose="020B0502040204020203" pitchFamily="34" charset="-79"/>
                <a:cs typeface="Gisha" panose="020B0502040204020203" pitchFamily="34" charset="-79"/>
              </a:rPr>
              <a:t>עלמיין</a:t>
            </a:r>
            <a:r>
              <a:rPr lang="he-IL" dirty="0">
                <a:latin typeface="Gisha" panose="020B0502040204020203" pitchFamily="34" charset="-79"/>
                <a:cs typeface="Gisha" panose="020B0502040204020203" pitchFamily="34" charset="-79"/>
              </a:rPr>
              <a:t> במצרים</a:t>
            </a:r>
          </a:p>
        </p:txBody>
      </p:sp>
      <p:sp>
        <p:nvSpPr>
          <p:cNvPr id="3" name="מציין מיקום תוכן 2">
            <a:extLst>
              <a:ext uri="{FF2B5EF4-FFF2-40B4-BE49-F238E27FC236}">
                <a16:creationId xmlns:a16="http://schemas.microsoft.com/office/drawing/2014/main" id="{5743A087-2074-412F-97A5-B8C73A88972E}"/>
              </a:ext>
            </a:extLst>
          </p:cNvPr>
          <p:cNvSpPr>
            <a:spLocks noGrp="1"/>
          </p:cNvSpPr>
          <p:nvPr>
            <p:ph idx="1"/>
          </p:nvPr>
        </p:nvSpPr>
        <p:spPr>
          <a:xfrm>
            <a:off x="4643319" y="1602752"/>
            <a:ext cx="6806559" cy="4195481"/>
          </a:xfrm>
        </p:spPr>
        <p:txBody>
          <a:bodyPr>
            <a:noAutofit/>
          </a:bodyPr>
          <a:lstStyle/>
          <a:p>
            <a:r>
              <a:rPr lang="he-IL" sz="2400" dirty="0">
                <a:latin typeface="Gisha" panose="020B0502040204020203" pitchFamily="34" charset="-79"/>
                <a:cs typeface="Gisha" panose="020B0502040204020203" pitchFamily="34" charset="-79"/>
              </a:rPr>
              <a:t>כוחות איטלקיים לא מצליחים לכבוש את מצרים. ככוח עזר, היטלר שולח את הגנרל ארווין </a:t>
            </a:r>
            <a:r>
              <a:rPr lang="he-IL" sz="2400" dirty="0" err="1">
                <a:latin typeface="Gisha" panose="020B0502040204020203" pitchFamily="34" charset="-79"/>
                <a:cs typeface="Gisha" panose="020B0502040204020203" pitchFamily="34" charset="-79"/>
              </a:rPr>
              <a:t>רומל</a:t>
            </a:r>
            <a:r>
              <a:rPr lang="he-IL" sz="2400" dirty="0">
                <a:latin typeface="Gisha" panose="020B0502040204020203" pitchFamily="34" charset="-79"/>
                <a:cs typeface="Gisha" panose="020B0502040204020203" pitchFamily="34" charset="-79"/>
              </a:rPr>
              <a:t>  לאזור, והוא מצליח לדחוק את הבריטים עד אל- </a:t>
            </a:r>
            <a:r>
              <a:rPr lang="he-IL" sz="2400" dirty="0" err="1">
                <a:latin typeface="Gisha" panose="020B0502040204020203" pitchFamily="34" charset="-79"/>
                <a:cs typeface="Gisha" panose="020B0502040204020203" pitchFamily="34" charset="-79"/>
              </a:rPr>
              <a:t>עלמיין</a:t>
            </a:r>
            <a:r>
              <a:rPr lang="he-IL" sz="2400" dirty="0">
                <a:latin typeface="Gisha" panose="020B0502040204020203" pitchFamily="34" charset="-79"/>
                <a:cs typeface="Gisha" panose="020B0502040204020203" pitchFamily="34" charset="-79"/>
              </a:rPr>
              <a:t>, ליד קהיר.</a:t>
            </a:r>
          </a:p>
          <a:p>
            <a:endParaRPr lang="he-IL" sz="2400" dirty="0">
              <a:latin typeface="Gisha" panose="020B0502040204020203" pitchFamily="34" charset="-79"/>
              <a:cs typeface="Gisha" panose="020B0502040204020203" pitchFamily="34" charset="-79"/>
            </a:endParaRPr>
          </a:p>
          <a:p>
            <a:r>
              <a:rPr lang="he-IL" sz="2400" dirty="0">
                <a:latin typeface="Gisha" panose="020B0502040204020203" pitchFamily="34" charset="-79"/>
                <a:cs typeface="Gisha" panose="020B0502040204020203" pitchFamily="34" charset="-79"/>
              </a:rPr>
              <a:t>הגנרל הבריטי מונטגומרי מצליח להביס את הצבע הנאצי ועד מאי 1943 מצליחים הבריטים והאמריקאים להדוף את הגרמנים ואת האיטלקים מכל צפון אפריקה.</a:t>
            </a:r>
          </a:p>
        </p:txBody>
      </p:sp>
      <p:pic>
        <p:nvPicPr>
          <p:cNvPr id="5122" name="Picture 2" descr="×ª××¦××ª ×ª××× × ×¢×××¨ ×× ×¢×××××">
            <a:extLst>
              <a:ext uri="{FF2B5EF4-FFF2-40B4-BE49-F238E27FC236}">
                <a16:creationId xmlns:a16="http://schemas.microsoft.com/office/drawing/2014/main" id="{F34CFB22-4AAE-45D5-8B5A-D22DF3C684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46" y="1602752"/>
            <a:ext cx="4542156" cy="3117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294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4915274-F840-4D26-9D00-331011DF9B55}"/>
              </a:ext>
            </a:extLst>
          </p:cNvPr>
          <p:cNvSpPr>
            <a:spLocks noGrp="1"/>
          </p:cNvSpPr>
          <p:nvPr>
            <p:ph type="title"/>
          </p:nvPr>
        </p:nvSpPr>
        <p:spPr>
          <a:xfrm>
            <a:off x="646111" y="609601"/>
            <a:ext cx="6246093" cy="1675975"/>
          </a:xfrm>
        </p:spPr>
        <p:txBody>
          <a:bodyPr>
            <a:normAutofit/>
          </a:bodyPr>
          <a:lstStyle/>
          <a:p>
            <a:pPr algn="r"/>
            <a:r>
              <a:rPr lang="he-IL" dirty="0">
                <a:latin typeface="Gisha" panose="020B0502040204020203" pitchFamily="34" charset="-79"/>
                <a:cs typeface="Gisha" panose="020B0502040204020203" pitchFamily="34" charset="-79"/>
              </a:rPr>
              <a:t>הקרב בסטלינגרד</a:t>
            </a:r>
          </a:p>
        </p:txBody>
      </p:sp>
      <p:pic>
        <p:nvPicPr>
          <p:cNvPr id="6148" name="Picture 4" descr="×ª××¦××ª ×ª××× × ×¢×××¨ ×¡×××× ××¨×">
            <a:extLst>
              <a:ext uri="{FF2B5EF4-FFF2-40B4-BE49-F238E27FC236}">
                <a16:creationId xmlns:a16="http://schemas.microsoft.com/office/drawing/2014/main" id="{98C1DF8A-5126-4E77-BCB3-8B6C9A2767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100" r="-2" b="6856"/>
          <a:stretch/>
        </p:blipFill>
        <p:spPr bwMode="auto">
          <a:xfrm>
            <a:off x="7554138" y="609137"/>
            <a:ext cx="3990161" cy="2766290"/>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8D66203-18BB-40A2-B632-9356FE169D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מציין מיקום תוכן 2">
            <a:extLst>
              <a:ext uri="{FF2B5EF4-FFF2-40B4-BE49-F238E27FC236}">
                <a16:creationId xmlns:a16="http://schemas.microsoft.com/office/drawing/2014/main" id="{5743A087-2074-412F-97A5-B8C73A88972E}"/>
              </a:ext>
            </a:extLst>
          </p:cNvPr>
          <p:cNvSpPr>
            <a:spLocks noGrp="1"/>
          </p:cNvSpPr>
          <p:nvPr>
            <p:ph idx="1"/>
          </p:nvPr>
        </p:nvSpPr>
        <p:spPr>
          <a:xfrm>
            <a:off x="646111" y="1874944"/>
            <a:ext cx="6253484" cy="3763855"/>
          </a:xfrm>
        </p:spPr>
        <p:txBody>
          <a:bodyPr>
            <a:normAutofit/>
          </a:bodyPr>
          <a:lstStyle/>
          <a:p>
            <a:r>
              <a:rPr lang="he-IL" sz="3000" dirty="0">
                <a:latin typeface="Gisha" panose="020B0502040204020203" pitchFamily="34" charset="-79"/>
                <a:cs typeface="Gisha" panose="020B0502040204020203" pitchFamily="34" charset="-79"/>
              </a:rPr>
              <a:t>בפברואר 1943, לאחר שלושה חודשי לחימה קשים, מצליחים הרוסים להבקיע את המצור הגרמני על העיר סטלינגרד הרוסים פותחים במתקפה לאורך כל החזית המזרחית כנגד צבא גרמניה ומצליחים לכבוש בחזרה את מזרח אירופה.</a:t>
            </a:r>
          </a:p>
        </p:txBody>
      </p:sp>
      <p:pic>
        <p:nvPicPr>
          <p:cNvPr id="6146" name="Picture 2" descr="×ª××¦××ª ×ª××× × ×¢×××¨ ×¡×××× ××¨×">
            <a:extLst>
              <a:ext uri="{FF2B5EF4-FFF2-40B4-BE49-F238E27FC236}">
                <a16:creationId xmlns:a16="http://schemas.microsoft.com/office/drawing/2014/main" id="{4C9F42DE-FEB3-4E7A-8AAB-CB3E8440E90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42" r="1727"/>
          <a:stretch/>
        </p:blipFill>
        <p:spPr bwMode="auto">
          <a:xfrm>
            <a:off x="7554138" y="3482108"/>
            <a:ext cx="3990161" cy="2766290"/>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6168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4915274-F840-4D26-9D00-331011DF9B55}"/>
              </a:ext>
            </a:extLst>
          </p:cNvPr>
          <p:cNvSpPr>
            <a:spLocks noGrp="1"/>
          </p:cNvSpPr>
          <p:nvPr>
            <p:ph type="title"/>
          </p:nvPr>
        </p:nvSpPr>
        <p:spPr>
          <a:xfrm>
            <a:off x="5285608" y="452718"/>
            <a:ext cx="4765226" cy="1400530"/>
          </a:xfrm>
        </p:spPr>
        <p:txBody>
          <a:bodyPr>
            <a:normAutofit/>
          </a:bodyPr>
          <a:lstStyle/>
          <a:p>
            <a:pPr algn="r"/>
            <a:r>
              <a:rPr lang="he-IL" dirty="0">
                <a:latin typeface="Gisha" panose="020B0502040204020203" pitchFamily="34" charset="-79"/>
                <a:cs typeface="Gisha" panose="020B0502040204020203" pitchFamily="34" charset="-79"/>
              </a:rPr>
              <a:t>הפלישה לאיטליה</a:t>
            </a:r>
          </a:p>
        </p:txBody>
      </p:sp>
      <p:pic>
        <p:nvPicPr>
          <p:cNvPr id="7172" name="Picture 4" descr="×ª××× × ×§×©××¨×">
            <a:extLst>
              <a:ext uri="{FF2B5EF4-FFF2-40B4-BE49-F238E27FC236}">
                <a16:creationId xmlns:a16="http://schemas.microsoft.com/office/drawing/2014/main" id="{9168C496-6EF3-40FA-83E4-AA46F6C647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73" r="4" b="4"/>
          <a:stretch/>
        </p:blipFill>
        <p:spPr bwMode="auto">
          <a:xfrm>
            <a:off x="-1" y="10"/>
            <a:ext cx="4634681" cy="342899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תוצאת תמונה עבור ‪WW2 southern italy‬‏">
            <a:hlinkClick r:id="rId4"/>
            <a:extLst>
              <a:ext uri="{FF2B5EF4-FFF2-40B4-BE49-F238E27FC236}">
                <a16:creationId xmlns:a16="http://schemas.microsoft.com/office/drawing/2014/main" id="{EED39665-7CB0-44B8-8B84-AA518EC6BC5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0971" r="-2" b="17258"/>
          <a:stretch/>
        </p:blipFill>
        <p:spPr bwMode="auto">
          <a:xfrm>
            <a:off x="3222" y="3429001"/>
            <a:ext cx="4634681" cy="3428538"/>
          </a:xfrm>
          <a:prstGeom prst="rect">
            <a:avLst/>
          </a:prstGeom>
          <a:noFill/>
          <a:extLst>
            <a:ext uri="{909E8E84-426E-40DD-AFC4-6F175D3DCCD1}">
              <a14:hiddenFill xmlns:a14="http://schemas.microsoft.com/office/drawing/2010/main">
                <a:solidFill>
                  <a:srgbClr val="FFFFFF"/>
                </a:solidFill>
              </a14:hiddenFill>
            </a:ext>
          </a:extLst>
        </p:spPr>
      </p:pic>
      <p:sp>
        <p:nvSpPr>
          <p:cNvPr id="3" name="מציין מיקום תוכן 2">
            <a:extLst>
              <a:ext uri="{FF2B5EF4-FFF2-40B4-BE49-F238E27FC236}">
                <a16:creationId xmlns:a16="http://schemas.microsoft.com/office/drawing/2014/main" id="{5743A087-2074-412F-97A5-B8C73A88972E}"/>
              </a:ext>
            </a:extLst>
          </p:cNvPr>
          <p:cNvSpPr>
            <a:spLocks noGrp="1"/>
          </p:cNvSpPr>
          <p:nvPr>
            <p:ph idx="1"/>
          </p:nvPr>
        </p:nvSpPr>
        <p:spPr>
          <a:xfrm>
            <a:off x="5285608" y="2052918"/>
            <a:ext cx="4764245" cy="4195481"/>
          </a:xfrm>
        </p:spPr>
        <p:txBody>
          <a:bodyPr>
            <a:normAutofit/>
          </a:bodyPr>
          <a:lstStyle/>
          <a:p>
            <a:r>
              <a:rPr lang="he-IL" sz="3000" dirty="0">
                <a:latin typeface="Gisha" panose="020B0502040204020203" pitchFamily="34" charset="-79"/>
                <a:cs typeface="Gisha" panose="020B0502040204020203" pitchFamily="34" charset="-79"/>
              </a:rPr>
              <a:t>ביולי 1942 כוחות אמריקאים ובריטיים פולשים לדרום איטליה. </a:t>
            </a:r>
            <a:r>
              <a:rPr lang="he-IL" sz="3000" dirty="0" err="1">
                <a:latin typeface="Gisha" panose="020B0502040204020203" pitchFamily="34" charset="-79"/>
                <a:cs typeface="Gisha" panose="020B0502040204020203" pitchFamily="34" charset="-79"/>
              </a:rPr>
              <a:t>מוסוליני</a:t>
            </a:r>
            <a:r>
              <a:rPr lang="he-IL" sz="3000" dirty="0">
                <a:latin typeface="Gisha" panose="020B0502040204020203" pitchFamily="34" charset="-79"/>
                <a:cs typeface="Gisha" panose="020B0502040204020203" pitchFamily="34" charset="-79"/>
              </a:rPr>
              <a:t> מודח מהשלטון והשלטון האיטלקי החדש מצטרף לבעלות הברית.</a:t>
            </a:r>
          </a:p>
        </p:txBody>
      </p:sp>
    </p:spTree>
    <p:extLst>
      <p:ext uri="{BB962C8B-B14F-4D97-AF65-F5344CB8AC3E}">
        <p14:creationId xmlns:p14="http://schemas.microsoft.com/office/powerpoint/2010/main" val="19883885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4915274-F840-4D26-9D00-331011DF9B55}"/>
              </a:ext>
            </a:extLst>
          </p:cNvPr>
          <p:cNvSpPr>
            <a:spLocks noGrp="1"/>
          </p:cNvSpPr>
          <p:nvPr>
            <p:ph type="title"/>
          </p:nvPr>
        </p:nvSpPr>
        <p:spPr>
          <a:xfrm>
            <a:off x="646111" y="609601"/>
            <a:ext cx="6246093" cy="1675975"/>
          </a:xfrm>
        </p:spPr>
        <p:txBody>
          <a:bodyPr>
            <a:normAutofit/>
          </a:bodyPr>
          <a:lstStyle/>
          <a:p>
            <a:pPr algn="r"/>
            <a:r>
              <a:rPr lang="he-IL" dirty="0">
                <a:latin typeface="Gisha" panose="020B0502040204020203" pitchFamily="34" charset="-79"/>
                <a:cs typeface="Gisha" panose="020B0502040204020203" pitchFamily="34" charset="-79"/>
              </a:rPr>
              <a:t>ההפצצות על ערי גרמניה</a:t>
            </a:r>
          </a:p>
        </p:txBody>
      </p:sp>
      <p:pic>
        <p:nvPicPr>
          <p:cNvPr id="8194" name="Picture 2" descr="×ª××¦××ª ×ª××× × ×¢×××¨ âªbombs on germanyâ¬â">
            <a:extLst>
              <a:ext uri="{FF2B5EF4-FFF2-40B4-BE49-F238E27FC236}">
                <a16:creationId xmlns:a16="http://schemas.microsoft.com/office/drawing/2014/main" id="{ED7F49E9-F44F-42B7-A46A-CC8BB1C203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3773"/>
          <a:stretch/>
        </p:blipFill>
        <p:spPr bwMode="auto">
          <a:xfrm>
            <a:off x="7554138" y="609137"/>
            <a:ext cx="3990161" cy="2766290"/>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8D66203-18BB-40A2-B632-9356FE169D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מציין מיקום תוכן 2">
            <a:extLst>
              <a:ext uri="{FF2B5EF4-FFF2-40B4-BE49-F238E27FC236}">
                <a16:creationId xmlns:a16="http://schemas.microsoft.com/office/drawing/2014/main" id="{5743A087-2074-412F-97A5-B8C73A88972E}"/>
              </a:ext>
            </a:extLst>
          </p:cNvPr>
          <p:cNvSpPr>
            <a:spLocks noGrp="1"/>
          </p:cNvSpPr>
          <p:nvPr>
            <p:ph idx="1"/>
          </p:nvPr>
        </p:nvSpPr>
        <p:spPr>
          <a:xfrm>
            <a:off x="642175" y="1908314"/>
            <a:ext cx="6253484" cy="4340086"/>
          </a:xfrm>
        </p:spPr>
        <p:txBody>
          <a:bodyPr>
            <a:normAutofit fontScale="92500" lnSpcReduction="10000"/>
          </a:bodyPr>
          <a:lstStyle/>
          <a:p>
            <a:r>
              <a:rPr lang="he-IL" sz="3000" dirty="0">
                <a:latin typeface="Gisha" panose="020B0502040204020203" pitchFamily="34" charset="-79"/>
                <a:cs typeface="Gisha" panose="020B0502040204020203" pitchFamily="34" charset="-79"/>
              </a:rPr>
              <a:t>במאי 1943 בעלות הברית מתחילות להפציץ את ערי גרמניה במטרה לשבור את המורל של העם הגרמני. ההפצצות הכבדות גרמו למאות אלפי הרוגים ופגיעה קשה בתעשייה הצבאית והכלכלה הגרמנית. </a:t>
            </a:r>
            <a:endParaRPr lang="en-US" sz="3000" dirty="0">
              <a:latin typeface="Gisha" panose="020B0502040204020203" pitchFamily="34" charset="-79"/>
              <a:cs typeface="Gisha" panose="020B0502040204020203" pitchFamily="34" charset="-79"/>
            </a:endParaRPr>
          </a:p>
          <a:p>
            <a:endParaRPr lang="en-US" dirty="0">
              <a:latin typeface="Gisha" panose="020B0502040204020203" pitchFamily="34" charset="-79"/>
              <a:cs typeface="Gisha" panose="020B0502040204020203" pitchFamily="34" charset="-79"/>
            </a:endParaRPr>
          </a:p>
          <a:p>
            <a:endParaRPr lang="en-US" dirty="0">
              <a:latin typeface="Gisha" panose="020B0502040204020203" pitchFamily="34" charset="-79"/>
              <a:cs typeface="Gisha" panose="020B0502040204020203" pitchFamily="34" charset="-79"/>
            </a:endParaRPr>
          </a:p>
          <a:p>
            <a:r>
              <a:rPr lang="en-US" dirty="0">
                <a:latin typeface="Gisha" panose="020B0502040204020203" pitchFamily="34" charset="-79"/>
                <a:cs typeface="Gisha" panose="020B0502040204020203" pitchFamily="34" charset="-79"/>
                <a:hlinkClick r:id="rId4"/>
              </a:rPr>
              <a:t>http://streamm4u.com/watch/movie/the-book-thief-2013.19954.html</a:t>
            </a:r>
            <a:endParaRPr lang="en-US" dirty="0">
              <a:latin typeface="Gisha" panose="020B0502040204020203" pitchFamily="34" charset="-79"/>
              <a:cs typeface="Gisha" panose="020B0502040204020203" pitchFamily="34" charset="-79"/>
            </a:endParaRPr>
          </a:p>
          <a:p>
            <a:r>
              <a:rPr lang="he-IL" dirty="0">
                <a:latin typeface="Gisha" panose="020B0502040204020203" pitchFamily="34" charset="-79"/>
                <a:cs typeface="Gisha" panose="020B0502040204020203" pitchFamily="34" charset="-79"/>
              </a:rPr>
              <a:t>דקה 1:55</a:t>
            </a:r>
          </a:p>
        </p:txBody>
      </p:sp>
      <p:pic>
        <p:nvPicPr>
          <p:cNvPr id="8196" name="Picture 4" descr="×ª××¦××ª ×ª××× × ×¢×××¨ âªbombs on germanyâ¬â">
            <a:extLst>
              <a:ext uri="{FF2B5EF4-FFF2-40B4-BE49-F238E27FC236}">
                <a16:creationId xmlns:a16="http://schemas.microsoft.com/office/drawing/2014/main" id="{D85D26C6-1976-4F0E-8CB8-9106162C859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24" r="7880" b="2"/>
          <a:stretch/>
        </p:blipFill>
        <p:spPr bwMode="auto">
          <a:xfrm>
            <a:off x="7554138" y="3482108"/>
            <a:ext cx="3990161" cy="2766290"/>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7339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4915274-F840-4D26-9D00-331011DF9B55}"/>
              </a:ext>
            </a:extLst>
          </p:cNvPr>
          <p:cNvSpPr>
            <a:spLocks noGrp="1"/>
          </p:cNvSpPr>
          <p:nvPr>
            <p:ph type="title"/>
          </p:nvPr>
        </p:nvSpPr>
        <p:spPr>
          <a:xfrm>
            <a:off x="596342" y="452718"/>
            <a:ext cx="9404723" cy="1400530"/>
          </a:xfrm>
        </p:spPr>
        <p:txBody>
          <a:bodyPr/>
          <a:lstStyle/>
          <a:p>
            <a:pPr algn="r"/>
            <a:r>
              <a:rPr lang="he-IL" dirty="0">
                <a:latin typeface="Gisha" panose="020B0502040204020203" pitchFamily="34" charset="-79"/>
                <a:cs typeface="Gisha" panose="020B0502040204020203" pitchFamily="34" charset="-79"/>
              </a:rPr>
              <a:t>מבצע </a:t>
            </a:r>
            <a:r>
              <a:rPr lang="he-IL" dirty="0" err="1">
                <a:latin typeface="Gisha" panose="020B0502040204020203" pitchFamily="34" charset="-79"/>
                <a:cs typeface="Gisha" panose="020B0502040204020203" pitchFamily="34" charset="-79"/>
              </a:rPr>
              <a:t>אוברלורד</a:t>
            </a:r>
            <a:r>
              <a:rPr lang="he-IL" dirty="0">
                <a:latin typeface="Gisha" panose="020B0502040204020203" pitchFamily="34" charset="-79"/>
                <a:cs typeface="Gisha" panose="020B0502040204020203" pitchFamily="34" charset="-79"/>
              </a:rPr>
              <a:t>, הפלישה לנורמנדי</a:t>
            </a:r>
          </a:p>
        </p:txBody>
      </p:sp>
      <p:sp>
        <p:nvSpPr>
          <p:cNvPr id="3" name="מציין מיקום תוכן 2">
            <a:extLst>
              <a:ext uri="{FF2B5EF4-FFF2-40B4-BE49-F238E27FC236}">
                <a16:creationId xmlns:a16="http://schemas.microsoft.com/office/drawing/2014/main" id="{5743A087-2074-412F-97A5-B8C73A88972E}"/>
              </a:ext>
            </a:extLst>
          </p:cNvPr>
          <p:cNvSpPr>
            <a:spLocks noGrp="1"/>
          </p:cNvSpPr>
          <p:nvPr>
            <p:ph idx="1"/>
          </p:nvPr>
        </p:nvSpPr>
        <p:spPr>
          <a:xfrm>
            <a:off x="7391268" y="1732097"/>
            <a:ext cx="4154621" cy="3475685"/>
          </a:xfrm>
        </p:spPr>
        <p:txBody>
          <a:bodyPr>
            <a:noAutofit/>
          </a:bodyPr>
          <a:lstStyle/>
          <a:p>
            <a:r>
              <a:rPr lang="he-IL" sz="2400" dirty="0">
                <a:latin typeface="Gisha" panose="020B0502040204020203" pitchFamily="34" charset="-79"/>
                <a:cs typeface="Gisha" panose="020B0502040204020203" pitchFamily="34" charset="-79"/>
              </a:rPr>
              <a:t>ביוני 1944 מתבצעת הפלישה הגדולה ביותר של בעלות הברית- תוך </a:t>
            </a:r>
            <a:r>
              <a:rPr lang="he-IL" sz="2400" dirty="0" err="1">
                <a:latin typeface="Gisha" panose="020B0502040204020203" pitchFamily="34" charset="-79"/>
                <a:cs typeface="Gisha" panose="020B0502040204020203" pitchFamily="34" charset="-79"/>
              </a:rPr>
              <a:t>ישה</a:t>
            </a:r>
            <a:r>
              <a:rPr lang="he-IL" sz="2400" dirty="0">
                <a:latin typeface="Gisha" panose="020B0502040204020203" pitchFamily="34" charset="-79"/>
                <a:cs typeface="Gisha" panose="020B0502040204020203" pitchFamily="34" charset="-79"/>
              </a:rPr>
              <a:t> ימים </a:t>
            </a:r>
            <a:r>
              <a:rPr lang="he-IL" sz="2400" dirty="0" err="1">
                <a:latin typeface="Gisha" panose="020B0502040204020203" pitchFamily="34" charset="-79"/>
                <a:cs typeface="Gisha" panose="020B0502040204020203" pitchFamily="34" charset="-79"/>
              </a:rPr>
              <a:t>מציליחם</a:t>
            </a:r>
            <a:r>
              <a:rPr lang="he-IL" sz="2400" dirty="0">
                <a:latin typeface="Gisha" panose="020B0502040204020203" pitchFamily="34" charset="-79"/>
                <a:cs typeface="Gisha" panose="020B0502040204020203" pitchFamily="34" charset="-79"/>
              </a:rPr>
              <a:t> בעלות הברית להנחית 300,000 חיילים בדרום צרפת. הגרמנים הופתעו לגמרי. עד אוקטובר 1944 נכבשה צרפת ואחריה גם בלגיה- מה שמביא את בעלות הברית לעמוד בגבול של גרמניה. </a:t>
            </a:r>
          </a:p>
        </p:txBody>
      </p:sp>
      <p:pic>
        <p:nvPicPr>
          <p:cNvPr id="9218" name="Picture 2" descr="×ª××¦××ª ×ª××× × ×¢×××¨ × ××¨×× ××">
            <a:extLst>
              <a:ext uri="{FF2B5EF4-FFF2-40B4-BE49-F238E27FC236}">
                <a16:creationId xmlns:a16="http://schemas.microsoft.com/office/drawing/2014/main" id="{B436584F-BEC9-4157-84E5-0816AF4B08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08" y="1650218"/>
            <a:ext cx="7378504" cy="5045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083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כותרת 1">
            <a:extLst>
              <a:ext uri="{FF2B5EF4-FFF2-40B4-BE49-F238E27FC236}">
                <a16:creationId xmlns:a16="http://schemas.microsoft.com/office/drawing/2014/main" id="{D4420506-D06C-494B-8967-C3A7FE2B842F}"/>
              </a:ext>
            </a:extLst>
          </p:cNvPr>
          <p:cNvSpPr>
            <a:spLocks noGrp="1"/>
          </p:cNvSpPr>
          <p:nvPr>
            <p:ph type="title"/>
          </p:nvPr>
        </p:nvSpPr>
        <p:spPr>
          <a:xfrm>
            <a:off x="806195" y="804672"/>
            <a:ext cx="3521359" cy="5248656"/>
          </a:xfrm>
        </p:spPr>
        <p:txBody>
          <a:bodyPr anchor="ctr">
            <a:normAutofit/>
          </a:bodyPr>
          <a:lstStyle/>
          <a:p>
            <a:pPr algn="ctr"/>
            <a:r>
              <a:rPr lang="he-IL" dirty="0">
                <a:latin typeface="Gisha" panose="020B0502040204020203" pitchFamily="34" charset="-79"/>
                <a:cs typeface="Gisha" panose="020B0502040204020203" pitchFamily="34" charset="-79"/>
              </a:rPr>
              <a:t>מלחמת העולם </a:t>
            </a:r>
            <a:r>
              <a:rPr lang="he-IL" dirty="0" err="1">
                <a:latin typeface="Gisha" panose="020B0502040204020203" pitchFamily="34" charset="-79"/>
                <a:cs typeface="Gisha" panose="020B0502040204020203" pitchFamily="34" charset="-79"/>
              </a:rPr>
              <a:t>השניה</a:t>
            </a:r>
            <a:r>
              <a:rPr lang="he-IL" dirty="0">
                <a:latin typeface="Gisha" panose="020B0502040204020203" pitchFamily="34" charset="-79"/>
                <a:cs typeface="Gisha" panose="020B0502040204020203" pitchFamily="34" charset="-79"/>
              </a:rPr>
              <a:t>- רקע</a:t>
            </a:r>
          </a:p>
        </p:txBody>
      </p:sp>
      <p:sp>
        <p:nvSpPr>
          <p:cNvPr id="3" name="מציין מיקום תוכן 2">
            <a:extLst>
              <a:ext uri="{FF2B5EF4-FFF2-40B4-BE49-F238E27FC236}">
                <a16:creationId xmlns:a16="http://schemas.microsoft.com/office/drawing/2014/main" id="{6F57E2EA-8022-463A-9266-E34C812AE66C}"/>
              </a:ext>
            </a:extLst>
          </p:cNvPr>
          <p:cNvSpPr>
            <a:spLocks noGrp="1"/>
          </p:cNvSpPr>
          <p:nvPr>
            <p:ph idx="1"/>
          </p:nvPr>
        </p:nvSpPr>
        <p:spPr>
          <a:xfrm>
            <a:off x="4975861" y="804671"/>
            <a:ext cx="6399930" cy="5248657"/>
          </a:xfrm>
        </p:spPr>
        <p:txBody>
          <a:bodyPr anchor="ctr">
            <a:normAutofit/>
          </a:bodyPr>
          <a:lstStyle/>
          <a:p>
            <a:r>
              <a:rPr lang="he-IL" sz="3000" dirty="0">
                <a:latin typeface="Gisha" panose="020B0502040204020203" pitchFamily="34" charset="-79"/>
                <a:cs typeface="Gisha" panose="020B0502040204020203" pitchFamily="34" charset="-79"/>
              </a:rPr>
              <a:t>גרמניה לא הייתה המדינה היחידה שנהגה בתוקפנות; גם איטליה ויפן נהגו בצורה דומה.</a:t>
            </a:r>
          </a:p>
          <a:p>
            <a:r>
              <a:rPr lang="he-IL" sz="3000" dirty="0">
                <a:latin typeface="Gisha" panose="020B0502040204020203" pitchFamily="34" charset="-79"/>
                <a:cs typeface="Gisha" panose="020B0502040204020203" pitchFamily="34" charset="-79"/>
              </a:rPr>
              <a:t>היטלר חתם על בריתות עם המדינות הללו כדי ליצור חזית מאוחדת בעיקר נגד ברית המועצות הקומוניסטית.</a:t>
            </a:r>
          </a:p>
          <a:p>
            <a:r>
              <a:rPr lang="he-IL" sz="3000" dirty="0">
                <a:latin typeface="Gisha" panose="020B0502040204020203" pitchFamily="34" charset="-79"/>
                <a:cs typeface="Gisha" panose="020B0502040204020203" pitchFamily="34" charset="-79"/>
              </a:rPr>
              <a:t>מדינות אלו כונו </a:t>
            </a:r>
            <a:r>
              <a:rPr lang="he-IL" sz="3000" b="1" u="sng" dirty="0">
                <a:latin typeface="Gisha" panose="020B0502040204020203" pitchFamily="34" charset="-79"/>
                <a:cs typeface="Gisha" panose="020B0502040204020203" pitchFamily="34" charset="-79"/>
              </a:rPr>
              <a:t>"מדינות הציר"</a:t>
            </a:r>
            <a:r>
              <a:rPr lang="he-IL" sz="3000" dirty="0">
                <a:latin typeface="Gisha" panose="020B0502040204020203" pitchFamily="34" charset="-79"/>
                <a:cs typeface="Gisha" panose="020B0502040204020203" pitchFamily="34" charset="-79"/>
              </a:rPr>
              <a:t>.</a:t>
            </a:r>
          </a:p>
        </p:txBody>
      </p:sp>
    </p:spTree>
    <p:extLst>
      <p:ext uri="{BB962C8B-B14F-4D97-AF65-F5344CB8AC3E}">
        <p14:creationId xmlns:p14="http://schemas.microsoft.com/office/powerpoint/2010/main" val="2545332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4915274-F840-4D26-9D00-331011DF9B55}"/>
              </a:ext>
            </a:extLst>
          </p:cNvPr>
          <p:cNvSpPr>
            <a:spLocks noGrp="1"/>
          </p:cNvSpPr>
          <p:nvPr>
            <p:ph type="title"/>
          </p:nvPr>
        </p:nvSpPr>
        <p:spPr>
          <a:xfrm>
            <a:off x="646111" y="609601"/>
            <a:ext cx="4793473" cy="1675975"/>
          </a:xfrm>
        </p:spPr>
        <p:txBody>
          <a:bodyPr>
            <a:normAutofit/>
          </a:bodyPr>
          <a:lstStyle/>
          <a:p>
            <a:pPr algn="r"/>
            <a:r>
              <a:rPr lang="he-IL" dirty="0">
                <a:latin typeface="Gisha" panose="020B0502040204020203" pitchFamily="34" charset="-79"/>
                <a:cs typeface="Gisha" panose="020B0502040204020203" pitchFamily="34" charset="-79"/>
              </a:rPr>
              <a:t>הכיבושים הרוסיים</a:t>
            </a:r>
          </a:p>
        </p:txBody>
      </p:sp>
      <p:pic>
        <p:nvPicPr>
          <p:cNvPr id="10244" name="Picture 4" descr="×ª××¦××ª ×ª××× × ×¢×××¨ âªww2 soviet union warsawâ¬â">
            <a:extLst>
              <a:ext uri="{FF2B5EF4-FFF2-40B4-BE49-F238E27FC236}">
                <a16:creationId xmlns:a16="http://schemas.microsoft.com/office/drawing/2014/main" id="{9CDCDC8B-80D3-456B-B0B0-47A6406A2D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476" r="2" b="9483"/>
          <a:stretch/>
        </p:blipFill>
        <p:spPr bwMode="auto">
          <a:xfrm>
            <a:off x="6094412" y="609137"/>
            <a:ext cx="5449888" cy="2766290"/>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C546BE4-C7A3-4A47-9FA5-0866D5E656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מציין מיקום תוכן 2">
            <a:extLst>
              <a:ext uri="{FF2B5EF4-FFF2-40B4-BE49-F238E27FC236}">
                <a16:creationId xmlns:a16="http://schemas.microsoft.com/office/drawing/2014/main" id="{5743A087-2074-412F-97A5-B8C73A88972E}"/>
              </a:ext>
            </a:extLst>
          </p:cNvPr>
          <p:cNvSpPr>
            <a:spLocks noGrp="1"/>
          </p:cNvSpPr>
          <p:nvPr>
            <p:ph idx="1"/>
          </p:nvPr>
        </p:nvSpPr>
        <p:spPr>
          <a:xfrm>
            <a:off x="646111" y="1992282"/>
            <a:ext cx="4799145" cy="3763855"/>
          </a:xfrm>
        </p:spPr>
        <p:txBody>
          <a:bodyPr>
            <a:normAutofit/>
          </a:bodyPr>
          <a:lstStyle/>
          <a:p>
            <a:r>
              <a:rPr lang="he-IL" sz="2400" dirty="0">
                <a:latin typeface="Gisha" panose="020B0502040204020203" pitchFamily="34" charset="-79"/>
                <a:cs typeface="Gisha" panose="020B0502040204020203" pitchFamily="34" charset="-79"/>
              </a:rPr>
              <a:t>הרוסים כובשים את פינלנד, המדינות הבלטיות וחלק מארצות הבלקן (יוגוסלביה, הונגריה, רומניה, </a:t>
            </a:r>
            <a:r>
              <a:rPr lang="he-IL" sz="2400" dirty="0" err="1">
                <a:latin typeface="Gisha" panose="020B0502040204020203" pitchFamily="34" charset="-79"/>
                <a:cs typeface="Gisha" panose="020B0502040204020203" pitchFamily="34" charset="-79"/>
              </a:rPr>
              <a:t>צ'כסלובקיה</a:t>
            </a:r>
            <a:r>
              <a:rPr lang="he-IL" sz="2400" dirty="0">
                <a:latin typeface="Gisha" panose="020B0502040204020203" pitchFamily="34" charset="-79"/>
                <a:cs typeface="Gisha" panose="020B0502040204020203" pitchFamily="34" charset="-79"/>
              </a:rPr>
              <a:t> וחלק מאוסטריה). הם כובשים חלק מפולין אך מחכים להיכנס לוורשה עד שהמרד הפולני מדוכא ע"י הגרמנים בעיר.</a:t>
            </a:r>
          </a:p>
        </p:txBody>
      </p:sp>
      <p:pic>
        <p:nvPicPr>
          <p:cNvPr id="10242" name="Picture 2" descr="×ª××¦××ª ×ª××× × ×¢×××¨ âªww2 soviet unionâ¬â">
            <a:extLst>
              <a:ext uri="{FF2B5EF4-FFF2-40B4-BE49-F238E27FC236}">
                <a16:creationId xmlns:a16="http://schemas.microsoft.com/office/drawing/2014/main" id="{0235F54E-E384-4840-A2C4-4E2184298F8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620" r="-1" b="-1"/>
          <a:stretch/>
        </p:blipFill>
        <p:spPr bwMode="auto">
          <a:xfrm>
            <a:off x="6094412" y="3482108"/>
            <a:ext cx="5449888" cy="2766290"/>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8962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1026" name="Picture 2" descr="×ª××¦××ª ×ª××× × ×¢×××¨ âªhitler commits suicideâ¬â">
            <a:extLst>
              <a:ext uri="{FF2B5EF4-FFF2-40B4-BE49-F238E27FC236}">
                <a16:creationId xmlns:a16="http://schemas.microsoft.com/office/drawing/2014/main" id="{85B97251-5146-45D7-A0C0-F1A03E3561D1}"/>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2703" r="5590" b="2"/>
          <a:stretch/>
        </p:blipFill>
        <p:spPr bwMode="auto">
          <a:xfrm>
            <a:off x="-1" y="10"/>
            <a:ext cx="46346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struction in a Berlin street.jpg">
            <a:extLst>
              <a:ext uri="{FF2B5EF4-FFF2-40B4-BE49-F238E27FC236}">
                <a16:creationId xmlns:a16="http://schemas.microsoft.com/office/drawing/2014/main" id="{9FC931D4-D977-4C5F-B08A-462ACE2193ED}"/>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r="1" b="8148"/>
          <a:stretch/>
        </p:blipFill>
        <p:spPr bwMode="auto">
          <a:xfrm>
            <a:off x="4634682" y="10"/>
            <a:ext cx="7557317"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DFC55A3-7C63-4640-BC5E-4367CB28FB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4850" y="0"/>
            <a:ext cx="648876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כותרת 1">
            <a:extLst>
              <a:ext uri="{FF2B5EF4-FFF2-40B4-BE49-F238E27FC236}">
                <a16:creationId xmlns:a16="http://schemas.microsoft.com/office/drawing/2014/main" id="{04915274-F840-4D26-9D00-331011DF9B55}"/>
              </a:ext>
            </a:extLst>
          </p:cNvPr>
          <p:cNvSpPr>
            <a:spLocks noGrp="1"/>
          </p:cNvSpPr>
          <p:nvPr>
            <p:ph type="title"/>
          </p:nvPr>
        </p:nvSpPr>
        <p:spPr>
          <a:xfrm>
            <a:off x="4789004" y="295729"/>
            <a:ext cx="5261829" cy="767687"/>
          </a:xfrm>
        </p:spPr>
        <p:txBody>
          <a:bodyPr anchor="b">
            <a:normAutofit/>
          </a:bodyPr>
          <a:lstStyle/>
          <a:p>
            <a:pPr>
              <a:lnSpc>
                <a:spcPct val="90000"/>
              </a:lnSpc>
            </a:pPr>
            <a:r>
              <a:rPr lang="he-IL" sz="2400">
                <a:latin typeface="Gisha" panose="020B0502040204020203" pitchFamily="34" charset="-79"/>
                <a:cs typeface="Gisha" panose="020B0502040204020203" pitchFamily="34" charset="-79"/>
              </a:rPr>
              <a:t>כניעת גרמניה- המצור על ברלין, חורף 1945. </a:t>
            </a:r>
          </a:p>
        </p:txBody>
      </p:sp>
      <p:sp>
        <p:nvSpPr>
          <p:cNvPr id="75" name="Rectangle 74">
            <a:extLst>
              <a:ext uri="{FF2B5EF4-FFF2-40B4-BE49-F238E27FC236}">
                <a16:creationId xmlns:a16="http://schemas.microsoft.com/office/drawing/2014/main" id="{7FD0B5BD-4318-4ADE-B1A0-2192FD5CFC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4680" y="1295400"/>
            <a:ext cx="6490519" cy="5562600"/>
          </a:xfrm>
          <a:prstGeom prst="rect">
            <a:avLst/>
          </a:prstGeom>
          <a:solidFill>
            <a:schemeClr val="bg1">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5743A087-2074-412F-97A5-B8C73A88972E}"/>
              </a:ext>
            </a:extLst>
          </p:cNvPr>
          <p:cNvSpPr>
            <a:spLocks noGrp="1"/>
          </p:cNvSpPr>
          <p:nvPr>
            <p:ph idx="1"/>
          </p:nvPr>
        </p:nvSpPr>
        <p:spPr>
          <a:xfrm>
            <a:off x="5014100" y="1438719"/>
            <a:ext cx="5998457" cy="4801232"/>
          </a:xfrm>
        </p:spPr>
        <p:txBody>
          <a:bodyPr>
            <a:normAutofit fontScale="85000" lnSpcReduction="10000"/>
          </a:bodyPr>
          <a:lstStyle/>
          <a:p>
            <a:r>
              <a:rPr lang="he-IL" sz="3500" dirty="0">
                <a:latin typeface="Gisha" panose="020B0502040204020203" pitchFamily="34" charset="-79"/>
                <a:cs typeface="Gisha" panose="020B0502040204020203" pitchFamily="34" charset="-79"/>
              </a:rPr>
              <a:t>ממערב פולשות בעלות הברית לתוך גרמניה, במקביל פולשים הרוסים לגרמניה מצד מזרח. שני הצדדים נפגשים בעת המצור על ברלין. ב30 לאפריל היטלר מתאבד. כעבור יומיים ברלין נכבשת.</a:t>
            </a:r>
          </a:p>
          <a:p>
            <a:r>
              <a:rPr lang="he-IL" sz="3500" dirty="0">
                <a:latin typeface="Gisha" panose="020B0502040204020203" pitchFamily="34" charset="-79"/>
                <a:cs typeface="Gisha" panose="020B0502040204020203" pitchFamily="34" charset="-79"/>
              </a:rPr>
              <a:t>ב8.5.1945 הצבא הגרמני נכנע. בכך מסיימת מלחמת העולם השנייה.</a:t>
            </a:r>
          </a:p>
          <a:p>
            <a:endParaRPr lang="he-IL" dirty="0">
              <a:latin typeface="Gisha" panose="020B0502040204020203" pitchFamily="34" charset="-79"/>
              <a:cs typeface="Gisha" panose="020B0502040204020203" pitchFamily="34" charset="-79"/>
            </a:endParaRPr>
          </a:p>
          <a:p>
            <a:r>
              <a:rPr lang="en-US" sz="1200" dirty="0">
                <a:latin typeface="Gisha" panose="020B0502040204020203" pitchFamily="34" charset="-79"/>
                <a:cs typeface="Gisha" panose="020B0502040204020203" pitchFamily="34" charset="-79"/>
              </a:rPr>
              <a:t>https://terof.net/%D7%A6%D7%A4%D7%99%D7%99%D7%94-%D7%99%D7%A9%D7%99%D7%A8%D7%94/%D7%94%D7%A0%D7%A4%D7%99%D7%9C%D7%94-downfall</a:t>
            </a:r>
            <a:endParaRPr lang="he-IL" sz="1200" dirty="0">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27996524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4915274-F840-4D26-9D00-331011DF9B55}"/>
              </a:ext>
            </a:extLst>
          </p:cNvPr>
          <p:cNvSpPr>
            <a:spLocks noGrp="1"/>
          </p:cNvSpPr>
          <p:nvPr>
            <p:ph type="title"/>
          </p:nvPr>
        </p:nvSpPr>
        <p:spPr/>
        <p:txBody>
          <a:bodyPr/>
          <a:lstStyle/>
          <a:p>
            <a:pPr algn="r"/>
            <a:r>
              <a:rPr lang="he-IL" dirty="0">
                <a:latin typeface="Gisha" panose="020B0502040204020203" pitchFamily="34" charset="-79"/>
                <a:cs typeface="Gisha" panose="020B0502040204020203" pitchFamily="34" charset="-79"/>
              </a:rPr>
              <a:t>סך ההרוגים במלחמת העולם </a:t>
            </a:r>
            <a:r>
              <a:rPr lang="he-IL" dirty="0" err="1">
                <a:latin typeface="Gisha" panose="020B0502040204020203" pitchFamily="34" charset="-79"/>
                <a:cs typeface="Gisha" panose="020B0502040204020203" pitchFamily="34" charset="-79"/>
              </a:rPr>
              <a:t>השניה</a:t>
            </a:r>
            <a:endParaRPr lang="he-IL" dirty="0">
              <a:latin typeface="Gisha" panose="020B0502040204020203" pitchFamily="34" charset="-79"/>
              <a:cs typeface="Gisha" panose="020B0502040204020203" pitchFamily="34" charset="-79"/>
            </a:endParaRPr>
          </a:p>
        </p:txBody>
      </p:sp>
      <p:graphicFrame>
        <p:nvGraphicFramePr>
          <p:cNvPr id="4" name="מציין מיקום תוכן 3">
            <a:extLst>
              <a:ext uri="{FF2B5EF4-FFF2-40B4-BE49-F238E27FC236}">
                <a16:creationId xmlns:a16="http://schemas.microsoft.com/office/drawing/2014/main" id="{9F424982-25EF-4339-ABB1-DF07FD6ABC7D}"/>
              </a:ext>
            </a:extLst>
          </p:cNvPr>
          <p:cNvGraphicFramePr>
            <a:graphicFrameLocks noGrp="1"/>
          </p:cNvGraphicFramePr>
          <p:nvPr>
            <p:ph idx="1"/>
            <p:extLst>
              <p:ext uri="{D42A27DB-BD31-4B8C-83A1-F6EECF244321}">
                <p14:modId xmlns:p14="http://schemas.microsoft.com/office/powerpoint/2010/main" val="671094664"/>
              </p:ext>
            </p:extLst>
          </p:nvPr>
        </p:nvGraphicFramePr>
        <p:xfrm>
          <a:off x="1150281" y="1575560"/>
          <a:ext cx="9891437"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8954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4915274-F840-4D26-9D00-331011DF9B55}"/>
              </a:ext>
            </a:extLst>
          </p:cNvPr>
          <p:cNvSpPr>
            <a:spLocks noGrp="1"/>
          </p:cNvSpPr>
          <p:nvPr>
            <p:ph type="title"/>
          </p:nvPr>
        </p:nvSpPr>
        <p:spPr>
          <a:xfrm>
            <a:off x="648930" y="629266"/>
            <a:ext cx="9252154" cy="1223983"/>
          </a:xfrm>
        </p:spPr>
        <p:txBody>
          <a:bodyPr>
            <a:normAutofit/>
          </a:bodyPr>
          <a:lstStyle/>
          <a:p>
            <a:pPr algn="r"/>
            <a:r>
              <a:rPr lang="he-IL" dirty="0">
                <a:latin typeface="Gisha" panose="020B0502040204020203" pitchFamily="34" charset="-79"/>
                <a:cs typeface="Gisha" panose="020B0502040204020203" pitchFamily="34" charset="-79"/>
              </a:rPr>
              <a:t>המלחמה ביפן</a:t>
            </a:r>
          </a:p>
        </p:txBody>
      </p:sp>
      <p:sp>
        <p:nvSpPr>
          <p:cNvPr id="3" name="מציין מיקום תוכן 2">
            <a:extLst>
              <a:ext uri="{FF2B5EF4-FFF2-40B4-BE49-F238E27FC236}">
                <a16:creationId xmlns:a16="http://schemas.microsoft.com/office/drawing/2014/main" id="{5743A087-2074-412F-97A5-B8C73A88972E}"/>
              </a:ext>
            </a:extLst>
          </p:cNvPr>
          <p:cNvSpPr>
            <a:spLocks noGrp="1"/>
          </p:cNvSpPr>
          <p:nvPr>
            <p:ph idx="1"/>
          </p:nvPr>
        </p:nvSpPr>
        <p:spPr>
          <a:xfrm>
            <a:off x="1103311" y="2052214"/>
            <a:ext cx="4338409" cy="4196185"/>
          </a:xfrm>
        </p:spPr>
        <p:txBody>
          <a:bodyPr>
            <a:normAutofit/>
          </a:bodyPr>
          <a:lstStyle/>
          <a:p>
            <a:r>
              <a:rPr lang="he-IL" dirty="0">
                <a:latin typeface="Gisha" panose="020B0502040204020203" pitchFamily="34" charset="-79"/>
                <a:cs typeface="Gisha" panose="020B0502040204020203" pitchFamily="34" charset="-79"/>
              </a:rPr>
              <a:t>גם לאחר כניעתה של גרמניה, היפנים המשיכו להילחם כנגד ארה"ב. לקראת סוף המלחמה הפעילו היפנים יחידת מתאבדים בשם "קמיקזה"- טייסים אשר התרסקו יחד עם מטוסיהם </a:t>
            </a:r>
            <a:r>
              <a:rPr lang="he-IL" dirty="0" err="1">
                <a:latin typeface="Gisha" panose="020B0502040204020203" pitchFamily="34" charset="-79"/>
                <a:cs typeface="Gisha" panose="020B0502040204020203" pitchFamily="34" charset="-79"/>
              </a:rPr>
              <a:t>באוניות</a:t>
            </a:r>
            <a:r>
              <a:rPr lang="he-IL" dirty="0">
                <a:latin typeface="Gisha" panose="020B0502040204020203" pitchFamily="34" charset="-79"/>
                <a:cs typeface="Gisha" panose="020B0502040204020203" pitchFamily="34" charset="-79"/>
              </a:rPr>
              <a:t> אמריקאיות. האמריקאים לא נכנעו, והצליחו לכבוש את הפיליפינים.</a:t>
            </a:r>
          </a:p>
          <a:p>
            <a:r>
              <a:rPr lang="he-IL" dirty="0">
                <a:latin typeface="Gisha" panose="020B0502040204020203" pitchFamily="34" charset="-79"/>
                <a:cs typeface="Gisha" panose="020B0502040204020203" pitchFamily="34" charset="-79"/>
              </a:rPr>
              <a:t>נשיא ארה"ב, טרומן החליט שהגיע הזמן להכריע את המערכה מול יפן אחת ולתמיד......</a:t>
            </a:r>
          </a:p>
        </p:txBody>
      </p:sp>
      <p:pic>
        <p:nvPicPr>
          <p:cNvPr id="1032" name="Picture 8" descr="×ª××¦××ª ×ª××× × ×¢×××¨ ××¤×ª ××¡××">
            <a:extLst>
              <a:ext uri="{FF2B5EF4-FFF2-40B4-BE49-F238E27FC236}">
                <a16:creationId xmlns:a16="http://schemas.microsoft.com/office/drawing/2014/main" id="{C52B9B85-8F83-49D5-9326-5A484C1841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845"/>
          <a:stretch/>
        </p:blipFill>
        <p:spPr bwMode="auto">
          <a:xfrm>
            <a:off x="5441720" y="1466855"/>
            <a:ext cx="6577648" cy="5062897"/>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1433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4915274-F840-4D26-9D00-331011DF9B55}"/>
              </a:ext>
            </a:extLst>
          </p:cNvPr>
          <p:cNvSpPr>
            <a:spLocks noGrp="1"/>
          </p:cNvSpPr>
          <p:nvPr>
            <p:ph type="title"/>
          </p:nvPr>
        </p:nvSpPr>
        <p:spPr>
          <a:xfrm>
            <a:off x="648930" y="629266"/>
            <a:ext cx="9252154" cy="1223983"/>
          </a:xfrm>
        </p:spPr>
        <p:txBody>
          <a:bodyPr>
            <a:normAutofit/>
          </a:bodyPr>
          <a:lstStyle/>
          <a:p>
            <a:pPr algn="r"/>
            <a:r>
              <a:rPr lang="he-IL" dirty="0">
                <a:latin typeface="Gisha" panose="020B0502040204020203" pitchFamily="34" charset="-79"/>
                <a:cs typeface="Gisha" panose="020B0502040204020203" pitchFamily="34" charset="-79"/>
              </a:rPr>
              <a:t>הטלת פצצת האטום</a:t>
            </a:r>
          </a:p>
        </p:txBody>
      </p:sp>
      <p:sp>
        <p:nvSpPr>
          <p:cNvPr id="3" name="מציין מיקום תוכן 2">
            <a:extLst>
              <a:ext uri="{FF2B5EF4-FFF2-40B4-BE49-F238E27FC236}">
                <a16:creationId xmlns:a16="http://schemas.microsoft.com/office/drawing/2014/main" id="{5743A087-2074-412F-97A5-B8C73A88972E}"/>
              </a:ext>
            </a:extLst>
          </p:cNvPr>
          <p:cNvSpPr>
            <a:spLocks noGrp="1"/>
          </p:cNvSpPr>
          <p:nvPr>
            <p:ph idx="1"/>
          </p:nvPr>
        </p:nvSpPr>
        <p:spPr>
          <a:xfrm>
            <a:off x="1103311" y="2052214"/>
            <a:ext cx="5803129" cy="4196185"/>
          </a:xfrm>
        </p:spPr>
        <p:txBody>
          <a:bodyPr>
            <a:normAutofit/>
          </a:bodyPr>
          <a:lstStyle/>
          <a:p>
            <a:r>
              <a:rPr lang="he-IL" dirty="0">
                <a:latin typeface="Gisha" panose="020B0502040204020203" pitchFamily="34" charset="-79"/>
                <a:cs typeface="Gisha" panose="020B0502040204020203" pitchFamily="34" charset="-79"/>
              </a:rPr>
              <a:t>כדי הכריע סופית את המערכה מול היפנים, הוחלט בארה"ב להטיל על יפן פצצת אטום.  באוגוסט 1945 הוטלו 2 פצצות אטום- אחת על העיר הירושימה ואחת על העיר </a:t>
            </a:r>
            <a:r>
              <a:rPr lang="he-IL" dirty="0" err="1">
                <a:latin typeface="Gisha" panose="020B0502040204020203" pitchFamily="34" charset="-79"/>
                <a:cs typeface="Gisha" panose="020B0502040204020203" pitchFamily="34" charset="-79"/>
              </a:rPr>
              <a:t>נגאסקי</a:t>
            </a:r>
            <a:r>
              <a:rPr lang="he-IL" dirty="0">
                <a:latin typeface="Gisha" panose="020B0502040204020203" pitchFamily="34" charset="-79"/>
                <a:cs typeface="Gisha" panose="020B0502040204020203" pitchFamily="34" charset="-79"/>
              </a:rPr>
              <a:t>.</a:t>
            </a:r>
          </a:p>
          <a:p>
            <a:r>
              <a:rPr lang="he-IL" dirty="0">
                <a:latin typeface="Gisha" panose="020B0502040204020203" pitchFamily="34" charset="-79"/>
                <a:cs typeface="Gisha" panose="020B0502040204020203" pitchFamily="34" charset="-79"/>
              </a:rPr>
              <a:t>קיסר יפן החליט על כניעה ללא תנאים בספטמבר 1945.  בקרבות במזרח אסיה נהרגו 10 מיליון סינים ו2 מיליון יפנים.</a:t>
            </a:r>
          </a:p>
        </p:txBody>
      </p:sp>
      <p:pic>
        <p:nvPicPr>
          <p:cNvPr id="4" name="Picture 2" descr="https://upload.wikimedia.org/wikipedia/commons/thumb/e/e0/Nagasakibomb.jpg/250px-Nagasakibomb.jpg">
            <a:extLst>
              <a:ext uri="{FF2B5EF4-FFF2-40B4-BE49-F238E27FC236}">
                <a16:creationId xmlns:a16="http://schemas.microsoft.com/office/drawing/2014/main" id="{0CDC7E22-FCF1-4E86-A5D3-23E6B0E803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225" r="2" b="5003"/>
          <a:stretch/>
        </p:blipFill>
        <p:spPr bwMode="auto">
          <a:xfrm>
            <a:off x="7551643" y="2052213"/>
            <a:ext cx="3991900" cy="4196185"/>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408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4915274-F840-4D26-9D00-331011DF9B55}"/>
              </a:ext>
            </a:extLst>
          </p:cNvPr>
          <p:cNvSpPr>
            <a:spLocks noGrp="1"/>
          </p:cNvSpPr>
          <p:nvPr>
            <p:ph type="title"/>
          </p:nvPr>
        </p:nvSpPr>
        <p:spPr/>
        <p:txBody>
          <a:bodyPr/>
          <a:lstStyle/>
          <a:p>
            <a:pPr algn="r"/>
            <a:r>
              <a:rPr lang="he-IL">
                <a:latin typeface="Gisha" panose="020B0502040204020203" pitchFamily="34" charset="-79"/>
                <a:cs typeface="Gisha" panose="020B0502040204020203" pitchFamily="34" charset="-79"/>
              </a:rPr>
              <a:t>אנסין-1938</a:t>
            </a:r>
            <a:endParaRPr lang="he-IL" dirty="0">
              <a:latin typeface="Gisha" panose="020B0502040204020203" pitchFamily="34" charset="-79"/>
              <a:cs typeface="Gisha" panose="020B0502040204020203" pitchFamily="34" charset="-79"/>
            </a:endParaRPr>
          </a:p>
        </p:txBody>
      </p:sp>
      <p:sp>
        <p:nvSpPr>
          <p:cNvPr id="3" name="מציין מיקום תוכן 2">
            <a:extLst>
              <a:ext uri="{FF2B5EF4-FFF2-40B4-BE49-F238E27FC236}">
                <a16:creationId xmlns:a16="http://schemas.microsoft.com/office/drawing/2014/main" id="{5743A087-2074-412F-97A5-B8C73A88972E}"/>
              </a:ext>
            </a:extLst>
          </p:cNvPr>
          <p:cNvSpPr>
            <a:spLocks noGrp="1"/>
          </p:cNvSpPr>
          <p:nvPr>
            <p:ph idx="1"/>
          </p:nvPr>
        </p:nvSpPr>
        <p:spPr/>
        <p:txBody>
          <a:bodyPr/>
          <a:lstStyle/>
          <a:p>
            <a:endParaRPr lang="he-IL" dirty="0">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25055948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4915274-F840-4D26-9D00-331011DF9B55}"/>
              </a:ext>
            </a:extLst>
          </p:cNvPr>
          <p:cNvSpPr>
            <a:spLocks noGrp="1"/>
          </p:cNvSpPr>
          <p:nvPr>
            <p:ph type="title"/>
          </p:nvPr>
        </p:nvSpPr>
        <p:spPr/>
        <p:txBody>
          <a:bodyPr/>
          <a:lstStyle/>
          <a:p>
            <a:pPr algn="r"/>
            <a:endParaRPr lang="he-IL" dirty="0">
              <a:latin typeface="Gisha" panose="020B0502040204020203" pitchFamily="34" charset="-79"/>
              <a:cs typeface="Gisha" panose="020B0502040204020203" pitchFamily="34" charset="-79"/>
            </a:endParaRPr>
          </a:p>
        </p:txBody>
      </p:sp>
      <p:sp>
        <p:nvSpPr>
          <p:cNvPr id="3" name="מציין מיקום תוכן 2">
            <a:extLst>
              <a:ext uri="{FF2B5EF4-FFF2-40B4-BE49-F238E27FC236}">
                <a16:creationId xmlns:a16="http://schemas.microsoft.com/office/drawing/2014/main" id="{5743A087-2074-412F-97A5-B8C73A88972E}"/>
              </a:ext>
            </a:extLst>
          </p:cNvPr>
          <p:cNvSpPr>
            <a:spLocks noGrp="1"/>
          </p:cNvSpPr>
          <p:nvPr>
            <p:ph idx="1"/>
          </p:nvPr>
        </p:nvSpPr>
        <p:spPr/>
        <p:txBody>
          <a:bodyPr/>
          <a:lstStyle/>
          <a:p>
            <a:endParaRPr lang="he-IL" dirty="0">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624431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4420506-D06C-494B-8967-C3A7FE2B842F}"/>
              </a:ext>
            </a:extLst>
          </p:cNvPr>
          <p:cNvSpPr>
            <a:spLocks noGrp="1"/>
          </p:cNvSpPr>
          <p:nvPr>
            <p:ph type="title"/>
          </p:nvPr>
        </p:nvSpPr>
        <p:spPr>
          <a:xfrm>
            <a:off x="646111" y="609601"/>
            <a:ext cx="3325731" cy="1675975"/>
          </a:xfrm>
        </p:spPr>
        <p:txBody>
          <a:bodyPr>
            <a:normAutofit/>
          </a:bodyPr>
          <a:lstStyle/>
          <a:p>
            <a:r>
              <a:rPr lang="he-IL" dirty="0">
                <a:latin typeface="Gisha" panose="020B0502040204020203" pitchFamily="34" charset="-79"/>
                <a:cs typeface="Gisha" panose="020B0502040204020203" pitchFamily="34" charset="-79"/>
              </a:rPr>
              <a:t>מדינות הציר</a:t>
            </a:r>
          </a:p>
        </p:txBody>
      </p:sp>
      <p:pic>
        <p:nvPicPr>
          <p:cNvPr id="2050" name="Picture 2" descr="×ª××¦××ª ×ª××× × ×¢×××¨ âªOsami Naganoâ¬â">
            <a:extLst>
              <a:ext uri="{FF2B5EF4-FFF2-40B4-BE49-F238E27FC236}">
                <a16:creationId xmlns:a16="http://schemas.microsoft.com/office/drawing/2014/main" id="{5E8D965B-1C78-47AF-947C-24F6A48E22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37" r="7601"/>
          <a:stretch/>
        </p:blipFill>
        <p:spPr bwMode="auto">
          <a:xfrm>
            <a:off x="4613644" y="609368"/>
            <a:ext cx="3409037" cy="5638797"/>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4" name="Picture 2" descr="×ª××¦××ª ×ª××× × ×¢×××¨ âªmussoliniâ¬â">
            <a:extLst>
              <a:ext uri="{FF2B5EF4-FFF2-40B4-BE49-F238E27FC236}">
                <a16:creationId xmlns:a16="http://schemas.microsoft.com/office/drawing/2014/main" id="{2808F4C8-996D-4C74-A05D-A26D394CB48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630"/>
          <a:stretch/>
        </p:blipFill>
        <p:spPr bwMode="auto">
          <a:xfrm>
            <a:off x="8135262" y="609601"/>
            <a:ext cx="3409037" cy="5638797"/>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B54E2689-26D4-44B0-9175-57BD88CF28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מציין מיקום תוכן 2">
            <a:extLst>
              <a:ext uri="{FF2B5EF4-FFF2-40B4-BE49-F238E27FC236}">
                <a16:creationId xmlns:a16="http://schemas.microsoft.com/office/drawing/2014/main" id="{6F57E2EA-8022-463A-9266-E34C812AE66C}"/>
              </a:ext>
            </a:extLst>
          </p:cNvPr>
          <p:cNvSpPr>
            <a:spLocks noGrp="1"/>
          </p:cNvSpPr>
          <p:nvPr>
            <p:ph idx="1"/>
          </p:nvPr>
        </p:nvSpPr>
        <p:spPr>
          <a:xfrm>
            <a:off x="642176" y="2484544"/>
            <a:ext cx="3329666" cy="3763855"/>
          </a:xfrm>
        </p:spPr>
        <p:txBody>
          <a:bodyPr>
            <a:normAutofit/>
          </a:bodyPr>
          <a:lstStyle/>
          <a:p>
            <a:r>
              <a:rPr lang="he-IL" dirty="0">
                <a:latin typeface="Gisha" panose="020B0502040204020203" pitchFamily="34" charset="-79"/>
                <a:cs typeface="Gisha" panose="020B0502040204020203" pitchFamily="34" charset="-79"/>
              </a:rPr>
              <a:t>מימין: </a:t>
            </a:r>
            <a:r>
              <a:rPr lang="he-IL" dirty="0" err="1">
                <a:latin typeface="Gisha" panose="020B0502040204020203" pitchFamily="34" charset="-79"/>
                <a:cs typeface="Gisha" panose="020B0502040204020203" pitchFamily="34" charset="-79"/>
              </a:rPr>
              <a:t>בניטו</a:t>
            </a:r>
            <a:r>
              <a:rPr lang="he-IL" dirty="0">
                <a:latin typeface="Gisha" panose="020B0502040204020203" pitchFamily="34" charset="-79"/>
                <a:cs typeface="Gisha" panose="020B0502040204020203" pitchFamily="34" charset="-79"/>
              </a:rPr>
              <a:t> </a:t>
            </a:r>
            <a:r>
              <a:rPr lang="he-IL" dirty="0" err="1">
                <a:latin typeface="Gisha" panose="020B0502040204020203" pitchFamily="34" charset="-79"/>
                <a:cs typeface="Gisha" panose="020B0502040204020203" pitchFamily="34" charset="-79"/>
              </a:rPr>
              <a:t>מוסוליני</a:t>
            </a:r>
            <a:endParaRPr lang="he-IL" dirty="0">
              <a:latin typeface="Gisha" panose="020B0502040204020203" pitchFamily="34" charset="-79"/>
              <a:cs typeface="Gisha" panose="020B0502040204020203" pitchFamily="34" charset="-79"/>
            </a:endParaRPr>
          </a:p>
          <a:p>
            <a:r>
              <a:rPr lang="he-IL" dirty="0">
                <a:latin typeface="Gisha" panose="020B0502040204020203" pitchFamily="34" charset="-79"/>
                <a:cs typeface="Gisha" panose="020B0502040204020203" pitchFamily="34" charset="-79"/>
              </a:rPr>
              <a:t>משמאל: </a:t>
            </a:r>
            <a:r>
              <a:rPr lang="he-IL" dirty="0" err="1">
                <a:latin typeface="Gisha" panose="020B0502040204020203" pitchFamily="34" charset="-79"/>
                <a:cs typeface="Gisha" panose="020B0502040204020203" pitchFamily="34" charset="-79"/>
              </a:rPr>
              <a:t>אוסמי</a:t>
            </a:r>
            <a:r>
              <a:rPr lang="he-IL" dirty="0">
                <a:latin typeface="Gisha" panose="020B0502040204020203" pitchFamily="34" charset="-79"/>
                <a:cs typeface="Gisha" panose="020B0502040204020203" pitchFamily="34" charset="-79"/>
              </a:rPr>
              <a:t> נגנו</a:t>
            </a:r>
          </a:p>
        </p:txBody>
      </p:sp>
    </p:spTree>
    <p:extLst>
      <p:ext uri="{BB962C8B-B14F-4D97-AF65-F5344CB8AC3E}">
        <p14:creationId xmlns:p14="http://schemas.microsoft.com/office/powerpoint/2010/main" val="237348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ECDD5C-152A-4CC7-8333-0F367B3A62E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7F5C92A3-369B-43F3-BDCE-E560B1B0EC8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AEBE9F1A-B38D-446E-83AE-14B17CE77F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915B5014-A7EC-4BA6-9C83-8840CF81DB2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022C43AB-86D7-420D-8AD7-DC0A15FDD0A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5E3EB826-A471-488F-9E8A-D65528A3C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DFB3CEA1-88D9-42FB-88ED-1E9807FE65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descr="תוצאת תמונה עבור מפת גרמניה 1938">
            <a:hlinkClick r:id="rId7"/>
            <a:extLst>
              <a:ext uri="{FF2B5EF4-FFF2-40B4-BE49-F238E27FC236}">
                <a16:creationId xmlns:a16="http://schemas.microsoft.com/office/drawing/2014/main" id="{505F1B44-1FE9-4FBD-86C0-0C7B36930326}"/>
              </a:ext>
            </a:extLst>
          </p:cNvPr>
          <p:cNvPicPr>
            <a:picLocks noGrp="1" noChangeAspect="1" noChangeArrowheads="1"/>
          </p:cNvPicPr>
          <p:nvPr>
            <p:ph idx="1"/>
          </p:nvPr>
        </p:nvPicPr>
        <p:blipFill rotWithShape="1">
          <a:blip r:embed="rId8">
            <a:extLst>
              <a:ext uri="{28A0092B-C50C-407E-A947-70E740481C1C}">
                <a14:useLocalDpi xmlns:a14="http://schemas.microsoft.com/office/drawing/2010/main" val="0"/>
              </a:ext>
            </a:extLst>
          </a:blip>
          <a:srcRect r="14904" b="1"/>
          <a:stretch/>
        </p:blipFill>
        <p:spPr bwMode="auto">
          <a:xfrm>
            <a:off x="3027520" y="643467"/>
            <a:ext cx="6136960" cy="5571066"/>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9A6C928E-4252-4F33-8C34-E50A12A317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17757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4420506-D06C-494B-8967-C3A7FE2B842F}"/>
              </a:ext>
            </a:extLst>
          </p:cNvPr>
          <p:cNvSpPr>
            <a:spLocks noGrp="1"/>
          </p:cNvSpPr>
          <p:nvPr>
            <p:ph type="title"/>
          </p:nvPr>
        </p:nvSpPr>
        <p:spPr>
          <a:xfrm>
            <a:off x="646111" y="609601"/>
            <a:ext cx="6246093" cy="1675975"/>
          </a:xfrm>
        </p:spPr>
        <p:txBody>
          <a:bodyPr>
            <a:normAutofit/>
          </a:bodyPr>
          <a:lstStyle/>
          <a:p>
            <a:pPr algn="ctr"/>
            <a:r>
              <a:rPr lang="he-IL" dirty="0">
                <a:latin typeface="Gisha" panose="020B0502040204020203" pitchFamily="34" charset="-79"/>
                <a:cs typeface="Gisha" panose="020B0502040204020203" pitchFamily="34" charset="-79"/>
              </a:rPr>
              <a:t>הסכם ריבנטרופ-מולוטוב, אוגוסט 1939.</a:t>
            </a:r>
          </a:p>
        </p:txBody>
      </p:sp>
      <p:pic>
        <p:nvPicPr>
          <p:cNvPr id="2050" name="Picture 2" descr="תמונה קשורה">
            <a:hlinkClick r:id="rId3"/>
            <a:extLst>
              <a:ext uri="{FF2B5EF4-FFF2-40B4-BE49-F238E27FC236}">
                <a16:creationId xmlns:a16="http://schemas.microsoft.com/office/drawing/2014/main" id="{67DEDE4A-95EF-4CE2-A97B-CB2EFB5BD06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796" r="-4" b="-4"/>
          <a:stretch/>
        </p:blipFill>
        <p:spPr bwMode="auto">
          <a:xfrm>
            <a:off x="7554138" y="609137"/>
            <a:ext cx="3990161" cy="2766290"/>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135" name="Rectangle 134">
            <a:extLst>
              <a:ext uri="{FF2B5EF4-FFF2-40B4-BE49-F238E27FC236}">
                <a16:creationId xmlns:a16="http://schemas.microsoft.com/office/drawing/2014/main" id="{78D66203-18BB-40A2-B632-9356FE169D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מציין מיקום תוכן 2">
            <a:extLst>
              <a:ext uri="{FF2B5EF4-FFF2-40B4-BE49-F238E27FC236}">
                <a16:creationId xmlns:a16="http://schemas.microsoft.com/office/drawing/2014/main" id="{6F57E2EA-8022-463A-9266-E34C812AE66C}"/>
              </a:ext>
            </a:extLst>
          </p:cNvPr>
          <p:cNvSpPr>
            <a:spLocks noGrp="1"/>
          </p:cNvSpPr>
          <p:nvPr>
            <p:ph idx="1"/>
          </p:nvPr>
        </p:nvSpPr>
        <p:spPr>
          <a:xfrm>
            <a:off x="642175" y="2484544"/>
            <a:ext cx="6253484" cy="3763855"/>
          </a:xfrm>
        </p:spPr>
        <p:txBody>
          <a:bodyPr>
            <a:normAutofit/>
          </a:bodyPr>
          <a:lstStyle/>
          <a:p>
            <a:pPr>
              <a:lnSpc>
                <a:spcPct val="90000"/>
              </a:lnSpc>
            </a:pPr>
            <a:r>
              <a:rPr lang="he-IL" sz="1700">
                <a:latin typeface="Gisha" panose="020B0502040204020203" pitchFamily="34" charset="-79"/>
                <a:cs typeface="Gisha" panose="020B0502040204020203" pitchFamily="34" charset="-79"/>
              </a:rPr>
              <a:t>היטלר כובש את העיר ממל אשר נמצאת בליטא.</a:t>
            </a:r>
          </a:p>
          <a:p>
            <a:pPr>
              <a:lnSpc>
                <a:spcPct val="90000"/>
              </a:lnSpc>
            </a:pPr>
            <a:r>
              <a:rPr lang="he-IL" sz="1700">
                <a:latin typeface="Gisha" panose="020B0502040204020203" pitchFamily="34" charset="-79"/>
                <a:cs typeface="Gisha" panose="020B0502040204020203" pitchFamily="34" charset="-79"/>
              </a:rPr>
              <a:t>היעד הבא שלו: פולין.</a:t>
            </a:r>
          </a:p>
          <a:p>
            <a:pPr>
              <a:lnSpc>
                <a:spcPct val="90000"/>
              </a:lnSpc>
            </a:pPr>
            <a:r>
              <a:rPr lang="he-IL" sz="1700">
                <a:latin typeface="Gisha" panose="020B0502040204020203" pitchFamily="34" charset="-79"/>
                <a:cs typeface="Gisha" panose="020B0502040204020203" pitchFamily="34" charset="-79"/>
              </a:rPr>
              <a:t>בריטניה וצרפת מודיעות שהן ערבות לשלמותה של פולין.</a:t>
            </a:r>
          </a:p>
          <a:p>
            <a:pPr>
              <a:lnSpc>
                <a:spcPct val="90000"/>
              </a:lnSpc>
            </a:pPr>
            <a:r>
              <a:rPr lang="he-IL" sz="1700">
                <a:latin typeface="Gisha" panose="020B0502040204020203" pitchFamily="34" charset="-79"/>
                <a:cs typeface="Gisha" panose="020B0502040204020203" pitchFamily="34" charset="-79"/>
              </a:rPr>
              <a:t>היטלר עדיין נחוש בדעתו לכבוש את פולין, אך חושש ממלחמה ב2 חזיתות- בריטניה וצרפת במערב, וברית המועצות במזרח.</a:t>
            </a:r>
          </a:p>
          <a:p>
            <a:pPr>
              <a:lnSpc>
                <a:spcPct val="90000"/>
              </a:lnSpc>
            </a:pPr>
            <a:r>
              <a:rPr lang="he-IL" sz="1700">
                <a:latin typeface="Gisha" panose="020B0502040204020203" pitchFamily="34" charset="-79"/>
                <a:cs typeface="Gisha" panose="020B0502040204020203" pitchFamily="34" charset="-79"/>
              </a:rPr>
              <a:t>היטלר חותם מול ברית המועצות על הסכם אי לוחמה שתוקפו 10 שנים.</a:t>
            </a:r>
          </a:p>
          <a:p>
            <a:pPr>
              <a:lnSpc>
                <a:spcPct val="90000"/>
              </a:lnSpc>
            </a:pPr>
            <a:r>
              <a:rPr lang="he-IL" sz="1700">
                <a:latin typeface="Gisha" panose="020B0502040204020203" pitchFamily="34" charset="-79"/>
                <a:cs typeface="Gisha" panose="020B0502040204020203" pitchFamily="34" charset="-79"/>
              </a:rPr>
              <a:t>ריבנטרופ- שר החוץ של גרמניה, מולוטוב- שר החוץ של ברית המועצות.</a:t>
            </a:r>
          </a:p>
          <a:p>
            <a:pPr>
              <a:lnSpc>
                <a:spcPct val="90000"/>
              </a:lnSpc>
            </a:pPr>
            <a:r>
              <a:rPr lang="he-IL" sz="1700">
                <a:latin typeface="Gisha" panose="020B0502040204020203" pitchFamily="34" charset="-79"/>
                <a:cs typeface="Gisha" panose="020B0502040204020203" pitchFamily="34" charset="-79"/>
              </a:rPr>
              <a:t>נספח סודי של ההסכם: חלוקת פולין (לכשתהיה כבושה) בין רוסיה לבין גרמניה.</a:t>
            </a:r>
          </a:p>
        </p:txBody>
      </p:sp>
      <p:pic>
        <p:nvPicPr>
          <p:cNvPr id="3074" name="Picture 2" descr="תוצאת תמונה עבור הסכם ריבנטרופ מולוטוב">
            <a:hlinkClick r:id="rId5"/>
            <a:extLst>
              <a:ext uri="{FF2B5EF4-FFF2-40B4-BE49-F238E27FC236}">
                <a16:creationId xmlns:a16="http://schemas.microsoft.com/office/drawing/2014/main" id="{A08A6D0C-033F-479A-BB4D-749769632F0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4" b="8171"/>
          <a:stretch/>
        </p:blipFill>
        <p:spPr bwMode="auto">
          <a:xfrm>
            <a:off x="7554138" y="3482108"/>
            <a:ext cx="3990161" cy="2766290"/>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200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4420506-D06C-494B-8967-C3A7FE2B842F}"/>
              </a:ext>
            </a:extLst>
          </p:cNvPr>
          <p:cNvSpPr>
            <a:spLocks noGrp="1"/>
          </p:cNvSpPr>
          <p:nvPr>
            <p:ph type="title"/>
          </p:nvPr>
        </p:nvSpPr>
        <p:spPr>
          <a:xfrm>
            <a:off x="650669" y="629266"/>
            <a:ext cx="3330328" cy="1641986"/>
          </a:xfrm>
        </p:spPr>
        <p:txBody>
          <a:bodyPr vert="horz" lIns="91440" tIns="45720" rIns="91440" bIns="45720" rtlCol="0">
            <a:normAutofit/>
          </a:bodyPr>
          <a:lstStyle/>
          <a:p>
            <a:pPr rtl="0">
              <a:lnSpc>
                <a:spcPct val="90000"/>
              </a:lnSpc>
            </a:pPr>
            <a:r>
              <a:rPr lang="he-IL" sz="3300">
                <a:latin typeface="Gisha" panose="020B0502040204020203" pitchFamily="34" charset="-79"/>
                <a:cs typeface="Gisha" panose="020B0502040204020203" pitchFamily="34" charset="-79"/>
              </a:rPr>
              <a:t>חלוקת השטחים עפ"י הסכם ריבנטרופ-מולוטוב</a:t>
            </a:r>
            <a:endParaRPr lang="en-US" sz="3300" b="0" i="0" kern="1200">
              <a:latin typeface="Gisha" panose="020B0502040204020203" pitchFamily="34" charset="-79"/>
              <a:cs typeface="Gisha" panose="020B0502040204020203" pitchFamily="34" charset="-79"/>
            </a:endParaRPr>
          </a:p>
        </p:txBody>
      </p:sp>
      <p:pic>
        <p:nvPicPr>
          <p:cNvPr id="4104" name="Picture 2" descr="תוצאת תמונה עבור הסכם ריבנטרופ מולוטוב">
            <a:hlinkClick r:id="rId3"/>
            <a:extLst>
              <a:ext uri="{FF2B5EF4-FFF2-40B4-BE49-F238E27FC236}">
                <a16:creationId xmlns:a16="http://schemas.microsoft.com/office/drawing/2014/main" id="{9A516A45-62EF-457E-AF6A-362E01A550E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174" r="-2" b="7090"/>
          <a:stretch/>
        </p:blipFill>
        <p:spPr bwMode="auto">
          <a:xfrm>
            <a:off x="4634680" y="10"/>
            <a:ext cx="7560130" cy="6857990"/>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A26E2FAE-FA60-497B-B2CB-7702C6FF3A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106" name="Content Placeholder 4105">
            <a:extLst>
              <a:ext uri="{FF2B5EF4-FFF2-40B4-BE49-F238E27FC236}">
                <a16:creationId xmlns:a16="http://schemas.microsoft.com/office/drawing/2014/main" id="{3E5DA15F-1F29-4D1A-994E-8FEA56852E3C}"/>
              </a:ext>
            </a:extLst>
          </p:cNvPr>
          <p:cNvSpPr>
            <a:spLocks noGrp="1"/>
          </p:cNvSpPr>
          <p:nvPr>
            <p:ph idx="1"/>
          </p:nvPr>
        </p:nvSpPr>
        <p:spPr>
          <a:xfrm>
            <a:off x="650669" y="2438400"/>
            <a:ext cx="3330328" cy="3809999"/>
          </a:xfrm>
        </p:spPr>
        <p:txBody>
          <a:bodyPr>
            <a:normAutofit/>
          </a:bodyPr>
          <a:lstStyle/>
          <a:p>
            <a:endParaRPr lang="en-US"/>
          </a:p>
        </p:txBody>
      </p:sp>
    </p:spTree>
    <p:extLst>
      <p:ext uri="{BB962C8B-B14F-4D97-AF65-F5344CB8AC3E}">
        <p14:creationId xmlns:p14="http://schemas.microsoft.com/office/powerpoint/2010/main" val="233557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4915274-F840-4D26-9D00-331011DF9B55}"/>
              </a:ext>
            </a:extLst>
          </p:cNvPr>
          <p:cNvSpPr>
            <a:spLocks noGrp="1"/>
          </p:cNvSpPr>
          <p:nvPr>
            <p:ph type="title"/>
          </p:nvPr>
        </p:nvSpPr>
        <p:spPr/>
        <p:txBody>
          <a:bodyPr/>
          <a:lstStyle/>
          <a:p>
            <a:pPr algn="r"/>
            <a:r>
              <a:rPr lang="he-IL" dirty="0">
                <a:latin typeface="Gisha" panose="020B0502040204020203" pitchFamily="34" charset="-79"/>
                <a:cs typeface="Gisha" panose="020B0502040204020203" pitchFamily="34" charset="-79"/>
              </a:rPr>
              <a:t>פרוץ מלחמת העולם </a:t>
            </a:r>
            <a:r>
              <a:rPr lang="he-IL" dirty="0" err="1">
                <a:latin typeface="Gisha" panose="020B0502040204020203" pitchFamily="34" charset="-79"/>
                <a:cs typeface="Gisha" panose="020B0502040204020203" pitchFamily="34" charset="-79"/>
              </a:rPr>
              <a:t>השניה</a:t>
            </a:r>
            <a:endParaRPr lang="he-IL" dirty="0">
              <a:latin typeface="Gisha" panose="020B0502040204020203" pitchFamily="34" charset="-79"/>
              <a:cs typeface="Gisha" panose="020B0502040204020203" pitchFamily="34" charset="-79"/>
            </a:endParaRPr>
          </a:p>
        </p:txBody>
      </p:sp>
      <p:sp>
        <p:nvSpPr>
          <p:cNvPr id="3" name="מציין מיקום תוכן 2">
            <a:extLst>
              <a:ext uri="{FF2B5EF4-FFF2-40B4-BE49-F238E27FC236}">
                <a16:creationId xmlns:a16="http://schemas.microsoft.com/office/drawing/2014/main" id="{5743A087-2074-412F-97A5-B8C73A88972E}"/>
              </a:ext>
            </a:extLst>
          </p:cNvPr>
          <p:cNvSpPr>
            <a:spLocks noGrp="1"/>
          </p:cNvSpPr>
          <p:nvPr>
            <p:ph idx="1"/>
          </p:nvPr>
        </p:nvSpPr>
        <p:spPr/>
        <p:txBody>
          <a:bodyPr/>
          <a:lstStyle/>
          <a:p>
            <a:r>
              <a:rPr lang="en-US" dirty="0">
                <a:latin typeface="Gisha" panose="020B0502040204020203" pitchFamily="34" charset="-79"/>
                <a:cs typeface="Gisha" panose="020B0502040204020203" pitchFamily="34" charset="-79"/>
              </a:rPr>
              <a:t>https://www.youtube.com/watch?v=a_r0YMd-vhg</a:t>
            </a:r>
            <a:endParaRPr lang="he-IL" dirty="0">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16722101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יונים">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1512</Words>
  <Application>Microsoft Office PowerPoint</Application>
  <PresentationFormat>מסך רחב</PresentationFormat>
  <Paragraphs>192</Paragraphs>
  <Slides>46</Slides>
  <Notes>2</Notes>
  <HiddenSlides>0</HiddenSlides>
  <MMClips>0</MMClips>
  <ScaleCrop>false</ScaleCrop>
  <HeadingPairs>
    <vt:vector size="6" baseType="variant">
      <vt:variant>
        <vt:lpstr>גופנים בשימוש</vt:lpstr>
      </vt:variant>
      <vt:variant>
        <vt:i4>10</vt:i4>
      </vt:variant>
      <vt:variant>
        <vt:lpstr>ערכת נושא</vt:lpstr>
      </vt:variant>
      <vt:variant>
        <vt:i4>1</vt:i4>
      </vt:variant>
      <vt:variant>
        <vt:lpstr>כותרות שקופיות</vt:lpstr>
      </vt:variant>
      <vt:variant>
        <vt:i4>46</vt:i4>
      </vt:variant>
    </vt:vector>
  </HeadingPairs>
  <TitlesOfParts>
    <vt:vector size="57" baseType="lpstr">
      <vt:lpstr>Arial</vt:lpstr>
      <vt:lpstr>Calibri</vt:lpstr>
      <vt:lpstr>Century Gothic</vt:lpstr>
      <vt:lpstr>Gisha</vt:lpstr>
      <vt:lpstr>Helvetica</vt:lpstr>
      <vt:lpstr>Lato Light</vt:lpstr>
      <vt:lpstr>Segoe UI</vt:lpstr>
      <vt:lpstr>Times New Roman</vt:lpstr>
      <vt:lpstr>Trebuchet MS</vt:lpstr>
      <vt:lpstr>Wingdings 3</vt:lpstr>
      <vt:lpstr>יונים</vt:lpstr>
      <vt:lpstr>נאציזם ושואה מצגת 2#</vt:lpstr>
      <vt:lpstr>מה ראינו עד כה?</vt:lpstr>
      <vt:lpstr>מה נראה כעת?</vt:lpstr>
      <vt:lpstr>מלחמת העולם השניה- רקע</vt:lpstr>
      <vt:lpstr>מדינות הציר</vt:lpstr>
      <vt:lpstr>מצגת של PowerPoint‏</vt:lpstr>
      <vt:lpstr>הסכם ריבנטרופ-מולוטוב, אוגוסט 1939.</vt:lpstr>
      <vt:lpstr>חלוקת השטחים עפ"י הסכם ריבנטרופ-מולוטוב</vt:lpstr>
      <vt:lpstr>פרוץ מלחמת העולם השניה</vt:lpstr>
      <vt:lpstr>היטלר ברחבי אירופה- 1939-1941</vt:lpstr>
      <vt:lpstr>1.9.1939: הפלישה לפולין</vt:lpstr>
      <vt:lpstr>פולין למעשה מתחלקת ל-3:</vt:lpstr>
      <vt:lpstr>כיבוש דנמרק ונורבגיה, אפריל 1940.</vt:lpstr>
      <vt:lpstr>כיבוש הולנד ובלגיה, מאי 1940.</vt:lpstr>
      <vt:lpstr>מיומנה של אנה פרנק</vt:lpstr>
      <vt:lpstr>מצגת של PowerPoint‏</vt:lpstr>
      <vt:lpstr>כיבוש צרפת, יוני 1940. </vt:lpstr>
      <vt:lpstr>הניסיון לכבוש את בריטניה, יוני 1940</vt:lpstr>
      <vt:lpstr>כיבוש ארצות הבלקן, אביב-קיץ 1940.</vt:lpstr>
      <vt:lpstr>המלחמה באפריקה, אביב 1941.</vt:lpstr>
      <vt:lpstr>כיבוש לבנון וסוריה ע"י הבריטים, יוני 1941.</vt:lpstr>
      <vt:lpstr>כיבוש מדינות הציר, 1939-1942</vt:lpstr>
      <vt:lpstr>התפשטות גרמניה באירופה</vt:lpstr>
      <vt:lpstr>אנסין- מדיניות הנאצים </vt:lpstr>
      <vt:lpstr>הרחבת המלחמה שבין יוני 1941 ועד לשנת 1945</vt:lpstr>
      <vt:lpstr>מבצע ברברוסה</vt:lpstr>
      <vt:lpstr>מצגת של PowerPoint‏</vt:lpstr>
      <vt:lpstr>מצגת של PowerPoint‏</vt:lpstr>
      <vt:lpstr>מצגת של PowerPoint‏</vt:lpstr>
      <vt:lpstr>ממלחמה באירופה למלחמת עולם</vt:lpstr>
      <vt:lpstr>התקפת הפתע על פרל הארבור</vt:lpstr>
      <vt:lpstr>מצבן של בעלות הברית</vt:lpstr>
      <vt:lpstr>המפנה במלחמה; ניצחון בעלות הברית</vt:lpstr>
      <vt:lpstr>המתקפה האמריקאית</vt:lpstr>
      <vt:lpstr>קרב אל עלמיין במצרים</vt:lpstr>
      <vt:lpstr>הקרב בסטלינגרד</vt:lpstr>
      <vt:lpstr>הפלישה לאיטליה</vt:lpstr>
      <vt:lpstr>ההפצצות על ערי גרמניה</vt:lpstr>
      <vt:lpstr>מבצע אוברלורד, הפלישה לנורמנדי</vt:lpstr>
      <vt:lpstr>הכיבושים הרוסיים</vt:lpstr>
      <vt:lpstr>כניעת גרמניה- המצור על ברלין, חורף 1945. </vt:lpstr>
      <vt:lpstr>סך ההרוגים במלחמת העולם השניה</vt:lpstr>
      <vt:lpstr>המלחמה ביפן</vt:lpstr>
      <vt:lpstr>הטלת פצצת האטום</vt:lpstr>
      <vt:lpstr>אנסין-1938</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נאציזם ושואה מצגת 2#</dc:title>
  <dc:creator>Aliza Karnei-R'em</dc:creator>
  <cp:lastModifiedBy>אמית</cp:lastModifiedBy>
  <cp:revision>7</cp:revision>
  <dcterms:created xsi:type="dcterms:W3CDTF">2018-11-05T19:41:24Z</dcterms:created>
  <dcterms:modified xsi:type="dcterms:W3CDTF">2021-10-24T09:39:24Z</dcterms:modified>
</cp:coreProperties>
</file>