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875" autoAdjust="0"/>
    <p:restoredTop sz="94660"/>
  </p:normalViewPr>
  <p:slideViewPr>
    <p:cSldViewPr snapToGrid="0">
      <p:cViewPr varScale="1">
        <p:scale>
          <a:sx n="72" d="100"/>
          <a:sy n="72" d="100"/>
        </p:scale>
        <p:origin x="6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hyperlink" Target="https://basma.muni.il/he/CmsPage/Page?pageId=1353"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basma.muni.il/he/CmsPage/Page?pageId=1353" TargetMode="Externa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5AF1DD-5A03-458A-AB82-47B5244FBBDB}" type="doc">
      <dgm:prSet loTypeId="urn:microsoft.com/office/officeart/2005/8/layout/process5" loCatId="process" qsTypeId="urn:microsoft.com/office/officeart/2005/8/quickstyle/simple1" qsCatId="simple" csTypeId="urn:microsoft.com/office/officeart/2005/8/colors/accent2_1" csCatId="accent2" phldr="1"/>
      <dgm:spPr/>
      <dgm:t>
        <a:bodyPr/>
        <a:lstStyle/>
        <a:p>
          <a:pPr rtl="1"/>
          <a:endParaRPr lang="he-IL"/>
        </a:p>
      </dgm:t>
    </dgm:pt>
    <dgm:pt modelId="{FB6F7151-10A1-4055-9948-99315850BE75}">
      <dgm:prSet phldrT="[Text]" custT="1"/>
      <dgm:spPr/>
      <dgm:t>
        <a:bodyPr/>
        <a:lstStyle/>
        <a:p>
          <a:pPr rtl="1"/>
          <a:r>
            <a:rPr lang="he-IL" sz="1800" b="1" dirty="0"/>
            <a:t>שאילת פתיחה: 5דק </a:t>
          </a:r>
        </a:p>
        <a:p>
          <a:pPr rtl="1"/>
          <a:r>
            <a:rPr lang="he-IL" sz="1800" dirty="0"/>
            <a:t>מי מכם ביקר לאחרונה במועצה המקומית?</a:t>
          </a:r>
        </a:p>
      </dgm:t>
    </dgm:pt>
    <dgm:pt modelId="{D9D0E1A5-DF11-4E35-9A4C-25BEDE260D69}" type="parTrans" cxnId="{ECE10955-F005-4886-8E98-93601EF68A5E}">
      <dgm:prSet/>
      <dgm:spPr/>
      <dgm:t>
        <a:bodyPr/>
        <a:lstStyle/>
        <a:p>
          <a:pPr rtl="1"/>
          <a:endParaRPr lang="he-IL"/>
        </a:p>
      </dgm:t>
    </dgm:pt>
    <dgm:pt modelId="{EAF87E13-35A6-41A4-B290-5262E6B0BB91}" type="sibTrans" cxnId="{ECE10955-F005-4886-8E98-93601EF68A5E}">
      <dgm:prSet/>
      <dgm:spPr>
        <a:solidFill>
          <a:schemeClr val="accent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pPr rtl="1"/>
          <a:endParaRPr lang="he-IL"/>
        </a:p>
      </dgm:t>
    </dgm:pt>
    <dgm:pt modelId="{A6DD1C9C-D3E0-483E-8FAE-4E0E0BE849E9}">
      <dgm:prSet phldrT="[Text]" custT="1"/>
      <dgm:spPr/>
      <dgm:t>
        <a:bodyPr/>
        <a:lstStyle/>
        <a:p>
          <a:pPr rtl="1"/>
          <a:r>
            <a:rPr lang="he-IL" sz="1600" dirty="0"/>
            <a:t>ביקור דיגיטלי קישור לאתר המועצה(מקרן): </a:t>
          </a:r>
          <a:r>
            <a:rPr lang="he-IL" sz="1600" b="1" dirty="0"/>
            <a:t>10 דק</a:t>
          </a:r>
        </a:p>
        <a:p>
          <a:pPr rtl="1"/>
          <a:r>
            <a:rPr lang="en-US" sz="1600" b="1" dirty="0">
              <a:hlinkClick xmlns:r="http://schemas.openxmlformats.org/officeDocument/2006/relationships" r:id="rId1">
                <a:extLst>
                  <a:ext uri="{A12FA001-AC4F-418D-AE19-62706E023703}">
                    <ahyp:hlinkClr xmlns:ahyp="http://schemas.microsoft.com/office/drawing/2018/hyperlinkcolor" val="tx"/>
                  </a:ext>
                </a:extLst>
              </a:hlinkClick>
            </a:rPr>
            <a:t>https://basma.muni.il/he/CmsPage/Page?pageId=1353</a:t>
          </a:r>
          <a:endParaRPr lang="he-IL" sz="1600" b="1" dirty="0"/>
        </a:p>
        <a:p>
          <a:pPr rtl="1"/>
          <a:endParaRPr lang="he-IL" sz="1600" dirty="0"/>
        </a:p>
      </dgm:t>
    </dgm:pt>
    <dgm:pt modelId="{233EB8D0-5559-4C78-B2A4-97AB7B275112}" type="parTrans" cxnId="{E3670287-7BEA-45B8-B51C-A4C9DFBE184F}">
      <dgm:prSet/>
      <dgm:spPr/>
      <dgm:t>
        <a:bodyPr/>
        <a:lstStyle/>
        <a:p>
          <a:pPr rtl="1"/>
          <a:endParaRPr lang="he-IL"/>
        </a:p>
      </dgm:t>
    </dgm:pt>
    <dgm:pt modelId="{D536D503-E310-4264-8C85-F21CE0259739}" type="sibTrans" cxnId="{E3670287-7BEA-45B8-B51C-A4C9DFBE184F}">
      <dgm:prSet/>
      <dgm:spPr>
        <a:solidFill>
          <a:schemeClr val="accent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pPr rtl="1"/>
          <a:endParaRPr lang="he-IL"/>
        </a:p>
      </dgm:t>
    </dgm:pt>
    <dgm:pt modelId="{A710DA9D-2FBE-4E3D-B3F3-AA9AEF66AA77}">
      <dgm:prSet phldrT="[Text]" custT="1"/>
      <dgm:spPr/>
      <dgm:t>
        <a:bodyPr/>
        <a:lstStyle/>
        <a:p>
          <a:pPr algn="ctr" rtl="1"/>
          <a:endParaRPr lang="he-IL" sz="1600" b="1" dirty="0"/>
        </a:p>
        <a:p>
          <a:pPr algn="ctr" rtl="1"/>
          <a:r>
            <a:rPr lang="he-IL" sz="1600" b="1" dirty="0"/>
            <a:t>שאלות לדיון: 20דק </a:t>
          </a:r>
        </a:p>
        <a:p>
          <a:pPr algn="r" rtl="1"/>
          <a:r>
            <a:rPr lang="he-IL" sz="1600" b="1" dirty="0"/>
            <a:t>1. </a:t>
          </a:r>
          <a:r>
            <a:rPr lang="he-IL" sz="1600" b="0" dirty="0"/>
            <a:t>למה נבנה אתר למועצה? האם הוא חיוני בעיניך? הסבר.</a:t>
          </a:r>
        </a:p>
        <a:p>
          <a:pPr algn="r" rtl="1"/>
          <a:r>
            <a:rPr lang="he-IL" sz="1600" b="0" dirty="0"/>
            <a:t>2. מי מבין המחלקות נראית לך חשובה ביותר? למה.</a:t>
          </a:r>
        </a:p>
        <a:p>
          <a:pPr algn="r" rtl="1"/>
          <a:r>
            <a:rPr lang="he-IL" sz="1600" b="0" dirty="0"/>
            <a:t>3. לו התבקשת לעשות שינוי באתר המועצה, מה הייתה </a:t>
          </a:r>
          <a:r>
            <a:rPr lang="he-IL" sz="1600" b="0" dirty="0" err="1"/>
            <a:t>מציע?נמק</a:t>
          </a:r>
          <a:endParaRPr lang="he-IL" sz="1600" b="0" dirty="0"/>
        </a:p>
        <a:p>
          <a:pPr algn="ctr" rtl="1"/>
          <a:endParaRPr lang="he-IL" sz="1800" dirty="0"/>
        </a:p>
      </dgm:t>
    </dgm:pt>
    <dgm:pt modelId="{91671A17-79D1-4D2F-8C45-F4C111A745B9}" type="parTrans" cxnId="{5BB13D7C-9A99-497B-8891-AB7ACC6E8615}">
      <dgm:prSet/>
      <dgm:spPr/>
      <dgm:t>
        <a:bodyPr/>
        <a:lstStyle/>
        <a:p>
          <a:pPr rtl="1"/>
          <a:endParaRPr lang="he-IL"/>
        </a:p>
      </dgm:t>
    </dgm:pt>
    <dgm:pt modelId="{C63A18CE-B59C-41E8-A60C-69D70E107AE2}" type="sibTrans" cxnId="{5BB13D7C-9A99-497B-8891-AB7ACC6E8615}">
      <dgm:prSet/>
      <dgm:spPr>
        <a:solidFill>
          <a:schemeClr val="accent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pPr rtl="1"/>
          <a:endParaRPr lang="he-IL"/>
        </a:p>
      </dgm:t>
    </dgm:pt>
    <dgm:pt modelId="{F5EA76E1-F516-4CF9-A329-69081B172C6F}">
      <dgm:prSet phldrT="[Text]" custT="1"/>
      <dgm:spPr/>
      <dgm:t>
        <a:bodyPr/>
        <a:lstStyle/>
        <a:p>
          <a:pPr algn="ctr" rtl="1"/>
          <a:r>
            <a:rPr lang="he-IL" sz="1600" b="1" dirty="0">
              <a:latin typeface="Arial" panose="020B0604020202020204" pitchFamily="34" charset="0"/>
              <a:cs typeface="Arial" panose="020B0604020202020204" pitchFamily="34" charset="0"/>
            </a:rPr>
            <a:t>פעילות: המשך את הסיפור15 דק </a:t>
          </a:r>
        </a:p>
        <a:p>
          <a:pPr algn="ctr" rtl="1"/>
          <a:r>
            <a:rPr lang="he-IL" sz="1600" dirty="0">
              <a:latin typeface="Arial" panose="020B0604020202020204" pitchFamily="34" charset="0"/>
              <a:cs typeface="Arial" panose="020B0604020202020204" pitchFamily="34" charset="0"/>
            </a:rPr>
            <a:t>תושב/ת התקשר/ה למועצה המקומית........ </a:t>
          </a:r>
          <a:endParaRPr lang="en-US" sz="1600" dirty="0">
            <a:latin typeface="Arial" panose="020B0604020202020204" pitchFamily="34" charset="0"/>
            <a:cs typeface="Arial" panose="020B0604020202020204" pitchFamily="34" charset="0"/>
          </a:endParaRPr>
        </a:p>
        <a:p>
          <a:pPr algn="r" rtl="1"/>
          <a:r>
            <a:rPr lang="he-IL" sz="1600" dirty="0">
              <a:latin typeface="Arial" panose="020B0604020202020204" pitchFamily="34" charset="0"/>
              <a:cs typeface="Arial" panose="020B0604020202020204" pitchFamily="34" charset="0"/>
            </a:rPr>
            <a:t>אפשר שהתלמידים יכתבו את תשובותיהם על </a:t>
          </a:r>
          <a:r>
            <a:rPr lang="he-IL" sz="1600" dirty="0" err="1">
              <a:latin typeface="Arial" panose="020B0604020202020204" pitchFamily="34" charset="0"/>
              <a:cs typeface="Arial" panose="020B0604020202020204" pitchFamily="34" charset="0"/>
            </a:rPr>
            <a:t>הפדלט</a:t>
          </a:r>
          <a:r>
            <a:rPr lang="he-IL" sz="1600" dirty="0">
              <a:latin typeface="Arial" panose="020B0604020202020204" pitchFamily="34" charset="0"/>
              <a:cs typeface="Arial" panose="020B0604020202020204" pitchFamily="34" charset="0"/>
            </a:rPr>
            <a:t> (לוח שיתופי) או שהמורה ירשום אותן  על לוח הכיתה.</a:t>
          </a:r>
        </a:p>
      </dgm:t>
    </dgm:pt>
    <dgm:pt modelId="{C779910B-3447-444B-9A1C-28CC01E7B06E}" type="parTrans" cxnId="{83BBBEF4-98AC-4C56-AF66-1290EFB8FF20}">
      <dgm:prSet/>
      <dgm:spPr/>
      <dgm:t>
        <a:bodyPr/>
        <a:lstStyle/>
        <a:p>
          <a:pPr rtl="1"/>
          <a:endParaRPr lang="he-IL"/>
        </a:p>
      </dgm:t>
    </dgm:pt>
    <dgm:pt modelId="{B5FBCEF1-302D-4390-A218-E7D98008DEAA}" type="sibTrans" cxnId="{83BBBEF4-98AC-4C56-AF66-1290EFB8FF20}">
      <dgm:prSet/>
      <dgm:spPr>
        <a:solidFill>
          <a:schemeClr val="accent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dgm:spPr>
      <dgm:t>
        <a:bodyPr/>
        <a:lstStyle/>
        <a:p>
          <a:pPr rtl="1"/>
          <a:endParaRPr lang="he-IL"/>
        </a:p>
      </dgm:t>
    </dgm:pt>
    <dgm:pt modelId="{9F433A59-22E2-4E58-A68A-1F7236EE7A01}">
      <dgm:prSet phldrT="[Text]" custT="1"/>
      <dgm:spPr/>
      <dgm:t>
        <a:bodyPr/>
        <a:lstStyle/>
        <a:p>
          <a:pPr rtl="1"/>
          <a:r>
            <a:rPr lang="he-IL" sz="1600" b="1" dirty="0">
              <a:latin typeface="Arial" panose="020B0604020202020204" pitchFamily="34" charset="0"/>
              <a:cs typeface="Arial" panose="020B0604020202020204" pitchFamily="34" charset="0"/>
            </a:rPr>
            <a:t>משחק הצעה(טרם ניסיתי אותו) ל </a:t>
          </a:r>
          <a:r>
            <a:rPr lang="en-US" sz="1600" b="1" dirty="0">
              <a:latin typeface="Arial" panose="020B0604020202020204" pitchFamily="34" charset="0"/>
              <a:cs typeface="Arial" panose="020B0604020202020204" pitchFamily="34" charset="0"/>
            </a:rPr>
            <a:t>to be education</a:t>
          </a:r>
          <a:r>
            <a:rPr lang="he-IL" sz="1600" b="1" dirty="0">
              <a:latin typeface="Arial" panose="020B0604020202020204" pitchFamily="34" charset="0"/>
              <a:cs typeface="Arial" panose="020B0604020202020204" pitchFamily="34" charset="0"/>
            </a:rPr>
            <a:t> 20-25 דק</a:t>
          </a:r>
          <a:endParaRPr lang="en-US" sz="1600" b="1" dirty="0">
            <a:latin typeface="Arial" panose="020B0604020202020204" pitchFamily="34" charset="0"/>
            <a:cs typeface="Arial" panose="020B0604020202020204" pitchFamily="34" charset="0"/>
          </a:endParaRPr>
        </a:p>
        <a:p>
          <a:pPr rtl="1"/>
          <a:r>
            <a:rPr lang="he-IL" sz="1600" u="sng" dirty="0">
              <a:latin typeface="Arial" panose="020B0604020202020204" pitchFamily="34" charset="0"/>
              <a:cs typeface="Arial" panose="020B0604020202020204" pitchFamily="34" charset="0"/>
            </a:rPr>
            <a:t>הנושא: החלטה בעניין שמות לרחובות </a:t>
          </a:r>
        </a:p>
        <a:p>
          <a:pPr rtl="1"/>
          <a:r>
            <a:rPr lang="he-IL" sz="1600" dirty="0">
              <a:latin typeface="Arial" panose="020B0604020202020204" pitchFamily="34" charset="0"/>
              <a:cs typeface="Arial" panose="020B0604020202020204" pitchFamily="34" charset="0"/>
            </a:rPr>
            <a:t>וועדה מיוחדת התכנסה במועצה המקומית לדיון בנושא. היא כללה חמישה חברים, איש דת, נציג ממשרד התחבורה, היועצת לענייני נשים במועצה, מורה להיסטוריה ותלמיד/ת תיכון. עמדותיהן אפרט בשקופית הבאה. אפשר לחלק את הכיתה לחמש קבוצות הומוגניות(בעד/נגד) וכל קבוצה תנהל דיון פנימי ואחר-כך נעשה דיון ברמת הכיתה.  </a:t>
          </a:r>
        </a:p>
      </dgm:t>
    </dgm:pt>
    <dgm:pt modelId="{4F5F032D-0AD3-42CD-9508-29ADE71E2F30}" type="parTrans" cxnId="{56D71515-F9B6-4C4F-9162-E9E552394DB1}">
      <dgm:prSet/>
      <dgm:spPr/>
      <dgm:t>
        <a:bodyPr/>
        <a:lstStyle/>
        <a:p>
          <a:pPr rtl="1"/>
          <a:endParaRPr lang="he-IL"/>
        </a:p>
      </dgm:t>
    </dgm:pt>
    <dgm:pt modelId="{E7C6ADDA-5347-4E88-8EC4-E713862E29C8}" type="sibTrans" cxnId="{56D71515-F9B6-4C4F-9162-E9E552394DB1}">
      <dgm:prSet/>
      <dgm:spPr/>
      <dgm:t>
        <a:bodyPr/>
        <a:lstStyle/>
        <a:p>
          <a:pPr rtl="1"/>
          <a:endParaRPr lang="he-IL"/>
        </a:p>
      </dgm:t>
    </dgm:pt>
    <dgm:pt modelId="{83B492E4-2FB8-4B4F-9096-E6D69A9A3761}" type="pres">
      <dgm:prSet presAssocID="{1A5AF1DD-5A03-458A-AB82-47B5244FBBDB}" presName="diagram" presStyleCnt="0">
        <dgm:presLayoutVars>
          <dgm:dir/>
          <dgm:resizeHandles val="exact"/>
        </dgm:presLayoutVars>
      </dgm:prSet>
      <dgm:spPr/>
    </dgm:pt>
    <dgm:pt modelId="{53F8AF05-7B2B-4D81-8E38-5F24FB840F9F}" type="pres">
      <dgm:prSet presAssocID="{FB6F7151-10A1-4055-9948-99315850BE75}" presName="node" presStyleLbl="node1" presStyleIdx="0" presStyleCnt="5">
        <dgm:presLayoutVars>
          <dgm:bulletEnabled val="1"/>
        </dgm:presLayoutVars>
      </dgm:prSet>
      <dgm:spPr/>
    </dgm:pt>
    <dgm:pt modelId="{30974843-D86B-4C1A-8789-CE44C2D6E576}" type="pres">
      <dgm:prSet presAssocID="{EAF87E13-35A6-41A4-B290-5262E6B0BB91}" presName="sibTrans" presStyleLbl="sibTrans2D1" presStyleIdx="0" presStyleCnt="4"/>
      <dgm:spPr/>
    </dgm:pt>
    <dgm:pt modelId="{8F38649D-A819-4FF3-AC5B-E8DBC1AFAC1B}" type="pres">
      <dgm:prSet presAssocID="{EAF87E13-35A6-41A4-B290-5262E6B0BB91}" presName="connectorText" presStyleLbl="sibTrans2D1" presStyleIdx="0" presStyleCnt="4"/>
      <dgm:spPr/>
    </dgm:pt>
    <dgm:pt modelId="{F4C88DA6-D343-441A-B085-C5CAA419CA6D}" type="pres">
      <dgm:prSet presAssocID="{A6DD1C9C-D3E0-483E-8FAE-4E0E0BE849E9}" presName="node" presStyleLbl="node1" presStyleIdx="1" presStyleCnt="5">
        <dgm:presLayoutVars>
          <dgm:bulletEnabled val="1"/>
        </dgm:presLayoutVars>
      </dgm:prSet>
      <dgm:spPr/>
    </dgm:pt>
    <dgm:pt modelId="{F4FCF38E-CC2C-4525-856D-7706EE360DA0}" type="pres">
      <dgm:prSet presAssocID="{D536D503-E310-4264-8C85-F21CE0259739}" presName="sibTrans" presStyleLbl="sibTrans2D1" presStyleIdx="1" presStyleCnt="4"/>
      <dgm:spPr/>
    </dgm:pt>
    <dgm:pt modelId="{D56B2860-57B0-445B-A90D-0605E6738A4C}" type="pres">
      <dgm:prSet presAssocID="{D536D503-E310-4264-8C85-F21CE0259739}" presName="connectorText" presStyleLbl="sibTrans2D1" presStyleIdx="1" presStyleCnt="4"/>
      <dgm:spPr/>
    </dgm:pt>
    <dgm:pt modelId="{FF89A792-AD29-4378-96CA-D1686130C817}" type="pres">
      <dgm:prSet presAssocID="{A710DA9D-2FBE-4E3D-B3F3-AA9AEF66AA77}" presName="node" presStyleLbl="node1" presStyleIdx="2" presStyleCnt="5" custScaleX="105643" custScaleY="114770">
        <dgm:presLayoutVars>
          <dgm:bulletEnabled val="1"/>
        </dgm:presLayoutVars>
      </dgm:prSet>
      <dgm:spPr/>
    </dgm:pt>
    <dgm:pt modelId="{A95A7A0C-AF8A-4833-8718-094882E27327}" type="pres">
      <dgm:prSet presAssocID="{C63A18CE-B59C-41E8-A60C-69D70E107AE2}" presName="sibTrans" presStyleLbl="sibTrans2D1" presStyleIdx="2" presStyleCnt="4"/>
      <dgm:spPr/>
    </dgm:pt>
    <dgm:pt modelId="{B29D47C3-2B26-4674-B77D-12B625FE2A76}" type="pres">
      <dgm:prSet presAssocID="{C63A18CE-B59C-41E8-A60C-69D70E107AE2}" presName="connectorText" presStyleLbl="sibTrans2D1" presStyleIdx="2" presStyleCnt="4"/>
      <dgm:spPr/>
    </dgm:pt>
    <dgm:pt modelId="{80C6F603-44D2-4C7D-B8F5-854118A7912B}" type="pres">
      <dgm:prSet presAssocID="{F5EA76E1-F516-4CF9-A329-69081B172C6F}" presName="node" presStyleLbl="node1" presStyleIdx="3" presStyleCnt="5" custLinFactNeighborX="-3171" custLinFactNeighborY="-12113">
        <dgm:presLayoutVars>
          <dgm:bulletEnabled val="1"/>
        </dgm:presLayoutVars>
      </dgm:prSet>
      <dgm:spPr/>
    </dgm:pt>
    <dgm:pt modelId="{8206BB7B-4FEB-4C64-A82A-2432E5F4C011}" type="pres">
      <dgm:prSet presAssocID="{B5FBCEF1-302D-4390-A218-E7D98008DEAA}" presName="sibTrans" presStyleLbl="sibTrans2D1" presStyleIdx="3" presStyleCnt="4"/>
      <dgm:spPr/>
    </dgm:pt>
    <dgm:pt modelId="{DB3D7496-9373-465D-9D07-F4F70B7B21BC}" type="pres">
      <dgm:prSet presAssocID="{B5FBCEF1-302D-4390-A218-E7D98008DEAA}" presName="connectorText" presStyleLbl="sibTrans2D1" presStyleIdx="3" presStyleCnt="4"/>
      <dgm:spPr/>
    </dgm:pt>
    <dgm:pt modelId="{F28FB35C-520E-4C8A-9F71-5C05CE6E6AA4}" type="pres">
      <dgm:prSet presAssocID="{9F433A59-22E2-4E58-A68A-1F7236EE7A01}" presName="node" presStyleLbl="node1" presStyleIdx="4" presStyleCnt="5" custScaleX="233015" custLinFactNeighborX="-18918" custLinFactNeighborY="-24189">
        <dgm:presLayoutVars>
          <dgm:bulletEnabled val="1"/>
        </dgm:presLayoutVars>
      </dgm:prSet>
      <dgm:spPr/>
    </dgm:pt>
  </dgm:ptLst>
  <dgm:cxnLst>
    <dgm:cxn modelId="{85294710-705E-4A31-B6F8-98CFE5072051}" type="presOf" srcId="{EAF87E13-35A6-41A4-B290-5262E6B0BB91}" destId="{30974843-D86B-4C1A-8789-CE44C2D6E576}" srcOrd="0" destOrd="0" presId="urn:microsoft.com/office/officeart/2005/8/layout/process5"/>
    <dgm:cxn modelId="{A371D612-80D2-4290-830F-7A0ECDA89ACE}" type="presOf" srcId="{D536D503-E310-4264-8C85-F21CE0259739}" destId="{F4FCF38E-CC2C-4525-856D-7706EE360DA0}" srcOrd="0" destOrd="0" presId="urn:microsoft.com/office/officeart/2005/8/layout/process5"/>
    <dgm:cxn modelId="{9128EC13-DBED-4817-812E-5FF8895906AB}" type="presOf" srcId="{9F433A59-22E2-4E58-A68A-1F7236EE7A01}" destId="{F28FB35C-520E-4C8A-9F71-5C05CE6E6AA4}" srcOrd="0" destOrd="0" presId="urn:microsoft.com/office/officeart/2005/8/layout/process5"/>
    <dgm:cxn modelId="{56D71515-F9B6-4C4F-9162-E9E552394DB1}" srcId="{1A5AF1DD-5A03-458A-AB82-47B5244FBBDB}" destId="{9F433A59-22E2-4E58-A68A-1F7236EE7A01}" srcOrd="4" destOrd="0" parTransId="{4F5F032D-0AD3-42CD-9508-29ADE71E2F30}" sibTransId="{E7C6ADDA-5347-4E88-8EC4-E713862E29C8}"/>
    <dgm:cxn modelId="{86FAAF24-A5E3-4046-A993-E753CB8617E7}" type="presOf" srcId="{A6DD1C9C-D3E0-483E-8FAE-4E0E0BE849E9}" destId="{F4C88DA6-D343-441A-B085-C5CAA419CA6D}" srcOrd="0" destOrd="0" presId="urn:microsoft.com/office/officeart/2005/8/layout/process5"/>
    <dgm:cxn modelId="{1B7ADB61-C4E6-41D1-8FD2-9CA06B007110}" type="presOf" srcId="{EAF87E13-35A6-41A4-B290-5262E6B0BB91}" destId="{8F38649D-A819-4FF3-AC5B-E8DBC1AFAC1B}" srcOrd="1" destOrd="0" presId="urn:microsoft.com/office/officeart/2005/8/layout/process5"/>
    <dgm:cxn modelId="{9D91DE6F-6D5F-4C7A-999D-F91E6D26B831}" type="presOf" srcId="{FB6F7151-10A1-4055-9948-99315850BE75}" destId="{53F8AF05-7B2B-4D81-8E38-5F24FB840F9F}" srcOrd="0" destOrd="0" presId="urn:microsoft.com/office/officeart/2005/8/layout/process5"/>
    <dgm:cxn modelId="{949AEC54-9543-44B6-A6ED-A501C02B26EB}" type="presOf" srcId="{1A5AF1DD-5A03-458A-AB82-47B5244FBBDB}" destId="{83B492E4-2FB8-4B4F-9096-E6D69A9A3761}" srcOrd="0" destOrd="0" presId="urn:microsoft.com/office/officeart/2005/8/layout/process5"/>
    <dgm:cxn modelId="{ECE10955-F005-4886-8E98-93601EF68A5E}" srcId="{1A5AF1DD-5A03-458A-AB82-47B5244FBBDB}" destId="{FB6F7151-10A1-4055-9948-99315850BE75}" srcOrd="0" destOrd="0" parTransId="{D9D0E1A5-DF11-4E35-9A4C-25BEDE260D69}" sibTransId="{EAF87E13-35A6-41A4-B290-5262E6B0BB91}"/>
    <dgm:cxn modelId="{5BB13D7C-9A99-497B-8891-AB7ACC6E8615}" srcId="{1A5AF1DD-5A03-458A-AB82-47B5244FBBDB}" destId="{A710DA9D-2FBE-4E3D-B3F3-AA9AEF66AA77}" srcOrd="2" destOrd="0" parTransId="{91671A17-79D1-4D2F-8C45-F4C111A745B9}" sibTransId="{C63A18CE-B59C-41E8-A60C-69D70E107AE2}"/>
    <dgm:cxn modelId="{995B0F85-C07E-49EB-9816-9B6620BB6019}" type="presOf" srcId="{B5FBCEF1-302D-4390-A218-E7D98008DEAA}" destId="{DB3D7496-9373-465D-9D07-F4F70B7B21BC}" srcOrd="1" destOrd="0" presId="urn:microsoft.com/office/officeart/2005/8/layout/process5"/>
    <dgm:cxn modelId="{E3670287-7BEA-45B8-B51C-A4C9DFBE184F}" srcId="{1A5AF1DD-5A03-458A-AB82-47B5244FBBDB}" destId="{A6DD1C9C-D3E0-483E-8FAE-4E0E0BE849E9}" srcOrd="1" destOrd="0" parTransId="{233EB8D0-5559-4C78-B2A4-97AB7B275112}" sibTransId="{D536D503-E310-4264-8C85-F21CE0259739}"/>
    <dgm:cxn modelId="{A7F2B498-23A2-4D29-88F0-785CA651657B}" type="presOf" srcId="{A710DA9D-2FBE-4E3D-B3F3-AA9AEF66AA77}" destId="{FF89A792-AD29-4378-96CA-D1686130C817}" srcOrd="0" destOrd="0" presId="urn:microsoft.com/office/officeart/2005/8/layout/process5"/>
    <dgm:cxn modelId="{5C6A4FB0-78B1-4B74-B251-552B99EF6E02}" type="presOf" srcId="{B5FBCEF1-302D-4390-A218-E7D98008DEAA}" destId="{8206BB7B-4FEB-4C64-A82A-2432E5F4C011}" srcOrd="0" destOrd="0" presId="urn:microsoft.com/office/officeart/2005/8/layout/process5"/>
    <dgm:cxn modelId="{5450F0B1-68C7-42B6-A1DB-7183344E7011}" type="presOf" srcId="{F5EA76E1-F516-4CF9-A329-69081B172C6F}" destId="{80C6F603-44D2-4C7D-B8F5-854118A7912B}" srcOrd="0" destOrd="0" presId="urn:microsoft.com/office/officeart/2005/8/layout/process5"/>
    <dgm:cxn modelId="{90D60CCE-E20D-4F1A-B684-94401D98C178}" type="presOf" srcId="{D536D503-E310-4264-8C85-F21CE0259739}" destId="{D56B2860-57B0-445B-A90D-0605E6738A4C}" srcOrd="1" destOrd="0" presId="urn:microsoft.com/office/officeart/2005/8/layout/process5"/>
    <dgm:cxn modelId="{672579E3-4D71-4B78-9A2F-2E8A57ABAA9A}" type="presOf" srcId="{C63A18CE-B59C-41E8-A60C-69D70E107AE2}" destId="{B29D47C3-2B26-4674-B77D-12B625FE2A76}" srcOrd="1" destOrd="0" presId="urn:microsoft.com/office/officeart/2005/8/layout/process5"/>
    <dgm:cxn modelId="{0D4E70E6-FC47-4901-97C7-E47323449DD4}" type="presOf" srcId="{C63A18CE-B59C-41E8-A60C-69D70E107AE2}" destId="{A95A7A0C-AF8A-4833-8718-094882E27327}" srcOrd="0" destOrd="0" presId="urn:microsoft.com/office/officeart/2005/8/layout/process5"/>
    <dgm:cxn modelId="{83BBBEF4-98AC-4C56-AF66-1290EFB8FF20}" srcId="{1A5AF1DD-5A03-458A-AB82-47B5244FBBDB}" destId="{F5EA76E1-F516-4CF9-A329-69081B172C6F}" srcOrd="3" destOrd="0" parTransId="{C779910B-3447-444B-9A1C-28CC01E7B06E}" sibTransId="{B5FBCEF1-302D-4390-A218-E7D98008DEAA}"/>
    <dgm:cxn modelId="{F4A7233E-26F8-4224-AAA7-415B4D639BD1}" type="presParOf" srcId="{83B492E4-2FB8-4B4F-9096-E6D69A9A3761}" destId="{53F8AF05-7B2B-4D81-8E38-5F24FB840F9F}" srcOrd="0" destOrd="0" presId="urn:microsoft.com/office/officeart/2005/8/layout/process5"/>
    <dgm:cxn modelId="{08619F71-6150-4B75-9D00-862379590F9C}" type="presParOf" srcId="{83B492E4-2FB8-4B4F-9096-E6D69A9A3761}" destId="{30974843-D86B-4C1A-8789-CE44C2D6E576}" srcOrd="1" destOrd="0" presId="urn:microsoft.com/office/officeart/2005/8/layout/process5"/>
    <dgm:cxn modelId="{3DC25C8C-8C06-481F-9790-43041389F6D0}" type="presParOf" srcId="{30974843-D86B-4C1A-8789-CE44C2D6E576}" destId="{8F38649D-A819-4FF3-AC5B-E8DBC1AFAC1B}" srcOrd="0" destOrd="0" presId="urn:microsoft.com/office/officeart/2005/8/layout/process5"/>
    <dgm:cxn modelId="{611A96A8-EEC7-44C0-A46A-5FC559F1C60B}" type="presParOf" srcId="{83B492E4-2FB8-4B4F-9096-E6D69A9A3761}" destId="{F4C88DA6-D343-441A-B085-C5CAA419CA6D}" srcOrd="2" destOrd="0" presId="urn:microsoft.com/office/officeart/2005/8/layout/process5"/>
    <dgm:cxn modelId="{D454E6BE-9EE0-46AB-B19A-701B27533703}" type="presParOf" srcId="{83B492E4-2FB8-4B4F-9096-E6D69A9A3761}" destId="{F4FCF38E-CC2C-4525-856D-7706EE360DA0}" srcOrd="3" destOrd="0" presId="urn:microsoft.com/office/officeart/2005/8/layout/process5"/>
    <dgm:cxn modelId="{D7D2385C-9B0F-40F3-9B9A-BC973ADF238E}" type="presParOf" srcId="{F4FCF38E-CC2C-4525-856D-7706EE360DA0}" destId="{D56B2860-57B0-445B-A90D-0605E6738A4C}" srcOrd="0" destOrd="0" presId="urn:microsoft.com/office/officeart/2005/8/layout/process5"/>
    <dgm:cxn modelId="{BFE332F0-CA98-4A76-9F47-76BF3800183C}" type="presParOf" srcId="{83B492E4-2FB8-4B4F-9096-E6D69A9A3761}" destId="{FF89A792-AD29-4378-96CA-D1686130C817}" srcOrd="4" destOrd="0" presId="urn:microsoft.com/office/officeart/2005/8/layout/process5"/>
    <dgm:cxn modelId="{B8E8B0D7-1EA2-4CE9-82E5-258F11BFAC79}" type="presParOf" srcId="{83B492E4-2FB8-4B4F-9096-E6D69A9A3761}" destId="{A95A7A0C-AF8A-4833-8718-094882E27327}" srcOrd="5" destOrd="0" presId="urn:microsoft.com/office/officeart/2005/8/layout/process5"/>
    <dgm:cxn modelId="{25902415-E22A-485C-8B5E-D8AAD9CAAC71}" type="presParOf" srcId="{A95A7A0C-AF8A-4833-8718-094882E27327}" destId="{B29D47C3-2B26-4674-B77D-12B625FE2A76}" srcOrd="0" destOrd="0" presId="urn:microsoft.com/office/officeart/2005/8/layout/process5"/>
    <dgm:cxn modelId="{E78F7AA9-8ACE-4F33-B6F5-449C03BACC9B}" type="presParOf" srcId="{83B492E4-2FB8-4B4F-9096-E6D69A9A3761}" destId="{80C6F603-44D2-4C7D-B8F5-854118A7912B}" srcOrd="6" destOrd="0" presId="urn:microsoft.com/office/officeart/2005/8/layout/process5"/>
    <dgm:cxn modelId="{25B9EB92-A499-4425-9F71-CE216F104A61}" type="presParOf" srcId="{83B492E4-2FB8-4B4F-9096-E6D69A9A3761}" destId="{8206BB7B-4FEB-4C64-A82A-2432E5F4C011}" srcOrd="7" destOrd="0" presId="urn:microsoft.com/office/officeart/2005/8/layout/process5"/>
    <dgm:cxn modelId="{2441796D-7DC0-48C6-9812-6AD739845A5A}" type="presParOf" srcId="{8206BB7B-4FEB-4C64-A82A-2432E5F4C011}" destId="{DB3D7496-9373-465D-9D07-F4F70B7B21BC}" srcOrd="0" destOrd="0" presId="urn:microsoft.com/office/officeart/2005/8/layout/process5"/>
    <dgm:cxn modelId="{25B82E7D-C13B-4442-8499-A6938EB113BE}" type="presParOf" srcId="{83B492E4-2FB8-4B4F-9096-E6D69A9A3761}" destId="{F28FB35C-520E-4C8A-9F71-5C05CE6E6AA4}" srcOrd="8" destOrd="0" presId="urn:microsoft.com/office/officeart/2005/8/layout/process5"/>
  </dgm:cxnLst>
  <dgm:bg/>
  <dgm:whole>
    <a:ln>
      <a:solidFill>
        <a:schemeClr val="accent2"/>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3A7DF0-D12F-42D6-A805-BAA1533AAA94}" type="doc">
      <dgm:prSet loTypeId="urn:microsoft.com/office/officeart/2005/8/layout/balance1" loCatId="relationship" qsTypeId="urn:microsoft.com/office/officeart/2005/8/quickstyle/simple1" qsCatId="simple" csTypeId="urn:microsoft.com/office/officeart/2005/8/colors/accent2_1" csCatId="accent2" phldr="1"/>
      <dgm:spPr/>
      <dgm:t>
        <a:bodyPr/>
        <a:lstStyle/>
        <a:p>
          <a:pPr rtl="1"/>
          <a:endParaRPr lang="he-IL"/>
        </a:p>
      </dgm:t>
    </dgm:pt>
    <dgm:pt modelId="{3DEF692E-270D-46CD-9DBB-849A57A89D83}">
      <dgm:prSet phldrT="[Text]"/>
      <dgm:spPr/>
      <dgm:t>
        <a:bodyPr/>
        <a:lstStyle/>
        <a:p>
          <a:pPr rtl="1"/>
          <a:r>
            <a:rPr lang="he-IL" dirty="0"/>
            <a:t>נשים תרמו לחברה רבות, צריך להנציח את שמותיהן ולתת להן כבוד. </a:t>
          </a:r>
        </a:p>
      </dgm:t>
    </dgm:pt>
    <dgm:pt modelId="{377BBA3C-68AC-468C-80EB-AE6D0DA583B0}" type="parTrans" cxnId="{BEE64C58-996A-4034-B099-B6D3C09F7070}">
      <dgm:prSet/>
      <dgm:spPr/>
      <dgm:t>
        <a:bodyPr/>
        <a:lstStyle/>
        <a:p>
          <a:pPr rtl="1"/>
          <a:endParaRPr lang="he-IL"/>
        </a:p>
      </dgm:t>
    </dgm:pt>
    <dgm:pt modelId="{9DEA0879-3F47-4375-8B71-BDA1988DF514}" type="sibTrans" cxnId="{BEE64C58-996A-4034-B099-B6D3C09F7070}">
      <dgm:prSet/>
      <dgm:spPr/>
      <dgm:t>
        <a:bodyPr/>
        <a:lstStyle/>
        <a:p>
          <a:pPr rtl="1"/>
          <a:endParaRPr lang="he-IL"/>
        </a:p>
      </dgm:t>
    </dgm:pt>
    <dgm:pt modelId="{6D222799-33EF-4748-85F6-C6E9EAA434A0}">
      <dgm:prSet phldrT="[Text]"/>
      <dgm:spPr/>
      <dgm:t>
        <a:bodyPr/>
        <a:lstStyle/>
        <a:p>
          <a:pPr rtl="1"/>
          <a:r>
            <a:rPr lang="he-IL" dirty="0"/>
            <a:t>המורשת הערבית עשירה בשמותיהם של גיבורים, מדענים והוגים שתרמו לחברה האנושית בכלל, לכן חובה עלינו להנציח אותם ויהיו לנו לתפארת. </a:t>
          </a:r>
        </a:p>
      </dgm:t>
    </dgm:pt>
    <dgm:pt modelId="{D5FFA271-3174-4372-9454-9E6EB8C18F37}" type="parTrans" cxnId="{11044422-4798-471C-B15A-4D968580938C}">
      <dgm:prSet/>
      <dgm:spPr/>
      <dgm:t>
        <a:bodyPr/>
        <a:lstStyle/>
        <a:p>
          <a:pPr rtl="1"/>
          <a:endParaRPr lang="he-IL"/>
        </a:p>
      </dgm:t>
    </dgm:pt>
    <dgm:pt modelId="{79EED7E0-A245-4358-90B3-AE2A1F17377C}" type="sibTrans" cxnId="{11044422-4798-471C-B15A-4D968580938C}">
      <dgm:prSet/>
      <dgm:spPr/>
      <dgm:t>
        <a:bodyPr/>
        <a:lstStyle/>
        <a:p>
          <a:pPr rtl="1"/>
          <a:endParaRPr lang="he-IL"/>
        </a:p>
      </dgm:t>
    </dgm:pt>
    <dgm:pt modelId="{485FFBA6-98A1-4425-83AE-76803214DF6E}">
      <dgm:prSet phldrT="[Text]"/>
      <dgm:spPr/>
      <dgm:t>
        <a:bodyPr/>
        <a:lstStyle/>
        <a:p>
          <a:pPr rtl="1"/>
          <a:r>
            <a:rPr lang="he-IL" dirty="0"/>
            <a:t>שמות הרחובות חייבים לכלול שמות דמויות הקשורות לדת. דורות באים יזכרו את זה לעד. </a:t>
          </a:r>
        </a:p>
      </dgm:t>
    </dgm:pt>
    <dgm:pt modelId="{E4115D3E-0F3E-4E45-9235-10E0643AE2E5}" type="parTrans" cxnId="{CAA3F51F-C82B-4D24-99DB-7309A3C044E5}">
      <dgm:prSet/>
      <dgm:spPr/>
      <dgm:t>
        <a:bodyPr/>
        <a:lstStyle/>
        <a:p>
          <a:pPr rtl="1"/>
          <a:endParaRPr lang="he-IL"/>
        </a:p>
      </dgm:t>
    </dgm:pt>
    <dgm:pt modelId="{A2FBFC61-D2AA-4269-A2B7-271B3EE413B5}" type="sibTrans" cxnId="{CAA3F51F-C82B-4D24-99DB-7309A3C044E5}">
      <dgm:prSet/>
      <dgm:spPr/>
      <dgm:t>
        <a:bodyPr/>
        <a:lstStyle/>
        <a:p>
          <a:pPr rtl="1"/>
          <a:endParaRPr lang="he-IL"/>
        </a:p>
      </dgm:t>
    </dgm:pt>
    <dgm:pt modelId="{EFEAFDFD-E167-4CF1-B06F-B469523F6440}">
      <dgm:prSet phldrT="[Text]"/>
      <dgm:spPr/>
      <dgm:t>
        <a:bodyPr/>
        <a:lstStyle/>
        <a:p>
          <a:pPr rtl="1"/>
          <a:r>
            <a:rPr lang="he-IL" dirty="0"/>
            <a:t>מועצה מקומית היא גוף השייך לשלטון המרכזי ומנהל את ענייניו עם מוסדות המדינה הרשמיים. שמות הרחובות צריכים להיות בעברית </a:t>
          </a:r>
          <a:r>
            <a:rPr lang="he-IL" dirty="0" err="1"/>
            <a:t>ןוכללו</a:t>
          </a:r>
          <a:r>
            <a:rPr lang="he-IL" dirty="0"/>
            <a:t> שמותיהם של דמויות הקשורות לחברה הישראלית בכללה.</a:t>
          </a:r>
        </a:p>
      </dgm:t>
    </dgm:pt>
    <dgm:pt modelId="{84ECF655-7FE5-4628-ACD3-86F5843D2626}" type="parTrans" cxnId="{4598DCD0-83D7-4D8D-AADE-D9D6E710A1B7}">
      <dgm:prSet/>
      <dgm:spPr/>
      <dgm:t>
        <a:bodyPr/>
        <a:lstStyle/>
        <a:p>
          <a:pPr rtl="1"/>
          <a:endParaRPr lang="he-IL"/>
        </a:p>
      </dgm:t>
    </dgm:pt>
    <dgm:pt modelId="{7FC2AFD4-B67E-4E40-BAD8-32AE6F449569}" type="sibTrans" cxnId="{4598DCD0-83D7-4D8D-AADE-D9D6E710A1B7}">
      <dgm:prSet/>
      <dgm:spPr/>
      <dgm:t>
        <a:bodyPr/>
        <a:lstStyle/>
        <a:p>
          <a:pPr rtl="1"/>
          <a:endParaRPr lang="he-IL"/>
        </a:p>
      </dgm:t>
    </dgm:pt>
    <dgm:pt modelId="{F0FFB622-289A-48B1-952B-8C4E994AEC48}">
      <dgm:prSet phldrT="[Text]"/>
      <dgm:spPr/>
      <dgm:t>
        <a:bodyPr/>
        <a:lstStyle/>
        <a:p>
          <a:pPr rtl="1"/>
          <a:r>
            <a:rPr lang="he-IL" dirty="0"/>
            <a:t>כדורגלנים, זמרים ורקדנים שנהיו מפורסמים בשל ניצחונותיהם והישגיהם המדהימים, מן הראוי שיהיו מודל חיקוי שיאתגר אותנו. </a:t>
          </a:r>
        </a:p>
      </dgm:t>
    </dgm:pt>
    <dgm:pt modelId="{66D1FD1A-6EE0-4692-A434-AEDB0BBC126F}" type="parTrans" cxnId="{B54CE3BA-EEE3-4B15-B387-9707F3BD0438}">
      <dgm:prSet/>
      <dgm:spPr/>
      <dgm:t>
        <a:bodyPr/>
        <a:lstStyle/>
        <a:p>
          <a:pPr rtl="1"/>
          <a:endParaRPr lang="he-IL"/>
        </a:p>
      </dgm:t>
    </dgm:pt>
    <dgm:pt modelId="{79826BE5-739C-46BE-97AB-2B5A690AA92A}" type="sibTrans" cxnId="{B54CE3BA-EEE3-4B15-B387-9707F3BD0438}">
      <dgm:prSet/>
      <dgm:spPr/>
      <dgm:t>
        <a:bodyPr/>
        <a:lstStyle/>
        <a:p>
          <a:pPr rtl="1"/>
          <a:endParaRPr lang="he-IL"/>
        </a:p>
      </dgm:t>
    </dgm:pt>
    <dgm:pt modelId="{2D0AAA9D-0CE3-451A-9D0C-128F9003E4AA}" type="pres">
      <dgm:prSet presAssocID="{0C3A7DF0-D12F-42D6-A805-BAA1533AAA94}" presName="outerComposite" presStyleCnt="0">
        <dgm:presLayoutVars>
          <dgm:chMax val="2"/>
          <dgm:animLvl val="lvl"/>
          <dgm:resizeHandles val="exact"/>
        </dgm:presLayoutVars>
      </dgm:prSet>
      <dgm:spPr/>
    </dgm:pt>
    <dgm:pt modelId="{CC68164D-4155-4007-B1EA-96CFC61A863B}" type="pres">
      <dgm:prSet presAssocID="{0C3A7DF0-D12F-42D6-A805-BAA1533AAA94}" presName="dummyMaxCanvas" presStyleCnt="0"/>
      <dgm:spPr/>
    </dgm:pt>
    <dgm:pt modelId="{224DF721-F552-48E7-8C33-31315A183F55}" type="pres">
      <dgm:prSet presAssocID="{0C3A7DF0-D12F-42D6-A805-BAA1533AAA94}" presName="parentComposite" presStyleCnt="0"/>
      <dgm:spPr/>
    </dgm:pt>
    <dgm:pt modelId="{DE7E41AA-7CE4-4F6F-8CC4-CE7AE428AB36}" type="pres">
      <dgm:prSet presAssocID="{0C3A7DF0-D12F-42D6-A805-BAA1533AAA94}" presName="parent1" presStyleLbl="alignAccFollowNode1" presStyleIdx="0" presStyleCnt="4" custScaleY="83540">
        <dgm:presLayoutVars>
          <dgm:chMax val="4"/>
        </dgm:presLayoutVars>
      </dgm:prSet>
      <dgm:spPr/>
    </dgm:pt>
    <dgm:pt modelId="{137E39A1-EEF4-4538-9DDD-35926D577D63}" type="pres">
      <dgm:prSet presAssocID="{0C3A7DF0-D12F-42D6-A805-BAA1533AAA94}" presName="parent2" presStyleLbl="alignAccFollowNode1" presStyleIdx="1" presStyleCnt="4" custLinFactNeighborX="4672">
        <dgm:presLayoutVars>
          <dgm:chMax val="4"/>
        </dgm:presLayoutVars>
      </dgm:prSet>
      <dgm:spPr/>
    </dgm:pt>
    <dgm:pt modelId="{990AE29C-B3AF-4008-9C51-D2B1363CC6E6}" type="pres">
      <dgm:prSet presAssocID="{0C3A7DF0-D12F-42D6-A805-BAA1533AAA94}" presName="childrenComposite" presStyleCnt="0"/>
      <dgm:spPr/>
    </dgm:pt>
    <dgm:pt modelId="{BA709993-7571-4C9B-9136-8D3B7F70E1FF}" type="pres">
      <dgm:prSet presAssocID="{0C3A7DF0-D12F-42D6-A805-BAA1533AAA94}" presName="dummyMaxCanvas_ChildArea" presStyleCnt="0"/>
      <dgm:spPr/>
    </dgm:pt>
    <dgm:pt modelId="{B860506C-4355-451F-9308-063C35CD056D}" type="pres">
      <dgm:prSet presAssocID="{0C3A7DF0-D12F-42D6-A805-BAA1533AAA94}" presName="fulcrum" presStyleLbl="alignAccFollowNode1" presStyleIdx="2" presStyleCnt="4"/>
      <dgm:spPr/>
    </dgm:pt>
    <dgm:pt modelId="{76660D7E-7A69-4C72-A1FF-66D2DE643D6D}" type="pres">
      <dgm:prSet presAssocID="{0C3A7DF0-D12F-42D6-A805-BAA1533AAA94}" presName="balance_12" presStyleLbl="alignAccFollowNode1" presStyleIdx="3" presStyleCnt="4">
        <dgm:presLayoutVars>
          <dgm:bulletEnabled val="1"/>
        </dgm:presLayoutVars>
      </dgm:prSet>
      <dgm:spPr/>
    </dgm:pt>
    <dgm:pt modelId="{F70D0D35-9320-423B-ABF7-DB90CF8E97CA}" type="pres">
      <dgm:prSet presAssocID="{0C3A7DF0-D12F-42D6-A805-BAA1533AAA94}" presName="right_12_1" presStyleLbl="node1" presStyleIdx="0" presStyleCnt="3">
        <dgm:presLayoutVars>
          <dgm:bulletEnabled val="1"/>
        </dgm:presLayoutVars>
      </dgm:prSet>
      <dgm:spPr/>
    </dgm:pt>
    <dgm:pt modelId="{A3417BEB-385A-4D80-9FBF-D02F0FD62287}" type="pres">
      <dgm:prSet presAssocID="{0C3A7DF0-D12F-42D6-A805-BAA1533AAA94}" presName="right_12_2" presStyleLbl="node1" presStyleIdx="1" presStyleCnt="3">
        <dgm:presLayoutVars>
          <dgm:bulletEnabled val="1"/>
        </dgm:presLayoutVars>
      </dgm:prSet>
      <dgm:spPr/>
    </dgm:pt>
    <dgm:pt modelId="{9A558E7A-4BDD-4CDC-B35D-87295113AC3B}" type="pres">
      <dgm:prSet presAssocID="{0C3A7DF0-D12F-42D6-A805-BAA1533AAA94}" presName="left_12_1" presStyleLbl="node1" presStyleIdx="2" presStyleCnt="3">
        <dgm:presLayoutVars>
          <dgm:bulletEnabled val="1"/>
        </dgm:presLayoutVars>
      </dgm:prSet>
      <dgm:spPr/>
    </dgm:pt>
  </dgm:ptLst>
  <dgm:cxnLst>
    <dgm:cxn modelId="{EC99EC03-3BB5-49A4-9049-956D59BF75B5}" type="presOf" srcId="{3DEF692E-270D-46CD-9DBB-849A57A89D83}" destId="{DE7E41AA-7CE4-4F6F-8CC4-CE7AE428AB36}" srcOrd="0" destOrd="0" presId="urn:microsoft.com/office/officeart/2005/8/layout/balance1"/>
    <dgm:cxn modelId="{C65B720D-2E83-4E0A-AFFF-929929AAE9D7}" type="presOf" srcId="{0C3A7DF0-D12F-42D6-A805-BAA1533AAA94}" destId="{2D0AAA9D-0CE3-451A-9D0C-128F9003E4AA}" srcOrd="0" destOrd="0" presId="urn:microsoft.com/office/officeart/2005/8/layout/balance1"/>
    <dgm:cxn modelId="{CAA3F51F-C82B-4D24-99DB-7309A3C044E5}" srcId="{0C3A7DF0-D12F-42D6-A805-BAA1533AAA94}" destId="{485FFBA6-98A1-4425-83AE-76803214DF6E}" srcOrd="1" destOrd="0" parTransId="{E4115D3E-0F3E-4E45-9235-10E0643AE2E5}" sibTransId="{A2FBFC61-D2AA-4269-A2B7-271B3EE413B5}"/>
    <dgm:cxn modelId="{11044422-4798-471C-B15A-4D968580938C}" srcId="{3DEF692E-270D-46CD-9DBB-849A57A89D83}" destId="{6D222799-33EF-4748-85F6-C6E9EAA434A0}" srcOrd="0" destOrd="0" parTransId="{D5FFA271-3174-4372-9454-9E6EB8C18F37}" sibTransId="{79EED7E0-A245-4358-90B3-AE2A1F17377C}"/>
    <dgm:cxn modelId="{F70FAF47-E454-451B-9AA9-7F983FDD97F5}" type="presOf" srcId="{6D222799-33EF-4748-85F6-C6E9EAA434A0}" destId="{9A558E7A-4BDD-4CDC-B35D-87295113AC3B}" srcOrd="0" destOrd="0" presId="urn:microsoft.com/office/officeart/2005/8/layout/balance1"/>
    <dgm:cxn modelId="{BEE64C58-996A-4034-B099-B6D3C09F7070}" srcId="{0C3A7DF0-D12F-42D6-A805-BAA1533AAA94}" destId="{3DEF692E-270D-46CD-9DBB-849A57A89D83}" srcOrd="0" destOrd="0" parTransId="{377BBA3C-68AC-468C-80EB-AE6D0DA583B0}" sibTransId="{9DEA0879-3F47-4375-8B71-BDA1988DF514}"/>
    <dgm:cxn modelId="{5FEBB397-23D5-4628-9829-CD1215618649}" type="presOf" srcId="{F0FFB622-289A-48B1-952B-8C4E994AEC48}" destId="{A3417BEB-385A-4D80-9FBF-D02F0FD62287}" srcOrd="0" destOrd="0" presId="urn:microsoft.com/office/officeart/2005/8/layout/balance1"/>
    <dgm:cxn modelId="{E3C8CF97-7477-4D6A-B10C-3D6245F65591}" type="presOf" srcId="{EFEAFDFD-E167-4CF1-B06F-B469523F6440}" destId="{F70D0D35-9320-423B-ABF7-DB90CF8E97CA}" srcOrd="0" destOrd="0" presId="urn:microsoft.com/office/officeart/2005/8/layout/balance1"/>
    <dgm:cxn modelId="{3DE667B9-1F56-432F-89D8-1D0FEC9FF2E0}" type="presOf" srcId="{485FFBA6-98A1-4425-83AE-76803214DF6E}" destId="{137E39A1-EEF4-4538-9DDD-35926D577D63}" srcOrd="0" destOrd="0" presId="urn:microsoft.com/office/officeart/2005/8/layout/balance1"/>
    <dgm:cxn modelId="{B54CE3BA-EEE3-4B15-B387-9707F3BD0438}" srcId="{485FFBA6-98A1-4425-83AE-76803214DF6E}" destId="{F0FFB622-289A-48B1-952B-8C4E994AEC48}" srcOrd="1" destOrd="0" parTransId="{66D1FD1A-6EE0-4692-A434-AEDB0BBC126F}" sibTransId="{79826BE5-739C-46BE-97AB-2B5A690AA92A}"/>
    <dgm:cxn modelId="{4598DCD0-83D7-4D8D-AADE-D9D6E710A1B7}" srcId="{485FFBA6-98A1-4425-83AE-76803214DF6E}" destId="{EFEAFDFD-E167-4CF1-B06F-B469523F6440}" srcOrd="0" destOrd="0" parTransId="{84ECF655-7FE5-4628-ACD3-86F5843D2626}" sibTransId="{7FC2AFD4-B67E-4E40-BAD8-32AE6F449569}"/>
    <dgm:cxn modelId="{CB5EA5D8-B4B7-4DA7-96A0-55624F116F32}" type="presParOf" srcId="{2D0AAA9D-0CE3-451A-9D0C-128F9003E4AA}" destId="{CC68164D-4155-4007-B1EA-96CFC61A863B}" srcOrd="0" destOrd="0" presId="urn:microsoft.com/office/officeart/2005/8/layout/balance1"/>
    <dgm:cxn modelId="{6652BE58-1181-4355-96CC-45BD870DB570}" type="presParOf" srcId="{2D0AAA9D-0CE3-451A-9D0C-128F9003E4AA}" destId="{224DF721-F552-48E7-8C33-31315A183F55}" srcOrd="1" destOrd="0" presId="urn:microsoft.com/office/officeart/2005/8/layout/balance1"/>
    <dgm:cxn modelId="{0C163146-26C4-41E2-BF9E-A1F0A035FDA2}" type="presParOf" srcId="{224DF721-F552-48E7-8C33-31315A183F55}" destId="{DE7E41AA-7CE4-4F6F-8CC4-CE7AE428AB36}" srcOrd="0" destOrd="0" presId="urn:microsoft.com/office/officeart/2005/8/layout/balance1"/>
    <dgm:cxn modelId="{84E5CD6C-EB87-4438-B0BD-6FCDFF6BDD4C}" type="presParOf" srcId="{224DF721-F552-48E7-8C33-31315A183F55}" destId="{137E39A1-EEF4-4538-9DDD-35926D577D63}" srcOrd="1" destOrd="0" presId="urn:microsoft.com/office/officeart/2005/8/layout/balance1"/>
    <dgm:cxn modelId="{9710B914-11B2-4EB6-8AFB-5908945F4A03}" type="presParOf" srcId="{2D0AAA9D-0CE3-451A-9D0C-128F9003E4AA}" destId="{990AE29C-B3AF-4008-9C51-D2B1363CC6E6}" srcOrd="2" destOrd="0" presId="urn:microsoft.com/office/officeart/2005/8/layout/balance1"/>
    <dgm:cxn modelId="{F5614BF9-3922-47FE-A03B-87007390980F}" type="presParOf" srcId="{990AE29C-B3AF-4008-9C51-D2B1363CC6E6}" destId="{BA709993-7571-4C9B-9136-8D3B7F70E1FF}" srcOrd="0" destOrd="0" presId="urn:microsoft.com/office/officeart/2005/8/layout/balance1"/>
    <dgm:cxn modelId="{5ED557FC-E936-4750-8154-A41328A5425F}" type="presParOf" srcId="{990AE29C-B3AF-4008-9C51-D2B1363CC6E6}" destId="{B860506C-4355-451F-9308-063C35CD056D}" srcOrd="1" destOrd="0" presId="urn:microsoft.com/office/officeart/2005/8/layout/balance1"/>
    <dgm:cxn modelId="{4CA34D1F-737F-4DDE-88CF-BE0A5A64C3FB}" type="presParOf" srcId="{990AE29C-B3AF-4008-9C51-D2B1363CC6E6}" destId="{76660D7E-7A69-4C72-A1FF-66D2DE643D6D}" srcOrd="2" destOrd="0" presId="urn:microsoft.com/office/officeart/2005/8/layout/balance1"/>
    <dgm:cxn modelId="{57E67E00-E19C-4575-BD24-738196E8EF37}" type="presParOf" srcId="{990AE29C-B3AF-4008-9C51-D2B1363CC6E6}" destId="{F70D0D35-9320-423B-ABF7-DB90CF8E97CA}" srcOrd="3" destOrd="0" presId="urn:microsoft.com/office/officeart/2005/8/layout/balance1"/>
    <dgm:cxn modelId="{48D0C129-EB47-472E-B772-9A18047DDF20}" type="presParOf" srcId="{990AE29C-B3AF-4008-9C51-D2B1363CC6E6}" destId="{A3417BEB-385A-4D80-9FBF-D02F0FD62287}" srcOrd="4" destOrd="0" presId="urn:microsoft.com/office/officeart/2005/8/layout/balance1"/>
    <dgm:cxn modelId="{7DB0A947-8BE3-4EFE-AB78-4B0B4568476B}" type="presParOf" srcId="{990AE29C-B3AF-4008-9C51-D2B1363CC6E6}" destId="{9A558E7A-4BDD-4CDC-B35D-87295113AC3B}" srcOrd="5"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F8AF05-7B2B-4D81-8E38-5F24FB840F9F}">
      <dsp:nvSpPr>
        <dsp:cNvPr id="0" name=""/>
        <dsp:cNvSpPr/>
      </dsp:nvSpPr>
      <dsp:spPr>
        <a:xfrm>
          <a:off x="658" y="223846"/>
          <a:ext cx="2967880" cy="1780728"/>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b="1" kern="1200" dirty="0"/>
            <a:t>שאילת פתיחה: 5דק </a:t>
          </a:r>
        </a:p>
        <a:p>
          <a:pPr marL="0" lvl="0" indent="0" algn="ctr" defTabSz="800100" rtl="1">
            <a:lnSpc>
              <a:spcPct val="90000"/>
            </a:lnSpc>
            <a:spcBef>
              <a:spcPct val="0"/>
            </a:spcBef>
            <a:spcAft>
              <a:spcPct val="35000"/>
            </a:spcAft>
            <a:buNone/>
          </a:pPr>
          <a:r>
            <a:rPr lang="he-IL" sz="1800" kern="1200" dirty="0"/>
            <a:t>מי מכם ביקר לאחרונה במועצה המקומית?</a:t>
          </a:r>
        </a:p>
      </dsp:txBody>
      <dsp:txXfrm>
        <a:off x="52814" y="276002"/>
        <a:ext cx="2863568" cy="1676416"/>
      </dsp:txXfrm>
    </dsp:sp>
    <dsp:sp modelId="{30974843-D86B-4C1A-8789-CE44C2D6E576}">
      <dsp:nvSpPr>
        <dsp:cNvPr id="0" name=""/>
        <dsp:cNvSpPr/>
      </dsp:nvSpPr>
      <dsp:spPr>
        <a:xfrm>
          <a:off x="3229712" y="746193"/>
          <a:ext cx="629190" cy="736034"/>
        </a:xfrm>
        <a:prstGeom prst="rightArrow">
          <a:avLst>
            <a:gd name="adj1" fmla="val 60000"/>
            <a:gd name="adj2" fmla="val 50000"/>
          </a:avLst>
        </a:prstGeom>
        <a:solidFill>
          <a:schemeClr val="accent2">
            <a:lumMod val="75000"/>
          </a:schemeClr>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66850" rtl="1">
            <a:lnSpc>
              <a:spcPct val="90000"/>
            </a:lnSpc>
            <a:spcBef>
              <a:spcPct val="0"/>
            </a:spcBef>
            <a:spcAft>
              <a:spcPct val="35000"/>
            </a:spcAft>
            <a:buNone/>
          </a:pPr>
          <a:endParaRPr lang="he-IL" sz="3300" kern="1200"/>
        </a:p>
      </dsp:txBody>
      <dsp:txXfrm>
        <a:off x="3229712" y="893400"/>
        <a:ext cx="440433" cy="441620"/>
      </dsp:txXfrm>
    </dsp:sp>
    <dsp:sp modelId="{F4C88DA6-D343-441A-B085-C5CAA419CA6D}">
      <dsp:nvSpPr>
        <dsp:cNvPr id="0" name=""/>
        <dsp:cNvSpPr/>
      </dsp:nvSpPr>
      <dsp:spPr>
        <a:xfrm>
          <a:off x="4155691" y="223846"/>
          <a:ext cx="2967880" cy="1780728"/>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he-IL" sz="1600" kern="1200" dirty="0"/>
            <a:t>ביקור דיגיטלי קישור לאתר המועצה(מקרן): </a:t>
          </a:r>
          <a:r>
            <a:rPr lang="he-IL" sz="1600" b="1" kern="1200" dirty="0"/>
            <a:t>10 דק</a:t>
          </a:r>
        </a:p>
        <a:p>
          <a:pPr marL="0" lvl="0" indent="0" algn="ctr" defTabSz="711200" rtl="1">
            <a:lnSpc>
              <a:spcPct val="90000"/>
            </a:lnSpc>
            <a:spcBef>
              <a:spcPct val="0"/>
            </a:spcBef>
            <a:spcAft>
              <a:spcPct val="35000"/>
            </a:spcAft>
            <a:buNone/>
          </a:pPr>
          <a:r>
            <a:rPr lang="en-US" sz="1600" b="1" kern="1200" dirty="0">
              <a:hlinkClick xmlns:r="http://schemas.openxmlformats.org/officeDocument/2006/relationships" r:id="rId1">
                <a:extLst>
                  <a:ext uri="{A12FA001-AC4F-418D-AE19-62706E023703}">
                    <ahyp:hlinkClr xmlns:ahyp="http://schemas.microsoft.com/office/drawing/2018/hyperlinkcolor" val="tx"/>
                  </a:ext>
                </a:extLst>
              </a:hlinkClick>
            </a:rPr>
            <a:t>https://basma.muni.il/he/CmsPage/Page?pageId=1353</a:t>
          </a:r>
          <a:endParaRPr lang="he-IL" sz="1600" b="1" kern="1200" dirty="0"/>
        </a:p>
        <a:p>
          <a:pPr marL="0" lvl="0" indent="0" algn="ctr" defTabSz="711200" rtl="1">
            <a:lnSpc>
              <a:spcPct val="90000"/>
            </a:lnSpc>
            <a:spcBef>
              <a:spcPct val="0"/>
            </a:spcBef>
            <a:spcAft>
              <a:spcPct val="35000"/>
            </a:spcAft>
            <a:buNone/>
          </a:pPr>
          <a:endParaRPr lang="he-IL" sz="1600" kern="1200" dirty="0"/>
        </a:p>
      </dsp:txBody>
      <dsp:txXfrm>
        <a:off x="4207847" y="276002"/>
        <a:ext cx="2863568" cy="1676416"/>
      </dsp:txXfrm>
    </dsp:sp>
    <dsp:sp modelId="{F4FCF38E-CC2C-4525-856D-7706EE360DA0}">
      <dsp:nvSpPr>
        <dsp:cNvPr id="0" name=""/>
        <dsp:cNvSpPr/>
      </dsp:nvSpPr>
      <dsp:spPr>
        <a:xfrm>
          <a:off x="7384746" y="746193"/>
          <a:ext cx="629190" cy="736034"/>
        </a:xfrm>
        <a:prstGeom prst="rightArrow">
          <a:avLst>
            <a:gd name="adj1" fmla="val 60000"/>
            <a:gd name="adj2" fmla="val 50000"/>
          </a:avLst>
        </a:prstGeom>
        <a:solidFill>
          <a:schemeClr val="accent2">
            <a:lumMod val="75000"/>
          </a:schemeClr>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66850" rtl="1">
            <a:lnSpc>
              <a:spcPct val="90000"/>
            </a:lnSpc>
            <a:spcBef>
              <a:spcPct val="0"/>
            </a:spcBef>
            <a:spcAft>
              <a:spcPct val="35000"/>
            </a:spcAft>
            <a:buNone/>
          </a:pPr>
          <a:endParaRPr lang="he-IL" sz="3300" kern="1200"/>
        </a:p>
      </dsp:txBody>
      <dsp:txXfrm>
        <a:off x="7384746" y="893400"/>
        <a:ext cx="440433" cy="441620"/>
      </dsp:txXfrm>
    </dsp:sp>
    <dsp:sp modelId="{FF89A792-AD29-4378-96CA-D1686130C817}">
      <dsp:nvSpPr>
        <dsp:cNvPr id="0" name=""/>
        <dsp:cNvSpPr/>
      </dsp:nvSpPr>
      <dsp:spPr>
        <a:xfrm>
          <a:off x="8310725" y="92339"/>
          <a:ext cx="3135358" cy="2043742"/>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endParaRPr lang="he-IL" sz="1600" b="1" kern="1200" dirty="0"/>
        </a:p>
        <a:p>
          <a:pPr marL="0" lvl="0" indent="0" algn="ctr" defTabSz="711200" rtl="1">
            <a:lnSpc>
              <a:spcPct val="90000"/>
            </a:lnSpc>
            <a:spcBef>
              <a:spcPct val="0"/>
            </a:spcBef>
            <a:spcAft>
              <a:spcPct val="35000"/>
            </a:spcAft>
            <a:buNone/>
          </a:pPr>
          <a:r>
            <a:rPr lang="he-IL" sz="1600" b="1" kern="1200" dirty="0"/>
            <a:t>שאלות לדיון: 20דק </a:t>
          </a:r>
        </a:p>
        <a:p>
          <a:pPr marL="0" lvl="0" indent="0" algn="r" defTabSz="711200" rtl="1">
            <a:lnSpc>
              <a:spcPct val="90000"/>
            </a:lnSpc>
            <a:spcBef>
              <a:spcPct val="0"/>
            </a:spcBef>
            <a:spcAft>
              <a:spcPct val="35000"/>
            </a:spcAft>
            <a:buNone/>
          </a:pPr>
          <a:r>
            <a:rPr lang="he-IL" sz="1600" b="1" kern="1200" dirty="0"/>
            <a:t>1. </a:t>
          </a:r>
          <a:r>
            <a:rPr lang="he-IL" sz="1600" b="0" kern="1200" dirty="0"/>
            <a:t>למה נבנה אתר למועצה? האם הוא חיוני בעיניך? הסבר.</a:t>
          </a:r>
        </a:p>
        <a:p>
          <a:pPr marL="0" lvl="0" indent="0" algn="r" defTabSz="711200" rtl="1">
            <a:lnSpc>
              <a:spcPct val="90000"/>
            </a:lnSpc>
            <a:spcBef>
              <a:spcPct val="0"/>
            </a:spcBef>
            <a:spcAft>
              <a:spcPct val="35000"/>
            </a:spcAft>
            <a:buNone/>
          </a:pPr>
          <a:r>
            <a:rPr lang="he-IL" sz="1600" b="0" kern="1200" dirty="0"/>
            <a:t>2. מי מבין המחלקות נראית לך חשובה ביותר? למה.</a:t>
          </a:r>
        </a:p>
        <a:p>
          <a:pPr marL="0" lvl="0" indent="0" algn="r" defTabSz="711200" rtl="1">
            <a:lnSpc>
              <a:spcPct val="90000"/>
            </a:lnSpc>
            <a:spcBef>
              <a:spcPct val="0"/>
            </a:spcBef>
            <a:spcAft>
              <a:spcPct val="35000"/>
            </a:spcAft>
            <a:buNone/>
          </a:pPr>
          <a:r>
            <a:rPr lang="he-IL" sz="1600" b="0" kern="1200" dirty="0"/>
            <a:t>3. לו התבקשת לעשות שינוי באתר המועצה, מה הייתה </a:t>
          </a:r>
          <a:r>
            <a:rPr lang="he-IL" sz="1600" b="0" kern="1200" dirty="0" err="1"/>
            <a:t>מציע?נמק</a:t>
          </a:r>
          <a:endParaRPr lang="he-IL" sz="1600" b="0" kern="1200" dirty="0"/>
        </a:p>
        <a:p>
          <a:pPr marL="0" lvl="0" indent="0" algn="ctr" defTabSz="711200" rtl="1">
            <a:lnSpc>
              <a:spcPct val="90000"/>
            </a:lnSpc>
            <a:spcBef>
              <a:spcPct val="0"/>
            </a:spcBef>
            <a:spcAft>
              <a:spcPct val="35000"/>
            </a:spcAft>
            <a:buNone/>
          </a:pPr>
          <a:endParaRPr lang="he-IL" sz="1800" kern="1200" dirty="0"/>
        </a:p>
      </dsp:txBody>
      <dsp:txXfrm>
        <a:off x="8370584" y="152198"/>
        <a:ext cx="3015640" cy="1924024"/>
      </dsp:txXfrm>
    </dsp:sp>
    <dsp:sp modelId="{A95A7A0C-AF8A-4833-8718-094882E27327}">
      <dsp:nvSpPr>
        <dsp:cNvPr id="0" name=""/>
        <dsp:cNvSpPr/>
      </dsp:nvSpPr>
      <dsp:spPr>
        <a:xfrm rot="5412366">
          <a:off x="9615597" y="2239218"/>
          <a:ext cx="514873" cy="736034"/>
        </a:xfrm>
        <a:prstGeom prst="rightArrow">
          <a:avLst>
            <a:gd name="adj1" fmla="val 60000"/>
            <a:gd name="adj2" fmla="val 50000"/>
          </a:avLst>
        </a:prstGeom>
        <a:solidFill>
          <a:schemeClr val="accent2">
            <a:lumMod val="75000"/>
          </a:schemeClr>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rtl="1">
            <a:lnSpc>
              <a:spcPct val="90000"/>
            </a:lnSpc>
            <a:spcBef>
              <a:spcPct val="0"/>
            </a:spcBef>
            <a:spcAft>
              <a:spcPct val="35000"/>
            </a:spcAft>
            <a:buNone/>
          </a:pPr>
          <a:endParaRPr lang="he-IL" sz="2700" kern="1200"/>
        </a:p>
      </dsp:txBody>
      <dsp:txXfrm rot="-5400000">
        <a:off x="9652502" y="2349798"/>
        <a:ext cx="441620" cy="360411"/>
      </dsp:txXfrm>
    </dsp:sp>
    <dsp:sp modelId="{80C6F603-44D2-4C7D-B8F5-854118A7912B}">
      <dsp:nvSpPr>
        <dsp:cNvPr id="0" name=""/>
        <dsp:cNvSpPr/>
      </dsp:nvSpPr>
      <dsp:spPr>
        <a:xfrm>
          <a:off x="8384091" y="3107534"/>
          <a:ext cx="2967880" cy="1780728"/>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he-IL" sz="1600" b="1" kern="1200" dirty="0">
              <a:latin typeface="Arial" panose="020B0604020202020204" pitchFamily="34" charset="0"/>
              <a:cs typeface="Arial" panose="020B0604020202020204" pitchFamily="34" charset="0"/>
            </a:rPr>
            <a:t>פעילות: המשך את הסיפור15 דק </a:t>
          </a:r>
        </a:p>
        <a:p>
          <a:pPr marL="0" lvl="0" indent="0" algn="ctr" defTabSz="711200" rtl="1">
            <a:lnSpc>
              <a:spcPct val="90000"/>
            </a:lnSpc>
            <a:spcBef>
              <a:spcPct val="0"/>
            </a:spcBef>
            <a:spcAft>
              <a:spcPct val="35000"/>
            </a:spcAft>
            <a:buNone/>
          </a:pPr>
          <a:r>
            <a:rPr lang="he-IL" sz="1600" kern="1200" dirty="0">
              <a:latin typeface="Arial" panose="020B0604020202020204" pitchFamily="34" charset="0"/>
              <a:cs typeface="Arial" panose="020B0604020202020204" pitchFamily="34" charset="0"/>
            </a:rPr>
            <a:t>תושב/ת התקשר/ה למועצה המקומית........ </a:t>
          </a:r>
          <a:endParaRPr lang="en-US" sz="1600" kern="1200" dirty="0">
            <a:latin typeface="Arial" panose="020B0604020202020204" pitchFamily="34" charset="0"/>
            <a:cs typeface="Arial" panose="020B0604020202020204" pitchFamily="34" charset="0"/>
          </a:endParaRPr>
        </a:p>
        <a:p>
          <a:pPr marL="0" lvl="0" indent="0" algn="r" defTabSz="711200" rtl="1">
            <a:lnSpc>
              <a:spcPct val="90000"/>
            </a:lnSpc>
            <a:spcBef>
              <a:spcPct val="0"/>
            </a:spcBef>
            <a:spcAft>
              <a:spcPct val="35000"/>
            </a:spcAft>
            <a:buNone/>
          </a:pPr>
          <a:r>
            <a:rPr lang="he-IL" sz="1600" kern="1200" dirty="0">
              <a:latin typeface="Arial" panose="020B0604020202020204" pitchFamily="34" charset="0"/>
              <a:cs typeface="Arial" panose="020B0604020202020204" pitchFamily="34" charset="0"/>
            </a:rPr>
            <a:t>אפשר שהתלמידים יכתבו את תשובותיהם על </a:t>
          </a:r>
          <a:r>
            <a:rPr lang="he-IL" sz="1600" kern="1200" dirty="0" err="1">
              <a:latin typeface="Arial" panose="020B0604020202020204" pitchFamily="34" charset="0"/>
              <a:cs typeface="Arial" panose="020B0604020202020204" pitchFamily="34" charset="0"/>
            </a:rPr>
            <a:t>הפדלט</a:t>
          </a:r>
          <a:r>
            <a:rPr lang="he-IL" sz="1600" kern="1200" dirty="0">
              <a:latin typeface="Arial" panose="020B0604020202020204" pitchFamily="34" charset="0"/>
              <a:cs typeface="Arial" panose="020B0604020202020204" pitchFamily="34" charset="0"/>
            </a:rPr>
            <a:t> (לוח שיתופי) או שהמורה ירשום אותן  על לוח הכיתה.</a:t>
          </a:r>
        </a:p>
      </dsp:txBody>
      <dsp:txXfrm>
        <a:off x="8436247" y="3159690"/>
        <a:ext cx="2863568" cy="1676416"/>
      </dsp:txXfrm>
    </dsp:sp>
    <dsp:sp modelId="{8206BB7B-4FEB-4C64-A82A-2432E5F4C011}">
      <dsp:nvSpPr>
        <dsp:cNvPr id="0" name=""/>
        <dsp:cNvSpPr/>
      </dsp:nvSpPr>
      <dsp:spPr>
        <a:xfrm rot="10915281">
          <a:off x="7282509" y="3556208"/>
          <a:ext cx="778734" cy="736034"/>
        </a:xfrm>
        <a:prstGeom prst="rightArrow">
          <a:avLst>
            <a:gd name="adj1" fmla="val 60000"/>
            <a:gd name="adj2" fmla="val 50000"/>
          </a:avLst>
        </a:prstGeom>
        <a:solidFill>
          <a:schemeClr val="accent2">
            <a:lumMod val="75000"/>
          </a:schemeClr>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a:bevelT w="127000" h="635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66850" rtl="1">
            <a:lnSpc>
              <a:spcPct val="90000"/>
            </a:lnSpc>
            <a:spcBef>
              <a:spcPct val="0"/>
            </a:spcBef>
            <a:spcAft>
              <a:spcPct val="35000"/>
            </a:spcAft>
            <a:buNone/>
          </a:pPr>
          <a:endParaRPr lang="he-IL" sz="3300" kern="1200"/>
        </a:p>
      </dsp:txBody>
      <dsp:txXfrm rot="10800000">
        <a:off x="7503257" y="3707117"/>
        <a:ext cx="557924" cy="441620"/>
      </dsp:txXfrm>
    </dsp:sp>
    <dsp:sp modelId="{F28FB35C-520E-4C8A-9F71-5C05CE6E6AA4}">
      <dsp:nvSpPr>
        <dsp:cNvPr id="0" name=""/>
        <dsp:cNvSpPr/>
      </dsp:nvSpPr>
      <dsp:spPr>
        <a:xfrm>
          <a:off x="0" y="2892493"/>
          <a:ext cx="6915607" cy="1780728"/>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1">
            <a:lnSpc>
              <a:spcPct val="90000"/>
            </a:lnSpc>
            <a:spcBef>
              <a:spcPct val="0"/>
            </a:spcBef>
            <a:spcAft>
              <a:spcPct val="35000"/>
            </a:spcAft>
            <a:buNone/>
          </a:pPr>
          <a:r>
            <a:rPr lang="he-IL" sz="1600" b="1" kern="1200" dirty="0">
              <a:latin typeface="Arial" panose="020B0604020202020204" pitchFamily="34" charset="0"/>
              <a:cs typeface="Arial" panose="020B0604020202020204" pitchFamily="34" charset="0"/>
            </a:rPr>
            <a:t>משחק הצעה(טרם ניסיתי אותו) ל </a:t>
          </a:r>
          <a:r>
            <a:rPr lang="en-US" sz="1600" b="1" kern="1200" dirty="0">
              <a:latin typeface="Arial" panose="020B0604020202020204" pitchFamily="34" charset="0"/>
              <a:cs typeface="Arial" panose="020B0604020202020204" pitchFamily="34" charset="0"/>
            </a:rPr>
            <a:t>to be education</a:t>
          </a:r>
          <a:r>
            <a:rPr lang="he-IL" sz="1600" b="1" kern="1200" dirty="0">
              <a:latin typeface="Arial" panose="020B0604020202020204" pitchFamily="34" charset="0"/>
              <a:cs typeface="Arial" panose="020B0604020202020204" pitchFamily="34" charset="0"/>
            </a:rPr>
            <a:t> 20-25 דק</a:t>
          </a:r>
          <a:endParaRPr lang="en-US" sz="1600" b="1" kern="1200" dirty="0">
            <a:latin typeface="Arial" panose="020B0604020202020204" pitchFamily="34" charset="0"/>
            <a:cs typeface="Arial" panose="020B0604020202020204" pitchFamily="34" charset="0"/>
          </a:endParaRPr>
        </a:p>
        <a:p>
          <a:pPr marL="0" lvl="0" indent="0" algn="ctr" defTabSz="711200" rtl="1">
            <a:lnSpc>
              <a:spcPct val="90000"/>
            </a:lnSpc>
            <a:spcBef>
              <a:spcPct val="0"/>
            </a:spcBef>
            <a:spcAft>
              <a:spcPct val="35000"/>
            </a:spcAft>
            <a:buNone/>
          </a:pPr>
          <a:r>
            <a:rPr lang="he-IL" sz="1600" u="sng" kern="1200" dirty="0">
              <a:latin typeface="Arial" panose="020B0604020202020204" pitchFamily="34" charset="0"/>
              <a:cs typeface="Arial" panose="020B0604020202020204" pitchFamily="34" charset="0"/>
            </a:rPr>
            <a:t>הנושא: החלטה בעניין שמות לרחובות </a:t>
          </a:r>
        </a:p>
        <a:p>
          <a:pPr marL="0" lvl="0" indent="0" algn="ctr" defTabSz="711200" rtl="1">
            <a:lnSpc>
              <a:spcPct val="90000"/>
            </a:lnSpc>
            <a:spcBef>
              <a:spcPct val="0"/>
            </a:spcBef>
            <a:spcAft>
              <a:spcPct val="35000"/>
            </a:spcAft>
            <a:buNone/>
          </a:pPr>
          <a:r>
            <a:rPr lang="he-IL" sz="1600" kern="1200" dirty="0">
              <a:latin typeface="Arial" panose="020B0604020202020204" pitchFamily="34" charset="0"/>
              <a:cs typeface="Arial" panose="020B0604020202020204" pitchFamily="34" charset="0"/>
            </a:rPr>
            <a:t>וועדה מיוחדת התכנסה במועצה המקומית לדיון בנושא. היא כללה חמישה חברים, איש דת, נציג ממשרד התחבורה, היועצת לענייני נשים במועצה, מורה להיסטוריה ותלמיד/ת תיכון. עמדותיהן אפרט בשקופית הבאה. אפשר לחלק את הכיתה לחמש קבוצות הומוגניות(בעד/נגד) וכל קבוצה תנהל דיון פנימי ואחר-כך נעשה דיון ברמת הכיתה.  </a:t>
          </a:r>
        </a:p>
      </dsp:txBody>
      <dsp:txXfrm>
        <a:off x="52156" y="2944649"/>
        <a:ext cx="6811295" cy="16764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7E41AA-7CE4-4F6F-8CC4-CE7AE428AB36}">
      <dsp:nvSpPr>
        <dsp:cNvPr id="0" name=""/>
        <dsp:cNvSpPr/>
      </dsp:nvSpPr>
      <dsp:spPr>
        <a:xfrm>
          <a:off x="978518" y="77823"/>
          <a:ext cx="1702084" cy="789956"/>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rtl="1">
            <a:lnSpc>
              <a:spcPct val="90000"/>
            </a:lnSpc>
            <a:spcBef>
              <a:spcPct val="0"/>
            </a:spcBef>
            <a:spcAft>
              <a:spcPct val="35000"/>
            </a:spcAft>
            <a:buNone/>
          </a:pPr>
          <a:r>
            <a:rPr lang="he-IL" sz="1200" kern="1200" dirty="0"/>
            <a:t>נשים תרמו לחברה רבות, צריך להנציח את שמותיהן ולתת להן כבוד. </a:t>
          </a:r>
        </a:p>
      </dsp:txBody>
      <dsp:txXfrm>
        <a:off x="1001655" y="100960"/>
        <a:ext cx="1655810" cy="743682"/>
      </dsp:txXfrm>
    </dsp:sp>
    <dsp:sp modelId="{137E39A1-EEF4-4538-9DDD-35926D577D63}">
      <dsp:nvSpPr>
        <dsp:cNvPr id="0" name=""/>
        <dsp:cNvSpPr/>
      </dsp:nvSpPr>
      <dsp:spPr>
        <a:xfrm>
          <a:off x="3516606" y="0"/>
          <a:ext cx="1702084" cy="945602"/>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rtl="1">
            <a:lnSpc>
              <a:spcPct val="90000"/>
            </a:lnSpc>
            <a:spcBef>
              <a:spcPct val="0"/>
            </a:spcBef>
            <a:spcAft>
              <a:spcPct val="35000"/>
            </a:spcAft>
            <a:buNone/>
          </a:pPr>
          <a:r>
            <a:rPr lang="he-IL" sz="1200" kern="1200" dirty="0"/>
            <a:t>שמות הרחובות חייבים לכלול שמות דמויות הקשורות לדת. דורות באים יזכרו את זה לעד. </a:t>
          </a:r>
        </a:p>
      </dsp:txBody>
      <dsp:txXfrm>
        <a:off x="3544302" y="27696"/>
        <a:ext cx="1646692" cy="890210"/>
      </dsp:txXfrm>
    </dsp:sp>
    <dsp:sp modelId="{B860506C-4355-451F-9308-063C35CD056D}">
      <dsp:nvSpPr>
        <dsp:cNvPr id="0" name=""/>
        <dsp:cNvSpPr/>
      </dsp:nvSpPr>
      <dsp:spPr>
        <a:xfrm>
          <a:off x="2704243" y="4018811"/>
          <a:ext cx="709201" cy="709201"/>
        </a:xfrm>
        <a:prstGeom prst="triangle">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660D7E-7A69-4C72-A1FF-66D2DE643D6D}">
      <dsp:nvSpPr>
        <dsp:cNvPr id="0" name=""/>
        <dsp:cNvSpPr/>
      </dsp:nvSpPr>
      <dsp:spPr>
        <a:xfrm rot="240000">
          <a:off x="930588" y="3714910"/>
          <a:ext cx="4256511" cy="297644"/>
        </a:xfrm>
        <a:prstGeom prst="rect">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0D0D35-9320-423B-ABF7-DB90CF8E97CA}">
      <dsp:nvSpPr>
        <dsp:cNvPr id="0" name=""/>
        <dsp:cNvSpPr/>
      </dsp:nvSpPr>
      <dsp:spPr>
        <a:xfrm rot="240000">
          <a:off x="3459374" y="2518162"/>
          <a:ext cx="1752066" cy="1242476"/>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מועצה מקומית היא גוף השייך לשלטון המרכזי ומנהל את ענייניו עם מוסדות המדינה הרשמיים. שמות הרחובות צריכים להיות בעברית </a:t>
          </a:r>
          <a:r>
            <a:rPr lang="he-IL" sz="1000" kern="1200" dirty="0" err="1"/>
            <a:t>ןוכללו</a:t>
          </a:r>
          <a:r>
            <a:rPr lang="he-IL" sz="1000" kern="1200" dirty="0"/>
            <a:t> שמותיהם של דמויות הקשורות לחברה הישראלית בכללה.</a:t>
          </a:r>
        </a:p>
      </dsp:txBody>
      <dsp:txXfrm>
        <a:off x="3520027" y="2578815"/>
        <a:ext cx="1630760" cy="1121170"/>
      </dsp:txXfrm>
    </dsp:sp>
    <dsp:sp modelId="{A3417BEB-385A-4D80-9FBF-D02F0FD62287}">
      <dsp:nvSpPr>
        <dsp:cNvPr id="0" name=""/>
        <dsp:cNvSpPr/>
      </dsp:nvSpPr>
      <dsp:spPr>
        <a:xfrm rot="240000">
          <a:off x="3553935" y="1232142"/>
          <a:ext cx="1752066" cy="1242476"/>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כדורגלנים, זמרים ורקדנים שנהיו מפורסמים בשל ניצחונותיהם והישגיהם המדהימים, מן הראוי שיהיו מודל חיקוי שיאתגר אותנו. </a:t>
          </a:r>
        </a:p>
      </dsp:txBody>
      <dsp:txXfrm>
        <a:off x="3614588" y="1292795"/>
        <a:ext cx="1630760" cy="1121170"/>
      </dsp:txXfrm>
    </dsp:sp>
    <dsp:sp modelId="{9A558E7A-4BDD-4CDC-B35D-87295113AC3B}">
      <dsp:nvSpPr>
        <dsp:cNvPr id="0" name=""/>
        <dsp:cNvSpPr/>
      </dsp:nvSpPr>
      <dsp:spPr>
        <a:xfrm rot="240000">
          <a:off x="1024448" y="2347953"/>
          <a:ext cx="1752066" cy="1242476"/>
        </a:xfrm>
        <a:prstGeom prst="round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המורשת הערבית עשירה בשמותיהם של גיבורים, מדענים והוגים שתרמו לחברה האנושית בכלל, לכן חובה עלינו להנציח אותם ויהיו לנו לתפארת. </a:t>
          </a:r>
        </a:p>
      </dsp:txBody>
      <dsp:txXfrm>
        <a:off x="1085101" y="2408606"/>
        <a:ext cx="1630760" cy="112117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17D6-44A6-BCD2-F53B-0AE041C4D3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he-IL"/>
          </a:p>
        </p:txBody>
      </p:sp>
      <p:sp>
        <p:nvSpPr>
          <p:cNvPr id="3" name="Subtitle 2">
            <a:extLst>
              <a:ext uri="{FF2B5EF4-FFF2-40B4-BE49-F238E27FC236}">
                <a16:creationId xmlns:a16="http://schemas.microsoft.com/office/drawing/2014/main" id="{3A29278A-98C8-23E1-323E-340F0EA9B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he-IL"/>
          </a:p>
        </p:txBody>
      </p:sp>
      <p:sp>
        <p:nvSpPr>
          <p:cNvPr id="4" name="Date Placeholder 3">
            <a:extLst>
              <a:ext uri="{FF2B5EF4-FFF2-40B4-BE49-F238E27FC236}">
                <a16:creationId xmlns:a16="http://schemas.microsoft.com/office/drawing/2014/main" id="{DDC48865-D856-B8AD-D83E-030BCF4C3248}"/>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5" name="Footer Placeholder 4">
            <a:extLst>
              <a:ext uri="{FF2B5EF4-FFF2-40B4-BE49-F238E27FC236}">
                <a16:creationId xmlns:a16="http://schemas.microsoft.com/office/drawing/2014/main" id="{683222D9-D7F1-8570-D4A8-02D3D712A850}"/>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id="{F41B95EB-6A48-41F9-D48B-A085226B0A0A}"/>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1001009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C421C-8D57-63C6-ADBE-6CEE43DD685F}"/>
              </a:ext>
            </a:extLst>
          </p:cNvPr>
          <p:cNvSpPr>
            <a:spLocks noGrp="1"/>
          </p:cNvSpPr>
          <p:nvPr>
            <p:ph type="title"/>
          </p:nvPr>
        </p:nvSpPr>
        <p:spPr/>
        <p:txBody>
          <a:bodyPr/>
          <a:lstStyle/>
          <a:p>
            <a:r>
              <a:rPr lang="en-US"/>
              <a:t>Click to edit Master title style</a:t>
            </a:r>
            <a:endParaRPr lang="he-IL"/>
          </a:p>
        </p:txBody>
      </p:sp>
      <p:sp>
        <p:nvSpPr>
          <p:cNvPr id="3" name="Vertical Text Placeholder 2">
            <a:extLst>
              <a:ext uri="{FF2B5EF4-FFF2-40B4-BE49-F238E27FC236}">
                <a16:creationId xmlns:a16="http://schemas.microsoft.com/office/drawing/2014/main" id="{EEC219E7-0243-623F-194E-A401B590F1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id="{665CD5DA-6639-ECA1-0B3B-CD02AEB52D75}"/>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5" name="Footer Placeholder 4">
            <a:extLst>
              <a:ext uri="{FF2B5EF4-FFF2-40B4-BE49-F238E27FC236}">
                <a16:creationId xmlns:a16="http://schemas.microsoft.com/office/drawing/2014/main" id="{A3649C46-3302-3400-FBA3-94B7775A2152}"/>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id="{C97E368D-496A-37F8-9F97-394B9D3913C6}"/>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10659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A98D42-8704-7F4D-D31E-6761051C5B2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he-IL"/>
          </a:p>
        </p:txBody>
      </p:sp>
      <p:sp>
        <p:nvSpPr>
          <p:cNvPr id="3" name="Vertical Text Placeholder 2">
            <a:extLst>
              <a:ext uri="{FF2B5EF4-FFF2-40B4-BE49-F238E27FC236}">
                <a16:creationId xmlns:a16="http://schemas.microsoft.com/office/drawing/2014/main" id="{E4CB11EC-BBAF-0D7F-C317-CAC6BFCBE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id="{B40C5E17-10C4-2161-FAFB-884F8F835F3B}"/>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5" name="Footer Placeholder 4">
            <a:extLst>
              <a:ext uri="{FF2B5EF4-FFF2-40B4-BE49-F238E27FC236}">
                <a16:creationId xmlns:a16="http://schemas.microsoft.com/office/drawing/2014/main" id="{5CBCE6E5-64C0-EDB1-AC2B-A6DF44A2A5FE}"/>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id="{A54525D2-BFD8-8144-EDB7-5A5EEB5C5529}"/>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953604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E5968-C65B-B1C2-FEEF-E60433BD6842}"/>
              </a:ext>
            </a:extLst>
          </p:cNvPr>
          <p:cNvSpPr>
            <a:spLocks noGrp="1"/>
          </p:cNvSpPr>
          <p:nvPr>
            <p:ph type="title"/>
          </p:nvPr>
        </p:nvSpPr>
        <p:spPr/>
        <p:txBody>
          <a:bodyPr/>
          <a:lstStyle/>
          <a:p>
            <a:r>
              <a:rPr lang="en-US"/>
              <a:t>Click to edit Master title style</a:t>
            </a:r>
            <a:endParaRPr lang="he-IL"/>
          </a:p>
        </p:txBody>
      </p:sp>
      <p:sp>
        <p:nvSpPr>
          <p:cNvPr id="3" name="Content Placeholder 2">
            <a:extLst>
              <a:ext uri="{FF2B5EF4-FFF2-40B4-BE49-F238E27FC236}">
                <a16:creationId xmlns:a16="http://schemas.microsoft.com/office/drawing/2014/main" id="{F3357A8B-2A1F-E5F3-70A0-F1D1F2C84C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id="{3D00E560-1B4E-A30C-B97F-E5B5093DBFA3}"/>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5" name="Footer Placeholder 4">
            <a:extLst>
              <a:ext uri="{FF2B5EF4-FFF2-40B4-BE49-F238E27FC236}">
                <a16:creationId xmlns:a16="http://schemas.microsoft.com/office/drawing/2014/main" id="{1843DAD8-3DF9-C953-744A-BCDE16190231}"/>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id="{9D6F3D60-BC0F-ECC9-9EFD-9A5E6A6275E4}"/>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3509416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D7A17-27D6-810E-6E1A-4C183D2936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he-IL"/>
          </a:p>
        </p:txBody>
      </p:sp>
      <p:sp>
        <p:nvSpPr>
          <p:cNvPr id="3" name="Text Placeholder 2">
            <a:extLst>
              <a:ext uri="{FF2B5EF4-FFF2-40B4-BE49-F238E27FC236}">
                <a16:creationId xmlns:a16="http://schemas.microsoft.com/office/drawing/2014/main" id="{A3E67001-C7DA-AE17-2123-E3BD2E0C41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390FF5-F1D7-1C91-3BA5-135012A45EB3}"/>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5" name="Footer Placeholder 4">
            <a:extLst>
              <a:ext uri="{FF2B5EF4-FFF2-40B4-BE49-F238E27FC236}">
                <a16:creationId xmlns:a16="http://schemas.microsoft.com/office/drawing/2014/main" id="{A164D53A-CC49-DB18-D6DA-9518FACFDA61}"/>
              </a:ext>
            </a:extLst>
          </p:cNvPr>
          <p:cNvSpPr>
            <a:spLocks noGrp="1"/>
          </p:cNvSpPr>
          <p:nvPr>
            <p:ph type="ftr" sz="quarter" idx="11"/>
          </p:nvPr>
        </p:nvSpPr>
        <p:spPr/>
        <p:txBody>
          <a:bodyPr/>
          <a:lstStyle/>
          <a:p>
            <a:endParaRPr lang="he-IL"/>
          </a:p>
        </p:txBody>
      </p:sp>
      <p:sp>
        <p:nvSpPr>
          <p:cNvPr id="6" name="Slide Number Placeholder 5">
            <a:extLst>
              <a:ext uri="{FF2B5EF4-FFF2-40B4-BE49-F238E27FC236}">
                <a16:creationId xmlns:a16="http://schemas.microsoft.com/office/drawing/2014/main" id="{78C6CA94-C2D3-9DE9-20E9-C3C27AFE22F7}"/>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4280671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6F424-8A49-EE2A-2483-7972E1BD27DE}"/>
              </a:ext>
            </a:extLst>
          </p:cNvPr>
          <p:cNvSpPr>
            <a:spLocks noGrp="1"/>
          </p:cNvSpPr>
          <p:nvPr>
            <p:ph type="title"/>
          </p:nvPr>
        </p:nvSpPr>
        <p:spPr/>
        <p:txBody>
          <a:bodyPr/>
          <a:lstStyle/>
          <a:p>
            <a:r>
              <a:rPr lang="en-US"/>
              <a:t>Click to edit Master title style</a:t>
            </a:r>
            <a:endParaRPr lang="he-IL"/>
          </a:p>
        </p:txBody>
      </p:sp>
      <p:sp>
        <p:nvSpPr>
          <p:cNvPr id="3" name="Content Placeholder 2">
            <a:extLst>
              <a:ext uri="{FF2B5EF4-FFF2-40B4-BE49-F238E27FC236}">
                <a16:creationId xmlns:a16="http://schemas.microsoft.com/office/drawing/2014/main" id="{4B4B6771-4819-61D7-A066-22F180185F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a:extLst>
              <a:ext uri="{FF2B5EF4-FFF2-40B4-BE49-F238E27FC236}">
                <a16:creationId xmlns:a16="http://schemas.microsoft.com/office/drawing/2014/main" id="{3E10EF5A-56EF-91FB-5C78-C9BE07C7D9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Date Placeholder 4">
            <a:extLst>
              <a:ext uri="{FF2B5EF4-FFF2-40B4-BE49-F238E27FC236}">
                <a16:creationId xmlns:a16="http://schemas.microsoft.com/office/drawing/2014/main" id="{00A32CD4-D756-F867-7DB8-99E05DEC626E}"/>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6" name="Footer Placeholder 5">
            <a:extLst>
              <a:ext uri="{FF2B5EF4-FFF2-40B4-BE49-F238E27FC236}">
                <a16:creationId xmlns:a16="http://schemas.microsoft.com/office/drawing/2014/main" id="{5544DCE0-0423-079A-BBF4-0B073696E916}"/>
              </a:ext>
            </a:extLst>
          </p:cNvPr>
          <p:cNvSpPr>
            <a:spLocks noGrp="1"/>
          </p:cNvSpPr>
          <p:nvPr>
            <p:ph type="ftr" sz="quarter" idx="11"/>
          </p:nvPr>
        </p:nvSpPr>
        <p:spPr/>
        <p:txBody>
          <a:bodyPr/>
          <a:lstStyle/>
          <a:p>
            <a:endParaRPr lang="he-IL"/>
          </a:p>
        </p:txBody>
      </p:sp>
      <p:sp>
        <p:nvSpPr>
          <p:cNvPr id="7" name="Slide Number Placeholder 6">
            <a:extLst>
              <a:ext uri="{FF2B5EF4-FFF2-40B4-BE49-F238E27FC236}">
                <a16:creationId xmlns:a16="http://schemas.microsoft.com/office/drawing/2014/main" id="{CA3E2992-B857-B9A3-D0C8-0C283707FB22}"/>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833825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9BE15-033F-FD43-7770-E7AEE0EE24A9}"/>
              </a:ext>
            </a:extLst>
          </p:cNvPr>
          <p:cNvSpPr>
            <a:spLocks noGrp="1"/>
          </p:cNvSpPr>
          <p:nvPr>
            <p:ph type="title"/>
          </p:nvPr>
        </p:nvSpPr>
        <p:spPr>
          <a:xfrm>
            <a:off x="839788" y="365125"/>
            <a:ext cx="10515600" cy="1325563"/>
          </a:xfrm>
        </p:spPr>
        <p:txBody>
          <a:bodyPr/>
          <a:lstStyle/>
          <a:p>
            <a:r>
              <a:rPr lang="en-US"/>
              <a:t>Click to edit Master title style</a:t>
            </a:r>
            <a:endParaRPr lang="he-IL"/>
          </a:p>
        </p:txBody>
      </p:sp>
      <p:sp>
        <p:nvSpPr>
          <p:cNvPr id="3" name="Text Placeholder 2">
            <a:extLst>
              <a:ext uri="{FF2B5EF4-FFF2-40B4-BE49-F238E27FC236}">
                <a16:creationId xmlns:a16="http://schemas.microsoft.com/office/drawing/2014/main" id="{D881E878-7FD6-5730-DE5E-EF13445E9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C5259B-330B-54A9-DCDD-2D01D1F9DD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a:extLst>
              <a:ext uri="{FF2B5EF4-FFF2-40B4-BE49-F238E27FC236}">
                <a16:creationId xmlns:a16="http://schemas.microsoft.com/office/drawing/2014/main" id="{8AF924E6-35FF-F5D0-86E4-E2FF40ABDF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2A12A5-7888-E23E-312E-4583537939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Date Placeholder 6">
            <a:extLst>
              <a:ext uri="{FF2B5EF4-FFF2-40B4-BE49-F238E27FC236}">
                <a16:creationId xmlns:a16="http://schemas.microsoft.com/office/drawing/2014/main" id="{C2D6C560-509B-36C4-B39C-2E81892106D9}"/>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8" name="Footer Placeholder 7">
            <a:extLst>
              <a:ext uri="{FF2B5EF4-FFF2-40B4-BE49-F238E27FC236}">
                <a16:creationId xmlns:a16="http://schemas.microsoft.com/office/drawing/2014/main" id="{398BDC02-2E3F-B2B3-F67A-4C1EE9818C8F}"/>
              </a:ext>
            </a:extLst>
          </p:cNvPr>
          <p:cNvSpPr>
            <a:spLocks noGrp="1"/>
          </p:cNvSpPr>
          <p:nvPr>
            <p:ph type="ftr" sz="quarter" idx="11"/>
          </p:nvPr>
        </p:nvSpPr>
        <p:spPr/>
        <p:txBody>
          <a:bodyPr/>
          <a:lstStyle/>
          <a:p>
            <a:endParaRPr lang="he-IL"/>
          </a:p>
        </p:txBody>
      </p:sp>
      <p:sp>
        <p:nvSpPr>
          <p:cNvPr id="9" name="Slide Number Placeholder 8">
            <a:extLst>
              <a:ext uri="{FF2B5EF4-FFF2-40B4-BE49-F238E27FC236}">
                <a16:creationId xmlns:a16="http://schemas.microsoft.com/office/drawing/2014/main" id="{8418C981-008C-96E3-9BC8-DD85892F0AEC}"/>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685554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9E198-B7A6-AA96-9EFC-AFB9069E4CD9}"/>
              </a:ext>
            </a:extLst>
          </p:cNvPr>
          <p:cNvSpPr>
            <a:spLocks noGrp="1"/>
          </p:cNvSpPr>
          <p:nvPr>
            <p:ph type="title"/>
          </p:nvPr>
        </p:nvSpPr>
        <p:spPr/>
        <p:txBody>
          <a:bodyPr/>
          <a:lstStyle/>
          <a:p>
            <a:r>
              <a:rPr lang="en-US"/>
              <a:t>Click to edit Master title style</a:t>
            </a:r>
            <a:endParaRPr lang="he-IL"/>
          </a:p>
        </p:txBody>
      </p:sp>
      <p:sp>
        <p:nvSpPr>
          <p:cNvPr id="3" name="Date Placeholder 2">
            <a:extLst>
              <a:ext uri="{FF2B5EF4-FFF2-40B4-BE49-F238E27FC236}">
                <a16:creationId xmlns:a16="http://schemas.microsoft.com/office/drawing/2014/main" id="{82B0EF53-4FE7-B214-A670-950321450A93}"/>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4" name="Footer Placeholder 3">
            <a:extLst>
              <a:ext uri="{FF2B5EF4-FFF2-40B4-BE49-F238E27FC236}">
                <a16:creationId xmlns:a16="http://schemas.microsoft.com/office/drawing/2014/main" id="{C0D4BDAC-8DA8-D9AA-2A8E-9580E2D0D1EE}"/>
              </a:ext>
            </a:extLst>
          </p:cNvPr>
          <p:cNvSpPr>
            <a:spLocks noGrp="1"/>
          </p:cNvSpPr>
          <p:nvPr>
            <p:ph type="ftr" sz="quarter" idx="11"/>
          </p:nvPr>
        </p:nvSpPr>
        <p:spPr/>
        <p:txBody>
          <a:bodyPr/>
          <a:lstStyle/>
          <a:p>
            <a:endParaRPr lang="he-IL"/>
          </a:p>
        </p:txBody>
      </p:sp>
      <p:sp>
        <p:nvSpPr>
          <p:cNvPr id="5" name="Slide Number Placeholder 4">
            <a:extLst>
              <a:ext uri="{FF2B5EF4-FFF2-40B4-BE49-F238E27FC236}">
                <a16:creationId xmlns:a16="http://schemas.microsoft.com/office/drawing/2014/main" id="{BFE5B33F-89A1-7AA4-6ACE-E904C58AD297}"/>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2086569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56A010-5AB4-7595-223D-0D663A946EFD}"/>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3" name="Footer Placeholder 2">
            <a:extLst>
              <a:ext uri="{FF2B5EF4-FFF2-40B4-BE49-F238E27FC236}">
                <a16:creationId xmlns:a16="http://schemas.microsoft.com/office/drawing/2014/main" id="{F22D433F-9464-38F0-2A07-B680DD0CD1A8}"/>
              </a:ext>
            </a:extLst>
          </p:cNvPr>
          <p:cNvSpPr>
            <a:spLocks noGrp="1"/>
          </p:cNvSpPr>
          <p:nvPr>
            <p:ph type="ftr" sz="quarter" idx="11"/>
          </p:nvPr>
        </p:nvSpPr>
        <p:spPr/>
        <p:txBody>
          <a:bodyPr/>
          <a:lstStyle/>
          <a:p>
            <a:endParaRPr lang="he-IL"/>
          </a:p>
        </p:txBody>
      </p:sp>
      <p:sp>
        <p:nvSpPr>
          <p:cNvPr id="4" name="Slide Number Placeholder 3">
            <a:extLst>
              <a:ext uri="{FF2B5EF4-FFF2-40B4-BE49-F238E27FC236}">
                <a16:creationId xmlns:a16="http://schemas.microsoft.com/office/drawing/2014/main" id="{4C3C772F-E783-4BAB-6DBE-C45C3FF3E0A1}"/>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201081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DF87F-E56D-E04E-B336-5299D3AE3F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e-IL"/>
          </a:p>
        </p:txBody>
      </p:sp>
      <p:sp>
        <p:nvSpPr>
          <p:cNvPr id="3" name="Content Placeholder 2">
            <a:extLst>
              <a:ext uri="{FF2B5EF4-FFF2-40B4-BE49-F238E27FC236}">
                <a16:creationId xmlns:a16="http://schemas.microsoft.com/office/drawing/2014/main" id="{D28266EA-175E-8CB1-2CE1-6166F7E61A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a:extLst>
              <a:ext uri="{FF2B5EF4-FFF2-40B4-BE49-F238E27FC236}">
                <a16:creationId xmlns:a16="http://schemas.microsoft.com/office/drawing/2014/main" id="{B28B61A8-3500-A148-A495-F355635551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8325D3-5433-9EA6-162E-FD5A559BA562}"/>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6" name="Footer Placeholder 5">
            <a:extLst>
              <a:ext uri="{FF2B5EF4-FFF2-40B4-BE49-F238E27FC236}">
                <a16:creationId xmlns:a16="http://schemas.microsoft.com/office/drawing/2014/main" id="{E9D25EAB-E8D0-45D1-51E1-1CC9B1DF72E3}"/>
              </a:ext>
            </a:extLst>
          </p:cNvPr>
          <p:cNvSpPr>
            <a:spLocks noGrp="1"/>
          </p:cNvSpPr>
          <p:nvPr>
            <p:ph type="ftr" sz="quarter" idx="11"/>
          </p:nvPr>
        </p:nvSpPr>
        <p:spPr/>
        <p:txBody>
          <a:bodyPr/>
          <a:lstStyle/>
          <a:p>
            <a:endParaRPr lang="he-IL"/>
          </a:p>
        </p:txBody>
      </p:sp>
      <p:sp>
        <p:nvSpPr>
          <p:cNvPr id="7" name="Slide Number Placeholder 6">
            <a:extLst>
              <a:ext uri="{FF2B5EF4-FFF2-40B4-BE49-F238E27FC236}">
                <a16:creationId xmlns:a16="http://schemas.microsoft.com/office/drawing/2014/main" id="{2C1FB5D6-5CB5-685A-8932-B3E0D118CB6A}"/>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2916901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89574-0590-EC96-83D6-98C81F0BC2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he-IL"/>
          </a:p>
        </p:txBody>
      </p:sp>
      <p:sp>
        <p:nvSpPr>
          <p:cNvPr id="3" name="Picture Placeholder 2">
            <a:extLst>
              <a:ext uri="{FF2B5EF4-FFF2-40B4-BE49-F238E27FC236}">
                <a16:creationId xmlns:a16="http://schemas.microsoft.com/office/drawing/2014/main" id="{9F9B85E2-1325-062A-D7F5-5BABB76130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a:extLst>
              <a:ext uri="{FF2B5EF4-FFF2-40B4-BE49-F238E27FC236}">
                <a16:creationId xmlns:a16="http://schemas.microsoft.com/office/drawing/2014/main" id="{81ED9D92-8DCD-3CC0-EED0-E9681FA6A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CB6B52-1CDC-6F88-39D4-170D78FD72B0}"/>
              </a:ext>
            </a:extLst>
          </p:cNvPr>
          <p:cNvSpPr>
            <a:spLocks noGrp="1"/>
          </p:cNvSpPr>
          <p:nvPr>
            <p:ph type="dt" sz="half" idx="10"/>
          </p:nvPr>
        </p:nvSpPr>
        <p:spPr/>
        <p:txBody>
          <a:bodyPr/>
          <a:lstStyle/>
          <a:p>
            <a:fld id="{D43582E0-58C3-4171-864A-8BA0A903643E}" type="datetimeFigureOut">
              <a:rPr lang="he-IL" smtClean="0"/>
              <a:t>י"ח/אייר/תשפ"ב</a:t>
            </a:fld>
            <a:endParaRPr lang="he-IL"/>
          </a:p>
        </p:txBody>
      </p:sp>
      <p:sp>
        <p:nvSpPr>
          <p:cNvPr id="6" name="Footer Placeholder 5">
            <a:extLst>
              <a:ext uri="{FF2B5EF4-FFF2-40B4-BE49-F238E27FC236}">
                <a16:creationId xmlns:a16="http://schemas.microsoft.com/office/drawing/2014/main" id="{FC8A03D4-889A-7DDA-4027-14E8E4582733}"/>
              </a:ext>
            </a:extLst>
          </p:cNvPr>
          <p:cNvSpPr>
            <a:spLocks noGrp="1"/>
          </p:cNvSpPr>
          <p:nvPr>
            <p:ph type="ftr" sz="quarter" idx="11"/>
          </p:nvPr>
        </p:nvSpPr>
        <p:spPr/>
        <p:txBody>
          <a:bodyPr/>
          <a:lstStyle/>
          <a:p>
            <a:endParaRPr lang="he-IL"/>
          </a:p>
        </p:txBody>
      </p:sp>
      <p:sp>
        <p:nvSpPr>
          <p:cNvPr id="7" name="Slide Number Placeholder 6">
            <a:extLst>
              <a:ext uri="{FF2B5EF4-FFF2-40B4-BE49-F238E27FC236}">
                <a16:creationId xmlns:a16="http://schemas.microsoft.com/office/drawing/2014/main" id="{55058AB4-B16F-4E6A-0E05-ADC1C39B83A1}"/>
              </a:ext>
            </a:extLst>
          </p:cNvPr>
          <p:cNvSpPr>
            <a:spLocks noGrp="1"/>
          </p:cNvSpPr>
          <p:nvPr>
            <p:ph type="sldNum" sz="quarter" idx="12"/>
          </p:nvPr>
        </p:nvSpPr>
        <p:spPr/>
        <p:txBody>
          <a:bodyPr/>
          <a:lstStyle/>
          <a:p>
            <a:fld id="{E86B1EFF-F659-4822-B167-2C846E74653E}" type="slidenum">
              <a:rPr lang="he-IL" smtClean="0"/>
              <a:t>‹#›</a:t>
            </a:fld>
            <a:endParaRPr lang="he-IL"/>
          </a:p>
        </p:txBody>
      </p:sp>
    </p:spTree>
    <p:extLst>
      <p:ext uri="{BB962C8B-B14F-4D97-AF65-F5344CB8AC3E}">
        <p14:creationId xmlns:p14="http://schemas.microsoft.com/office/powerpoint/2010/main" val="3454107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6C74FE-D730-CCEA-AA4E-F9AFE58106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he-IL"/>
          </a:p>
        </p:txBody>
      </p:sp>
      <p:sp>
        <p:nvSpPr>
          <p:cNvPr id="3" name="Text Placeholder 2">
            <a:extLst>
              <a:ext uri="{FF2B5EF4-FFF2-40B4-BE49-F238E27FC236}">
                <a16:creationId xmlns:a16="http://schemas.microsoft.com/office/drawing/2014/main" id="{7005D367-9A5D-1F42-FA2C-C94E93BFC3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a:extLst>
              <a:ext uri="{FF2B5EF4-FFF2-40B4-BE49-F238E27FC236}">
                <a16:creationId xmlns:a16="http://schemas.microsoft.com/office/drawing/2014/main" id="{54830E52-D3A4-3D3C-6703-C2495585C6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3582E0-58C3-4171-864A-8BA0A903643E}" type="datetimeFigureOut">
              <a:rPr lang="he-IL" smtClean="0"/>
              <a:t>י"ח/אייר/תשפ"ב</a:t>
            </a:fld>
            <a:endParaRPr lang="he-IL"/>
          </a:p>
        </p:txBody>
      </p:sp>
      <p:sp>
        <p:nvSpPr>
          <p:cNvPr id="5" name="Footer Placeholder 4">
            <a:extLst>
              <a:ext uri="{FF2B5EF4-FFF2-40B4-BE49-F238E27FC236}">
                <a16:creationId xmlns:a16="http://schemas.microsoft.com/office/drawing/2014/main" id="{BFDE2DC0-0C3F-BDBD-6A4D-2F7FB3280F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e-IL"/>
          </a:p>
        </p:txBody>
      </p:sp>
      <p:sp>
        <p:nvSpPr>
          <p:cNvPr id="6" name="Slide Number Placeholder 5">
            <a:extLst>
              <a:ext uri="{FF2B5EF4-FFF2-40B4-BE49-F238E27FC236}">
                <a16:creationId xmlns:a16="http://schemas.microsoft.com/office/drawing/2014/main" id="{48B35ABB-9808-095E-1C0B-830906F31A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6B1EFF-F659-4822-B167-2C846E74653E}" type="slidenum">
              <a:rPr lang="he-IL" smtClean="0"/>
              <a:t>‹#›</a:t>
            </a:fld>
            <a:endParaRPr lang="he-IL"/>
          </a:p>
        </p:txBody>
      </p:sp>
    </p:spTree>
    <p:extLst>
      <p:ext uri="{BB962C8B-B14F-4D97-AF65-F5344CB8AC3E}">
        <p14:creationId xmlns:p14="http://schemas.microsoft.com/office/powerpoint/2010/main" val="2502386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52AEF68-CBFE-DEB8-31AF-517D95316898}"/>
              </a:ext>
            </a:extLst>
          </p:cNvPr>
          <p:cNvSpPr>
            <a:spLocks noGrp="1"/>
          </p:cNvSpPr>
          <p:nvPr>
            <p:ph type="subTitle" idx="1"/>
          </p:nvPr>
        </p:nvSpPr>
        <p:spPr>
          <a:xfrm>
            <a:off x="556591" y="357809"/>
            <a:ext cx="10880035" cy="6294782"/>
          </a:xfrm>
        </p:spPr>
        <p:style>
          <a:lnRef idx="2">
            <a:schemeClr val="accent2"/>
          </a:lnRef>
          <a:fillRef idx="1">
            <a:schemeClr val="lt1"/>
          </a:fillRef>
          <a:effectRef idx="0">
            <a:schemeClr val="accent2"/>
          </a:effectRef>
          <a:fontRef idx="minor">
            <a:schemeClr val="dk1"/>
          </a:fontRef>
        </p:style>
        <p:txBody>
          <a:bodyPr>
            <a:normAutofit/>
          </a:bodyPr>
          <a:lstStyle/>
          <a:p>
            <a:endParaRPr lang="he-IL" sz="2000" dirty="0"/>
          </a:p>
          <a:p>
            <a:r>
              <a:rPr lang="he-IL" sz="2000" dirty="0"/>
              <a:t>משימת סיכום-שילוב ערכים בהוראת האזרחות </a:t>
            </a:r>
          </a:p>
          <a:p>
            <a:pPr algn="ctr" rtl="1">
              <a:lnSpc>
                <a:spcPct val="107000"/>
              </a:lnSpc>
              <a:spcAft>
                <a:spcPts val="800"/>
              </a:spcAft>
            </a:pPr>
            <a:endParaRPr lang="he-IL" sz="3200" b="1"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he-IL" sz="3200" b="1" dirty="0">
                <a:effectLst/>
                <a:latin typeface="Calibri" panose="020F0502020204030204" pitchFamily="34" charset="0"/>
                <a:ea typeface="Calibri" panose="020F0502020204030204" pitchFamily="34" charset="0"/>
                <a:cs typeface="Arial" panose="020B0604020202020204" pitchFamily="34" charset="0"/>
              </a:rPr>
              <a:t>דיאלוג מכבד </a:t>
            </a:r>
          </a:p>
          <a:p>
            <a:pPr algn="ctr" rtl="1">
              <a:lnSpc>
                <a:spcPct val="107000"/>
              </a:lnSpc>
              <a:spcAft>
                <a:spcPts val="800"/>
              </a:spcAft>
            </a:pPr>
            <a:r>
              <a:rPr lang="he-IL" sz="1800" b="1" dirty="0">
                <a:latin typeface="Calibri" panose="020F0502020204030204" pitchFamily="34" charset="0"/>
                <a:ea typeface="Calibri" panose="020F0502020204030204" pitchFamily="34" charset="0"/>
                <a:cs typeface="Arial" panose="020B0604020202020204" pitchFamily="34" charset="0"/>
              </a:rPr>
              <a:t>מה בין חופש הביטוי להסתה בהקשר מעמדה של הרשות המקומית בחברה הערבית בישראל</a:t>
            </a:r>
          </a:p>
          <a:p>
            <a:pPr algn="ctr" rtl="1">
              <a:lnSpc>
                <a:spcPct val="107000"/>
              </a:lnSpc>
              <a:spcAft>
                <a:spcPts val="800"/>
              </a:spcAft>
            </a:pPr>
            <a:endParaRPr lang="he-IL"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he-IL" sz="1800" dirty="0">
                <a:effectLst/>
                <a:latin typeface="Calibri" panose="020F0502020204030204" pitchFamily="34" charset="0"/>
                <a:ea typeface="Calibri" panose="020F0502020204030204" pitchFamily="34" charset="0"/>
                <a:cs typeface="Arial" panose="020B0604020202020204" pitchFamily="34" charset="0"/>
              </a:rPr>
              <a:t>בהדרכת: רונית </a:t>
            </a:r>
            <a:r>
              <a:rPr lang="he-IL" sz="1800" dirty="0" err="1">
                <a:effectLst/>
                <a:latin typeface="Calibri" panose="020F0502020204030204" pitchFamily="34" charset="0"/>
                <a:ea typeface="Calibri" panose="020F0502020204030204" pitchFamily="34" charset="0"/>
                <a:cs typeface="Arial" panose="020B0604020202020204" pitchFamily="34" charset="0"/>
              </a:rPr>
              <a:t>הכסטר</a:t>
            </a:r>
            <a:r>
              <a:rPr lang="he-IL" sz="1800" dirty="0">
                <a:effectLst/>
                <a:latin typeface="Calibri" panose="020F0502020204030204" pitchFamily="34" charset="0"/>
                <a:ea typeface="Calibri" panose="020F0502020204030204" pitchFamily="34" charset="0"/>
                <a:cs typeface="Arial" panose="020B0604020202020204" pitchFamily="34"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he-IL" sz="1800" dirty="0">
                <a:effectLst/>
                <a:latin typeface="Calibri" panose="020F0502020204030204" pitchFamily="34" charset="0"/>
                <a:ea typeface="Calibri" panose="020F0502020204030204" pitchFamily="34" charset="0"/>
                <a:cs typeface="Arial" panose="020B0604020202020204" pitchFamily="34" charset="0"/>
              </a:rPr>
              <a:t>מגישה: </a:t>
            </a:r>
            <a:r>
              <a:rPr lang="he-IL" sz="1800" dirty="0" err="1">
                <a:effectLst/>
                <a:latin typeface="Calibri" panose="020F0502020204030204" pitchFamily="34" charset="0"/>
                <a:ea typeface="Calibri" panose="020F0502020204030204" pitchFamily="34" charset="0"/>
                <a:cs typeface="Arial" panose="020B0604020202020204" pitchFamily="34" charset="0"/>
              </a:rPr>
              <a:t>אחלאס</a:t>
            </a:r>
            <a:r>
              <a:rPr lang="he-IL" sz="1800" dirty="0">
                <a:effectLst/>
                <a:latin typeface="Calibri" panose="020F0502020204030204" pitchFamily="34" charset="0"/>
                <a:ea typeface="Calibri" panose="020F0502020204030204" pitchFamily="34" charset="0"/>
                <a:cs typeface="Arial" panose="020B0604020202020204" pitchFamily="34" charset="0"/>
              </a:rPr>
              <a:t> כבהא</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he-IL" sz="1800" dirty="0">
                <a:effectLst/>
                <a:latin typeface="Calibri" panose="020F0502020204030204" pitchFamily="34" charset="0"/>
                <a:ea typeface="Calibri" panose="020F0502020204030204" pitchFamily="34" charset="0"/>
                <a:cs typeface="Arial" panose="020B0604020202020204" pitchFamily="34" charset="0"/>
              </a:rPr>
              <a:t>ת"ז: 027666023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he-IL" sz="1800" dirty="0">
                <a:effectLst/>
                <a:latin typeface="Calibri" panose="020F0502020204030204" pitchFamily="34" charset="0"/>
                <a:ea typeface="Calibri" panose="020F0502020204030204" pitchFamily="34" charset="0"/>
                <a:cs typeface="Arial" panose="020B0604020202020204" pitchFamily="34" charset="0"/>
              </a:rPr>
              <a:t>תאריך: 17/5/2022</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he-IL" dirty="0"/>
          </a:p>
        </p:txBody>
      </p:sp>
    </p:spTree>
    <p:extLst>
      <p:ext uri="{BB962C8B-B14F-4D97-AF65-F5344CB8AC3E}">
        <p14:creationId xmlns:p14="http://schemas.microsoft.com/office/powerpoint/2010/main" val="1797990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83978-481B-7C0A-154E-9FDF22C3DD4E}"/>
              </a:ext>
            </a:extLst>
          </p:cNvPr>
          <p:cNvSpPr>
            <a:spLocks noGrp="1"/>
          </p:cNvSpPr>
          <p:nvPr>
            <p:ph type="title"/>
          </p:nvPr>
        </p:nvSpPr>
        <p:spPr>
          <a:xfrm>
            <a:off x="371061" y="365125"/>
            <a:ext cx="11489635" cy="6287466"/>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r" rtl="1"/>
            <a:r>
              <a:rPr lang="he-IL" b="1" u="sng" dirty="0">
                <a:solidFill>
                  <a:schemeClr val="tx1">
                    <a:lumMod val="95000"/>
                    <a:lumOff val="5000"/>
                  </a:schemeClr>
                </a:solidFill>
              </a:rPr>
              <a:t>רציונל:</a:t>
            </a:r>
            <a:br>
              <a:rPr lang="he-IL" b="1" u="sng" dirty="0">
                <a:solidFill>
                  <a:schemeClr val="tx1">
                    <a:lumMod val="95000"/>
                    <a:lumOff val="5000"/>
                  </a:schemeClr>
                </a:solidFill>
              </a:rPr>
            </a:br>
            <a:r>
              <a:rPr lang="he-IL" b="1" u="sng" dirty="0">
                <a:solidFill>
                  <a:schemeClr val="tx1">
                    <a:lumMod val="95000"/>
                    <a:lumOff val="5000"/>
                  </a:schemeClr>
                </a:solidFill>
              </a:rPr>
              <a:t> </a:t>
            </a:r>
            <a:br>
              <a:rPr lang="he-IL" dirty="0"/>
            </a:br>
            <a:r>
              <a:rPr lang="he-IL" sz="2800" dirty="0">
                <a:cs typeface="+mn-cs"/>
              </a:rPr>
              <a:t>1. </a:t>
            </a:r>
            <a:r>
              <a:rPr lang="he-IL" sz="2800" b="1" dirty="0">
                <a:cs typeface="+mn-cs"/>
              </a:rPr>
              <a:t>בני 17 (י"א+ י"ב) זכאים לבחור בנציגיהם לרשות המקומית. (מעצבים את העתיד ועשויים להיות מנהיגים)</a:t>
            </a:r>
            <a:br>
              <a:rPr lang="he-IL" sz="2800" dirty="0">
                <a:cs typeface="+mn-cs"/>
              </a:rPr>
            </a:br>
            <a:br>
              <a:rPr lang="he-IL" sz="2800" dirty="0">
                <a:cs typeface="+mn-cs"/>
              </a:rPr>
            </a:br>
            <a:r>
              <a:rPr lang="he-IL" sz="2800" dirty="0">
                <a:cs typeface="+mn-cs"/>
              </a:rPr>
              <a:t>2. </a:t>
            </a:r>
            <a:r>
              <a:rPr lang="he-IL" sz="2800" b="1" dirty="0">
                <a:cs typeface="+mn-cs"/>
              </a:rPr>
              <a:t>האתגרים העומדים בפני הרשויות המקומיות הערביות. </a:t>
            </a:r>
            <a:br>
              <a:rPr lang="he-IL" sz="2800" dirty="0">
                <a:cs typeface="+mn-cs"/>
              </a:rPr>
            </a:br>
            <a:br>
              <a:rPr lang="he-IL" sz="2800" dirty="0">
                <a:cs typeface="+mn-cs"/>
              </a:rPr>
            </a:br>
            <a:r>
              <a:rPr lang="he-IL" sz="2800" dirty="0">
                <a:cs typeface="+mn-cs"/>
              </a:rPr>
              <a:t>3</a:t>
            </a:r>
            <a:r>
              <a:rPr lang="he-IL" sz="2800" b="1" dirty="0">
                <a:cs typeface="+mn-cs"/>
              </a:rPr>
              <a:t>. משבר אי האמון ההדדי, בין התושבים לנבחרי הציבור ברמה המקומית, מוביל לרוב, שיח מדכא, משפיל ופוגעני. </a:t>
            </a:r>
            <a:endParaRPr lang="he-IL" b="1" dirty="0"/>
          </a:p>
        </p:txBody>
      </p:sp>
    </p:spTree>
    <p:extLst>
      <p:ext uri="{BB962C8B-B14F-4D97-AF65-F5344CB8AC3E}">
        <p14:creationId xmlns:p14="http://schemas.microsoft.com/office/powerpoint/2010/main" val="3011133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297637F0-3135-B37E-C103-1B9E9DFC33DA}"/>
              </a:ext>
            </a:extLst>
          </p:cNvPr>
          <p:cNvSpPr/>
          <p:nvPr/>
        </p:nvSpPr>
        <p:spPr>
          <a:xfrm>
            <a:off x="424071" y="0"/>
            <a:ext cx="11025808" cy="6858000"/>
          </a:xfrm>
          <a:prstGeom prst="ellipse">
            <a:avLst/>
          </a:prstGeom>
          <a:solidFill>
            <a:schemeClr val="accent2">
              <a:lumMod val="60000"/>
              <a:lumOff val="4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he-IL" sz="5400" b="1" u="sng" dirty="0">
                <a:solidFill>
                  <a:schemeClr val="tx1">
                    <a:lumMod val="95000"/>
                    <a:lumOff val="5000"/>
                  </a:schemeClr>
                </a:solidFill>
              </a:rPr>
              <a:t>מטרות ויעדים </a:t>
            </a:r>
          </a:p>
          <a:p>
            <a:pPr marL="457200" indent="-457200" algn="r" rtl="1">
              <a:buFont typeface="Wingdings" panose="05000000000000000000" pitchFamily="2" charset="2"/>
              <a:buChar char="q"/>
            </a:pPr>
            <a:r>
              <a:rPr lang="he-IL" sz="3200" b="1" dirty="0">
                <a:solidFill>
                  <a:schemeClr val="bg1"/>
                </a:solidFill>
              </a:rPr>
              <a:t>חינוך לדיאלוג מכבד בין התלמידים(תושבים) לבין נציגיהם ברשות המקומית. </a:t>
            </a:r>
          </a:p>
          <a:p>
            <a:pPr marL="457200" indent="-457200" algn="r" rtl="1">
              <a:buFont typeface="Wingdings" panose="05000000000000000000" pitchFamily="2" charset="2"/>
              <a:buChar char="q"/>
            </a:pPr>
            <a:r>
              <a:rPr lang="he-IL" sz="3200" b="1" dirty="0">
                <a:solidFill>
                  <a:schemeClr val="bg1"/>
                </a:solidFill>
              </a:rPr>
              <a:t>חינוך למעורבות חברתית ולאזרחות פעילה.</a:t>
            </a:r>
          </a:p>
          <a:p>
            <a:pPr marL="457200" indent="-457200" algn="r" rtl="1">
              <a:buFont typeface="Wingdings" panose="05000000000000000000" pitchFamily="2" charset="2"/>
              <a:buChar char="q"/>
            </a:pPr>
            <a:r>
              <a:rPr lang="he-IL" sz="3200" b="1" dirty="0">
                <a:solidFill>
                  <a:schemeClr val="bg1"/>
                </a:solidFill>
              </a:rPr>
              <a:t>טיפוח זיקה ושייכות בין התושבים לרשות המקומית. </a:t>
            </a:r>
          </a:p>
          <a:p>
            <a:pPr marL="457200" indent="-457200" algn="r" rtl="1">
              <a:buFont typeface="Wingdings" panose="05000000000000000000" pitchFamily="2" charset="2"/>
              <a:buChar char="q"/>
            </a:pPr>
            <a:r>
              <a:rPr lang="he-IL" sz="3200" b="1" dirty="0">
                <a:solidFill>
                  <a:schemeClr val="bg1"/>
                </a:solidFill>
              </a:rPr>
              <a:t>עידוד חשיבה הביקורתית המתבססת  על ידע ,ערכים ונתונים רלוונטיים.  </a:t>
            </a:r>
          </a:p>
        </p:txBody>
      </p:sp>
    </p:spTree>
    <p:extLst>
      <p:ext uri="{BB962C8B-B14F-4D97-AF65-F5344CB8AC3E}">
        <p14:creationId xmlns:p14="http://schemas.microsoft.com/office/powerpoint/2010/main" val="1218502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1856B-9610-D762-F4D0-B2D3CF782AC5}"/>
              </a:ext>
            </a:extLst>
          </p:cNvPr>
          <p:cNvSpPr>
            <a:spLocks noGrp="1"/>
          </p:cNvSpPr>
          <p:nvPr>
            <p:ph type="title"/>
          </p:nvPr>
        </p:nvSpPr>
        <p:spPr/>
        <p:txBody>
          <a:bodyPr/>
          <a:lstStyle/>
          <a:p>
            <a:pPr marL="571500" indent="-571500" algn="r" rtl="1">
              <a:buFont typeface="Wingdings" panose="05000000000000000000" pitchFamily="2" charset="2"/>
              <a:buChar char="q"/>
            </a:pPr>
            <a:r>
              <a:rPr lang="he-IL" dirty="0"/>
              <a:t>חשוב לדעת </a:t>
            </a:r>
          </a:p>
        </p:txBody>
      </p:sp>
      <p:sp>
        <p:nvSpPr>
          <p:cNvPr id="3" name="Content Placeholder 2">
            <a:extLst>
              <a:ext uri="{FF2B5EF4-FFF2-40B4-BE49-F238E27FC236}">
                <a16:creationId xmlns:a16="http://schemas.microsoft.com/office/drawing/2014/main" id="{A75FC20F-ACC0-0EF9-A09D-6D38781BF592}"/>
              </a:ext>
            </a:extLst>
          </p:cNvPr>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algn="r" rtl="1"/>
            <a:r>
              <a:rPr lang="he-IL" sz="2400" b="1" u="sng" dirty="0">
                <a:latin typeface="Arial" panose="020B0604020202020204" pitchFamily="34" charset="0"/>
                <a:cs typeface="Arial" panose="020B0604020202020204" pitchFamily="34" charset="0"/>
              </a:rPr>
              <a:t>אוכלוסיית היעד</a:t>
            </a:r>
            <a:r>
              <a:rPr lang="he-IL" sz="2400" dirty="0">
                <a:latin typeface="Arial" panose="020B0604020202020204" pitchFamily="34" charset="0"/>
                <a:cs typeface="Arial" panose="020B0604020202020204" pitchFamily="34" charset="0"/>
              </a:rPr>
              <a:t>: כיתות י-י"ב, רגילות. </a:t>
            </a:r>
          </a:p>
          <a:p>
            <a:pPr algn="r" rtl="1"/>
            <a:r>
              <a:rPr lang="he-IL" sz="2400" b="1" u="sng" dirty="0">
                <a:latin typeface="Arial" panose="020B0604020202020204" pitchFamily="34" charset="0"/>
                <a:cs typeface="Arial" panose="020B0604020202020204" pitchFamily="34" charset="0"/>
              </a:rPr>
              <a:t>זמן: </a:t>
            </a:r>
            <a:r>
              <a:rPr lang="he-IL" sz="2400" dirty="0">
                <a:latin typeface="Arial" panose="020B0604020202020204" pitchFamily="34" charset="0"/>
                <a:cs typeface="Arial" panose="020B0604020202020204" pitchFamily="34" charset="0"/>
              </a:rPr>
              <a:t>90 דק. + סיור מודרך למועצה המקומית.</a:t>
            </a:r>
          </a:p>
          <a:p>
            <a:pPr algn="r" rtl="1">
              <a:lnSpc>
                <a:spcPct val="107000"/>
              </a:lnSpc>
              <a:spcAft>
                <a:spcPts val="800"/>
              </a:spcAft>
            </a:pPr>
            <a:r>
              <a:rPr lang="he-IL" sz="2400" b="1" u="sng" dirty="0">
                <a:effectLst/>
                <a:latin typeface="Arial" panose="020B0604020202020204" pitchFamily="34" charset="0"/>
                <a:ea typeface="Calibri" panose="020F0502020204030204" pitchFamily="34" charset="0"/>
                <a:cs typeface="Arial" panose="020B0604020202020204" pitchFamily="34" charset="0"/>
              </a:rPr>
              <a:t>תנאי בסיסי</a:t>
            </a:r>
            <a:r>
              <a:rPr lang="he-IL" sz="2400" u="sng" dirty="0">
                <a:effectLst/>
                <a:latin typeface="Arial" panose="020B0604020202020204" pitchFamily="34" charset="0"/>
                <a:ea typeface="Calibri" panose="020F0502020204030204" pitchFamily="34" charset="0"/>
                <a:cs typeface="Arial" panose="020B0604020202020204" pitchFamily="34" charset="0"/>
              </a:rPr>
              <a:t>: </a:t>
            </a:r>
            <a:r>
              <a:rPr lang="he-IL" sz="2400" dirty="0">
                <a:effectLst/>
                <a:latin typeface="Arial" panose="020B0604020202020204" pitchFamily="34" charset="0"/>
                <a:ea typeface="Calibri" panose="020F0502020204030204" pitchFamily="34" charset="0"/>
                <a:cs typeface="Arial" panose="020B0604020202020204" pitchFamily="34" charset="0"/>
              </a:rPr>
              <a:t>התלמידים סיימו ללמוד את אשכול השלטון המקומי: תפקידים, סמכויות, יחסי גומלין בין השלטון המקומי למרכזי והאתגרים שכל רשות מקומית צריכה להתמודד איתם ובמיוחד, את אלה הקשורים לחברה הערבית. </a:t>
            </a:r>
          </a:p>
          <a:p>
            <a:pPr algn="r" rtl="1">
              <a:lnSpc>
                <a:spcPct val="107000"/>
              </a:lnSpc>
              <a:spcAft>
                <a:spcPts val="800"/>
              </a:spcAft>
            </a:pPr>
            <a:r>
              <a:rPr lang="he-IL" sz="2400" b="1" u="sng" dirty="0">
                <a:latin typeface="Arial" panose="020B0604020202020204" pitchFamily="34" charset="0"/>
                <a:ea typeface="Calibri" panose="020F0502020204030204" pitchFamily="34" charset="0"/>
                <a:cs typeface="Arial" panose="020B0604020202020204" pitchFamily="34" charset="0"/>
              </a:rPr>
              <a:t>תוצרים מצופים: </a:t>
            </a:r>
            <a:r>
              <a:rPr lang="he-IL" sz="2400" u="sng" dirty="0">
                <a:latin typeface="Arial" panose="020B0604020202020204" pitchFamily="34" charset="0"/>
                <a:ea typeface="Calibri" panose="020F0502020204030204" pitchFamily="34" charset="0"/>
                <a:cs typeface="Arial" panose="020B0604020202020204" pitchFamily="34" charset="0"/>
              </a:rPr>
              <a:t>טווח קצר</a:t>
            </a:r>
            <a:r>
              <a:rPr lang="he-IL" sz="2400" dirty="0">
                <a:latin typeface="Arial" panose="020B0604020202020204" pitchFamily="34" charset="0"/>
                <a:ea typeface="Calibri" panose="020F0502020204030204" pitchFamily="34" charset="0"/>
                <a:cs typeface="Arial" panose="020B0604020202020204" pitchFamily="34" charset="0"/>
              </a:rPr>
              <a:t>: התלמידים יכירו מקרוב את המבנה ההיררכי של המועצה המקומית, דרך עבודתה, ישאלו שאלות, יביעו עמדות ודעות כלפיה (חשיבה ביקורתית). </a:t>
            </a:r>
            <a:r>
              <a:rPr lang="he-IL" sz="2400" u="sng" dirty="0">
                <a:latin typeface="Arial" panose="020B0604020202020204" pitchFamily="34" charset="0"/>
                <a:ea typeface="Calibri" panose="020F0502020204030204" pitchFamily="34" charset="0"/>
                <a:cs typeface="Arial" panose="020B0604020202020204" pitchFamily="34" charset="0"/>
              </a:rPr>
              <a:t>טווח ארוך</a:t>
            </a:r>
            <a:r>
              <a:rPr lang="he-IL" sz="2400" dirty="0">
                <a:latin typeface="Arial" panose="020B0604020202020204" pitchFamily="34" charset="0"/>
                <a:ea typeface="Calibri" panose="020F0502020204030204" pitchFamily="34" charset="0"/>
                <a:cs typeface="Arial" panose="020B0604020202020204" pitchFamily="34" charset="0"/>
              </a:rPr>
              <a:t>: ההשתתפות בבחירות לרשות המקומית תהיה מושכלת ואחראית. יצירת מנהיגות חברתית, אקטיביסטית בקהילה שבה התלמידים חיים.   </a:t>
            </a:r>
            <a:endParaRPr lang="he-IL" sz="2400" dirty="0">
              <a:effectLst/>
              <a:latin typeface="Arial" panose="020B060402020202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algn="r" rtl="1"/>
            <a:endParaRPr lang="he-IL" dirty="0"/>
          </a:p>
        </p:txBody>
      </p:sp>
      <p:sp>
        <p:nvSpPr>
          <p:cNvPr id="4" name="Arrow: Down 3">
            <a:extLst>
              <a:ext uri="{FF2B5EF4-FFF2-40B4-BE49-F238E27FC236}">
                <a16:creationId xmlns:a16="http://schemas.microsoft.com/office/drawing/2014/main" id="{E7DE847D-7339-A2BB-F69D-3D0E33D5A170}"/>
              </a:ext>
            </a:extLst>
          </p:cNvPr>
          <p:cNvSpPr/>
          <p:nvPr/>
        </p:nvSpPr>
        <p:spPr>
          <a:xfrm>
            <a:off x="6877877" y="779749"/>
            <a:ext cx="1696279" cy="978408"/>
          </a:xfrm>
          <a:prstGeom prst="downArrow">
            <a:avLst>
              <a:gd name="adj1" fmla="val 50000"/>
              <a:gd name="adj2" fmla="val 48645"/>
            </a:avLst>
          </a:prstGeom>
          <a:solidFill>
            <a:schemeClr val="accent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427699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A07FC-C7E1-665D-DAC4-DAEB8391FA00}"/>
              </a:ext>
            </a:extLst>
          </p:cNvPr>
          <p:cNvSpPr>
            <a:spLocks noGrp="1"/>
          </p:cNvSpPr>
          <p:nvPr>
            <p:ph type="title"/>
          </p:nvPr>
        </p:nvSpPr>
        <p:spPr>
          <a:xfrm>
            <a:off x="1487556" y="172106"/>
            <a:ext cx="10515600" cy="910828"/>
          </a:xfrm>
        </p:spPr>
        <p:txBody>
          <a:bodyPr/>
          <a:lstStyle/>
          <a:p>
            <a:pPr marL="571500" indent="-571500" algn="r" rtl="1">
              <a:buFont typeface="Wingdings" panose="05000000000000000000" pitchFamily="2" charset="2"/>
              <a:buChar char="q"/>
            </a:pPr>
            <a:r>
              <a:rPr lang="he-IL" dirty="0"/>
              <a:t>תיאור </a:t>
            </a:r>
          </a:p>
        </p:txBody>
      </p:sp>
      <p:sp>
        <p:nvSpPr>
          <p:cNvPr id="3" name="Content Placeholder 2">
            <a:extLst>
              <a:ext uri="{FF2B5EF4-FFF2-40B4-BE49-F238E27FC236}">
                <a16:creationId xmlns:a16="http://schemas.microsoft.com/office/drawing/2014/main" id="{8B7160AF-C556-6F46-0DE5-F097189667E8}"/>
              </a:ext>
            </a:extLst>
          </p:cNvPr>
          <p:cNvSpPr>
            <a:spLocks noGrp="1"/>
          </p:cNvSpPr>
          <p:nvPr>
            <p:ph idx="1"/>
          </p:nvPr>
        </p:nvSpPr>
        <p:spPr/>
        <p:txBody>
          <a:bodyPr/>
          <a:lstStyle/>
          <a:p>
            <a:pPr marL="0" indent="0" algn="r" rtl="1">
              <a:buNone/>
            </a:pPr>
            <a:r>
              <a:rPr lang="he-IL" dirty="0"/>
              <a:t> </a:t>
            </a:r>
          </a:p>
        </p:txBody>
      </p:sp>
      <p:graphicFrame>
        <p:nvGraphicFramePr>
          <p:cNvPr id="5" name="Diagram 4">
            <a:extLst>
              <a:ext uri="{FF2B5EF4-FFF2-40B4-BE49-F238E27FC236}">
                <a16:creationId xmlns:a16="http://schemas.microsoft.com/office/drawing/2014/main" id="{1158ECE9-9F39-7954-E83E-D8BBD5DC61EF}"/>
              </a:ext>
            </a:extLst>
          </p:cNvPr>
          <p:cNvGraphicFramePr/>
          <p:nvPr>
            <p:extLst>
              <p:ext uri="{D42A27DB-BD31-4B8C-83A1-F6EECF244321}">
                <p14:modId xmlns:p14="http://schemas.microsoft.com/office/powerpoint/2010/main" val="1849932883"/>
              </p:ext>
            </p:extLst>
          </p:nvPr>
        </p:nvGraphicFramePr>
        <p:xfrm>
          <a:off x="334441" y="980662"/>
          <a:ext cx="11446742" cy="5196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0263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1D63B-3B44-C823-07C3-0E6E0DD810B9}"/>
              </a:ext>
            </a:extLst>
          </p:cNvPr>
          <p:cNvSpPr>
            <a:spLocks noGrp="1"/>
          </p:cNvSpPr>
          <p:nvPr>
            <p:ph type="title"/>
          </p:nvPr>
        </p:nvSpPr>
        <p:spPr>
          <a:xfrm>
            <a:off x="4393095" y="245856"/>
            <a:ext cx="3405809" cy="1325563"/>
          </a:xfrm>
        </p:spPr>
        <p:txBody>
          <a:bodyPr>
            <a:normAutofit/>
          </a:bodyPr>
          <a:lstStyle/>
          <a:p>
            <a:pPr algn="ctr" rtl="1"/>
            <a:r>
              <a:rPr lang="he-IL" sz="2000" b="1" dirty="0">
                <a:latin typeface="Arial" panose="020B0604020202020204" pitchFamily="34" charset="0"/>
                <a:cs typeface="Arial" panose="020B0604020202020204" pitchFamily="34" charset="0"/>
              </a:rPr>
              <a:t>משחק: </a:t>
            </a:r>
            <a:br>
              <a:rPr lang="he-IL" sz="2000" b="1" dirty="0">
                <a:latin typeface="Arial" panose="020B0604020202020204" pitchFamily="34" charset="0"/>
                <a:cs typeface="Arial" panose="020B0604020202020204" pitchFamily="34" charset="0"/>
              </a:rPr>
            </a:br>
            <a:r>
              <a:rPr lang="he-IL" sz="2000" b="1" dirty="0">
                <a:latin typeface="Arial" panose="020B0604020202020204" pitchFamily="34" charset="0"/>
                <a:cs typeface="Arial" panose="020B0604020202020204" pitchFamily="34" charset="0"/>
              </a:rPr>
              <a:t>דנים ומחליטים שמות הרחובות </a:t>
            </a:r>
            <a:r>
              <a:rPr lang="en-US" sz="2000" b="1" dirty="0">
                <a:latin typeface="Arial" panose="020B0604020202020204" pitchFamily="34" charset="0"/>
                <a:cs typeface="Arial" panose="020B0604020202020204" pitchFamily="34" charset="0"/>
              </a:rPr>
              <a:t>To be education </a:t>
            </a:r>
            <a:endParaRPr lang="he-IL" sz="2000" b="1" dirty="0">
              <a:latin typeface="Arial" panose="020B0604020202020204" pitchFamily="34" charset="0"/>
              <a:cs typeface="Arial" panose="020B0604020202020204" pitchFamily="34" charset="0"/>
            </a:endParaRPr>
          </a:p>
        </p:txBody>
      </p:sp>
      <p:graphicFrame>
        <p:nvGraphicFramePr>
          <p:cNvPr id="3" name="Diagram 2">
            <a:extLst>
              <a:ext uri="{FF2B5EF4-FFF2-40B4-BE49-F238E27FC236}">
                <a16:creationId xmlns:a16="http://schemas.microsoft.com/office/drawing/2014/main" id="{BB92193D-DD94-1760-0D68-A7481C220003}"/>
              </a:ext>
            </a:extLst>
          </p:cNvPr>
          <p:cNvGraphicFramePr/>
          <p:nvPr>
            <p:extLst>
              <p:ext uri="{D42A27DB-BD31-4B8C-83A1-F6EECF244321}">
                <p14:modId xmlns:p14="http://schemas.microsoft.com/office/powerpoint/2010/main" val="718119879"/>
              </p:ext>
            </p:extLst>
          </p:nvPr>
        </p:nvGraphicFramePr>
        <p:xfrm>
          <a:off x="1049726" y="1457739"/>
          <a:ext cx="6117689" cy="4728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croll: Vertical 3">
            <a:extLst>
              <a:ext uri="{FF2B5EF4-FFF2-40B4-BE49-F238E27FC236}">
                <a16:creationId xmlns:a16="http://schemas.microsoft.com/office/drawing/2014/main" id="{C560ABB0-E34F-DF34-94C2-85B0BF90B904}"/>
              </a:ext>
            </a:extLst>
          </p:cNvPr>
          <p:cNvSpPr/>
          <p:nvPr/>
        </p:nvSpPr>
        <p:spPr>
          <a:xfrm>
            <a:off x="7381461" y="483404"/>
            <a:ext cx="4638261" cy="5837883"/>
          </a:xfrm>
          <a:prstGeom prst="verticalScroll">
            <a:avLst/>
          </a:prstGeom>
          <a:solidFill>
            <a:schemeClr val="accent2">
              <a:lumMod val="60000"/>
              <a:lumOff val="40000"/>
            </a:schemeClr>
          </a:solidFill>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u="sng" dirty="0">
                <a:solidFill>
                  <a:schemeClr val="tx1"/>
                </a:solidFill>
              </a:rPr>
              <a:t>הדיון בנושא(</a:t>
            </a:r>
            <a:r>
              <a:rPr lang="he-IL" sz="2400" b="1" u="sng" dirty="0" err="1">
                <a:solidFill>
                  <a:schemeClr val="tx1"/>
                </a:solidFill>
              </a:rPr>
              <a:t>דלימה</a:t>
            </a:r>
            <a:r>
              <a:rPr lang="he-IL" sz="2400" b="1" u="sng" dirty="0">
                <a:solidFill>
                  <a:schemeClr val="tx1"/>
                </a:solidFill>
              </a:rPr>
              <a:t>) יהיה בהתאם למודל חמשת השלבים: </a:t>
            </a:r>
          </a:p>
          <a:p>
            <a:pPr marL="457200" indent="-457200" algn="r" rtl="1">
              <a:buAutoNum type="arabicPeriod"/>
            </a:pPr>
            <a:r>
              <a:rPr lang="he-IL" sz="2000" b="1" dirty="0">
                <a:solidFill>
                  <a:schemeClr val="bg1"/>
                </a:solidFill>
              </a:rPr>
              <a:t>דנים בנושא מול כל הכיתה. </a:t>
            </a:r>
          </a:p>
          <a:p>
            <a:pPr marL="457200" indent="-457200" algn="r" rtl="1">
              <a:buAutoNum type="arabicPeriod"/>
            </a:pPr>
            <a:r>
              <a:rPr lang="he-IL" sz="2000" b="1" dirty="0">
                <a:solidFill>
                  <a:schemeClr val="bg1"/>
                </a:solidFill>
              </a:rPr>
              <a:t>כל תלמיד מחליט באיזו עמדה הוא מצדד. </a:t>
            </a:r>
          </a:p>
          <a:p>
            <a:pPr marL="457200" indent="-457200" algn="r" rtl="1">
              <a:buAutoNum type="arabicPeriod"/>
            </a:pPr>
            <a:r>
              <a:rPr lang="he-IL" sz="2000" b="1" dirty="0">
                <a:solidFill>
                  <a:schemeClr val="bg1"/>
                </a:solidFill>
              </a:rPr>
              <a:t>מחלקים את הכיתה לקבוצות הומוגניות בעד/נגד. </a:t>
            </a:r>
          </a:p>
          <a:p>
            <a:pPr marL="457200" indent="-457200" algn="r" rtl="1">
              <a:buAutoNum type="arabicPeriod"/>
            </a:pPr>
            <a:r>
              <a:rPr lang="he-IL" sz="2000" b="1" dirty="0">
                <a:solidFill>
                  <a:schemeClr val="bg1"/>
                </a:solidFill>
              </a:rPr>
              <a:t>דיון בתוך הקבוצה. </a:t>
            </a:r>
          </a:p>
          <a:p>
            <a:pPr marL="457200" indent="-457200" algn="r" rtl="1">
              <a:buAutoNum type="arabicPeriod"/>
            </a:pPr>
            <a:r>
              <a:rPr lang="he-IL" sz="2000" b="1" dirty="0">
                <a:solidFill>
                  <a:schemeClr val="bg1"/>
                </a:solidFill>
              </a:rPr>
              <a:t>כל קבוצה בוחרת נציג המנמק את עמדתה מול הכיתה, ומזמינים דיון רחב לכל תלמידי הכיתה. </a:t>
            </a:r>
          </a:p>
          <a:p>
            <a:pPr marL="457200" indent="-457200" algn="ctr" rtl="1">
              <a:buAutoNum type="arabicPeriod"/>
            </a:pPr>
            <a:endParaRPr lang="he-IL" sz="2000" b="1" dirty="0">
              <a:solidFill>
                <a:schemeClr val="bg1"/>
              </a:solidFill>
            </a:endParaRPr>
          </a:p>
        </p:txBody>
      </p:sp>
      <p:sp>
        <p:nvSpPr>
          <p:cNvPr id="5" name="Star: 24 Points 4">
            <a:extLst>
              <a:ext uri="{FF2B5EF4-FFF2-40B4-BE49-F238E27FC236}">
                <a16:creationId xmlns:a16="http://schemas.microsoft.com/office/drawing/2014/main" id="{4A0C37D7-8711-EC4B-8AF1-3446FC0F57FB}"/>
              </a:ext>
            </a:extLst>
          </p:cNvPr>
          <p:cNvSpPr/>
          <p:nvPr/>
        </p:nvSpPr>
        <p:spPr>
          <a:xfrm>
            <a:off x="6480313" y="2994992"/>
            <a:ext cx="1802296" cy="1325562"/>
          </a:xfrm>
          <a:prstGeom prst="star24">
            <a:avLst/>
          </a:prstGeom>
          <a:solidFill>
            <a:schemeClr val="accent2">
              <a:lumMod val="60000"/>
              <a:lumOff val="4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a:solidFill>
                  <a:schemeClr val="tx1"/>
                </a:solidFill>
                <a:latin typeface="Arial" panose="020B0604020202020204" pitchFamily="34" charset="0"/>
                <a:cs typeface="Arial" panose="020B0604020202020204" pitchFamily="34" charset="0"/>
              </a:rPr>
              <a:t>20 דק</a:t>
            </a:r>
          </a:p>
        </p:txBody>
      </p:sp>
    </p:spTree>
    <p:extLst>
      <p:ext uri="{BB962C8B-B14F-4D97-AF65-F5344CB8AC3E}">
        <p14:creationId xmlns:p14="http://schemas.microsoft.com/office/powerpoint/2010/main" val="3833978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B4648-71C1-707A-86E2-9930F17916E5}"/>
              </a:ext>
            </a:extLst>
          </p:cNvPr>
          <p:cNvSpPr>
            <a:spLocks noGrp="1"/>
          </p:cNvSpPr>
          <p:nvPr>
            <p:ph type="title"/>
          </p:nvPr>
        </p:nvSpPr>
        <p:spPr>
          <a:xfrm>
            <a:off x="9037982" y="365126"/>
            <a:ext cx="2315817" cy="642040"/>
          </a:xfrm>
          <a:solidFill>
            <a:schemeClr val="accent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r" rtl="1"/>
            <a:r>
              <a:rPr lang="he-IL" sz="2800" b="1" dirty="0"/>
              <a:t>סגירת מעגל 15 דק</a:t>
            </a:r>
          </a:p>
        </p:txBody>
      </p:sp>
      <p:sp>
        <p:nvSpPr>
          <p:cNvPr id="3" name="Content Placeholder 2">
            <a:extLst>
              <a:ext uri="{FF2B5EF4-FFF2-40B4-BE49-F238E27FC236}">
                <a16:creationId xmlns:a16="http://schemas.microsoft.com/office/drawing/2014/main" id="{ABEE997D-09A5-286B-C4B3-1A89AB14578E}"/>
              </a:ext>
            </a:extLst>
          </p:cNvPr>
          <p:cNvSpPr>
            <a:spLocks noGrp="1"/>
          </p:cNvSpPr>
          <p:nvPr>
            <p:ph idx="1"/>
          </p:nvPr>
        </p:nvSpPr>
        <p:spPr>
          <a:xfrm>
            <a:off x="838200" y="1311965"/>
            <a:ext cx="10515600" cy="4864998"/>
          </a:xfrm>
        </p:spPr>
        <p:txBody>
          <a:bodyPr/>
          <a:lstStyle/>
          <a:p>
            <a:pPr algn="r" rtl="1"/>
            <a:r>
              <a:rPr lang="he-IL" sz="3200" b="1" dirty="0">
                <a:latin typeface="Arial" panose="020B0604020202020204" pitchFamily="34" charset="0"/>
                <a:cs typeface="Arial" panose="020B0604020202020204" pitchFamily="34" charset="0"/>
              </a:rPr>
              <a:t>הכרנו את המבנה הארגוני של המועצה המקומית </a:t>
            </a:r>
            <a:r>
              <a:rPr lang="he-IL" sz="3200" b="1" dirty="0" err="1">
                <a:latin typeface="Arial" panose="020B0604020202020204" pitchFamily="34" charset="0"/>
                <a:cs typeface="Arial" panose="020B0604020202020204" pitchFamily="34" charset="0"/>
              </a:rPr>
              <a:t>בסמ"ה</a:t>
            </a:r>
            <a:r>
              <a:rPr lang="he-IL" sz="3200" b="1" dirty="0">
                <a:latin typeface="Arial" panose="020B0604020202020204" pitchFamily="34" charset="0"/>
                <a:cs typeface="Arial" panose="020B0604020202020204" pitchFamily="34" charset="0"/>
              </a:rPr>
              <a:t>. (דרך האתר הרשמי/רשתות חברתיות למיניהן) </a:t>
            </a:r>
          </a:p>
          <a:p>
            <a:pPr algn="r" rtl="1"/>
            <a:r>
              <a:rPr lang="he-IL" sz="3200" b="1" dirty="0">
                <a:latin typeface="Arial" panose="020B0604020202020204" pitchFamily="34" charset="0"/>
                <a:cs typeface="Arial" panose="020B0604020202020204" pitchFamily="34" charset="0"/>
              </a:rPr>
              <a:t>התוודענו למהות עבודתה ומחויבותה מול התושבים. </a:t>
            </a:r>
          </a:p>
          <a:p>
            <a:pPr algn="r" rtl="1"/>
            <a:r>
              <a:rPr lang="he-IL" sz="3200" b="1" dirty="0">
                <a:latin typeface="Arial" panose="020B0604020202020204" pitchFamily="34" charset="0"/>
                <a:cs typeface="Arial" panose="020B0604020202020204" pitchFamily="34" charset="0"/>
              </a:rPr>
              <a:t>חווינו תהליך של קבלת החלטות(לדוגמה), המלווה את עבודתה היומיומית של המועצה.</a:t>
            </a:r>
          </a:p>
          <a:p>
            <a:pPr algn="r" rtl="1"/>
            <a:r>
              <a:rPr lang="he-IL" sz="3200" b="1" dirty="0">
                <a:latin typeface="Arial" panose="020B0604020202020204" pitchFamily="34" charset="0"/>
                <a:cs typeface="Arial" panose="020B0604020202020204" pitchFamily="34" charset="0"/>
              </a:rPr>
              <a:t>בואו נתארגן ונעשה סיור מודרך, ניפגש עם ראש המועצה ועם שאר מנהלי המחלקות והעובדים השונים. </a:t>
            </a:r>
          </a:p>
          <a:p>
            <a:pPr algn="r" rtl="1"/>
            <a:r>
              <a:rPr lang="he-IL" b="1" dirty="0">
                <a:solidFill>
                  <a:schemeClr val="accent2">
                    <a:lumMod val="50000"/>
                  </a:schemeClr>
                </a:solidFill>
                <a:highlight>
                  <a:srgbClr val="FF0000"/>
                </a:highlight>
              </a:rPr>
              <a:t>עבודת בית: הכנת שאלות לקראת הסיור. </a:t>
            </a:r>
          </a:p>
          <a:p>
            <a:pPr algn="r" rtl="1"/>
            <a:endParaRPr lang="he-IL" dirty="0"/>
          </a:p>
          <a:p>
            <a:pPr algn="r" rtl="1"/>
            <a:endParaRPr lang="he-IL" dirty="0"/>
          </a:p>
        </p:txBody>
      </p:sp>
    </p:spTree>
    <p:extLst>
      <p:ext uri="{BB962C8B-B14F-4D97-AF65-F5344CB8AC3E}">
        <p14:creationId xmlns:p14="http://schemas.microsoft.com/office/powerpoint/2010/main" val="1944464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0858B84-F2F1-A8B8-5C68-BDCD46A46D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296" y="309977"/>
            <a:ext cx="4956313" cy="3294615"/>
          </a:xfrm>
          <a:prstGeom prst="rect">
            <a:avLst/>
          </a:prstGeom>
        </p:spPr>
      </p:pic>
      <p:pic>
        <p:nvPicPr>
          <p:cNvPr id="7" name="Picture 6">
            <a:extLst>
              <a:ext uri="{FF2B5EF4-FFF2-40B4-BE49-F238E27FC236}">
                <a16:creationId xmlns:a16="http://schemas.microsoft.com/office/drawing/2014/main" id="{4A231051-BB51-E720-5DBA-E622F97901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296" y="3495260"/>
            <a:ext cx="6135756" cy="3052763"/>
          </a:xfrm>
          <a:prstGeom prst="rect">
            <a:avLst/>
          </a:prstGeom>
        </p:spPr>
      </p:pic>
      <p:pic>
        <p:nvPicPr>
          <p:cNvPr id="9" name="Picture 8">
            <a:extLst>
              <a:ext uri="{FF2B5EF4-FFF2-40B4-BE49-F238E27FC236}">
                <a16:creationId xmlns:a16="http://schemas.microsoft.com/office/drawing/2014/main" id="{38A9F4A8-EAE1-A329-293D-9343942C32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34609" y="145050"/>
            <a:ext cx="4121426" cy="3230522"/>
          </a:xfrm>
          <a:prstGeom prst="rect">
            <a:avLst/>
          </a:prstGeom>
        </p:spPr>
      </p:pic>
      <p:pic>
        <p:nvPicPr>
          <p:cNvPr id="11" name="Picture 10">
            <a:extLst>
              <a:ext uri="{FF2B5EF4-FFF2-40B4-BE49-F238E27FC236}">
                <a16:creationId xmlns:a16="http://schemas.microsoft.com/office/drawing/2014/main" id="{201342B8-CB3E-D4EA-BEC5-0B505072C8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81419" y="145050"/>
            <a:ext cx="2579224" cy="2340459"/>
          </a:xfrm>
          <a:prstGeom prst="rect">
            <a:avLst/>
          </a:prstGeom>
        </p:spPr>
      </p:pic>
      <p:pic>
        <p:nvPicPr>
          <p:cNvPr id="13" name="Picture 12">
            <a:extLst>
              <a:ext uri="{FF2B5EF4-FFF2-40B4-BE49-F238E27FC236}">
                <a16:creationId xmlns:a16="http://schemas.microsoft.com/office/drawing/2014/main" id="{E74ED38A-5C0B-43DB-E0FD-35F2F97CD90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42921" y="3428999"/>
            <a:ext cx="5017722" cy="3052763"/>
          </a:xfrm>
          <a:prstGeom prst="rect">
            <a:avLst/>
          </a:prstGeom>
        </p:spPr>
      </p:pic>
      <p:pic>
        <p:nvPicPr>
          <p:cNvPr id="15" name="Picture 14">
            <a:extLst>
              <a:ext uri="{FF2B5EF4-FFF2-40B4-BE49-F238E27FC236}">
                <a16:creationId xmlns:a16="http://schemas.microsoft.com/office/drawing/2014/main" id="{21BEFAA1-B382-0DD0-AAD5-B4CE8F43DE4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122725">
            <a:off x="4709912" y="3343877"/>
            <a:ext cx="3167269" cy="2665550"/>
          </a:xfrm>
          <a:prstGeom prst="rect">
            <a:avLst/>
          </a:prstGeom>
        </p:spPr>
      </p:pic>
      <p:pic>
        <p:nvPicPr>
          <p:cNvPr id="17" name="Picture 16">
            <a:extLst>
              <a:ext uri="{FF2B5EF4-FFF2-40B4-BE49-F238E27FC236}">
                <a16:creationId xmlns:a16="http://schemas.microsoft.com/office/drawing/2014/main" id="{68A30E3F-7C52-824C-CE60-FD3D2C96A16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231750">
            <a:off x="8766900" y="1517064"/>
            <a:ext cx="2996368" cy="3077858"/>
          </a:xfrm>
          <a:prstGeom prst="rect">
            <a:avLst/>
          </a:prstGeom>
        </p:spPr>
      </p:pic>
      <p:sp>
        <p:nvSpPr>
          <p:cNvPr id="2" name="Title 1">
            <a:extLst>
              <a:ext uri="{FF2B5EF4-FFF2-40B4-BE49-F238E27FC236}">
                <a16:creationId xmlns:a16="http://schemas.microsoft.com/office/drawing/2014/main" id="{888B4648-71C1-707A-86E2-9930F17916E5}"/>
              </a:ext>
            </a:extLst>
          </p:cNvPr>
          <p:cNvSpPr>
            <a:spLocks noGrp="1"/>
          </p:cNvSpPr>
          <p:nvPr>
            <p:ph type="title"/>
          </p:nvPr>
        </p:nvSpPr>
        <p:spPr>
          <a:xfrm>
            <a:off x="6302296" y="489571"/>
            <a:ext cx="2315817" cy="642040"/>
          </a:xfrm>
          <a:solidFill>
            <a:schemeClr val="accent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r" rtl="1"/>
            <a:r>
              <a:rPr lang="he-IL" sz="2800" b="1" dirty="0"/>
              <a:t>סיור במועצה </a:t>
            </a:r>
          </a:p>
        </p:txBody>
      </p:sp>
    </p:spTree>
    <p:extLst>
      <p:ext uri="{BB962C8B-B14F-4D97-AF65-F5344CB8AC3E}">
        <p14:creationId xmlns:p14="http://schemas.microsoft.com/office/powerpoint/2010/main" val="1033061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F57A-08C1-332B-1BE9-14D0C86041F0}"/>
              </a:ext>
            </a:extLst>
          </p:cNvPr>
          <p:cNvSpPr>
            <a:spLocks noGrp="1"/>
          </p:cNvSpPr>
          <p:nvPr>
            <p:ph type="title"/>
          </p:nvPr>
        </p:nvSpPr>
        <p:spPr>
          <a:xfrm>
            <a:off x="9130748" y="365126"/>
            <a:ext cx="2223052" cy="774562"/>
          </a:xfrm>
          <a:solidFill>
            <a:schemeClr val="accent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algn="r" rtl="1"/>
            <a:r>
              <a:rPr lang="he-IL" dirty="0"/>
              <a:t>רפליקציה </a:t>
            </a:r>
          </a:p>
        </p:txBody>
      </p:sp>
      <p:sp>
        <p:nvSpPr>
          <p:cNvPr id="3" name="Content Placeholder 2">
            <a:extLst>
              <a:ext uri="{FF2B5EF4-FFF2-40B4-BE49-F238E27FC236}">
                <a16:creationId xmlns:a16="http://schemas.microsoft.com/office/drawing/2014/main" id="{FA5DD95C-BD0A-3E0C-1BDB-E08F30EC11EF}"/>
              </a:ext>
            </a:extLst>
          </p:cNvPr>
          <p:cNvSpPr>
            <a:spLocks noGrp="1"/>
          </p:cNvSpPr>
          <p:nvPr>
            <p:ph idx="1"/>
          </p:nvPr>
        </p:nvSpPr>
        <p:spPr>
          <a:xfrm>
            <a:off x="838200" y="1417983"/>
            <a:ext cx="10515600" cy="4758980"/>
          </a:xfrm>
        </p:spPr>
        <p:style>
          <a:lnRef idx="2">
            <a:schemeClr val="accent2"/>
          </a:lnRef>
          <a:fillRef idx="1">
            <a:schemeClr val="lt1"/>
          </a:fillRef>
          <a:effectRef idx="0">
            <a:schemeClr val="accent2"/>
          </a:effectRef>
          <a:fontRef idx="minor">
            <a:schemeClr val="dk1"/>
          </a:fontRef>
        </p:style>
        <p:txBody>
          <a:bodyPr/>
          <a:lstStyle/>
          <a:p>
            <a:pPr algn="r" rtl="1"/>
            <a:r>
              <a:rPr lang="he-IL" sz="2000" dirty="0"/>
              <a:t>במשימה זו, ניסיתי בקטנה להציג יחידה מורחבת, המשלבת בין התכנים באזרחות לבין חינוך לערכים: השלטון המקומי הוא אחד ממוסדות המדינה החשובים ביותר לעיצוב המציאות החברתית. התלמידים בתיכון הם תושבים שיש בידיהם כוח השפעה, לכן מן הראוי להיות מעורבים. </a:t>
            </a:r>
          </a:p>
          <a:p>
            <a:pPr algn="r" rtl="1"/>
            <a:r>
              <a:rPr lang="he-IL" sz="2000" dirty="0"/>
              <a:t>הדיונים בסוגיית סמכויותיה של המועצה המקומית, הדילמה שהוזמנה לכיתה בעניין שמות הרחובות, והשאלות שהפנו התלמידים לראש המועצה ולמנהלי המחלקות, בעת הסיור, כל זה נתן לתלמידים לפתח דיאלוג מכבד, סובלני ואמפתי. המאפשר להם פיתוח אישיות עצמאית, אחראית ומחויבת כלפי החברה שהם חיים בה. </a:t>
            </a:r>
          </a:p>
          <a:p>
            <a:pPr algn="r" rtl="1"/>
            <a:r>
              <a:rPr lang="he-IL" sz="2000" dirty="0"/>
              <a:t>הדיון בדילמה לפי מודל חמשת השלבים, אפשר לתלמידים לבחון מחדש את עמדותיהם, להשוות עם עמדות עמיתיהם ולתת הערכה מחודשת. תוך מתן הזדמנות ללמידה שיתופית. </a:t>
            </a:r>
          </a:p>
          <a:p>
            <a:pPr algn="r" rtl="1"/>
            <a:r>
              <a:rPr lang="he-IL" sz="2000" dirty="0"/>
              <a:t>התוכנה של </a:t>
            </a:r>
            <a:r>
              <a:rPr lang="en-US" sz="2000" dirty="0"/>
              <a:t>to be education</a:t>
            </a:r>
            <a:r>
              <a:rPr lang="he-IL" sz="2000" dirty="0"/>
              <a:t> משכה אותי במיוחד. הכנתי מין הצעה(טיוטה) למשחק תפקידים הקשור לדילמת קבלת ההחלטות במועצה אך, לצערי לא יצא לי ליישם את זה, אשתדל לקראת השנה הבאה. </a:t>
            </a:r>
          </a:p>
          <a:p>
            <a:pPr algn="r" rtl="1"/>
            <a:r>
              <a:rPr lang="he-IL" sz="2000" dirty="0"/>
              <a:t>נהניתי מאוד מהשתלמות זו, המנחה חשפה אותנו לכלי הוראה חדשניים ולתפיסה המערכתית ערכית, הפגינה רמה גבוהה של סובלנות והתחשבות......תודה מקרב לב. </a:t>
            </a:r>
          </a:p>
          <a:p>
            <a:pPr algn="r" rtl="1"/>
            <a:endParaRPr lang="he-IL" dirty="0"/>
          </a:p>
        </p:txBody>
      </p:sp>
    </p:spTree>
    <p:extLst>
      <p:ext uri="{BB962C8B-B14F-4D97-AF65-F5344CB8AC3E}">
        <p14:creationId xmlns:p14="http://schemas.microsoft.com/office/powerpoint/2010/main" val="3496908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867</Words>
  <Application>Microsoft Office PowerPoint</Application>
  <PresentationFormat>Widescreen</PresentationFormat>
  <Paragraphs>64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PowerPoint Presentation</vt:lpstr>
      <vt:lpstr>רציונל:   1. בני 17 (י"א+ י"ב) זכאים לבחור בנציגיהם לרשות המקומית. (מעצבים את העתיד ועשויים להיות מנהיגים)  2. האתגרים העומדים בפני הרשויות המקומיות הערביות.   3. משבר אי האמון ההדדי, בין התושבים לנבחרי הציבור ברמה המקומית, מוביל לרוב, שיח מדכא, משפיל ופוגעני. </vt:lpstr>
      <vt:lpstr>PowerPoint Presentation</vt:lpstr>
      <vt:lpstr>חשוב לדעת </vt:lpstr>
      <vt:lpstr>תיאור </vt:lpstr>
      <vt:lpstr>משחק:  דנים ומחליטים שמות הרחובות To be education </vt:lpstr>
      <vt:lpstr>סגירת מעגל 15 דק</vt:lpstr>
      <vt:lpstr>סיור במועצה </vt:lpstr>
      <vt:lpstr>רפליקציה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zainab kabha</dc:creator>
  <cp:lastModifiedBy>zainab kabha</cp:lastModifiedBy>
  <cp:revision>2</cp:revision>
  <dcterms:created xsi:type="dcterms:W3CDTF">2022-05-19T17:52:47Z</dcterms:created>
  <dcterms:modified xsi:type="dcterms:W3CDTF">2022-05-19T21:08:01Z</dcterms:modified>
</cp:coreProperties>
</file>