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1"/>
  </p:notesMasterIdLst>
  <p:sldIdLst>
    <p:sldId id="256" r:id="rId2"/>
    <p:sldId id="268" r:id="rId3"/>
    <p:sldId id="258" r:id="rId4"/>
    <p:sldId id="269" r:id="rId5"/>
    <p:sldId id="262" r:id="rId6"/>
    <p:sldId id="266" r:id="rId7"/>
    <p:sldId id="263" r:id="rId8"/>
    <p:sldId id="270" r:id="rId9"/>
    <p:sldId id="264" r:id="rId10"/>
    <p:sldId id="267" r:id="rId11"/>
    <p:sldId id="273" r:id="rId12"/>
    <p:sldId id="272" r:id="rId13"/>
    <p:sldId id="30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3" r:id="rId22"/>
    <p:sldId id="300" r:id="rId23"/>
    <p:sldId id="302" r:id="rId24"/>
    <p:sldId id="284" r:id="rId25"/>
    <p:sldId id="285" r:id="rId26"/>
    <p:sldId id="286" r:id="rId27"/>
    <p:sldId id="289" r:id="rId28"/>
    <p:sldId id="290" r:id="rId29"/>
    <p:sldId id="261" r:id="rId3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B12"/>
    <a:srgbClr val="0A121C"/>
    <a:srgbClr val="F2F2F2"/>
    <a:srgbClr val="FFFFFF"/>
    <a:srgbClr val="D60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78382" autoAdjust="0"/>
    <p:restoredTop sz="94676" autoAdjust="0"/>
  </p:normalViewPr>
  <p:slideViewPr>
    <p:cSldViewPr>
      <p:cViewPr varScale="1">
        <p:scale>
          <a:sx n="65" d="100"/>
          <a:sy n="65" d="100"/>
        </p:scale>
        <p:origin x="120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7B3A005-BC7F-4214-82D9-927AD2E0A7D9}" type="datetimeFigureOut">
              <a:rPr lang="he-IL" smtClean="0"/>
              <a:t>י'/חשון/תשפ"א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6127B68-0C68-4B9A-BB5D-C8CE4E3D7E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299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27B68-0C68-4B9A-BB5D-C8CE4E3D7E19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604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י'/חשון/תשפ"א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249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י'/חשון/תשפ"א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75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י'/חשון/תשפ"א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74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י'/חשון/תשפ"א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777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י'/חשון/תשפ"א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258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י'/חשון/תשפ"א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1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י'/חשון/תשפ"א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34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י'/חשון/תשפ"א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670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י'/חשון/תשפ"א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591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י'/חשון/תשפ"א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66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י'/חשון/תשפ"א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231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1E74-4F5C-47A7-9439-00B986BE87E4}" type="datetimeFigureOut">
              <a:rPr lang="he-IL" smtClean="0"/>
              <a:t>י'/חשון/תשפ"א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מציין מיקום של כותרת תחתונה 2"/>
          <p:cNvSpPr txBox="1">
            <a:spLocks/>
          </p:cNvSpPr>
          <p:nvPr userDrawn="1"/>
        </p:nvSpPr>
        <p:spPr>
          <a:xfrm>
            <a:off x="2584450" y="6409258"/>
            <a:ext cx="3975100" cy="692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פיתוח אורי אלון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ארגז הכלים למורה המקוון</a:t>
            </a:r>
          </a:p>
          <a:p>
            <a:pPr algn="ctr">
              <a:defRPr/>
            </a:pPr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נייד- 052-8910507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428" y="-330886"/>
            <a:ext cx="9598956" cy="719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לבן 4"/>
          <p:cNvSpPr/>
          <p:nvPr/>
        </p:nvSpPr>
        <p:spPr>
          <a:xfrm>
            <a:off x="7596336" y="6165304"/>
            <a:ext cx="1728192" cy="692696"/>
          </a:xfrm>
          <a:prstGeom prst="rect">
            <a:avLst/>
          </a:prstGeom>
          <a:solidFill>
            <a:srgbClr val="060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לחצן פעולה: קדימה או הבא 3">
            <a:hlinkClick r:id="" action="ppaction://hlinkshowjump?jump=nextslide" highlightClick="1"/>
          </p:cNvPr>
          <p:cNvSpPr/>
          <p:nvPr/>
        </p:nvSpPr>
        <p:spPr>
          <a:xfrm>
            <a:off x="8316416" y="6165304"/>
            <a:ext cx="707030" cy="50075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1691680" y="5607308"/>
            <a:ext cx="561662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/>
                </a:solidFill>
              </a:rPr>
              <a:t>רחל אמנו – י"א מרחשוון</a:t>
            </a:r>
          </a:p>
          <a:p>
            <a:pPr algn="ctr"/>
            <a:r>
              <a:rPr lang="he-IL" sz="2800" dirty="0">
                <a:solidFill>
                  <a:schemeClr val="bg1"/>
                </a:solidFill>
              </a:rPr>
              <a:t> </a:t>
            </a:r>
            <a:endParaRPr lang="he-IL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File:RACHEL'S TOMB IN BETHLEHEM. קבר רחל בבית לחם.D836-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92" y="-145487"/>
            <a:ext cx="7620000" cy="56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he/a/a2/Altapilethamil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84" y="1340768"/>
            <a:ext cx="2880319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888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3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4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8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כיצד הפסוק מתאר את רחל?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אישה יראת ה'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עיניה רכות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אם כל חי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/>
              <a:t>יפת תואר ויפת מראה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8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42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5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7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באיזה מקום גדלה רחל?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שנער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err="1"/>
              <a:t>חרן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כנען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מצרים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640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78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6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6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מה הסיבה שיעקב לא קבר את רחל במערת המכפלה?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כאשר רחל נפטרה מערת המכפלה עדיין לא </a:t>
            </a:r>
            <a:r>
              <a:rPr lang="he-IL" dirty="0" err="1"/>
              <a:t>היתה</a:t>
            </a:r>
            <a:r>
              <a:rPr lang="he-IL" dirty="0"/>
              <a:t> שייכת לאבות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הוא ידע שבמקום קבורתה תקום עיר חשובה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הוא ידע שבני ישראל יעברו במקום ההוא בדרכם לגולה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לא היה מקום במערת המכפלה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388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25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7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5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רחל נישאה לבן של רבקה. </a:t>
            </a:r>
          </a:p>
          <a:p>
            <a:pPr algn="ctr"/>
            <a:r>
              <a:rPr lang="he-IL" dirty="0"/>
              <a:t>איזה קשר משפחתי נוסף היה ביניהן?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רבקה </a:t>
            </a:r>
            <a:r>
              <a:rPr lang="he-IL" dirty="0" err="1"/>
              <a:t>היתה</a:t>
            </a:r>
            <a:r>
              <a:rPr lang="he-IL" dirty="0"/>
              <a:t> בת דודה של רחל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רבקה </a:t>
            </a:r>
            <a:r>
              <a:rPr lang="he-IL" dirty="0" err="1"/>
              <a:t>היתה</a:t>
            </a:r>
            <a:r>
              <a:rPr lang="he-IL" dirty="0"/>
              <a:t> הדודה של רחל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לא היה ביניהן קשר משפחתי נוסף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רבקה גם </a:t>
            </a:r>
            <a:r>
              <a:rPr lang="he-IL" dirty="0" err="1"/>
              <a:t>היתה</a:t>
            </a:r>
            <a:r>
              <a:rPr lang="he-IL" dirty="0"/>
              <a:t> הסבתא של רחל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449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0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8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4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מה גנבה רחל?</a:t>
            </a:r>
            <a:endParaRPr lang="en-US" dirty="0"/>
          </a:p>
          <a:p>
            <a:pPr algn="ctr"/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את בגד הציד מנמרוד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את הבכורה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את הסימן של אחותה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את התרפים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167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04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3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9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3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מי היו הבנים של רחל?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יששכר וזבולון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דן ונפתלי 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יוסף ובנימין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גד ואשר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881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05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10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2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מי אמר:  "ייתן ה' את </a:t>
            </a:r>
            <a:r>
              <a:rPr lang="he-IL" dirty="0" err="1"/>
              <a:t>האשה</a:t>
            </a:r>
            <a:r>
              <a:rPr lang="he-IL" dirty="0"/>
              <a:t> הבאה אל ביתך כרחל וכלאה אשר בנו שתיהם את בית ישראל"?</a:t>
            </a:r>
            <a:endParaRPr lang="en-US" dirty="0"/>
          </a:p>
          <a:p>
            <a:pPr algn="ctr"/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זקני בית לחם ברכו את בועז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אלישע בירך את בעלה של </a:t>
            </a:r>
            <a:r>
              <a:rPr lang="he-IL" dirty="0" err="1"/>
              <a:t>האשה</a:t>
            </a:r>
            <a:r>
              <a:rPr lang="he-IL" dirty="0"/>
              <a:t> </a:t>
            </a:r>
            <a:r>
              <a:rPr lang="he-IL" dirty="0" err="1"/>
              <a:t>השונמית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שמואל בירך את דוד המלך כאשר דוד נשא את מיכל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יתרו את משה כאשר משה נשא את ציפורה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6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25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11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מי </a:t>
            </a:r>
            <a:r>
              <a:rPr lang="he-IL" dirty="0" err="1"/>
              <a:t>היתה</a:t>
            </a:r>
            <a:r>
              <a:rPr lang="he-IL" dirty="0"/>
              <a:t> שפחתה של רחל?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דבורה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בלהה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זלפה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נעמה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510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12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0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מהו "תיקון רחל"?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מבצע רחב היקף לשיפוץ קבר רחל לאחר מלחמת ששת הימים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תפילה שמתפללים ביום פטירת רחל, בקשת סליחה על כך שהיא לא נקברה במערת המכפלה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חלק מתיקון חצות. תפילה של צער על חורבן בין המקדש בחצות הלילה. 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ברכה שאומרים על תבשיל ומאפה כאשר יום טוב חל בערב שבת. 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966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41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6"/>
          <a:stretch/>
        </p:blipFill>
        <p:spPr bwMode="auto">
          <a:xfrm>
            <a:off x="4056" y="692696"/>
            <a:ext cx="9139944" cy="518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 מעוגל 2"/>
          <p:cNvSpPr/>
          <p:nvPr/>
        </p:nvSpPr>
        <p:spPr>
          <a:xfrm rot="20565490">
            <a:off x="1679994" y="1470107"/>
            <a:ext cx="5819858" cy="3787831"/>
          </a:xfrm>
          <a:prstGeom prst="roundRect">
            <a:avLst>
              <a:gd name="adj" fmla="val 2809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כל הכבוד!</a:t>
            </a:r>
          </a:p>
          <a:p>
            <a:pPr algn="ctr"/>
            <a:r>
              <a:rPr lang="he-IL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זכית במיליון</a:t>
            </a:r>
          </a:p>
        </p:txBody>
      </p:sp>
    </p:spTree>
    <p:extLst>
      <p:ext uri="{BB962C8B-B14F-4D97-AF65-F5344CB8AC3E}">
        <p14:creationId xmlns:p14="http://schemas.microsoft.com/office/powerpoint/2010/main" val="3064813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0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12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אני אחותה של רחל. מי אני? 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נעמה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לאה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רבקה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יוכבד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516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24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11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he-IL" dirty="0"/>
              <a:t>אני האבא של רחל.  מי אני?</a:t>
            </a:r>
            <a:endParaRPr lang="en-US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הרן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אברהם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err="1"/>
              <a:t>נחור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לבן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12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10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2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10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היכן נקברה רחל אמנו?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על אם הדרך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בדרך אפרת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כל התשובות נכונות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בבית לחם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827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1" animBg="1"/>
      <p:bldP spid="2055" grpId="2" animBg="1"/>
      <p:bldP spid="2055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48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3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9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3297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אני הסבא של רחל.  מי אני?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הרן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בתואל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לבן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err="1"/>
              <a:t>נחור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618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394</Words>
  <Application>Microsoft Office PowerPoint</Application>
  <PresentationFormat>‫הצגה על המסך (4:3)</PresentationFormat>
  <Paragraphs>123</Paragraphs>
  <Slides>29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29</vt:i4>
      </vt:variant>
    </vt:vector>
  </HeadingPairs>
  <TitlesOfParts>
    <vt:vector size="32" baseType="lpstr">
      <vt:lpstr>Arial</vt:lpstr>
      <vt:lpstr>Calibri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אורי אלון-ארגז הכלים למורה המקוון</dc:creator>
  <cp:lastModifiedBy>User</cp:lastModifiedBy>
  <cp:revision>39</cp:revision>
  <dcterms:created xsi:type="dcterms:W3CDTF">2011-07-18T06:54:24Z</dcterms:created>
  <dcterms:modified xsi:type="dcterms:W3CDTF">2020-10-28T16:10:20Z</dcterms:modified>
</cp:coreProperties>
</file>