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en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AAB3BE-4131-4A35-BE6C-FA809BF3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DBEFF9-CBC4-4146-90F8-4B5FD2DA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696337-F4EE-40A0-AA6B-B086E1D6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139B-561F-4825-B6E8-0704D6AF1984}" type="datetimeFigureOut">
              <a:rPr lang="en-IL" smtClean="0"/>
              <a:t>12/30/2021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3B5E3F1-2909-4FCF-B916-4A987040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72867BF-CEBC-4A9D-99BE-52755B97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DD24-CE5D-4B5C-AD8B-DB5FC891874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1131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9A8FB90-41A0-4CB7-AAF7-AD2AB695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A67D00-33B5-48D2-8264-0965D700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A97A2A-1384-4CBC-98A7-C2AD9F291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139B-561F-4825-B6E8-0704D6AF1984}" type="datetimeFigureOut">
              <a:rPr lang="en-IL" smtClean="0"/>
              <a:t>12/30/2021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E39F6A-A31F-49F8-BC05-90D632E8A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6D1F9E-BA09-402E-8033-0AB60D9D5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2DD24-CE5D-4B5C-AD8B-DB5FC891874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474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C3BE4F0E-4B93-4A29-B39B-D651DCAF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388D63E3-6B47-4550-8C02-7B5894D9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82735"/>
            <a:ext cx="1051560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cs typeface="BN Zika" panose="02000000000000000000" pitchFamily="2" charset="-79"/>
              </a:rPr>
              <a:t>הזמנה ללמידה</a:t>
            </a:r>
            <a:endParaRPr lang="en-IL" sz="4900" dirty="0">
              <a:solidFill>
                <a:srgbClr val="000000"/>
              </a:solidFill>
              <a:latin typeface="BN Zika" panose="02000000000000000000" pitchFamily="2" charset="-79"/>
              <a:cs typeface="BN Zika" panose="02000000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3485B6-5294-4BD2-9E62-A412BF12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0585"/>
            <a:ext cx="10515600" cy="566878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60000"/>
              </a:lnSpc>
            </a:pPr>
            <a:r>
              <a:rPr lang="he-IL" sz="6200" b="1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המאפיינים המשפטיים- נורמטיביים המאפיינים את מדינת ישראל כמדינה יהודית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אתם חברי כנסת חדשים ואתה מעוניינים לקדם חקיקה של חוקים שיבטאו את יהדותה של המדינה . נסחו חוק אחד שיבטא את התובנות הרגשות והעניינים שאתם רוצים לקדם בנושא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התלמידים הציעו חוקים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חשבו על יתרונות החוק וחסרונותיו. אח"כ חלקו את החוקים שהצעתם לקטגוריות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הוראה של החוקים ע"פ הנדרש בחומר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הזמנה ללמידה סליחה על השאלה – לסקרן. מוטיב סימן השאלה 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חשיבה יצירתית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נגיעה ורלוונטיות לחייו של התלמיד ערכים מחשבות תובנות רגשות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אקטיביות</a:t>
            </a:r>
          </a:p>
          <a:p>
            <a:pPr>
              <a:lnSpc>
                <a:spcPct val="160000"/>
              </a:lnSpc>
            </a:pPr>
            <a:r>
              <a:rPr lang="he-IL" sz="4900" dirty="0">
                <a:solidFill>
                  <a:srgbClr val="000000"/>
                </a:solidFill>
                <a:latin typeface="BN Zika" panose="02000000000000000000" pitchFamily="2" charset="-79"/>
                <a:ea typeface="+mj-ea"/>
                <a:cs typeface="BN Zika" panose="02000000000000000000" pitchFamily="2" charset="-79"/>
              </a:rPr>
              <a:t>ביקורתיות ביחס לחוקים שלמדנו  </a:t>
            </a:r>
            <a:endParaRPr lang="en-IL" sz="4900" dirty="0">
              <a:solidFill>
                <a:srgbClr val="000000"/>
              </a:solidFill>
              <a:latin typeface="BN Zika" panose="02000000000000000000" pitchFamily="2" charset="-79"/>
              <a:ea typeface="+mj-ea"/>
              <a:cs typeface="BN Zika" panose="02000000000000000000" pitchFamily="2" charset="-79"/>
            </a:endParaRPr>
          </a:p>
          <a:p>
            <a:endParaRPr lang="he-IL" dirty="0"/>
          </a:p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2EC4448-5A20-4A2A-ABD3-A0681526C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67646"/>
            <a:ext cx="1173131" cy="6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169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931</Words>
  <Application>Microsoft Office PowerPoint</Application>
  <PresentationFormat>מסך רחב</PresentationFormat>
  <Paragraphs>50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הזמנה ללמידה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קהילת מורי האזרחות ברשת אמית</dc:title>
  <dc:creator>Elad Rozen</dc:creator>
  <cp:lastModifiedBy>משתמש לא ידוע</cp:lastModifiedBy>
  <cp:revision>9</cp:revision>
  <dcterms:created xsi:type="dcterms:W3CDTF">2021-10-16T18:50:49Z</dcterms:created>
  <dcterms:modified xsi:type="dcterms:W3CDTF">2021-12-30T13:44:55Z</dcterms:modified>
</cp:coreProperties>
</file>