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76" r:id="rId1"/>
  </p:sldMasterIdLst>
  <p:sldIdLst>
    <p:sldId id="258" r:id="rId2"/>
    <p:sldId id="260" r:id="rId3"/>
    <p:sldId id="277" r:id="rId4"/>
    <p:sldId id="261" r:id="rId5"/>
    <p:sldId id="28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2" r:id="rId25"/>
    <p:sldId id="283" r:id="rId26"/>
    <p:sldId id="284" r:id="rId27"/>
    <p:sldId id="285" r:id="rId28"/>
    <p:sldId id="286" r:id="rId29"/>
    <p:sldId id="287" r:id="rId30"/>
    <p:sldId id="300" r:id="rId31"/>
    <p:sldId id="301" r:id="rId32"/>
    <p:sldId id="302" r:id="rId33"/>
    <p:sldId id="312" r:id="rId34"/>
    <p:sldId id="303" r:id="rId35"/>
    <p:sldId id="308" r:id="rId36"/>
    <p:sldId id="309" r:id="rId37"/>
    <p:sldId id="310" r:id="rId38"/>
    <p:sldId id="311" r:id="rId39"/>
    <p:sldId id="313" r:id="rId40"/>
    <p:sldId id="314" r:id="rId41"/>
    <p:sldId id="315" r:id="rId42"/>
    <p:sldId id="316" r:id="rId43"/>
    <p:sldId id="317" r:id="rId44"/>
    <p:sldId id="318" r:id="rId45"/>
    <p:sldId id="319" r:id="rId46"/>
    <p:sldId id="320" r:id="rId47"/>
    <p:sldId id="321" r:id="rId4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סגנון בהיר 1 - הדגשה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סגנון בהיר 3 - הדגשה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4660"/>
  </p:normalViewPr>
  <p:slideViewPr>
    <p:cSldViewPr snapToGrid="0">
      <p:cViewPr varScale="1">
        <p:scale>
          <a:sx n="75" d="100"/>
          <a:sy n="75" d="100"/>
        </p:scale>
        <p:origin x="28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BC06C5-1300-493D-B8C2-F91DF1371629}" type="doc">
      <dgm:prSet loTypeId="urn:microsoft.com/office/officeart/2005/8/layout/orgChart1" loCatId="hierarchy" qsTypeId="urn:microsoft.com/office/officeart/2005/8/quickstyle/3d2" qsCatId="3D" csTypeId="urn:microsoft.com/office/officeart/2005/8/colors/colorful5" csCatId="colorful" phldr="1"/>
      <dgm:spPr/>
      <dgm:t>
        <a:bodyPr/>
        <a:lstStyle/>
        <a:p>
          <a:pPr rtl="1"/>
          <a:endParaRPr lang="he-IL"/>
        </a:p>
      </dgm:t>
    </dgm:pt>
    <dgm:pt modelId="{118043E4-943F-402E-B198-8CFA98A6E5E3}">
      <dgm:prSet phldrT="[טקסט]"/>
      <dgm:spPr/>
      <dgm:t>
        <a:bodyPr/>
        <a:lstStyle/>
        <a:p>
          <a:pPr algn="ctr" rtl="1"/>
          <a:r>
            <a:rPr lang="he-IL" dirty="0"/>
            <a:t>עקרונות הדמוקרטיה</a:t>
          </a:r>
        </a:p>
      </dgm:t>
    </dgm:pt>
    <dgm:pt modelId="{3820F975-13D1-4CE4-9E1E-25FF41558FF6}" type="parTrans" cxnId="{DF6059B5-2D0B-4C9F-BF8B-B02411229E06}">
      <dgm:prSet/>
      <dgm:spPr/>
      <dgm:t>
        <a:bodyPr/>
        <a:lstStyle/>
        <a:p>
          <a:pPr rtl="1"/>
          <a:endParaRPr lang="he-IL"/>
        </a:p>
      </dgm:t>
    </dgm:pt>
    <dgm:pt modelId="{863CB833-734C-4BBE-A4B7-0E36D83C6D25}" type="sibTrans" cxnId="{DF6059B5-2D0B-4C9F-BF8B-B02411229E06}">
      <dgm:prSet/>
      <dgm:spPr/>
      <dgm:t>
        <a:bodyPr/>
        <a:lstStyle/>
        <a:p>
          <a:pPr rtl="1"/>
          <a:endParaRPr lang="he-IL"/>
        </a:p>
      </dgm:t>
    </dgm:pt>
    <dgm:pt modelId="{DE2AE02E-A990-4E32-9748-1017C21580D9}">
      <dgm:prSet phldrT="[טקסט]"/>
      <dgm:spPr/>
      <dgm:t>
        <a:bodyPr/>
        <a:lstStyle/>
        <a:p>
          <a:pPr algn="ctr" rtl="1"/>
          <a:r>
            <a:rPr lang="he-IL" dirty="0"/>
            <a:t>הגבלת השלטון</a:t>
          </a:r>
        </a:p>
      </dgm:t>
    </dgm:pt>
    <dgm:pt modelId="{998B16E5-ED75-4231-93B3-336AE478FED7}" type="sibTrans" cxnId="{0B3433BC-FE55-4740-91B7-C281C1CCD63D}">
      <dgm:prSet/>
      <dgm:spPr/>
      <dgm:t>
        <a:bodyPr/>
        <a:lstStyle/>
        <a:p>
          <a:pPr rtl="1"/>
          <a:endParaRPr lang="he-IL"/>
        </a:p>
      </dgm:t>
    </dgm:pt>
    <dgm:pt modelId="{6180A839-FA24-46E1-B971-33B4F9843DD9}" type="parTrans" cxnId="{0B3433BC-FE55-4740-91B7-C281C1CCD63D}">
      <dgm:prSet/>
      <dgm:spPr/>
      <dgm:t>
        <a:bodyPr/>
        <a:lstStyle/>
        <a:p>
          <a:pPr algn="ctr" rtl="1"/>
          <a:endParaRPr lang="he-IL"/>
        </a:p>
      </dgm:t>
    </dgm:pt>
    <dgm:pt modelId="{0B411D9E-FF44-45B2-A77E-DCBEDAE9466A}">
      <dgm:prSet phldrT="[טקסט]"/>
      <dgm:spPr/>
      <dgm:t>
        <a:bodyPr/>
        <a:lstStyle/>
        <a:p>
          <a:pPr algn="ctr" rtl="1"/>
          <a:r>
            <a:rPr lang="he-IL" dirty="0"/>
            <a:t>שלטון החוק</a:t>
          </a:r>
        </a:p>
      </dgm:t>
    </dgm:pt>
    <dgm:pt modelId="{CA27D8B2-442A-4DC0-8162-283E7708EEE9}" type="sibTrans" cxnId="{655E399D-22BD-49E6-B75F-8AE4EEE5C666}">
      <dgm:prSet/>
      <dgm:spPr/>
      <dgm:t>
        <a:bodyPr/>
        <a:lstStyle/>
        <a:p>
          <a:pPr rtl="1"/>
          <a:endParaRPr lang="he-IL"/>
        </a:p>
      </dgm:t>
    </dgm:pt>
    <dgm:pt modelId="{044AB90D-14DE-4A7A-B724-E3156F3F6D0B}" type="parTrans" cxnId="{655E399D-22BD-49E6-B75F-8AE4EEE5C666}">
      <dgm:prSet/>
      <dgm:spPr/>
      <dgm:t>
        <a:bodyPr/>
        <a:lstStyle/>
        <a:p>
          <a:pPr algn="ctr" rtl="1"/>
          <a:endParaRPr lang="he-IL"/>
        </a:p>
      </dgm:t>
    </dgm:pt>
    <dgm:pt modelId="{CD52092C-49EC-4C52-BB31-7E605B5F770D}">
      <dgm:prSet phldrT="[טקסט]"/>
      <dgm:spPr/>
      <dgm:t>
        <a:bodyPr/>
        <a:lstStyle/>
        <a:p>
          <a:pPr algn="ctr" rtl="1"/>
          <a:r>
            <a:rPr lang="he-IL" dirty="0"/>
            <a:t>הכרעת הרוב</a:t>
          </a:r>
        </a:p>
      </dgm:t>
    </dgm:pt>
    <dgm:pt modelId="{367A6C66-BBF3-45D1-8997-D394BE958C80}" type="parTrans" cxnId="{02B07DB8-9982-4736-B428-75CBEA470B9C}">
      <dgm:prSet/>
      <dgm:spPr/>
      <dgm:t>
        <a:bodyPr/>
        <a:lstStyle/>
        <a:p>
          <a:pPr algn="ctr" rtl="1"/>
          <a:endParaRPr lang="he-IL"/>
        </a:p>
      </dgm:t>
    </dgm:pt>
    <dgm:pt modelId="{F9025E16-2741-47EE-ADED-B2AB1BF0273A}" type="sibTrans" cxnId="{02B07DB8-9982-4736-B428-75CBEA470B9C}">
      <dgm:prSet/>
      <dgm:spPr/>
      <dgm:t>
        <a:bodyPr/>
        <a:lstStyle/>
        <a:p>
          <a:pPr rtl="1"/>
          <a:endParaRPr lang="he-IL"/>
        </a:p>
      </dgm:t>
    </dgm:pt>
    <dgm:pt modelId="{CF9522EE-E65D-4A75-9322-DF3841DBD777}">
      <dgm:prSet phldrT="[טקסט]"/>
      <dgm:spPr/>
      <dgm:t>
        <a:bodyPr/>
        <a:lstStyle/>
        <a:p>
          <a:pPr algn="ctr" rtl="1"/>
          <a:r>
            <a:rPr lang="he-IL" dirty="0"/>
            <a:t>הסכמיות</a:t>
          </a:r>
        </a:p>
      </dgm:t>
    </dgm:pt>
    <dgm:pt modelId="{CCFF2E9B-529E-48CD-90C1-CE96F43AAF9D}" type="parTrans" cxnId="{2C696562-E920-4355-BD8C-01DD8820C608}">
      <dgm:prSet/>
      <dgm:spPr/>
      <dgm:t>
        <a:bodyPr/>
        <a:lstStyle/>
        <a:p>
          <a:pPr algn="ctr" rtl="1"/>
          <a:endParaRPr lang="he-IL"/>
        </a:p>
      </dgm:t>
    </dgm:pt>
    <dgm:pt modelId="{37943B78-79DA-4F13-BFA2-7D87BDF9445F}" type="sibTrans" cxnId="{2C696562-E920-4355-BD8C-01DD8820C608}">
      <dgm:prSet/>
      <dgm:spPr/>
      <dgm:t>
        <a:bodyPr/>
        <a:lstStyle/>
        <a:p>
          <a:pPr rtl="1"/>
          <a:endParaRPr lang="he-IL"/>
        </a:p>
      </dgm:t>
    </dgm:pt>
    <dgm:pt modelId="{4F5666BA-4259-4E97-B618-65E4A46019AD}">
      <dgm:prSet phldrT="[טקסט]"/>
      <dgm:spPr/>
      <dgm:t>
        <a:bodyPr/>
        <a:lstStyle/>
        <a:p>
          <a:pPr algn="ctr" rtl="1"/>
          <a:r>
            <a:rPr lang="he-IL" dirty="0"/>
            <a:t>סובלנות</a:t>
          </a:r>
        </a:p>
      </dgm:t>
    </dgm:pt>
    <dgm:pt modelId="{C089C5F3-7A5B-409E-8031-E18DC5BBC5C2}" type="parTrans" cxnId="{4CDF0072-69AE-4A44-ADF3-0B0310584E3F}">
      <dgm:prSet/>
      <dgm:spPr/>
      <dgm:t>
        <a:bodyPr/>
        <a:lstStyle/>
        <a:p>
          <a:pPr algn="ctr" rtl="1"/>
          <a:endParaRPr lang="he-IL"/>
        </a:p>
      </dgm:t>
    </dgm:pt>
    <dgm:pt modelId="{21EEF397-CFB8-4B2E-B2E4-4ED474F85B3B}" type="sibTrans" cxnId="{4CDF0072-69AE-4A44-ADF3-0B0310584E3F}">
      <dgm:prSet/>
      <dgm:spPr/>
      <dgm:t>
        <a:bodyPr/>
        <a:lstStyle/>
        <a:p>
          <a:pPr rtl="1"/>
          <a:endParaRPr lang="he-IL"/>
        </a:p>
      </dgm:t>
    </dgm:pt>
    <dgm:pt modelId="{6A3142B9-82B3-48C2-9F61-F145E528ED12}">
      <dgm:prSet phldrT="[טקסט]"/>
      <dgm:spPr/>
      <dgm:t>
        <a:bodyPr/>
        <a:lstStyle/>
        <a:p>
          <a:pPr algn="ctr" rtl="1"/>
          <a:r>
            <a:rPr lang="he-IL" dirty="0"/>
            <a:t>פלורליזם</a:t>
          </a:r>
        </a:p>
      </dgm:t>
    </dgm:pt>
    <dgm:pt modelId="{A5AC52D0-7357-4A8B-B769-4C5677CF3B7D}" type="parTrans" cxnId="{94377A78-B1CD-42B5-B9AA-E0DF39A3789A}">
      <dgm:prSet/>
      <dgm:spPr/>
      <dgm:t>
        <a:bodyPr/>
        <a:lstStyle/>
        <a:p>
          <a:pPr algn="ctr" rtl="1"/>
          <a:endParaRPr lang="he-IL"/>
        </a:p>
      </dgm:t>
    </dgm:pt>
    <dgm:pt modelId="{4F496F81-5660-4CB2-9E95-4BC3E061981C}" type="sibTrans" cxnId="{94377A78-B1CD-42B5-B9AA-E0DF39A3789A}">
      <dgm:prSet/>
      <dgm:spPr/>
      <dgm:t>
        <a:bodyPr/>
        <a:lstStyle/>
        <a:p>
          <a:pPr rtl="1"/>
          <a:endParaRPr lang="he-IL"/>
        </a:p>
      </dgm:t>
    </dgm:pt>
    <dgm:pt modelId="{259C4E0C-B3EE-48B3-8EDE-E63E84F6B5C2}">
      <dgm:prSet phldrT="[טקסט]"/>
      <dgm:spPr/>
      <dgm:t>
        <a:bodyPr/>
        <a:lstStyle/>
        <a:p>
          <a:pPr algn="ctr" rtl="1"/>
          <a:r>
            <a:rPr lang="he-IL" dirty="0"/>
            <a:t>שלטון העם</a:t>
          </a:r>
        </a:p>
      </dgm:t>
    </dgm:pt>
    <dgm:pt modelId="{F0A4F5C3-B5F1-4563-BCEE-A82C78173D3C}" type="parTrans" cxnId="{CF93C652-C9D9-4EC0-A0E4-93F1C6B8A74F}">
      <dgm:prSet/>
      <dgm:spPr/>
      <dgm:t>
        <a:bodyPr/>
        <a:lstStyle/>
        <a:p>
          <a:pPr algn="ctr" rtl="1"/>
          <a:endParaRPr lang="he-IL"/>
        </a:p>
      </dgm:t>
    </dgm:pt>
    <dgm:pt modelId="{EE9B5BF3-A5AD-4518-B2F0-3DF85D3097AF}" type="sibTrans" cxnId="{CF93C652-C9D9-4EC0-A0E4-93F1C6B8A74F}">
      <dgm:prSet/>
      <dgm:spPr/>
      <dgm:t>
        <a:bodyPr/>
        <a:lstStyle/>
        <a:p>
          <a:pPr rtl="1"/>
          <a:endParaRPr lang="he-IL"/>
        </a:p>
      </dgm:t>
    </dgm:pt>
    <dgm:pt modelId="{3C3AE668-53D2-422C-B85F-AB5AA00C17F7}">
      <dgm:prSet phldrT="[טקסט]"/>
      <dgm:spPr/>
      <dgm:t>
        <a:bodyPr/>
        <a:lstStyle/>
        <a:p>
          <a:pPr algn="ctr" rtl="1"/>
          <a:r>
            <a:rPr lang="he-IL" dirty="0"/>
            <a:t>דמוקרטיה ישירה ועקיפה</a:t>
          </a:r>
        </a:p>
      </dgm:t>
    </dgm:pt>
    <dgm:pt modelId="{A408E638-0102-4389-AFBE-86B6DE251119}" type="parTrans" cxnId="{3EE80DA7-95C2-42DF-8EED-D398428A3D81}">
      <dgm:prSet/>
      <dgm:spPr/>
      <dgm:t>
        <a:bodyPr/>
        <a:lstStyle/>
        <a:p>
          <a:pPr algn="ctr" rtl="1"/>
          <a:endParaRPr lang="he-IL"/>
        </a:p>
      </dgm:t>
    </dgm:pt>
    <dgm:pt modelId="{3B1FA1EC-4BF2-42C7-84DC-CFFBE39E3A2C}" type="sibTrans" cxnId="{3EE80DA7-95C2-42DF-8EED-D398428A3D81}">
      <dgm:prSet/>
      <dgm:spPr/>
      <dgm:t>
        <a:bodyPr/>
        <a:lstStyle/>
        <a:p>
          <a:pPr rtl="1"/>
          <a:endParaRPr lang="he-IL"/>
        </a:p>
      </dgm:t>
    </dgm:pt>
    <dgm:pt modelId="{D4A18201-B3F9-4227-82DB-D33C272820BE}">
      <dgm:prSet phldrT="[טקסט]"/>
      <dgm:spPr/>
      <dgm:t>
        <a:bodyPr/>
        <a:lstStyle/>
        <a:p>
          <a:pPr algn="ctr" rtl="1"/>
          <a:r>
            <a:rPr lang="he-IL" dirty="0"/>
            <a:t>משאל עם</a:t>
          </a:r>
        </a:p>
      </dgm:t>
    </dgm:pt>
    <dgm:pt modelId="{C15B8420-025F-4ED4-80A6-AF64C84F0E22}" type="parTrans" cxnId="{BE96D5BE-64D2-41D6-847B-95DEBC6D110B}">
      <dgm:prSet/>
      <dgm:spPr/>
      <dgm:t>
        <a:bodyPr/>
        <a:lstStyle/>
        <a:p>
          <a:pPr algn="ctr" rtl="1"/>
          <a:endParaRPr lang="he-IL"/>
        </a:p>
      </dgm:t>
    </dgm:pt>
    <dgm:pt modelId="{A6B93DAF-1A93-4B69-8711-EEB61ECBD9B2}" type="sibTrans" cxnId="{BE96D5BE-64D2-41D6-847B-95DEBC6D110B}">
      <dgm:prSet/>
      <dgm:spPr/>
      <dgm:t>
        <a:bodyPr/>
        <a:lstStyle/>
        <a:p>
          <a:pPr rtl="1"/>
          <a:endParaRPr lang="he-IL"/>
        </a:p>
      </dgm:t>
    </dgm:pt>
    <dgm:pt modelId="{298E738D-CCC1-4097-AEED-BAA35C13EC90}">
      <dgm:prSet phldrT="[טקסט]"/>
      <dgm:spPr/>
      <dgm:t>
        <a:bodyPr/>
        <a:lstStyle/>
        <a:p>
          <a:pPr algn="ctr" rtl="1"/>
          <a:r>
            <a:rPr lang="he-IL" dirty="0"/>
            <a:t>בחירות</a:t>
          </a:r>
        </a:p>
      </dgm:t>
    </dgm:pt>
    <dgm:pt modelId="{C1FDE56A-5D8B-4471-8E0C-4AB953C47D65}" type="parTrans" cxnId="{79B77BBE-F8D6-4C06-AE08-C9125FDA7DA1}">
      <dgm:prSet/>
      <dgm:spPr/>
      <dgm:t>
        <a:bodyPr/>
        <a:lstStyle/>
        <a:p>
          <a:pPr algn="ctr" rtl="1"/>
          <a:endParaRPr lang="he-IL"/>
        </a:p>
      </dgm:t>
    </dgm:pt>
    <dgm:pt modelId="{03A32330-D82E-4EEB-9696-126A4DB67860}" type="sibTrans" cxnId="{79B77BBE-F8D6-4C06-AE08-C9125FDA7DA1}">
      <dgm:prSet/>
      <dgm:spPr/>
      <dgm:t>
        <a:bodyPr/>
        <a:lstStyle/>
        <a:p>
          <a:pPr rtl="1"/>
          <a:endParaRPr lang="he-IL"/>
        </a:p>
      </dgm:t>
    </dgm:pt>
    <dgm:pt modelId="{AAAFC440-DC37-4FCF-880E-5A08A3C0FB41}">
      <dgm:prSet phldrT="[טקסט]"/>
      <dgm:spPr/>
      <dgm:t>
        <a:bodyPr/>
        <a:lstStyle/>
        <a:p>
          <a:pPr algn="ctr" rtl="1"/>
          <a:r>
            <a:rPr lang="he-IL" dirty="0"/>
            <a:t>שיטות בחירות</a:t>
          </a:r>
        </a:p>
      </dgm:t>
    </dgm:pt>
    <dgm:pt modelId="{B394DE13-A89F-4EAE-BF3F-AD345190F42A}" type="parTrans" cxnId="{BF162471-2069-446B-A49C-46C288C72AB3}">
      <dgm:prSet/>
      <dgm:spPr/>
      <dgm:t>
        <a:bodyPr/>
        <a:lstStyle/>
        <a:p>
          <a:pPr algn="ctr" rtl="1"/>
          <a:endParaRPr lang="he-IL"/>
        </a:p>
      </dgm:t>
    </dgm:pt>
    <dgm:pt modelId="{62351D88-E21E-4009-9F4C-C8B86E677091}" type="sibTrans" cxnId="{BF162471-2069-446B-A49C-46C288C72AB3}">
      <dgm:prSet/>
      <dgm:spPr/>
      <dgm:t>
        <a:bodyPr/>
        <a:lstStyle/>
        <a:p>
          <a:pPr rtl="1"/>
          <a:endParaRPr lang="he-IL"/>
        </a:p>
      </dgm:t>
    </dgm:pt>
    <dgm:pt modelId="{E5CAFB6A-DAB1-4FF3-94A6-D822EC30999A}">
      <dgm:prSet phldrT="[טקסט]"/>
      <dgm:spPr/>
      <dgm:t>
        <a:bodyPr/>
        <a:lstStyle/>
        <a:p>
          <a:pPr algn="ctr" rtl="1"/>
          <a:r>
            <a:rPr lang="he-IL" dirty="0"/>
            <a:t>עבריינות</a:t>
          </a:r>
        </a:p>
      </dgm:t>
    </dgm:pt>
    <dgm:pt modelId="{A780E686-87EE-40F9-AB36-C325F9965BC9}" type="parTrans" cxnId="{BD48352E-EC40-4230-9D29-DBDD298ED8C6}">
      <dgm:prSet/>
      <dgm:spPr/>
      <dgm:t>
        <a:bodyPr/>
        <a:lstStyle/>
        <a:p>
          <a:pPr algn="ctr" rtl="1"/>
          <a:endParaRPr lang="he-IL"/>
        </a:p>
      </dgm:t>
    </dgm:pt>
    <dgm:pt modelId="{15FB2197-60D5-4D02-9FB2-AF6C7E069991}" type="sibTrans" cxnId="{BD48352E-EC40-4230-9D29-DBDD298ED8C6}">
      <dgm:prSet/>
      <dgm:spPr/>
      <dgm:t>
        <a:bodyPr/>
        <a:lstStyle/>
        <a:p>
          <a:pPr rtl="1"/>
          <a:endParaRPr lang="he-IL"/>
        </a:p>
      </dgm:t>
    </dgm:pt>
    <dgm:pt modelId="{4A92A32B-7FD8-43ED-BCD0-133BD002A463}">
      <dgm:prSet phldrT="[טקסט]"/>
      <dgm:spPr/>
      <dgm:t>
        <a:bodyPr/>
        <a:lstStyle/>
        <a:p>
          <a:pPr algn="ctr" rtl="1"/>
          <a:r>
            <a:rPr lang="he-IL" dirty="0"/>
            <a:t>פקודות</a:t>
          </a:r>
        </a:p>
      </dgm:t>
    </dgm:pt>
    <dgm:pt modelId="{3E1D751A-2B7B-4768-8709-FDD5DC732A9F}" type="parTrans" cxnId="{680B0ADE-2DB1-4A29-B331-BF9BBA6C9239}">
      <dgm:prSet/>
      <dgm:spPr/>
      <dgm:t>
        <a:bodyPr/>
        <a:lstStyle/>
        <a:p>
          <a:pPr algn="ctr" rtl="1"/>
          <a:endParaRPr lang="he-IL"/>
        </a:p>
      </dgm:t>
    </dgm:pt>
    <dgm:pt modelId="{AF588794-702E-45BB-A2B3-3B3A491936D9}" type="sibTrans" cxnId="{680B0ADE-2DB1-4A29-B331-BF9BBA6C9239}">
      <dgm:prSet/>
      <dgm:spPr/>
      <dgm:t>
        <a:bodyPr/>
        <a:lstStyle/>
        <a:p>
          <a:pPr rtl="1"/>
          <a:endParaRPr lang="he-IL"/>
        </a:p>
      </dgm:t>
    </dgm:pt>
    <dgm:pt modelId="{FC466DED-4AAC-4CB0-8F1A-0071CA71CB3E}">
      <dgm:prSet phldrT="[טקסט]"/>
      <dgm:spPr/>
      <dgm:t>
        <a:bodyPr/>
        <a:lstStyle/>
        <a:p>
          <a:pPr algn="ctr" rtl="1"/>
          <a:r>
            <a:rPr lang="he-IL" dirty="0"/>
            <a:t>הפרדת רשויות</a:t>
          </a:r>
        </a:p>
      </dgm:t>
    </dgm:pt>
    <dgm:pt modelId="{794B44C0-29ED-45AC-B860-CE6B5DB0DBE4}" type="parTrans" cxnId="{452B4C00-B8DD-4063-A492-E084A1A51EA2}">
      <dgm:prSet/>
      <dgm:spPr/>
      <dgm:t>
        <a:bodyPr/>
        <a:lstStyle/>
        <a:p>
          <a:pPr algn="ctr" rtl="1"/>
          <a:endParaRPr lang="he-IL"/>
        </a:p>
      </dgm:t>
    </dgm:pt>
    <dgm:pt modelId="{E0D452B9-6508-43A9-8C88-AF9B354CC044}" type="sibTrans" cxnId="{452B4C00-B8DD-4063-A492-E084A1A51EA2}">
      <dgm:prSet/>
      <dgm:spPr/>
      <dgm:t>
        <a:bodyPr/>
        <a:lstStyle/>
        <a:p>
          <a:pPr rtl="1"/>
          <a:endParaRPr lang="he-IL"/>
        </a:p>
      </dgm:t>
    </dgm:pt>
    <dgm:pt modelId="{92EB31E2-94A4-4717-9C4A-F3D273E4657C}">
      <dgm:prSet phldrT="[טקסט]"/>
      <dgm:spPr/>
      <dgm:t>
        <a:bodyPr/>
        <a:lstStyle/>
        <a:p>
          <a:pPr algn="ctr" rtl="1"/>
          <a:r>
            <a:rPr lang="he-IL" dirty="0"/>
            <a:t>מנגנוני פיקוח</a:t>
          </a:r>
        </a:p>
      </dgm:t>
    </dgm:pt>
    <dgm:pt modelId="{7EFA8FF2-2A9B-48CA-8787-2A9C7F6DB14A}" type="parTrans" cxnId="{C9BEC114-0178-4CE7-91DC-08005599415B}">
      <dgm:prSet/>
      <dgm:spPr/>
      <dgm:t>
        <a:bodyPr/>
        <a:lstStyle/>
        <a:p>
          <a:pPr algn="ctr" rtl="1"/>
          <a:endParaRPr lang="he-IL"/>
        </a:p>
      </dgm:t>
    </dgm:pt>
    <dgm:pt modelId="{98D5B4C3-3AF2-493B-BEB5-3ABFBA37F7F0}" type="sibTrans" cxnId="{C9BEC114-0178-4CE7-91DC-08005599415B}">
      <dgm:prSet/>
      <dgm:spPr/>
      <dgm:t>
        <a:bodyPr/>
        <a:lstStyle/>
        <a:p>
          <a:pPr rtl="1"/>
          <a:endParaRPr lang="he-IL"/>
        </a:p>
      </dgm:t>
    </dgm:pt>
    <dgm:pt modelId="{DF885203-08FB-4E07-BF38-2645EECE585E}">
      <dgm:prSet phldrT="[טקסט]"/>
      <dgm:spPr/>
      <dgm:t>
        <a:bodyPr/>
        <a:lstStyle/>
        <a:p>
          <a:pPr algn="ctr" rtl="1"/>
          <a:r>
            <a:rPr lang="he-IL" dirty="0"/>
            <a:t>חוקה</a:t>
          </a:r>
        </a:p>
      </dgm:t>
    </dgm:pt>
    <dgm:pt modelId="{C3C3E040-F503-481E-9FC1-994353CFBAF5}" type="parTrans" cxnId="{947788AA-C4AD-410E-9A59-463D6AD44AC3}">
      <dgm:prSet/>
      <dgm:spPr/>
      <dgm:t>
        <a:bodyPr/>
        <a:lstStyle/>
        <a:p>
          <a:pPr algn="ctr" rtl="1"/>
          <a:endParaRPr lang="he-IL"/>
        </a:p>
      </dgm:t>
    </dgm:pt>
    <dgm:pt modelId="{FD07D980-D016-4585-9B12-8062C54FC9A4}" type="sibTrans" cxnId="{947788AA-C4AD-410E-9A59-463D6AD44AC3}">
      <dgm:prSet/>
      <dgm:spPr/>
      <dgm:t>
        <a:bodyPr/>
        <a:lstStyle/>
        <a:p>
          <a:pPr rtl="1"/>
          <a:endParaRPr lang="he-IL"/>
        </a:p>
      </dgm:t>
    </dgm:pt>
    <dgm:pt modelId="{EA69B44D-798F-42E6-A3CB-DCA685B904EF}" type="pres">
      <dgm:prSet presAssocID="{EBBC06C5-1300-493D-B8C2-F91DF1371629}" presName="hierChild1" presStyleCnt="0">
        <dgm:presLayoutVars>
          <dgm:orgChart val="1"/>
          <dgm:chPref val="1"/>
          <dgm:dir/>
          <dgm:animOne val="branch"/>
          <dgm:animLvl val="lvl"/>
          <dgm:resizeHandles/>
        </dgm:presLayoutVars>
      </dgm:prSet>
      <dgm:spPr/>
      <dgm:t>
        <a:bodyPr/>
        <a:lstStyle/>
        <a:p>
          <a:pPr rtl="1"/>
          <a:endParaRPr lang="he-IL"/>
        </a:p>
      </dgm:t>
    </dgm:pt>
    <dgm:pt modelId="{64212FFD-B7DC-4F32-9AA0-2D7C9568578E}" type="pres">
      <dgm:prSet presAssocID="{118043E4-943F-402E-B198-8CFA98A6E5E3}" presName="hierRoot1" presStyleCnt="0">
        <dgm:presLayoutVars>
          <dgm:hierBranch val="init"/>
        </dgm:presLayoutVars>
      </dgm:prSet>
      <dgm:spPr/>
    </dgm:pt>
    <dgm:pt modelId="{6319B32B-DEBA-4470-BDE0-5D878E6979D7}" type="pres">
      <dgm:prSet presAssocID="{118043E4-943F-402E-B198-8CFA98A6E5E3}" presName="rootComposite1" presStyleCnt="0"/>
      <dgm:spPr/>
    </dgm:pt>
    <dgm:pt modelId="{11ADC3D6-45A4-46E2-94D4-BE5147500A90}" type="pres">
      <dgm:prSet presAssocID="{118043E4-943F-402E-B198-8CFA98A6E5E3}" presName="rootText1" presStyleLbl="node0" presStyleIdx="0" presStyleCnt="1">
        <dgm:presLayoutVars>
          <dgm:chPref val="3"/>
        </dgm:presLayoutVars>
      </dgm:prSet>
      <dgm:spPr/>
      <dgm:t>
        <a:bodyPr/>
        <a:lstStyle/>
        <a:p>
          <a:pPr rtl="1"/>
          <a:endParaRPr lang="he-IL"/>
        </a:p>
      </dgm:t>
    </dgm:pt>
    <dgm:pt modelId="{46DB5F92-69C8-4D85-8A8E-AA4359577B98}" type="pres">
      <dgm:prSet presAssocID="{118043E4-943F-402E-B198-8CFA98A6E5E3}" presName="rootConnector1" presStyleLbl="node1" presStyleIdx="0" presStyleCnt="0"/>
      <dgm:spPr/>
      <dgm:t>
        <a:bodyPr/>
        <a:lstStyle/>
        <a:p>
          <a:pPr rtl="1"/>
          <a:endParaRPr lang="he-IL"/>
        </a:p>
      </dgm:t>
    </dgm:pt>
    <dgm:pt modelId="{62300F6E-FF39-4CD4-A0DF-EDD4725EF565}" type="pres">
      <dgm:prSet presAssocID="{118043E4-943F-402E-B198-8CFA98A6E5E3}" presName="hierChild2" presStyleCnt="0"/>
      <dgm:spPr/>
    </dgm:pt>
    <dgm:pt modelId="{AC1AFF75-D997-40B8-A967-C985CA9DB464}" type="pres">
      <dgm:prSet presAssocID="{6180A839-FA24-46E1-B971-33B4F9843DD9}" presName="Name37" presStyleLbl="parChTrans1D2" presStyleIdx="0" presStyleCnt="7"/>
      <dgm:spPr/>
      <dgm:t>
        <a:bodyPr/>
        <a:lstStyle/>
        <a:p>
          <a:pPr rtl="1"/>
          <a:endParaRPr lang="he-IL"/>
        </a:p>
      </dgm:t>
    </dgm:pt>
    <dgm:pt modelId="{43BB38AF-B747-481B-BE8F-14D37FDA9876}" type="pres">
      <dgm:prSet presAssocID="{DE2AE02E-A990-4E32-9748-1017C21580D9}" presName="hierRoot2" presStyleCnt="0">
        <dgm:presLayoutVars>
          <dgm:hierBranch val="init"/>
        </dgm:presLayoutVars>
      </dgm:prSet>
      <dgm:spPr/>
    </dgm:pt>
    <dgm:pt modelId="{453E8C94-9EDD-4764-80A2-A7B885C6D6C6}" type="pres">
      <dgm:prSet presAssocID="{DE2AE02E-A990-4E32-9748-1017C21580D9}" presName="rootComposite" presStyleCnt="0"/>
      <dgm:spPr/>
    </dgm:pt>
    <dgm:pt modelId="{A8783C8F-4430-4F14-BF27-C1350780E6D5}" type="pres">
      <dgm:prSet presAssocID="{DE2AE02E-A990-4E32-9748-1017C21580D9}" presName="rootText" presStyleLbl="node2" presStyleIdx="0" presStyleCnt="7">
        <dgm:presLayoutVars>
          <dgm:chPref val="3"/>
        </dgm:presLayoutVars>
      </dgm:prSet>
      <dgm:spPr/>
      <dgm:t>
        <a:bodyPr/>
        <a:lstStyle/>
        <a:p>
          <a:pPr rtl="1"/>
          <a:endParaRPr lang="he-IL"/>
        </a:p>
      </dgm:t>
    </dgm:pt>
    <dgm:pt modelId="{8DA0F748-150C-4187-BF07-795C3526F9FC}" type="pres">
      <dgm:prSet presAssocID="{DE2AE02E-A990-4E32-9748-1017C21580D9}" presName="rootConnector" presStyleLbl="node2" presStyleIdx="0" presStyleCnt="7"/>
      <dgm:spPr/>
      <dgm:t>
        <a:bodyPr/>
        <a:lstStyle/>
        <a:p>
          <a:pPr rtl="1"/>
          <a:endParaRPr lang="he-IL"/>
        </a:p>
      </dgm:t>
    </dgm:pt>
    <dgm:pt modelId="{373DE10A-355E-4DFC-BB5A-3E9010C2F983}" type="pres">
      <dgm:prSet presAssocID="{DE2AE02E-A990-4E32-9748-1017C21580D9}" presName="hierChild4" presStyleCnt="0"/>
      <dgm:spPr/>
    </dgm:pt>
    <dgm:pt modelId="{AF87E120-D056-4B43-B0CE-3534B7C6A14E}" type="pres">
      <dgm:prSet presAssocID="{794B44C0-29ED-45AC-B860-CE6B5DB0DBE4}" presName="Name37" presStyleLbl="parChTrans1D3" presStyleIdx="0" presStyleCnt="8"/>
      <dgm:spPr/>
      <dgm:t>
        <a:bodyPr/>
        <a:lstStyle/>
        <a:p>
          <a:pPr rtl="1"/>
          <a:endParaRPr lang="he-IL"/>
        </a:p>
      </dgm:t>
    </dgm:pt>
    <dgm:pt modelId="{C734173C-5BD3-4022-ADC9-593E7EE4D250}" type="pres">
      <dgm:prSet presAssocID="{FC466DED-4AAC-4CB0-8F1A-0071CA71CB3E}" presName="hierRoot2" presStyleCnt="0">
        <dgm:presLayoutVars>
          <dgm:hierBranch val="init"/>
        </dgm:presLayoutVars>
      </dgm:prSet>
      <dgm:spPr/>
    </dgm:pt>
    <dgm:pt modelId="{367956F8-3744-45FA-891E-ED6A31E120DF}" type="pres">
      <dgm:prSet presAssocID="{FC466DED-4AAC-4CB0-8F1A-0071CA71CB3E}" presName="rootComposite" presStyleCnt="0"/>
      <dgm:spPr/>
    </dgm:pt>
    <dgm:pt modelId="{BF3E0785-EF02-47E8-897A-0B15BCD4A462}" type="pres">
      <dgm:prSet presAssocID="{FC466DED-4AAC-4CB0-8F1A-0071CA71CB3E}" presName="rootText" presStyleLbl="node3" presStyleIdx="0" presStyleCnt="8">
        <dgm:presLayoutVars>
          <dgm:chPref val="3"/>
        </dgm:presLayoutVars>
      </dgm:prSet>
      <dgm:spPr/>
      <dgm:t>
        <a:bodyPr/>
        <a:lstStyle/>
        <a:p>
          <a:pPr rtl="1"/>
          <a:endParaRPr lang="he-IL"/>
        </a:p>
      </dgm:t>
    </dgm:pt>
    <dgm:pt modelId="{30D4A3B0-4022-4495-8BA9-EB9D0E27D402}" type="pres">
      <dgm:prSet presAssocID="{FC466DED-4AAC-4CB0-8F1A-0071CA71CB3E}" presName="rootConnector" presStyleLbl="node3" presStyleIdx="0" presStyleCnt="8"/>
      <dgm:spPr/>
      <dgm:t>
        <a:bodyPr/>
        <a:lstStyle/>
        <a:p>
          <a:pPr rtl="1"/>
          <a:endParaRPr lang="he-IL"/>
        </a:p>
      </dgm:t>
    </dgm:pt>
    <dgm:pt modelId="{73532BC7-DE0C-455E-A1F1-C2D21807D4BF}" type="pres">
      <dgm:prSet presAssocID="{FC466DED-4AAC-4CB0-8F1A-0071CA71CB3E}" presName="hierChild4" presStyleCnt="0"/>
      <dgm:spPr/>
    </dgm:pt>
    <dgm:pt modelId="{C74F3E7F-A57D-408B-9DAC-A0F1920821D3}" type="pres">
      <dgm:prSet presAssocID="{FC466DED-4AAC-4CB0-8F1A-0071CA71CB3E}" presName="hierChild5" presStyleCnt="0"/>
      <dgm:spPr/>
    </dgm:pt>
    <dgm:pt modelId="{3D0D744B-0E2D-4FC5-91AC-B568F4E2DFCF}" type="pres">
      <dgm:prSet presAssocID="{7EFA8FF2-2A9B-48CA-8787-2A9C7F6DB14A}" presName="Name37" presStyleLbl="parChTrans1D3" presStyleIdx="1" presStyleCnt="8"/>
      <dgm:spPr/>
      <dgm:t>
        <a:bodyPr/>
        <a:lstStyle/>
        <a:p>
          <a:pPr rtl="1"/>
          <a:endParaRPr lang="he-IL"/>
        </a:p>
      </dgm:t>
    </dgm:pt>
    <dgm:pt modelId="{7955F103-6A40-4160-A78D-326AE6AE351E}" type="pres">
      <dgm:prSet presAssocID="{92EB31E2-94A4-4717-9C4A-F3D273E4657C}" presName="hierRoot2" presStyleCnt="0">
        <dgm:presLayoutVars>
          <dgm:hierBranch val="init"/>
        </dgm:presLayoutVars>
      </dgm:prSet>
      <dgm:spPr/>
    </dgm:pt>
    <dgm:pt modelId="{630CE920-557C-4604-9A43-BBE02A3900A7}" type="pres">
      <dgm:prSet presAssocID="{92EB31E2-94A4-4717-9C4A-F3D273E4657C}" presName="rootComposite" presStyleCnt="0"/>
      <dgm:spPr/>
    </dgm:pt>
    <dgm:pt modelId="{67DDBE0D-5698-4236-A5EC-E5A967755504}" type="pres">
      <dgm:prSet presAssocID="{92EB31E2-94A4-4717-9C4A-F3D273E4657C}" presName="rootText" presStyleLbl="node3" presStyleIdx="1" presStyleCnt="8">
        <dgm:presLayoutVars>
          <dgm:chPref val="3"/>
        </dgm:presLayoutVars>
      </dgm:prSet>
      <dgm:spPr/>
      <dgm:t>
        <a:bodyPr/>
        <a:lstStyle/>
        <a:p>
          <a:pPr rtl="1"/>
          <a:endParaRPr lang="he-IL"/>
        </a:p>
      </dgm:t>
    </dgm:pt>
    <dgm:pt modelId="{1E2AD38D-9132-4707-B1B5-A6AB8CE2FED0}" type="pres">
      <dgm:prSet presAssocID="{92EB31E2-94A4-4717-9C4A-F3D273E4657C}" presName="rootConnector" presStyleLbl="node3" presStyleIdx="1" presStyleCnt="8"/>
      <dgm:spPr/>
      <dgm:t>
        <a:bodyPr/>
        <a:lstStyle/>
        <a:p>
          <a:pPr rtl="1"/>
          <a:endParaRPr lang="he-IL"/>
        </a:p>
      </dgm:t>
    </dgm:pt>
    <dgm:pt modelId="{66CDB9FA-C6C0-4D4D-898F-6A2112E7F945}" type="pres">
      <dgm:prSet presAssocID="{92EB31E2-94A4-4717-9C4A-F3D273E4657C}" presName="hierChild4" presStyleCnt="0"/>
      <dgm:spPr/>
    </dgm:pt>
    <dgm:pt modelId="{08E34755-2333-4854-9FDE-0AD2FFE9D9C6}" type="pres">
      <dgm:prSet presAssocID="{92EB31E2-94A4-4717-9C4A-F3D273E4657C}" presName="hierChild5" presStyleCnt="0"/>
      <dgm:spPr/>
    </dgm:pt>
    <dgm:pt modelId="{8892E9FC-63E8-48D3-ADE2-66B163DA286C}" type="pres">
      <dgm:prSet presAssocID="{C3C3E040-F503-481E-9FC1-994353CFBAF5}" presName="Name37" presStyleLbl="parChTrans1D3" presStyleIdx="2" presStyleCnt="8"/>
      <dgm:spPr/>
      <dgm:t>
        <a:bodyPr/>
        <a:lstStyle/>
        <a:p>
          <a:pPr rtl="1"/>
          <a:endParaRPr lang="he-IL"/>
        </a:p>
      </dgm:t>
    </dgm:pt>
    <dgm:pt modelId="{DFB8662D-D9BE-4FA2-8593-8E69BFF6EC2B}" type="pres">
      <dgm:prSet presAssocID="{DF885203-08FB-4E07-BF38-2645EECE585E}" presName="hierRoot2" presStyleCnt="0">
        <dgm:presLayoutVars>
          <dgm:hierBranch val="init"/>
        </dgm:presLayoutVars>
      </dgm:prSet>
      <dgm:spPr/>
    </dgm:pt>
    <dgm:pt modelId="{FFD355A1-6FF4-4838-8B85-51728AF06B7E}" type="pres">
      <dgm:prSet presAssocID="{DF885203-08FB-4E07-BF38-2645EECE585E}" presName="rootComposite" presStyleCnt="0"/>
      <dgm:spPr/>
    </dgm:pt>
    <dgm:pt modelId="{963D2554-65BA-467D-B9FB-6A0645738D93}" type="pres">
      <dgm:prSet presAssocID="{DF885203-08FB-4E07-BF38-2645EECE585E}" presName="rootText" presStyleLbl="node3" presStyleIdx="2" presStyleCnt="8">
        <dgm:presLayoutVars>
          <dgm:chPref val="3"/>
        </dgm:presLayoutVars>
      </dgm:prSet>
      <dgm:spPr/>
      <dgm:t>
        <a:bodyPr/>
        <a:lstStyle/>
        <a:p>
          <a:pPr rtl="1"/>
          <a:endParaRPr lang="he-IL"/>
        </a:p>
      </dgm:t>
    </dgm:pt>
    <dgm:pt modelId="{86C16133-026A-44BD-A287-BC71A231595F}" type="pres">
      <dgm:prSet presAssocID="{DF885203-08FB-4E07-BF38-2645EECE585E}" presName="rootConnector" presStyleLbl="node3" presStyleIdx="2" presStyleCnt="8"/>
      <dgm:spPr/>
      <dgm:t>
        <a:bodyPr/>
        <a:lstStyle/>
        <a:p>
          <a:pPr rtl="1"/>
          <a:endParaRPr lang="he-IL"/>
        </a:p>
      </dgm:t>
    </dgm:pt>
    <dgm:pt modelId="{18725A84-1659-4AAC-9737-BFCA4A6945EC}" type="pres">
      <dgm:prSet presAssocID="{DF885203-08FB-4E07-BF38-2645EECE585E}" presName="hierChild4" presStyleCnt="0"/>
      <dgm:spPr/>
    </dgm:pt>
    <dgm:pt modelId="{B27628EE-78BE-4427-9157-0A92327C39E2}" type="pres">
      <dgm:prSet presAssocID="{DF885203-08FB-4E07-BF38-2645EECE585E}" presName="hierChild5" presStyleCnt="0"/>
      <dgm:spPr/>
    </dgm:pt>
    <dgm:pt modelId="{D713CC0C-B17F-4C40-9134-948F86077374}" type="pres">
      <dgm:prSet presAssocID="{DE2AE02E-A990-4E32-9748-1017C21580D9}" presName="hierChild5" presStyleCnt="0"/>
      <dgm:spPr/>
    </dgm:pt>
    <dgm:pt modelId="{E77E46EC-A772-49E0-AB20-EE59184B1E62}" type="pres">
      <dgm:prSet presAssocID="{044AB90D-14DE-4A7A-B724-E3156F3F6D0B}" presName="Name37" presStyleLbl="parChTrans1D2" presStyleIdx="1" presStyleCnt="7"/>
      <dgm:spPr/>
      <dgm:t>
        <a:bodyPr/>
        <a:lstStyle/>
        <a:p>
          <a:pPr rtl="1"/>
          <a:endParaRPr lang="he-IL"/>
        </a:p>
      </dgm:t>
    </dgm:pt>
    <dgm:pt modelId="{DEE49C40-9E86-40E8-99FB-0A842DE5D5D4}" type="pres">
      <dgm:prSet presAssocID="{0B411D9E-FF44-45B2-A77E-DCBEDAE9466A}" presName="hierRoot2" presStyleCnt="0">
        <dgm:presLayoutVars>
          <dgm:hierBranch val="init"/>
        </dgm:presLayoutVars>
      </dgm:prSet>
      <dgm:spPr/>
    </dgm:pt>
    <dgm:pt modelId="{9FD0025C-8D06-4AE1-BCFB-A747D7E4A696}" type="pres">
      <dgm:prSet presAssocID="{0B411D9E-FF44-45B2-A77E-DCBEDAE9466A}" presName="rootComposite" presStyleCnt="0"/>
      <dgm:spPr/>
    </dgm:pt>
    <dgm:pt modelId="{206D563B-2F31-4BB2-BC5F-32007131DDE8}" type="pres">
      <dgm:prSet presAssocID="{0B411D9E-FF44-45B2-A77E-DCBEDAE9466A}" presName="rootText" presStyleLbl="node2" presStyleIdx="1" presStyleCnt="7">
        <dgm:presLayoutVars>
          <dgm:chPref val="3"/>
        </dgm:presLayoutVars>
      </dgm:prSet>
      <dgm:spPr/>
      <dgm:t>
        <a:bodyPr/>
        <a:lstStyle/>
        <a:p>
          <a:pPr rtl="1"/>
          <a:endParaRPr lang="he-IL"/>
        </a:p>
      </dgm:t>
    </dgm:pt>
    <dgm:pt modelId="{48970514-C56D-4F42-8142-98918E0406DF}" type="pres">
      <dgm:prSet presAssocID="{0B411D9E-FF44-45B2-A77E-DCBEDAE9466A}" presName="rootConnector" presStyleLbl="node2" presStyleIdx="1" presStyleCnt="7"/>
      <dgm:spPr/>
      <dgm:t>
        <a:bodyPr/>
        <a:lstStyle/>
        <a:p>
          <a:pPr rtl="1"/>
          <a:endParaRPr lang="he-IL"/>
        </a:p>
      </dgm:t>
    </dgm:pt>
    <dgm:pt modelId="{431DA7BF-E73F-4918-A658-CA9BF6435E28}" type="pres">
      <dgm:prSet presAssocID="{0B411D9E-FF44-45B2-A77E-DCBEDAE9466A}" presName="hierChild4" presStyleCnt="0"/>
      <dgm:spPr/>
    </dgm:pt>
    <dgm:pt modelId="{C5B00C19-B07A-4459-A76E-373A7E5B68EF}" type="pres">
      <dgm:prSet presAssocID="{A780E686-87EE-40F9-AB36-C325F9965BC9}" presName="Name37" presStyleLbl="parChTrans1D3" presStyleIdx="3" presStyleCnt="8"/>
      <dgm:spPr/>
      <dgm:t>
        <a:bodyPr/>
        <a:lstStyle/>
        <a:p>
          <a:pPr rtl="1"/>
          <a:endParaRPr lang="he-IL"/>
        </a:p>
      </dgm:t>
    </dgm:pt>
    <dgm:pt modelId="{FB8FC99A-705F-4E26-9EFE-7F8EA13E0541}" type="pres">
      <dgm:prSet presAssocID="{E5CAFB6A-DAB1-4FF3-94A6-D822EC30999A}" presName="hierRoot2" presStyleCnt="0">
        <dgm:presLayoutVars>
          <dgm:hierBranch val="init"/>
        </dgm:presLayoutVars>
      </dgm:prSet>
      <dgm:spPr/>
    </dgm:pt>
    <dgm:pt modelId="{C882A74B-E63F-4269-B155-6A9DE245CE07}" type="pres">
      <dgm:prSet presAssocID="{E5CAFB6A-DAB1-4FF3-94A6-D822EC30999A}" presName="rootComposite" presStyleCnt="0"/>
      <dgm:spPr/>
    </dgm:pt>
    <dgm:pt modelId="{0FECB3E0-1ED0-4CCE-8A4F-BD3AEC2D8736}" type="pres">
      <dgm:prSet presAssocID="{E5CAFB6A-DAB1-4FF3-94A6-D822EC30999A}" presName="rootText" presStyleLbl="node3" presStyleIdx="3" presStyleCnt="8">
        <dgm:presLayoutVars>
          <dgm:chPref val="3"/>
        </dgm:presLayoutVars>
      </dgm:prSet>
      <dgm:spPr/>
      <dgm:t>
        <a:bodyPr/>
        <a:lstStyle/>
        <a:p>
          <a:pPr rtl="1"/>
          <a:endParaRPr lang="he-IL"/>
        </a:p>
      </dgm:t>
    </dgm:pt>
    <dgm:pt modelId="{193A406A-5789-4984-A60E-5DA195241DFD}" type="pres">
      <dgm:prSet presAssocID="{E5CAFB6A-DAB1-4FF3-94A6-D822EC30999A}" presName="rootConnector" presStyleLbl="node3" presStyleIdx="3" presStyleCnt="8"/>
      <dgm:spPr/>
      <dgm:t>
        <a:bodyPr/>
        <a:lstStyle/>
        <a:p>
          <a:pPr rtl="1"/>
          <a:endParaRPr lang="he-IL"/>
        </a:p>
      </dgm:t>
    </dgm:pt>
    <dgm:pt modelId="{AD84D49C-8F13-4958-A119-1885623F9325}" type="pres">
      <dgm:prSet presAssocID="{E5CAFB6A-DAB1-4FF3-94A6-D822EC30999A}" presName="hierChild4" presStyleCnt="0"/>
      <dgm:spPr/>
    </dgm:pt>
    <dgm:pt modelId="{148C18FA-68A1-4C60-9DA2-971AA5E580A7}" type="pres">
      <dgm:prSet presAssocID="{E5CAFB6A-DAB1-4FF3-94A6-D822EC30999A}" presName="hierChild5" presStyleCnt="0"/>
      <dgm:spPr/>
    </dgm:pt>
    <dgm:pt modelId="{0A7AE00E-045A-439A-9769-74264C5175F6}" type="pres">
      <dgm:prSet presAssocID="{3E1D751A-2B7B-4768-8709-FDD5DC732A9F}" presName="Name37" presStyleLbl="parChTrans1D3" presStyleIdx="4" presStyleCnt="8"/>
      <dgm:spPr/>
      <dgm:t>
        <a:bodyPr/>
        <a:lstStyle/>
        <a:p>
          <a:pPr rtl="1"/>
          <a:endParaRPr lang="he-IL"/>
        </a:p>
      </dgm:t>
    </dgm:pt>
    <dgm:pt modelId="{F7C9346C-7115-4809-8AF7-156491E134D9}" type="pres">
      <dgm:prSet presAssocID="{4A92A32B-7FD8-43ED-BCD0-133BD002A463}" presName="hierRoot2" presStyleCnt="0">
        <dgm:presLayoutVars>
          <dgm:hierBranch val="init"/>
        </dgm:presLayoutVars>
      </dgm:prSet>
      <dgm:spPr/>
    </dgm:pt>
    <dgm:pt modelId="{5FA8993A-2209-45E9-AAEF-F8BD8BBEAD61}" type="pres">
      <dgm:prSet presAssocID="{4A92A32B-7FD8-43ED-BCD0-133BD002A463}" presName="rootComposite" presStyleCnt="0"/>
      <dgm:spPr/>
    </dgm:pt>
    <dgm:pt modelId="{A66AF761-027E-417B-866E-B09300D8BBBC}" type="pres">
      <dgm:prSet presAssocID="{4A92A32B-7FD8-43ED-BCD0-133BD002A463}" presName="rootText" presStyleLbl="node3" presStyleIdx="4" presStyleCnt="8">
        <dgm:presLayoutVars>
          <dgm:chPref val="3"/>
        </dgm:presLayoutVars>
      </dgm:prSet>
      <dgm:spPr/>
      <dgm:t>
        <a:bodyPr/>
        <a:lstStyle/>
        <a:p>
          <a:pPr rtl="1"/>
          <a:endParaRPr lang="he-IL"/>
        </a:p>
      </dgm:t>
    </dgm:pt>
    <dgm:pt modelId="{566B389C-FEA6-49F9-8390-97FA80172397}" type="pres">
      <dgm:prSet presAssocID="{4A92A32B-7FD8-43ED-BCD0-133BD002A463}" presName="rootConnector" presStyleLbl="node3" presStyleIdx="4" presStyleCnt="8"/>
      <dgm:spPr/>
      <dgm:t>
        <a:bodyPr/>
        <a:lstStyle/>
        <a:p>
          <a:pPr rtl="1"/>
          <a:endParaRPr lang="he-IL"/>
        </a:p>
      </dgm:t>
    </dgm:pt>
    <dgm:pt modelId="{651B04C5-8297-42E5-B234-C047385B5664}" type="pres">
      <dgm:prSet presAssocID="{4A92A32B-7FD8-43ED-BCD0-133BD002A463}" presName="hierChild4" presStyleCnt="0"/>
      <dgm:spPr/>
    </dgm:pt>
    <dgm:pt modelId="{B53421CB-5ED3-4C82-AE5C-48E8BFCCF917}" type="pres">
      <dgm:prSet presAssocID="{4A92A32B-7FD8-43ED-BCD0-133BD002A463}" presName="hierChild5" presStyleCnt="0"/>
      <dgm:spPr/>
    </dgm:pt>
    <dgm:pt modelId="{E2C17D56-8CB8-49C8-B4F1-C58E3D6E7C5A}" type="pres">
      <dgm:prSet presAssocID="{0B411D9E-FF44-45B2-A77E-DCBEDAE9466A}" presName="hierChild5" presStyleCnt="0"/>
      <dgm:spPr/>
    </dgm:pt>
    <dgm:pt modelId="{D7CD6271-8950-4E20-9C58-A2C87F521F05}" type="pres">
      <dgm:prSet presAssocID="{367A6C66-BBF3-45D1-8997-D394BE958C80}" presName="Name37" presStyleLbl="parChTrans1D2" presStyleIdx="2" presStyleCnt="7"/>
      <dgm:spPr/>
      <dgm:t>
        <a:bodyPr/>
        <a:lstStyle/>
        <a:p>
          <a:pPr rtl="1"/>
          <a:endParaRPr lang="he-IL"/>
        </a:p>
      </dgm:t>
    </dgm:pt>
    <dgm:pt modelId="{06750D80-FA0C-40EC-BA1E-8A071C827855}" type="pres">
      <dgm:prSet presAssocID="{CD52092C-49EC-4C52-BB31-7E605B5F770D}" presName="hierRoot2" presStyleCnt="0">
        <dgm:presLayoutVars>
          <dgm:hierBranch val="init"/>
        </dgm:presLayoutVars>
      </dgm:prSet>
      <dgm:spPr/>
    </dgm:pt>
    <dgm:pt modelId="{F34D1DB4-46FF-4080-AEA2-42E5639EA0D9}" type="pres">
      <dgm:prSet presAssocID="{CD52092C-49EC-4C52-BB31-7E605B5F770D}" presName="rootComposite" presStyleCnt="0"/>
      <dgm:spPr/>
    </dgm:pt>
    <dgm:pt modelId="{E0ECA87E-E665-4AFD-875B-E2FB5100FA0F}" type="pres">
      <dgm:prSet presAssocID="{CD52092C-49EC-4C52-BB31-7E605B5F770D}" presName="rootText" presStyleLbl="node2" presStyleIdx="2" presStyleCnt="7">
        <dgm:presLayoutVars>
          <dgm:chPref val="3"/>
        </dgm:presLayoutVars>
      </dgm:prSet>
      <dgm:spPr/>
      <dgm:t>
        <a:bodyPr/>
        <a:lstStyle/>
        <a:p>
          <a:pPr rtl="1"/>
          <a:endParaRPr lang="he-IL"/>
        </a:p>
      </dgm:t>
    </dgm:pt>
    <dgm:pt modelId="{35F3012E-6C23-46AF-A333-8A26478252EB}" type="pres">
      <dgm:prSet presAssocID="{CD52092C-49EC-4C52-BB31-7E605B5F770D}" presName="rootConnector" presStyleLbl="node2" presStyleIdx="2" presStyleCnt="7"/>
      <dgm:spPr/>
      <dgm:t>
        <a:bodyPr/>
        <a:lstStyle/>
        <a:p>
          <a:pPr rtl="1"/>
          <a:endParaRPr lang="he-IL"/>
        </a:p>
      </dgm:t>
    </dgm:pt>
    <dgm:pt modelId="{ECF49A95-3F59-40B6-8544-CA5BBD244E1D}" type="pres">
      <dgm:prSet presAssocID="{CD52092C-49EC-4C52-BB31-7E605B5F770D}" presName="hierChild4" presStyleCnt="0"/>
      <dgm:spPr/>
    </dgm:pt>
    <dgm:pt modelId="{74518CD5-3FB1-4607-A075-3D55486AC567}" type="pres">
      <dgm:prSet presAssocID="{CD52092C-49EC-4C52-BB31-7E605B5F770D}" presName="hierChild5" presStyleCnt="0"/>
      <dgm:spPr/>
    </dgm:pt>
    <dgm:pt modelId="{7FC24D2F-3180-4E9E-916C-BD7BDE745807}" type="pres">
      <dgm:prSet presAssocID="{CCFF2E9B-529E-48CD-90C1-CE96F43AAF9D}" presName="Name37" presStyleLbl="parChTrans1D2" presStyleIdx="3" presStyleCnt="7"/>
      <dgm:spPr/>
      <dgm:t>
        <a:bodyPr/>
        <a:lstStyle/>
        <a:p>
          <a:pPr rtl="1"/>
          <a:endParaRPr lang="he-IL"/>
        </a:p>
      </dgm:t>
    </dgm:pt>
    <dgm:pt modelId="{D74A9229-E47A-43EF-A10D-DA1CC39F73CF}" type="pres">
      <dgm:prSet presAssocID="{CF9522EE-E65D-4A75-9322-DF3841DBD777}" presName="hierRoot2" presStyleCnt="0">
        <dgm:presLayoutVars>
          <dgm:hierBranch val="init"/>
        </dgm:presLayoutVars>
      </dgm:prSet>
      <dgm:spPr/>
    </dgm:pt>
    <dgm:pt modelId="{F343B9BE-224B-4B01-BAE6-415A93AABB18}" type="pres">
      <dgm:prSet presAssocID="{CF9522EE-E65D-4A75-9322-DF3841DBD777}" presName="rootComposite" presStyleCnt="0"/>
      <dgm:spPr/>
    </dgm:pt>
    <dgm:pt modelId="{A4F4A0D1-0D79-466E-8DB5-AB0A73516DC3}" type="pres">
      <dgm:prSet presAssocID="{CF9522EE-E65D-4A75-9322-DF3841DBD777}" presName="rootText" presStyleLbl="node2" presStyleIdx="3" presStyleCnt="7">
        <dgm:presLayoutVars>
          <dgm:chPref val="3"/>
        </dgm:presLayoutVars>
      </dgm:prSet>
      <dgm:spPr/>
      <dgm:t>
        <a:bodyPr/>
        <a:lstStyle/>
        <a:p>
          <a:pPr rtl="1"/>
          <a:endParaRPr lang="he-IL"/>
        </a:p>
      </dgm:t>
    </dgm:pt>
    <dgm:pt modelId="{F0552E64-B8AD-4378-8F07-5D85B2598975}" type="pres">
      <dgm:prSet presAssocID="{CF9522EE-E65D-4A75-9322-DF3841DBD777}" presName="rootConnector" presStyleLbl="node2" presStyleIdx="3" presStyleCnt="7"/>
      <dgm:spPr/>
      <dgm:t>
        <a:bodyPr/>
        <a:lstStyle/>
        <a:p>
          <a:pPr rtl="1"/>
          <a:endParaRPr lang="he-IL"/>
        </a:p>
      </dgm:t>
    </dgm:pt>
    <dgm:pt modelId="{0B211E90-FDF3-4AC4-B328-22E2ADACE68D}" type="pres">
      <dgm:prSet presAssocID="{CF9522EE-E65D-4A75-9322-DF3841DBD777}" presName="hierChild4" presStyleCnt="0"/>
      <dgm:spPr/>
    </dgm:pt>
    <dgm:pt modelId="{7C22F9D3-36D7-4C72-A76C-658D403DBC5D}" type="pres">
      <dgm:prSet presAssocID="{CF9522EE-E65D-4A75-9322-DF3841DBD777}" presName="hierChild5" presStyleCnt="0"/>
      <dgm:spPr/>
    </dgm:pt>
    <dgm:pt modelId="{524A3D4D-12A2-44AD-AED0-A9EAD776629B}" type="pres">
      <dgm:prSet presAssocID="{C089C5F3-7A5B-409E-8031-E18DC5BBC5C2}" presName="Name37" presStyleLbl="parChTrans1D2" presStyleIdx="4" presStyleCnt="7"/>
      <dgm:spPr/>
      <dgm:t>
        <a:bodyPr/>
        <a:lstStyle/>
        <a:p>
          <a:pPr rtl="1"/>
          <a:endParaRPr lang="he-IL"/>
        </a:p>
      </dgm:t>
    </dgm:pt>
    <dgm:pt modelId="{E791869A-86A2-4D9C-AB38-984BF4F91031}" type="pres">
      <dgm:prSet presAssocID="{4F5666BA-4259-4E97-B618-65E4A46019AD}" presName="hierRoot2" presStyleCnt="0">
        <dgm:presLayoutVars>
          <dgm:hierBranch val="init"/>
        </dgm:presLayoutVars>
      </dgm:prSet>
      <dgm:spPr/>
    </dgm:pt>
    <dgm:pt modelId="{C72F88EA-0E37-4E70-8BAE-2CE720D99114}" type="pres">
      <dgm:prSet presAssocID="{4F5666BA-4259-4E97-B618-65E4A46019AD}" presName="rootComposite" presStyleCnt="0"/>
      <dgm:spPr/>
    </dgm:pt>
    <dgm:pt modelId="{8835E29A-8B42-4FAF-BA64-6E8701031988}" type="pres">
      <dgm:prSet presAssocID="{4F5666BA-4259-4E97-B618-65E4A46019AD}" presName="rootText" presStyleLbl="node2" presStyleIdx="4" presStyleCnt="7">
        <dgm:presLayoutVars>
          <dgm:chPref val="3"/>
        </dgm:presLayoutVars>
      </dgm:prSet>
      <dgm:spPr/>
      <dgm:t>
        <a:bodyPr/>
        <a:lstStyle/>
        <a:p>
          <a:pPr rtl="1"/>
          <a:endParaRPr lang="he-IL"/>
        </a:p>
      </dgm:t>
    </dgm:pt>
    <dgm:pt modelId="{393C9AF0-0929-4196-8E91-2F878DCA7DFC}" type="pres">
      <dgm:prSet presAssocID="{4F5666BA-4259-4E97-B618-65E4A46019AD}" presName="rootConnector" presStyleLbl="node2" presStyleIdx="4" presStyleCnt="7"/>
      <dgm:spPr/>
      <dgm:t>
        <a:bodyPr/>
        <a:lstStyle/>
        <a:p>
          <a:pPr rtl="1"/>
          <a:endParaRPr lang="he-IL"/>
        </a:p>
      </dgm:t>
    </dgm:pt>
    <dgm:pt modelId="{06C442B4-BA69-4772-A7FF-BDF6DC7B7685}" type="pres">
      <dgm:prSet presAssocID="{4F5666BA-4259-4E97-B618-65E4A46019AD}" presName="hierChild4" presStyleCnt="0"/>
      <dgm:spPr/>
    </dgm:pt>
    <dgm:pt modelId="{00D1C178-C88E-4702-8B70-2F3C38FC59CB}" type="pres">
      <dgm:prSet presAssocID="{4F5666BA-4259-4E97-B618-65E4A46019AD}" presName="hierChild5" presStyleCnt="0"/>
      <dgm:spPr/>
    </dgm:pt>
    <dgm:pt modelId="{5BB75811-C2E6-43D0-B161-9628AF818586}" type="pres">
      <dgm:prSet presAssocID="{A5AC52D0-7357-4A8B-B769-4C5677CF3B7D}" presName="Name37" presStyleLbl="parChTrans1D2" presStyleIdx="5" presStyleCnt="7"/>
      <dgm:spPr/>
      <dgm:t>
        <a:bodyPr/>
        <a:lstStyle/>
        <a:p>
          <a:pPr rtl="1"/>
          <a:endParaRPr lang="he-IL"/>
        </a:p>
      </dgm:t>
    </dgm:pt>
    <dgm:pt modelId="{8F6A4E56-79B9-4210-958A-BDD148E59F66}" type="pres">
      <dgm:prSet presAssocID="{6A3142B9-82B3-48C2-9F61-F145E528ED12}" presName="hierRoot2" presStyleCnt="0">
        <dgm:presLayoutVars>
          <dgm:hierBranch val="init"/>
        </dgm:presLayoutVars>
      </dgm:prSet>
      <dgm:spPr/>
    </dgm:pt>
    <dgm:pt modelId="{31AE167F-F1B0-4705-AD23-8565CB3B16AF}" type="pres">
      <dgm:prSet presAssocID="{6A3142B9-82B3-48C2-9F61-F145E528ED12}" presName="rootComposite" presStyleCnt="0"/>
      <dgm:spPr/>
    </dgm:pt>
    <dgm:pt modelId="{D97D56D9-28A7-483A-9563-DBBE54E7D5B4}" type="pres">
      <dgm:prSet presAssocID="{6A3142B9-82B3-48C2-9F61-F145E528ED12}" presName="rootText" presStyleLbl="node2" presStyleIdx="5" presStyleCnt="7">
        <dgm:presLayoutVars>
          <dgm:chPref val="3"/>
        </dgm:presLayoutVars>
      </dgm:prSet>
      <dgm:spPr/>
      <dgm:t>
        <a:bodyPr/>
        <a:lstStyle/>
        <a:p>
          <a:pPr rtl="1"/>
          <a:endParaRPr lang="he-IL"/>
        </a:p>
      </dgm:t>
    </dgm:pt>
    <dgm:pt modelId="{3F1A19F4-BE77-4F84-9F9F-49F3BFA74420}" type="pres">
      <dgm:prSet presAssocID="{6A3142B9-82B3-48C2-9F61-F145E528ED12}" presName="rootConnector" presStyleLbl="node2" presStyleIdx="5" presStyleCnt="7"/>
      <dgm:spPr/>
      <dgm:t>
        <a:bodyPr/>
        <a:lstStyle/>
        <a:p>
          <a:pPr rtl="1"/>
          <a:endParaRPr lang="he-IL"/>
        </a:p>
      </dgm:t>
    </dgm:pt>
    <dgm:pt modelId="{64580876-F12D-4DF5-A9CE-0148F5C00073}" type="pres">
      <dgm:prSet presAssocID="{6A3142B9-82B3-48C2-9F61-F145E528ED12}" presName="hierChild4" presStyleCnt="0"/>
      <dgm:spPr/>
    </dgm:pt>
    <dgm:pt modelId="{07E54903-4E5C-4E38-BACD-66558234CC24}" type="pres">
      <dgm:prSet presAssocID="{6A3142B9-82B3-48C2-9F61-F145E528ED12}" presName="hierChild5" presStyleCnt="0"/>
      <dgm:spPr/>
    </dgm:pt>
    <dgm:pt modelId="{F883E622-A1CD-44D7-B8D5-C12D208D5CD9}" type="pres">
      <dgm:prSet presAssocID="{F0A4F5C3-B5F1-4563-BCEE-A82C78173D3C}" presName="Name37" presStyleLbl="parChTrans1D2" presStyleIdx="6" presStyleCnt="7"/>
      <dgm:spPr/>
      <dgm:t>
        <a:bodyPr/>
        <a:lstStyle/>
        <a:p>
          <a:pPr rtl="1"/>
          <a:endParaRPr lang="he-IL"/>
        </a:p>
      </dgm:t>
    </dgm:pt>
    <dgm:pt modelId="{28170A52-DF66-463C-A096-EC7DD41CAFD5}" type="pres">
      <dgm:prSet presAssocID="{259C4E0C-B3EE-48B3-8EDE-E63E84F6B5C2}" presName="hierRoot2" presStyleCnt="0">
        <dgm:presLayoutVars>
          <dgm:hierBranch val="init"/>
        </dgm:presLayoutVars>
      </dgm:prSet>
      <dgm:spPr/>
    </dgm:pt>
    <dgm:pt modelId="{EF114F11-91B9-4D59-9663-C367B40BE448}" type="pres">
      <dgm:prSet presAssocID="{259C4E0C-B3EE-48B3-8EDE-E63E84F6B5C2}" presName="rootComposite" presStyleCnt="0"/>
      <dgm:spPr/>
    </dgm:pt>
    <dgm:pt modelId="{B37D1F8C-1A9A-4F56-9412-556578B1FB26}" type="pres">
      <dgm:prSet presAssocID="{259C4E0C-B3EE-48B3-8EDE-E63E84F6B5C2}" presName="rootText" presStyleLbl="node2" presStyleIdx="6" presStyleCnt="7">
        <dgm:presLayoutVars>
          <dgm:chPref val="3"/>
        </dgm:presLayoutVars>
      </dgm:prSet>
      <dgm:spPr/>
      <dgm:t>
        <a:bodyPr/>
        <a:lstStyle/>
        <a:p>
          <a:pPr rtl="1"/>
          <a:endParaRPr lang="he-IL"/>
        </a:p>
      </dgm:t>
    </dgm:pt>
    <dgm:pt modelId="{A82945E1-6168-47D1-B4AF-FB2EF6AC66DB}" type="pres">
      <dgm:prSet presAssocID="{259C4E0C-B3EE-48B3-8EDE-E63E84F6B5C2}" presName="rootConnector" presStyleLbl="node2" presStyleIdx="6" presStyleCnt="7"/>
      <dgm:spPr/>
      <dgm:t>
        <a:bodyPr/>
        <a:lstStyle/>
        <a:p>
          <a:pPr rtl="1"/>
          <a:endParaRPr lang="he-IL"/>
        </a:p>
      </dgm:t>
    </dgm:pt>
    <dgm:pt modelId="{5AC02BDC-0F90-4E2E-B23A-34F8195024C2}" type="pres">
      <dgm:prSet presAssocID="{259C4E0C-B3EE-48B3-8EDE-E63E84F6B5C2}" presName="hierChild4" presStyleCnt="0"/>
      <dgm:spPr/>
    </dgm:pt>
    <dgm:pt modelId="{49B0BB6F-F84A-4CF1-8738-F3303BECD0AE}" type="pres">
      <dgm:prSet presAssocID="{A408E638-0102-4389-AFBE-86B6DE251119}" presName="Name37" presStyleLbl="parChTrans1D3" presStyleIdx="5" presStyleCnt="8"/>
      <dgm:spPr/>
      <dgm:t>
        <a:bodyPr/>
        <a:lstStyle/>
        <a:p>
          <a:pPr rtl="1"/>
          <a:endParaRPr lang="he-IL"/>
        </a:p>
      </dgm:t>
    </dgm:pt>
    <dgm:pt modelId="{56884081-6B13-4627-80F3-0280177A7B0C}" type="pres">
      <dgm:prSet presAssocID="{3C3AE668-53D2-422C-B85F-AB5AA00C17F7}" presName="hierRoot2" presStyleCnt="0">
        <dgm:presLayoutVars>
          <dgm:hierBranch val="init"/>
        </dgm:presLayoutVars>
      </dgm:prSet>
      <dgm:spPr/>
    </dgm:pt>
    <dgm:pt modelId="{36BF0EC5-A85B-477B-BF7D-3805D471892F}" type="pres">
      <dgm:prSet presAssocID="{3C3AE668-53D2-422C-B85F-AB5AA00C17F7}" presName="rootComposite" presStyleCnt="0"/>
      <dgm:spPr/>
    </dgm:pt>
    <dgm:pt modelId="{630747C2-793C-4CAF-825F-3ACFA5AB57A4}" type="pres">
      <dgm:prSet presAssocID="{3C3AE668-53D2-422C-B85F-AB5AA00C17F7}" presName="rootText" presStyleLbl="node3" presStyleIdx="5" presStyleCnt="8">
        <dgm:presLayoutVars>
          <dgm:chPref val="3"/>
        </dgm:presLayoutVars>
      </dgm:prSet>
      <dgm:spPr/>
      <dgm:t>
        <a:bodyPr/>
        <a:lstStyle/>
        <a:p>
          <a:pPr rtl="1"/>
          <a:endParaRPr lang="he-IL"/>
        </a:p>
      </dgm:t>
    </dgm:pt>
    <dgm:pt modelId="{C22F8155-69B3-47B6-B865-853F7FD99944}" type="pres">
      <dgm:prSet presAssocID="{3C3AE668-53D2-422C-B85F-AB5AA00C17F7}" presName="rootConnector" presStyleLbl="node3" presStyleIdx="5" presStyleCnt="8"/>
      <dgm:spPr/>
      <dgm:t>
        <a:bodyPr/>
        <a:lstStyle/>
        <a:p>
          <a:pPr rtl="1"/>
          <a:endParaRPr lang="he-IL"/>
        </a:p>
      </dgm:t>
    </dgm:pt>
    <dgm:pt modelId="{EE094BA1-0BA5-4E71-B3CA-29A07DC38294}" type="pres">
      <dgm:prSet presAssocID="{3C3AE668-53D2-422C-B85F-AB5AA00C17F7}" presName="hierChild4" presStyleCnt="0"/>
      <dgm:spPr/>
    </dgm:pt>
    <dgm:pt modelId="{511D0E2E-5D27-4ADF-A6F2-7FC4C5B12E07}" type="pres">
      <dgm:prSet presAssocID="{3C3AE668-53D2-422C-B85F-AB5AA00C17F7}" presName="hierChild5" presStyleCnt="0"/>
      <dgm:spPr/>
    </dgm:pt>
    <dgm:pt modelId="{39B1BFD6-DA31-4611-B338-70F8D2C6AFD7}" type="pres">
      <dgm:prSet presAssocID="{C15B8420-025F-4ED4-80A6-AF64C84F0E22}" presName="Name37" presStyleLbl="parChTrans1D3" presStyleIdx="6" presStyleCnt="8"/>
      <dgm:spPr/>
      <dgm:t>
        <a:bodyPr/>
        <a:lstStyle/>
        <a:p>
          <a:pPr rtl="1"/>
          <a:endParaRPr lang="he-IL"/>
        </a:p>
      </dgm:t>
    </dgm:pt>
    <dgm:pt modelId="{5963C4F9-7F48-43DA-8E7A-DF89946726A5}" type="pres">
      <dgm:prSet presAssocID="{D4A18201-B3F9-4227-82DB-D33C272820BE}" presName="hierRoot2" presStyleCnt="0">
        <dgm:presLayoutVars>
          <dgm:hierBranch val="init"/>
        </dgm:presLayoutVars>
      </dgm:prSet>
      <dgm:spPr/>
    </dgm:pt>
    <dgm:pt modelId="{038145E0-B644-42AE-9119-57D45C962FE3}" type="pres">
      <dgm:prSet presAssocID="{D4A18201-B3F9-4227-82DB-D33C272820BE}" presName="rootComposite" presStyleCnt="0"/>
      <dgm:spPr/>
    </dgm:pt>
    <dgm:pt modelId="{C588D881-E65F-4B35-A475-E24B60187564}" type="pres">
      <dgm:prSet presAssocID="{D4A18201-B3F9-4227-82DB-D33C272820BE}" presName="rootText" presStyleLbl="node3" presStyleIdx="6" presStyleCnt="8">
        <dgm:presLayoutVars>
          <dgm:chPref val="3"/>
        </dgm:presLayoutVars>
      </dgm:prSet>
      <dgm:spPr/>
      <dgm:t>
        <a:bodyPr/>
        <a:lstStyle/>
        <a:p>
          <a:pPr rtl="1"/>
          <a:endParaRPr lang="he-IL"/>
        </a:p>
      </dgm:t>
    </dgm:pt>
    <dgm:pt modelId="{1423B8B2-BAFE-415B-A087-85314D52B268}" type="pres">
      <dgm:prSet presAssocID="{D4A18201-B3F9-4227-82DB-D33C272820BE}" presName="rootConnector" presStyleLbl="node3" presStyleIdx="6" presStyleCnt="8"/>
      <dgm:spPr/>
      <dgm:t>
        <a:bodyPr/>
        <a:lstStyle/>
        <a:p>
          <a:pPr rtl="1"/>
          <a:endParaRPr lang="he-IL"/>
        </a:p>
      </dgm:t>
    </dgm:pt>
    <dgm:pt modelId="{A763D157-282E-446C-84AE-154FBAF0D1F0}" type="pres">
      <dgm:prSet presAssocID="{D4A18201-B3F9-4227-82DB-D33C272820BE}" presName="hierChild4" presStyleCnt="0"/>
      <dgm:spPr/>
    </dgm:pt>
    <dgm:pt modelId="{37B212BB-EEEB-4EC4-9CB5-56276F5BDE45}" type="pres">
      <dgm:prSet presAssocID="{D4A18201-B3F9-4227-82DB-D33C272820BE}" presName="hierChild5" presStyleCnt="0"/>
      <dgm:spPr/>
    </dgm:pt>
    <dgm:pt modelId="{92DECB8D-A78F-4C9D-B891-97D15A9807F8}" type="pres">
      <dgm:prSet presAssocID="{C1FDE56A-5D8B-4471-8E0C-4AB953C47D65}" presName="Name37" presStyleLbl="parChTrans1D3" presStyleIdx="7" presStyleCnt="8"/>
      <dgm:spPr/>
      <dgm:t>
        <a:bodyPr/>
        <a:lstStyle/>
        <a:p>
          <a:pPr rtl="1"/>
          <a:endParaRPr lang="he-IL"/>
        </a:p>
      </dgm:t>
    </dgm:pt>
    <dgm:pt modelId="{3561CF6E-E223-4A0B-B88C-669A64F56A44}" type="pres">
      <dgm:prSet presAssocID="{298E738D-CCC1-4097-AEED-BAA35C13EC90}" presName="hierRoot2" presStyleCnt="0">
        <dgm:presLayoutVars>
          <dgm:hierBranch val="init"/>
        </dgm:presLayoutVars>
      </dgm:prSet>
      <dgm:spPr/>
    </dgm:pt>
    <dgm:pt modelId="{2F141EF7-FFFF-4434-995C-F18E3F94F4AF}" type="pres">
      <dgm:prSet presAssocID="{298E738D-CCC1-4097-AEED-BAA35C13EC90}" presName="rootComposite" presStyleCnt="0"/>
      <dgm:spPr/>
    </dgm:pt>
    <dgm:pt modelId="{58F5D391-A729-4BFA-ACB5-F597639647B2}" type="pres">
      <dgm:prSet presAssocID="{298E738D-CCC1-4097-AEED-BAA35C13EC90}" presName="rootText" presStyleLbl="node3" presStyleIdx="7" presStyleCnt="8">
        <dgm:presLayoutVars>
          <dgm:chPref val="3"/>
        </dgm:presLayoutVars>
      </dgm:prSet>
      <dgm:spPr/>
      <dgm:t>
        <a:bodyPr/>
        <a:lstStyle/>
        <a:p>
          <a:pPr rtl="1"/>
          <a:endParaRPr lang="he-IL"/>
        </a:p>
      </dgm:t>
    </dgm:pt>
    <dgm:pt modelId="{2078268D-4DED-4892-9C7D-82DA88F67CD7}" type="pres">
      <dgm:prSet presAssocID="{298E738D-CCC1-4097-AEED-BAA35C13EC90}" presName="rootConnector" presStyleLbl="node3" presStyleIdx="7" presStyleCnt="8"/>
      <dgm:spPr/>
      <dgm:t>
        <a:bodyPr/>
        <a:lstStyle/>
        <a:p>
          <a:pPr rtl="1"/>
          <a:endParaRPr lang="he-IL"/>
        </a:p>
      </dgm:t>
    </dgm:pt>
    <dgm:pt modelId="{9CFB3304-2DB9-4B5D-9488-7DD82DDE8FAD}" type="pres">
      <dgm:prSet presAssocID="{298E738D-CCC1-4097-AEED-BAA35C13EC90}" presName="hierChild4" presStyleCnt="0"/>
      <dgm:spPr/>
    </dgm:pt>
    <dgm:pt modelId="{4123CE24-3ED8-4255-A289-BB1AD018C92D}" type="pres">
      <dgm:prSet presAssocID="{B394DE13-A89F-4EAE-BF3F-AD345190F42A}" presName="Name37" presStyleLbl="parChTrans1D4" presStyleIdx="0" presStyleCnt="1"/>
      <dgm:spPr/>
      <dgm:t>
        <a:bodyPr/>
        <a:lstStyle/>
        <a:p>
          <a:pPr rtl="1"/>
          <a:endParaRPr lang="he-IL"/>
        </a:p>
      </dgm:t>
    </dgm:pt>
    <dgm:pt modelId="{63564BAF-8D40-4953-964B-AEACB0B15227}" type="pres">
      <dgm:prSet presAssocID="{AAAFC440-DC37-4FCF-880E-5A08A3C0FB41}" presName="hierRoot2" presStyleCnt="0">
        <dgm:presLayoutVars>
          <dgm:hierBranch val="init"/>
        </dgm:presLayoutVars>
      </dgm:prSet>
      <dgm:spPr/>
    </dgm:pt>
    <dgm:pt modelId="{8BE25F80-2621-442D-A332-D29AC99E2FD7}" type="pres">
      <dgm:prSet presAssocID="{AAAFC440-DC37-4FCF-880E-5A08A3C0FB41}" presName="rootComposite" presStyleCnt="0"/>
      <dgm:spPr/>
    </dgm:pt>
    <dgm:pt modelId="{6F5678C7-4484-4688-B514-E389772D39E3}" type="pres">
      <dgm:prSet presAssocID="{AAAFC440-DC37-4FCF-880E-5A08A3C0FB41}" presName="rootText" presStyleLbl="node4" presStyleIdx="0" presStyleCnt="1">
        <dgm:presLayoutVars>
          <dgm:chPref val="3"/>
        </dgm:presLayoutVars>
      </dgm:prSet>
      <dgm:spPr/>
      <dgm:t>
        <a:bodyPr/>
        <a:lstStyle/>
        <a:p>
          <a:pPr rtl="1"/>
          <a:endParaRPr lang="he-IL"/>
        </a:p>
      </dgm:t>
    </dgm:pt>
    <dgm:pt modelId="{5A418508-9DFD-4BFE-BB3C-985C85D0692C}" type="pres">
      <dgm:prSet presAssocID="{AAAFC440-DC37-4FCF-880E-5A08A3C0FB41}" presName="rootConnector" presStyleLbl="node4" presStyleIdx="0" presStyleCnt="1"/>
      <dgm:spPr/>
      <dgm:t>
        <a:bodyPr/>
        <a:lstStyle/>
        <a:p>
          <a:pPr rtl="1"/>
          <a:endParaRPr lang="he-IL"/>
        </a:p>
      </dgm:t>
    </dgm:pt>
    <dgm:pt modelId="{905156B0-1BA5-46A2-AF27-DBEF2E1F69BA}" type="pres">
      <dgm:prSet presAssocID="{AAAFC440-DC37-4FCF-880E-5A08A3C0FB41}" presName="hierChild4" presStyleCnt="0"/>
      <dgm:spPr/>
    </dgm:pt>
    <dgm:pt modelId="{E5C07574-9D4A-4543-9417-8A1D1157E121}" type="pres">
      <dgm:prSet presAssocID="{AAAFC440-DC37-4FCF-880E-5A08A3C0FB41}" presName="hierChild5" presStyleCnt="0"/>
      <dgm:spPr/>
    </dgm:pt>
    <dgm:pt modelId="{911F9B88-A3BD-40E2-B97F-DBB46D4EF361}" type="pres">
      <dgm:prSet presAssocID="{298E738D-CCC1-4097-AEED-BAA35C13EC90}" presName="hierChild5" presStyleCnt="0"/>
      <dgm:spPr/>
    </dgm:pt>
    <dgm:pt modelId="{8457B97C-B714-4C9B-BA8D-1507325153A3}" type="pres">
      <dgm:prSet presAssocID="{259C4E0C-B3EE-48B3-8EDE-E63E84F6B5C2}" presName="hierChild5" presStyleCnt="0"/>
      <dgm:spPr/>
    </dgm:pt>
    <dgm:pt modelId="{61DFD651-F9C8-4847-A4FC-504655DF7A89}" type="pres">
      <dgm:prSet presAssocID="{118043E4-943F-402E-B198-8CFA98A6E5E3}" presName="hierChild3" presStyleCnt="0"/>
      <dgm:spPr/>
    </dgm:pt>
  </dgm:ptLst>
  <dgm:cxnLst>
    <dgm:cxn modelId="{CAE392C4-BB63-4316-8166-147C47A10BDA}" type="presOf" srcId="{AAAFC440-DC37-4FCF-880E-5A08A3C0FB41}" destId="{5A418508-9DFD-4BFE-BB3C-985C85D0692C}" srcOrd="1" destOrd="0" presId="urn:microsoft.com/office/officeart/2005/8/layout/orgChart1"/>
    <dgm:cxn modelId="{0399762B-FA55-4A81-B20A-9220B7D609C1}" type="presOf" srcId="{C15B8420-025F-4ED4-80A6-AF64C84F0E22}" destId="{39B1BFD6-DA31-4611-B338-70F8D2C6AFD7}" srcOrd="0" destOrd="0" presId="urn:microsoft.com/office/officeart/2005/8/layout/orgChart1"/>
    <dgm:cxn modelId="{8A54092C-3E5B-4003-A11C-21E95B162BA2}" type="presOf" srcId="{E5CAFB6A-DAB1-4FF3-94A6-D822EC30999A}" destId="{0FECB3E0-1ED0-4CCE-8A4F-BD3AEC2D8736}" srcOrd="0" destOrd="0" presId="urn:microsoft.com/office/officeart/2005/8/layout/orgChart1"/>
    <dgm:cxn modelId="{C9BEC114-0178-4CE7-91DC-08005599415B}" srcId="{DE2AE02E-A990-4E32-9748-1017C21580D9}" destId="{92EB31E2-94A4-4717-9C4A-F3D273E4657C}" srcOrd="1" destOrd="0" parTransId="{7EFA8FF2-2A9B-48CA-8787-2A9C7F6DB14A}" sibTransId="{98D5B4C3-3AF2-493B-BEB5-3ABFBA37F7F0}"/>
    <dgm:cxn modelId="{C4DCE5FC-B998-4F06-9768-5E378EDB658F}" type="presOf" srcId="{AAAFC440-DC37-4FCF-880E-5A08A3C0FB41}" destId="{6F5678C7-4484-4688-B514-E389772D39E3}" srcOrd="0" destOrd="0" presId="urn:microsoft.com/office/officeart/2005/8/layout/orgChart1"/>
    <dgm:cxn modelId="{657A6D9E-E506-413C-95A2-D34BEE218EC4}" type="presOf" srcId="{259C4E0C-B3EE-48B3-8EDE-E63E84F6B5C2}" destId="{B37D1F8C-1A9A-4F56-9412-556578B1FB26}" srcOrd="0" destOrd="0" presId="urn:microsoft.com/office/officeart/2005/8/layout/orgChart1"/>
    <dgm:cxn modelId="{0BB182B9-E844-4662-871B-809062998996}" type="presOf" srcId="{E5CAFB6A-DAB1-4FF3-94A6-D822EC30999A}" destId="{193A406A-5789-4984-A60E-5DA195241DFD}" srcOrd="1" destOrd="0" presId="urn:microsoft.com/office/officeart/2005/8/layout/orgChart1"/>
    <dgm:cxn modelId="{9C51B1C2-6C12-4D2D-871A-61672A1145D8}" type="presOf" srcId="{F0A4F5C3-B5F1-4563-BCEE-A82C78173D3C}" destId="{F883E622-A1CD-44D7-B8D5-C12D208D5CD9}" srcOrd="0" destOrd="0" presId="urn:microsoft.com/office/officeart/2005/8/layout/orgChart1"/>
    <dgm:cxn modelId="{79B77BBE-F8D6-4C06-AE08-C9125FDA7DA1}" srcId="{259C4E0C-B3EE-48B3-8EDE-E63E84F6B5C2}" destId="{298E738D-CCC1-4097-AEED-BAA35C13EC90}" srcOrd="2" destOrd="0" parTransId="{C1FDE56A-5D8B-4471-8E0C-4AB953C47D65}" sibTransId="{03A32330-D82E-4EEB-9696-126A4DB67860}"/>
    <dgm:cxn modelId="{102F1EA0-3DE1-481B-95EC-C129D018B08A}" type="presOf" srcId="{367A6C66-BBF3-45D1-8997-D394BE958C80}" destId="{D7CD6271-8950-4E20-9C58-A2C87F521F05}" srcOrd="0" destOrd="0" presId="urn:microsoft.com/office/officeart/2005/8/layout/orgChart1"/>
    <dgm:cxn modelId="{3680536A-0A94-4943-B2C2-C1606B84D262}" type="presOf" srcId="{CCFF2E9B-529E-48CD-90C1-CE96F43AAF9D}" destId="{7FC24D2F-3180-4E9E-916C-BD7BDE745807}" srcOrd="0" destOrd="0" presId="urn:microsoft.com/office/officeart/2005/8/layout/orgChart1"/>
    <dgm:cxn modelId="{FDC3D39A-A3F2-451A-B099-246B02B5018A}" type="presOf" srcId="{D4A18201-B3F9-4227-82DB-D33C272820BE}" destId="{1423B8B2-BAFE-415B-A087-85314D52B268}" srcOrd="1" destOrd="0" presId="urn:microsoft.com/office/officeart/2005/8/layout/orgChart1"/>
    <dgm:cxn modelId="{680B0ADE-2DB1-4A29-B331-BF9BBA6C9239}" srcId="{0B411D9E-FF44-45B2-A77E-DCBEDAE9466A}" destId="{4A92A32B-7FD8-43ED-BCD0-133BD002A463}" srcOrd="1" destOrd="0" parTransId="{3E1D751A-2B7B-4768-8709-FDD5DC732A9F}" sibTransId="{AF588794-702E-45BB-A2B3-3B3A491936D9}"/>
    <dgm:cxn modelId="{7138D7E1-626A-4412-BBC6-BED8237EC489}" type="presOf" srcId="{DE2AE02E-A990-4E32-9748-1017C21580D9}" destId="{A8783C8F-4430-4F14-BF27-C1350780E6D5}" srcOrd="0" destOrd="0" presId="urn:microsoft.com/office/officeart/2005/8/layout/orgChart1"/>
    <dgm:cxn modelId="{DF6059B5-2D0B-4C9F-BF8B-B02411229E06}" srcId="{EBBC06C5-1300-493D-B8C2-F91DF1371629}" destId="{118043E4-943F-402E-B198-8CFA98A6E5E3}" srcOrd="0" destOrd="0" parTransId="{3820F975-13D1-4CE4-9E1E-25FF41558FF6}" sibTransId="{863CB833-734C-4BBE-A4B7-0E36D83C6D25}"/>
    <dgm:cxn modelId="{DD91F62D-CB04-4FB6-8DC5-E0204002A9D8}" type="presOf" srcId="{0B411D9E-FF44-45B2-A77E-DCBEDAE9466A}" destId="{206D563B-2F31-4BB2-BC5F-32007131DDE8}" srcOrd="0" destOrd="0" presId="urn:microsoft.com/office/officeart/2005/8/layout/orgChart1"/>
    <dgm:cxn modelId="{3F1C4D00-F423-43E2-A0F3-681F802ACEC7}" type="presOf" srcId="{DF885203-08FB-4E07-BF38-2645EECE585E}" destId="{86C16133-026A-44BD-A287-BC71A231595F}" srcOrd="1" destOrd="0" presId="urn:microsoft.com/office/officeart/2005/8/layout/orgChart1"/>
    <dgm:cxn modelId="{3E71D630-E28F-403D-83CA-9BF7FC659D7A}" type="presOf" srcId="{794B44C0-29ED-45AC-B860-CE6B5DB0DBE4}" destId="{AF87E120-D056-4B43-B0CE-3534B7C6A14E}" srcOrd="0" destOrd="0" presId="urn:microsoft.com/office/officeart/2005/8/layout/orgChart1"/>
    <dgm:cxn modelId="{428B1ABC-208A-4799-B4FC-46B24A43ECE7}" type="presOf" srcId="{3E1D751A-2B7B-4768-8709-FDD5DC732A9F}" destId="{0A7AE00E-045A-439A-9769-74264C5175F6}" srcOrd="0" destOrd="0" presId="urn:microsoft.com/office/officeart/2005/8/layout/orgChart1"/>
    <dgm:cxn modelId="{F93E129B-E936-43DA-AFB6-EE0560366902}" type="presOf" srcId="{FC466DED-4AAC-4CB0-8F1A-0071CA71CB3E}" destId="{BF3E0785-EF02-47E8-897A-0B15BCD4A462}" srcOrd="0" destOrd="0" presId="urn:microsoft.com/office/officeart/2005/8/layout/orgChart1"/>
    <dgm:cxn modelId="{34E9E085-6415-4122-B501-1860F6E76F8C}" type="presOf" srcId="{A780E686-87EE-40F9-AB36-C325F9965BC9}" destId="{C5B00C19-B07A-4459-A76E-373A7E5B68EF}" srcOrd="0" destOrd="0" presId="urn:microsoft.com/office/officeart/2005/8/layout/orgChart1"/>
    <dgm:cxn modelId="{634341F5-60CC-42E4-A930-E87E50ADF221}" type="presOf" srcId="{C1FDE56A-5D8B-4471-8E0C-4AB953C47D65}" destId="{92DECB8D-A78F-4C9D-B891-97D15A9807F8}" srcOrd="0" destOrd="0" presId="urn:microsoft.com/office/officeart/2005/8/layout/orgChart1"/>
    <dgm:cxn modelId="{ACB0076A-F0A9-47AE-A3CB-E6BF481EE3E3}" type="presOf" srcId="{EBBC06C5-1300-493D-B8C2-F91DF1371629}" destId="{EA69B44D-798F-42E6-A3CB-DCA685B904EF}" srcOrd="0" destOrd="0" presId="urn:microsoft.com/office/officeart/2005/8/layout/orgChart1"/>
    <dgm:cxn modelId="{BE96D5BE-64D2-41D6-847B-95DEBC6D110B}" srcId="{259C4E0C-B3EE-48B3-8EDE-E63E84F6B5C2}" destId="{D4A18201-B3F9-4227-82DB-D33C272820BE}" srcOrd="1" destOrd="0" parTransId="{C15B8420-025F-4ED4-80A6-AF64C84F0E22}" sibTransId="{A6B93DAF-1A93-4B69-8711-EEB61ECBD9B2}"/>
    <dgm:cxn modelId="{6F417A53-A567-4F21-AB25-55E3823C8489}" type="presOf" srcId="{4F5666BA-4259-4E97-B618-65E4A46019AD}" destId="{393C9AF0-0929-4196-8E91-2F878DCA7DFC}" srcOrd="1" destOrd="0" presId="urn:microsoft.com/office/officeart/2005/8/layout/orgChart1"/>
    <dgm:cxn modelId="{A6EBC5E3-3681-4573-BC99-B9B7909F296C}" type="presOf" srcId="{92EB31E2-94A4-4717-9C4A-F3D273E4657C}" destId="{67DDBE0D-5698-4236-A5EC-E5A967755504}" srcOrd="0" destOrd="0" presId="urn:microsoft.com/office/officeart/2005/8/layout/orgChart1"/>
    <dgm:cxn modelId="{F80EF143-4F44-4E43-95AD-96524A1A674F}" type="presOf" srcId="{CF9522EE-E65D-4A75-9322-DF3841DBD777}" destId="{F0552E64-B8AD-4378-8F07-5D85B2598975}" srcOrd="1" destOrd="0" presId="urn:microsoft.com/office/officeart/2005/8/layout/orgChart1"/>
    <dgm:cxn modelId="{2798CEF8-87C7-4D0F-9B5B-57EB4A1C5753}" type="presOf" srcId="{DF885203-08FB-4E07-BF38-2645EECE585E}" destId="{963D2554-65BA-467D-B9FB-6A0645738D93}" srcOrd="0" destOrd="0" presId="urn:microsoft.com/office/officeart/2005/8/layout/orgChart1"/>
    <dgm:cxn modelId="{FA53BBFF-5D8A-4298-83DD-FDCD28CC1021}" type="presOf" srcId="{6A3142B9-82B3-48C2-9F61-F145E528ED12}" destId="{D97D56D9-28A7-483A-9563-DBBE54E7D5B4}" srcOrd="0" destOrd="0" presId="urn:microsoft.com/office/officeart/2005/8/layout/orgChart1"/>
    <dgm:cxn modelId="{321EBCFF-CBAF-47AF-9D47-6DC67E9BF31C}" type="presOf" srcId="{B394DE13-A89F-4EAE-BF3F-AD345190F42A}" destId="{4123CE24-3ED8-4255-A289-BB1AD018C92D}" srcOrd="0" destOrd="0" presId="urn:microsoft.com/office/officeart/2005/8/layout/orgChart1"/>
    <dgm:cxn modelId="{413958A5-12BF-40A0-9E83-CE2F9AABF322}" type="presOf" srcId="{3C3AE668-53D2-422C-B85F-AB5AA00C17F7}" destId="{630747C2-793C-4CAF-825F-3ACFA5AB57A4}" srcOrd="0" destOrd="0" presId="urn:microsoft.com/office/officeart/2005/8/layout/orgChart1"/>
    <dgm:cxn modelId="{F857C525-1F64-476B-B97A-E1C7D9D5F847}" type="presOf" srcId="{4A92A32B-7FD8-43ED-BCD0-133BD002A463}" destId="{566B389C-FEA6-49F9-8390-97FA80172397}" srcOrd="1" destOrd="0" presId="urn:microsoft.com/office/officeart/2005/8/layout/orgChart1"/>
    <dgm:cxn modelId="{A0BC08A6-7E19-4706-AE4E-5FC2CDB65B60}" type="presOf" srcId="{D4A18201-B3F9-4227-82DB-D33C272820BE}" destId="{C588D881-E65F-4B35-A475-E24B60187564}" srcOrd="0" destOrd="0" presId="urn:microsoft.com/office/officeart/2005/8/layout/orgChart1"/>
    <dgm:cxn modelId="{884ECE5F-BA1F-457E-9D53-8CA635D0C649}" type="presOf" srcId="{A5AC52D0-7357-4A8B-B769-4C5677CF3B7D}" destId="{5BB75811-C2E6-43D0-B161-9628AF818586}" srcOrd="0" destOrd="0" presId="urn:microsoft.com/office/officeart/2005/8/layout/orgChart1"/>
    <dgm:cxn modelId="{2C696562-E920-4355-BD8C-01DD8820C608}" srcId="{118043E4-943F-402E-B198-8CFA98A6E5E3}" destId="{CF9522EE-E65D-4A75-9322-DF3841DBD777}" srcOrd="3" destOrd="0" parTransId="{CCFF2E9B-529E-48CD-90C1-CE96F43AAF9D}" sibTransId="{37943B78-79DA-4F13-BFA2-7D87BDF9445F}"/>
    <dgm:cxn modelId="{F35BC453-1483-4EA0-B2EA-50C033481864}" type="presOf" srcId="{118043E4-943F-402E-B198-8CFA98A6E5E3}" destId="{46DB5F92-69C8-4D85-8A8E-AA4359577B98}" srcOrd="1" destOrd="0" presId="urn:microsoft.com/office/officeart/2005/8/layout/orgChart1"/>
    <dgm:cxn modelId="{947788AA-C4AD-410E-9A59-463D6AD44AC3}" srcId="{DE2AE02E-A990-4E32-9748-1017C21580D9}" destId="{DF885203-08FB-4E07-BF38-2645EECE585E}" srcOrd="2" destOrd="0" parTransId="{C3C3E040-F503-481E-9FC1-994353CFBAF5}" sibTransId="{FD07D980-D016-4585-9B12-8062C54FC9A4}"/>
    <dgm:cxn modelId="{648D7037-E8DA-4263-98D4-36589B95484F}" type="presOf" srcId="{259C4E0C-B3EE-48B3-8EDE-E63E84F6B5C2}" destId="{A82945E1-6168-47D1-B4AF-FB2EF6AC66DB}" srcOrd="1" destOrd="0" presId="urn:microsoft.com/office/officeart/2005/8/layout/orgChart1"/>
    <dgm:cxn modelId="{452B4C00-B8DD-4063-A492-E084A1A51EA2}" srcId="{DE2AE02E-A990-4E32-9748-1017C21580D9}" destId="{FC466DED-4AAC-4CB0-8F1A-0071CA71CB3E}" srcOrd="0" destOrd="0" parTransId="{794B44C0-29ED-45AC-B860-CE6B5DB0DBE4}" sibTransId="{E0D452B9-6508-43A9-8C88-AF9B354CC044}"/>
    <dgm:cxn modelId="{7C28F460-ED5D-42E3-AC53-30168E310684}" type="presOf" srcId="{A408E638-0102-4389-AFBE-86B6DE251119}" destId="{49B0BB6F-F84A-4CF1-8738-F3303BECD0AE}" srcOrd="0" destOrd="0" presId="urn:microsoft.com/office/officeart/2005/8/layout/orgChart1"/>
    <dgm:cxn modelId="{BD48352E-EC40-4230-9D29-DBDD298ED8C6}" srcId="{0B411D9E-FF44-45B2-A77E-DCBEDAE9466A}" destId="{E5CAFB6A-DAB1-4FF3-94A6-D822EC30999A}" srcOrd="0" destOrd="0" parTransId="{A780E686-87EE-40F9-AB36-C325F9965BC9}" sibTransId="{15FB2197-60D5-4D02-9FB2-AF6C7E069991}"/>
    <dgm:cxn modelId="{D4B6399A-FDA7-4B49-9461-7EFDACB7E181}" type="presOf" srcId="{CF9522EE-E65D-4A75-9322-DF3841DBD777}" destId="{A4F4A0D1-0D79-466E-8DB5-AB0A73516DC3}" srcOrd="0" destOrd="0" presId="urn:microsoft.com/office/officeart/2005/8/layout/orgChart1"/>
    <dgm:cxn modelId="{BF162471-2069-446B-A49C-46C288C72AB3}" srcId="{298E738D-CCC1-4097-AEED-BAA35C13EC90}" destId="{AAAFC440-DC37-4FCF-880E-5A08A3C0FB41}" srcOrd="0" destOrd="0" parTransId="{B394DE13-A89F-4EAE-BF3F-AD345190F42A}" sibTransId="{62351D88-E21E-4009-9F4C-C8B86E677091}"/>
    <dgm:cxn modelId="{4C140983-25B8-45F2-871A-4FA7F4CA3CAF}" type="presOf" srcId="{4F5666BA-4259-4E97-B618-65E4A46019AD}" destId="{8835E29A-8B42-4FAF-BA64-6E8701031988}" srcOrd="0" destOrd="0" presId="urn:microsoft.com/office/officeart/2005/8/layout/orgChart1"/>
    <dgm:cxn modelId="{C154345B-9503-4129-BC00-320E222B2450}" type="presOf" srcId="{0B411D9E-FF44-45B2-A77E-DCBEDAE9466A}" destId="{48970514-C56D-4F42-8142-98918E0406DF}" srcOrd="1" destOrd="0" presId="urn:microsoft.com/office/officeart/2005/8/layout/orgChart1"/>
    <dgm:cxn modelId="{F321105D-3500-4786-B719-88914FDEDDCB}" type="presOf" srcId="{C089C5F3-7A5B-409E-8031-E18DC5BBC5C2}" destId="{524A3D4D-12A2-44AD-AED0-A9EAD776629B}" srcOrd="0" destOrd="0" presId="urn:microsoft.com/office/officeart/2005/8/layout/orgChart1"/>
    <dgm:cxn modelId="{2CFB3D83-AB3E-473D-BD83-92AF2DD833EF}" type="presOf" srcId="{FC466DED-4AAC-4CB0-8F1A-0071CA71CB3E}" destId="{30D4A3B0-4022-4495-8BA9-EB9D0E27D402}" srcOrd="1" destOrd="0" presId="urn:microsoft.com/office/officeart/2005/8/layout/orgChart1"/>
    <dgm:cxn modelId="{BFFE9DB7-302D-4776-A85F-825520103059}" type="presOf" srcId="{92EB31E2-94A4-4717-9C4A-F3D273E4657C}" destId="{1E2AD38D-9132-4707-B1B5-A6AB8CE2FED0}" srcOrd="1" destOrd="0" presId="urn:microsoft.com/office/officeart/2005/8/layout/orgChart1"/>
    <dgm:cxn modelId="{CF93C652-C9D9-4EC0-A0E4-93F1C6B8A74F}" srcId="{118043E4-943F-402E-B198-8CFA98A6E5E3}" destId="{259C4E0C-B3EE-48B3-8EDE-E63E84F6B5C2}" srcOrd="6" destOrd="0" parTransId="{F0A4F5C3-B5F1-4563-BCEE-A82C78173D3C}" sibTransId="{EE9B5BF3-A5AD-4518-B2F0-3DF85D3097AF}"/>
    <dgm:cxn modelId="{CCB64DF3-3998-45F6-BFE8-3101A511B256}" type="presOf" srcId="{118043E4-943F-402E-B198-8CFA98A6E5E3}" destId="{11ADC3D6-45A4-46E2-94D4-BE5147500A90}" srcOrd="0" destOrd="0" presId="urn:microsoft.com/office/officeart/2005/8/layout/orgChart1"/>
    <dgm:cxn modelId="{02B07DB8-9982-4736-B428-75CBEA470B9C}" srcId="{118043E4-943F-402E-B198-8CFA98A6E5E3}" destId="{CD52092C-49EC-4C52-BB31-7E605B5F770D}" srcOrd="2" destOrd="0" parTransId="{367A6C66-BBF3-45D1-8997-D394BE958C80}" sibTransId="{F9025E16-2741-47EE-ADED-B2AB1BF0273A}"/>
    <dgm:cxn modelId="{4CDF0072-69AE-4A44-ADF3-0B0310584E3F}" srcId="{118043E4-943F-402E-B198-8CFA98A6E5E3}" destId="{4F5666BA-4259-4E97-B618-65E4A46019AD}" srcOrd="4" destOrd="0" parTransId="{C089C5F3-7A5B-409E-8031-E18DC5BBC5C2}" sibTransId="{21EEF397-CFB8-4B2E-B2E4-4ED474F85B3B}"/>
    <dgm:cxn modelId="{655E399D-22BD-49E6-B75F-8AE4EEE5C666}" srcId="{118043E4-943F-402E-B198-8CFA98A6E5E3}" destId="{0B411D9E-FF44-45B2-A77E-DCBEDAE9466A}" srcOrd="1" destOrd="0" parTransId="{044AB90D-14DE-4A7A-B724-E3156F3F6D0B}" sibTransId="{CA27D8B2-442A-4DC0-8162-283E7708EEE9}"/>
    <dgm:cxn modelId="{55BAAE3B-E1A4-487C-B303-0C93C8E20065}" type="presOf" srcId="{298E738D-CCC1-4097-AEED-BAA35C13EC90}" destId="{58F5D391-A729-4BFA-ACB5-F597639647B2}" srcOrd="0" destOrd="0" presId="urn:microsoft.com/office/officeart/2005/8/layout/orgChart1"/>
    <dgm:cxn modelId="{3EE80DA7-95C2-42DF-8EED-D398428A3D81}" srcId="{259C4E0C-B3EE-48B3-8EDE-E63E84F6B5C2}" destId="{3C3AE668-53D2-422C-B85F-AB5AA00C17F7}" srcOrd="0" destOrd="0" parTransId="{A408E638-0102-4389-AFBE-86B6DE251119}" sibTransId="{3B1FA1EC-4BF2-42C7-84DC-CFFBE39E3A2C}"/>
    <dgm:cxn modelId="{99BD5E65-2C83-4200-8442-1D79DD83A296}" type="presOf" srcId="{3C3AE668-53D2-422C-B85F-AB5AA00C17F7}" destId="{C22F8155-69B3-47B6-B865-853F7FD99944}" srcOrd="1" destOrd="0" presId="urn:microsoft.com/office/officeart/2005/8/layout/orgChart1"/>
    <dgm:cxn modelId="{0B3433BC-FE55-4740-91B7-C281C1CCD63D}" srcId="{118043E4-943F-402E-B198-8CFA98A6E5E3}" destId="{DE2AE02E-A990-4E32-9748-1017C21580D9}" srcOrd="0" destOrd="0" parTransId="{6180A839-FA24-46E1-B971-33B4F9843DD9}" sibTransId="{998B16E5-ED75-4231-93B3-336AE478FED7}"/>
    <dgm:cxn modelId="{85270E6B-7C52-44D6-A8F6-F6F0CEE126BF}" type="presOf" srcId="{CD52092C-49EC-4C52-BB31-7E605B5F770D}" destId="{35F3012E-6C23-46AF-A333-8A26478252EB}" srcOrd="1" destOrd="0" presId="urn:microsoft.com/office/officeart/2005/8/layout/orgChart1"/>
    <dgm:cxn modelId="{94377A78-B1CD-42B5-B9AA-E0DF39A3789A}" srcId="{118043E4-943F-402E-B198-8CFA98A6E5E3}" destId="{6A3142B9-82B3-48C2-9F61-F145E528ED12}" srcOrd="5" destOrd="0" parTransId="{A5AC52D0-7357-4A8B-B769-4C5677CF3B7D}" sibTransId="{4F496F81-5660-4CB2-9E95-4BC3E061981C}"/>
    <dgm:cxn modelId="{2324D877-D0F7-41EB-8CBA-5330813CB7BE}" type="presOf" srcId="{4A92A32B-7FD8-43ED-BCD0-133BD002A463}" destId="{A66AF761-027E-417B-866E-B09300D8BBBC}" srcOrd="0" destOrd="0" presId="urn:microsoft.com/office/officeart/2005/8/layout/orgChart1"/>
    <dgm:cxn modelId="{AD4CD193-816A-4633-9DE0-A1EEE741F233}" type="presOf" srcId="{298E738D-CCC1-4097-AEED-BAA35C13EC90}" destId="{2078268D-4DED-4892-9C7D-82DA88F67CD7}" srcOrd="1" destOrd="0" presId="urn:microsoft.com/office/officeart/2005/8/layout/orgChart1"/>
    <dgm:cxn modelId="{21596292-8C2D-4B9A-B126-CE0809836154}" type="presOf" srcId="{044AB90D-14DE-4A7A-B724-E3156F3F6D0B}" destId="{E77E46EC-A772-49E0-AB20-EE59184B1E62}" srcOrd="0" destOrd="0" presId="urn:microsoft.com/office/officeart/2005/8/layout/orgChart1"/>
    <dgm:cxn modelId="{5D21D36C-E738-4756-B926-6EF689A3E6E7}" type="presOf" srcId="{C3C3E040-F503-481E-9FC1-994353CFBAF5}" destId="{8892E9FC-63E8-48D3-ADE2-66B163DA286C}" srcOrd="0" destOrd="0" presId="urn:microsoft.com/office/officeart/2005/8/layout/orgChart1"/>
    <dgm:cxn modelId="{20C3B8EC-06CB-4C8C-91E8-C6972CBA0725}" type="presOf" srcId="{6A3142B9-82B3-48C2-9F61-F145E528ED12}" destId="{3F1A19F4-BE77-4F84-9F9F-49F3BFA74420}" srcOrd="1" destOrd="0" presId="urn:microsoft.com/office/officeart/2005/8/layout/orgChart1"/>
    <dgm:cxn modelId="{ACDC07EF-723F-4D39-A47D-04D83DC3930C}" type="presOf" srcId="{DE2AE02E-A990-4E32-9748-1017C21580D9}" destId="{8DA0F748-150C-4187-BF07-795C3526F9FC}" srcOrd="1" destOrd="0" presId="urn:microsoft.com/office/officeart/2005/8/layout/orgChart1"/>
    <dgm:cxn modelId="{3A03A4C7-856E-49EB-A8D9-4AD5728A6BD2}" type="presOf" srcId="{CD52092C-49EC-4C52-BB31-7E605B5F770D}" destId="{E0ECA87E-E665-4AFD-875B-E2FB5100FA0F}" srcOrd="0" destOrd="0" presId="urn:microsoft.com/office/officeart/2005/8/layout/orgChart1"/>
    <dgm:cxn modelId="{3AFD529E-A100-466E-839B-5CEEE1928ADA}" type="presOf" srcId="{7EFA8FF2-2A9B-48CA-8787-2A9C7F6DB14A}" destId="{3D0D744B-0E2D-4FC5-91AC-B568F4E2DFCF}" srcOrd="0" destOrd="0" presId="urn:microsoft.com/office/officeart/2005/8/layout/orgChart1"/>
    <dgm:cxn modelId="{C1CF0F76-F4A8-4FF1-B8E9-DE2ECA044CB3}" type="presOf" srcId="{6180A839-FA24-46E1-B971-33B4F9843DD9}" destId="{AC1AFF75-D997-40B8-A967-C985CA9DB464}" srcOrd="0" destOrd="0" presId="urn:microsoft.com/office/officeart/2005/8/layout/orgChart1"/>
    <dgm:cxn modelId="{0165332F-49C9-4AAF-987B-BC661067BE16}" type="presParOf" srcId="{EA69B44D-798F-42E6-A3CB-DCA685B904EF}" destId="{64212FFD-B7DC-4F32-9AA0-2D7C9568578E}" srcOrd="0" destOrd="0" presId="urn:microsoft.com/office/officeart/2005/8/layout/orgChart1"/>
    <dgm:cxn modelId="{B068F450-4CD0-4F12-995F-BA9B83B6AC12}" type="presParOf" srcId="{64212FFD-B7DC-4F32-9AA0-2D7C9568578E}" destId="{6319B32B-DEBA-4470-BDE0-5D878E6979D7}" srcOrd="0" destOrd="0" presId="urn:microsoft.com/office/officeart/2005/8/layout/orgChart1"/>
    <dgm:cxn modelId="{325C6C47-218B-4303-8753-B6628C5DA08D}" type="presParOf" srcId="{6319B32B-DEBA-4470-BDE0-5D878E6979D7}" destId="{11ADC3D6-45A4-46E2-94D4-BE5147500A90}" srcOrd="0" destOrd="0" presId="urn:microsoft.com/office/officeart/2005/8/layout/orgChart1"/>
    <dgm:cxn modelId="{4B80941F-A6CB-456D-BDA1-3DDBE2B0DA35}" type="presParOf" srcId="{6319B32B-DEBA-4470-BDE0-5D878E6979D7}" destId="{46DB5F92-69C8-4D85-8A8E-AA4359577B98}" srcOrd="1" destOrd="0" presId="urn:microsoft.com/office/officeart/2005/8/layout/orgChart1"/>
    <dgm:cxn modelId="{4593F84F-7E68-4D0E-ADFD-BF9F086A947C}" type="presParOf" srcId="{64212FFD-B7DC-4F32-9AA0-2D7C9568578E}" destId="{62300F6E-FF39-4CD4-A0DF-EDD4725EF565}" srcOrd="1" destOrd="0" presId="urn:microsoft.com/office/officeart/2005/8/layout/orgChart1"/>
    <dgm:cxn modelId="{9D63EBB8-01A7-4DF6-A260-7C18F35CAF2C}" type="presParOf" srcId="{62300F6E-FF39-4CD4-A0DF-EDD4725EF565}" destId="{AC1AFF75-D997-40B8-A967-C985CA9DB464}" srcOrd="0" destOrd="0" presId="urn:microsoft.com/office/officeart/2005/8/layout/orgChart1"/>
    <dgm:cxn modelId="{94FDAA97-600C-4B5C-94C0-A4FD2EFAEB89}" type="presParOf" srcId="{62300F6E-FF39-4CD4-A0DF-EDD4725EF565}" destId="{43BB38AF-B747-481B-BE8F-14D37FDA9876}" srcOrd="1" destOrd="0" presId="urn:microsoft.com/office/officeart/2005/8/layout/orgChart1"/>
    <dgm:cxn modelId="{E8CD80C9-7C86-49A9-B90F-9402764721AA}" type="presParOf" srcId="{43BB38AF-B747-481B-BE8F-14D37FDA9876}" destId="{453E8C94-9EDD-4764-80A2-A7B885C6D6C6}" srcOrd="0" destOrd="0" presId="urn:microsoft.com/office/officeart/2005/8/layout/orgChart1"/>
    <dgm:cxn modelId="{F879ACFC-A368-4E2A-9458-A4B44CD61060}" type="presParOf" srcId="{453E8C94-9EDD-4764-80A2-A7B885C6D6C6}" destId="{A8783C8F-4430-4F14-BF27-C1350780E6D5}" srcOrd="0" destOrd="0" presId="urn:microsoft.com/office/officeart/2005/8/layout/orgChart1"/>
    <dgm:cxn modelId="{FCAB3321-B831-430A-884C-1C5D7EFADC3A}" type="presParOf" srcId="{453E8C94-9EDD-4764-80A2-A7B885C6D6C6}" destId="{8DA0F748-150C-4187-BF07-795C3526F9FC}" srcOrd="1" destOrd="0" presId="urn:microsoft.com/office/officeart/2005/8/layout/orgChart1"/>
    <dgm:cxn modelId="{8B080C91-4961-462A-BA6E-E6AA7FE6F3FC}" type="presParOf" srcId="{43BB38AF-B747-481B-BE8F-14D37FDA9876}" destId="{373DE10A-355E-4DFC-BB5A-3E9010C2F983}" srcOrd="1" destOrd="0" presId="urn:microsoft.com/office/officeart/2005/8/layout/orgChart1"/>
    <dgm:cxn modelId="{CAB9712D-E196-42EF-A891-381DEC450DEF}" type="presParOf" srcId="{373DE10A-355E-4DFC-BB5A-3E9010C2F983}" destId="{AF87E120-D056-4B43-B0CE-3534B7C6A14E}" srcOrd="0" destOrd="0" presId="urn:microsoft.com/office/officeart/2005/8/layout/orgChart1"/>
    <dgm:cxn modelId="{AAF0178F-7456-4164-BD33-2F8BD4086C0F}" type="presParOf" srcId="{373DE10A-355E-4DFC-BB5A-3E9010C2F983}" destId="{C734173C-5BD3-4022-ADC9-593E7EE4D250}" srcOrd="1" destOrd="0" presId="urn:microsoft.com/office/officeart/2005/8/layout/orgChart1"/>
    <dgm:cxn modelId="{FA6A6A39-4699-4815-8D36-DAFA80DD0268}" type="presParOf" srcId="{C734173C-5BD3-4022-ADC9-593E7EE4D250}" destId="{367956F8-3744-45FA-891E-ED6A31E120DF}" srcOrd="0" destOrd="0" presId="urn:microsoft.com/office/officeart/2005/8/layout/orgChart1"/>
    <dgm:cxn modelId="{AE280F32-B82E-4209-A397-2678646D9A25}" type="presParOf" srcId="{367956F8-3744-45FA-891E-ED6A31E120DF}" destId="{BF3E0785-EF02-47E8-897A-0B15BCD4A462}" srcOrd="0" destOrd="0" presId="urn:microsoft.com/office/officeart/2005/8/layout/orgChart1"/>
    <dgm:cxn modelId="{08F23CB6-D448-4DA1-8C3B-E78AE72C64D7}" type="presParOf" srcId="{367956F8-3744-45FA-891E-ED6A31E120DF}" destId="{30D4A3B0-4022-4495-8BA9-EB9D0E27D402}" srcOrd="1" destOrd="0" presId="urn:microsoft.com/office/officeart/2005/8/layout/orgChart1"/>
    <dgm:cxn modelId="{3773B6C7-92AB-4D37-BC73-A0AF00D64356}" type="presParOf" srcId="{C734173C-5BD3-4022-ADC9-593E7EE4D250}" destId="{73532BC7-DE0C-455E-A1F1-C2D21807D4BF}" srcOrd="1" destOrd="0" presId="urn:microsoft.com/office/officeart/2005/8/layout/orgChart1"/>
    <dgm:cxn modelId="{F7BB8403-C973-4494-A520-EBD82B4356C9}" type="presParOf" srcId="{C734173C-5BD3-4022-ADC9-593E7EE4D250}" destId="{C74F3E7F-A57D-408B-9DAC-A0F1920821D3}" srcOrd="2" destOrd="0" presId="urn:microsoft.com/office/officeart/2005/8/layout/orgChart1"/>
    <dgm:cxn modelId="{8E6B63B1-9D9E-4395-AF75-DC07D18F4C0F}" type="presParOf" srcId="{373DE10A-355E-4DFC-BB5A-3E9010C2F983}" destId="{3D0D744B-0E2D-4FC5-91AC-B568F4E2DFCF}" srcOrd="2" destOrd="0" presId="urn:microsoft.com/office/officeart/2005/8/layout/orgChart1"/>
    <dgm:cxn modelId="{53143AA8-B663-4DDE-85EA-4EA704CDAD3B}" type="presParOf" srcId="{373DE10A-355E-4DFC-BB5A-3E9010C2F983}" destId="{7955F103-6A40-4160-A78D-326AE6AE351E}" srcOrd="3" destOrd="0" presId="urn:microsoft.com/office/officeart/2005/8/layout/orgChart1"/>
    <dgm:cxn modelId="{EA4216C9-C961-4A91-84D4-0121554B21E3}" type="presParOf" srcId="{7955F103-6A40-4160-A78D-326AE6AE351E}" destId="{630CE920-557C-4604-9A43-BBE02A3900A7}" srcOrd="0" destOrd="0" presId="urn:microsoft.com/office/officeart/2005/8/layout/orgChart1"/>
    <dgm:cxn modelId="{5689EE92-3121-4D80-BD4B-A249E5E5ACE5}" type="presParOf" srcId="{630CE920-557C-4604-9A43-BBE02A3900A7}" destId="{67DDBE0D-5698-4236-A5EC-E5A967755504}" srcOrd="0" destOrd="0" presId="urn:microsoft.com/office/officeart/2005/8/layout/orgChart1"/>
    <dgm:cxn modelId="{88A10DB0-A267-4344-BE9A-4E14E84DFB9F}" type="presParOf" srcId="{630CE920-557C-4604-9A43-BBE02A3900A7}" destId="{1E2AD38D-9132-4707-B1B5-A6AB8CE2FED0}" srcOrd="1" destOrd="0" presId="urn:microsoft.com/office/officeart/2005/8/layout/orgChart1"/>
    <dgm:cxn modelId="{600194A7-7DC1-48EA-B46A-7F945B2C92DE}" type="presParOf" srcId="{7955F103-6A40-4160-A78D-326AE6AE351E}" destId="{66CDB9FA-C6C0-4D4D-898F-6A2112E7F945}" srcOrd="1" destOrd="0" presId="urn:microsoft.com/office/officeart/2005/8/layout/orgChart1"/>
    <dgm:cxn modelId="{E2A59A23-03CD-403A-BD4A-397702EBE7C5}" type="presParOf" srcId="{7955F103-6A40-4160-A78D-326AE6AE351E}" destId="{08E34755-2333-4854-9FDE-0AD2FFE9D9C6}" srcOrd="2" destOrd="0" presId="urn:microsoft.com/office/officeart/2005/8/layout/orgChart1"/>
    <dgm:cxn modelId="{8D621CF8-BC52-4F82-82C7-B339FB7F7D45}" type="presParOf" srcId="{373DE10A-355E-4DFC-BB5A-3E9010C2F983}" destId="{8892E9FC-63E8-48D3-ADE2-66B163DA286C}" srcOrd="4" destOrd="0" presId="urn:microsoft.com/office/officeart/2005/8/layout/orgChart1"/>
    <dgm:cxn modelId="{9864E260-D584-49B9-B767-372E0C98AFD9}" type="presParOf" srcId="{373DE10A-355E-4DFC-BB5A-3E9010C2F983}" destId="{DFB8662D-D9BE-4FA2-8593-8E69BFF6EC2B}" srcOrd="5" destOrd="0" presId="urn:microsoft.com/office/officeart/2005/8/layout/orgChart1"/>
    <dgm:cxn modelId="{375354C5-77B2-4052-B240-518430AD78E5}" type="presParOf" srcId="{DFB8662D-D9BE-4FA2-8593-8E69BFF6EC2B}" destId="{FFD355A1-6FF4-4838-8B85-51728AF06B7E}" srcOrd="0" destOrd="0" presId="urn:microsoft.com/office/officeart/2005/8/layout/orgChart1"/>
    <dgm:cxn modelId="{D3096CB9-EE9F-48F7-AFDE-A0610ED8F517}" type="presParOf" srcId="{FFD355A1-6FF4-4838-8B85-51728AF06B7E}" destId="{963D2554-65BA-467D-B9FB-6A0645738D93}" srcOrd="0" destOrd="0" presId="urn:microsoft.com/office/officeart/2005/8/layout/orgChart1"/>
    <dgm:cxn modelId="{C5C00074-F291-483F-BACF-302BCC998E7C}" type="presParOf" srcId="{FFD355A1-6FF4-4838-8B85-51728AF06B7E}" destId="{86C16133-026A-44BD-A287-BC71A231595F}" srcOrd="1" destOrd="0" presId="urn:microsoft.com/office/officeart/2005/8/layout/orgChart1"/>
    <dgm:cxn modelId="{2B105DA8-E8B0-4161-8A12-6D78CF2ACA79}" type="presParOf" srcId="{DFB8662D-D9BE-4FA2-8593-8E69BFF6EC2B}" destId="{18725A84-1659-4AAC-9737-BFCA4A6945EC}" srcOrd="1" destOrd="0" presId="urn:microsoft.com/office/officeart/2005/8/layout/orgChart1"/>
    <dgm:cxn modelId="{B4CA665C-3EB4-4455-9627-C45B409FCEFD}" type="presParOf" srcId="{DFB8662D-D9BE-4FA2-8593-8E69BFF6EC2B}" destId="{B27628EE-78BE-4427-9157-0A92327C39E2}" srcOrd="2" destOrd="0" presId="urn:microsoft.com/office/officeart/2005/8/layout/orgChart1"/>
    <dgm:cxn modelId="{102E1FF4-6B5C-419A-AFFD-A61B24FF2E02}" type="presParOf" srcId="{43BB38AF-B747-481B-BE8F-14D37FDA9876}" destId="{D713CC0C-B17F-4C40-9134-948F86077374}" srcOrd="2" destOrd="0" presId="urn:microsoft.com/office/officeart/2005/8/layout/orgChart1"/>
    <dgm:cxn modelId="{C905D0A5-07B3-4DCE-8966-A961BACA2499}" type="presParOf" srcId="{62300F6E-FF39-4CD4-A0DF-EDD4725EF565}" destId="{E77E46EC-A772-49E0-AB20-EE59184B1E62}" srcOrd="2" destOrd="0" presId="urn:microsoft.com/office/officeart/2005/8/layout/orgChart1"/>
    <dgm:cxn modelId="{F17A20D7-EC78-43AD-ABD3-B6B6D873DCD5}" type="presParOf" srcId="{62300F6E-FF39-4CD4-A0DF-EDD4725EF565}" destId="{DEE49C40-9E86-40E8-99FB-0A842DE5D5D4}" srcOrd="3" destOrd="0" presId="urn:microsoft.com/office/officeart/2005/8/layout/orgChart1"/>
    <dgm:cxn modelId="{BBAB3B4A-972E-457B-92B6-225FDB52953C}" type="presParOf" srcId="{DEE49C40-9E86-40E8-99FB-0A842DE5D5D4}" destId="{9FD0025C-8D06-4AE1-BCFB-A747D7E4A696}" srcOrd="0" destOrd="0" presId="urn:microsoft.com/office/officeart/2005/8/layout/orgChart1"/>
    <dgm:cxn modelId="{370EB4C2-ADEE-4546-807F-A81AE2687663}" type="presParOf" srcId="{9FD0025C-8D06-4AE1-BCFB-A747D7E4A696}" destId="{206D563B-2F31-4BB2-BC5F-32007131DDE8}" srcOrd="0" destOrd="0" presId="urn:microsoft.com/office/officeart/2005/8/layout/orgChart1"/>
    <dgm:cxn modelId="{5F249C97-9423-4B48-9BC0-57CFCAE900DD}" type="presParOf" srcId="{9FD0025C-8D06-4AE1-BCFB-A747D7E4A696}" destId="{48970514-C56D-4F42-8142-98918E0406DF}" srcOrd="1" destOrd="0" presId="urn:microsoft.com/office/officeart/2005/8/layout/orgChart1"/>
    <dgm:cxn modelId="{F8EDDA19-1C2D-4596-B1AB-04AFA783CCA0}" type="presParOf" srcId="{DEE49C40-9E86-40E8-99FB-0A842DE5D5D4}" destId="{431DA7BF-E73F-4918-A658-CA9BF6435E28}" srcOrd="1" destOrd="0" presId="urn:microsoft.com/office/officeart/2005/8/layout/orgChart1"/>
    <dgm:cxn modelId="{7BC19354-9A7D-4532-8D8D-FA607C7CEC6A}" type="presParOf" srcId="{431DA7BF-E73F-4918-A658-CA9BF6435E28}" destId="{C5B00C19-B07A-4459-A76E-373A7E5B68EF}" srcOrd="0" destOrd="0" presId="urn:microsoft.com/office/officeart/2005/8/layout/orgChart1"/>
    <dgm:cxn modelId="{A852357A-81F5-47B3-B1FB-4CAB424D99EF}" type="presParOf" srcId="{431DA7BF-E73F-4918-A658-CA9BF6435E28}" destId="{FB8FC99A-705F-4E26-9EFE-7F8EA13E0541}" srcOrd="1" destOrd="0" presId="urn:microsoft.com/office/officeart/2005/8/layout/orgChart1"/>
    <dgm:cxn modelId="{CD512A1F-AA6D-4823-9AAD-3E9406BBC3F5}" type="presParOf" srcId="{FB8FC99A-705F-4E26-9EFE-7F8EA13E0541}" destId="{C882A74B-E63F-4269-B155-6A9DE245CE07}" srcOrd="0" destOrd="0" presId="urn:microsoft.com/office/officeart/2005/8/layout/orgChart1"/>
    <dgm:cxn modelId="{C4105379-EA75-4B35-B99A-1E3A2B7586D3}" type="presParOf" srcId="{C882A74B-E63F-4269-B155-6A9DE245CE07}" destId="{0FECB3E0-1ED0-4CCE-8A4F-BD3AEC2D8736}" srcOrd="0" destOrd="0" presId="urn:microsoft.com/office/officeart/2005/8/layout/orgChart1"/>
    <dgm:cxn modelId="{AD4FE140-5CD6-43D2-972C-4B91EB95E759}" type="presParOf" srcId="{C882A74B-E63F-4269-B155-6A9DE245CE07}" destId="{193A406A-5789-4984-A60E-5DA195241DFD}" srcOrd="1" destOrd="0" presId="urn:microsoft.com/office/officeart/2005/8/layout/orgChart1"/>
    <dgm:cxn modelId="{E6A70DF7-636E-415B-83E4-8311B511C5E7}" type="presParOf" srcId="{FB8FC99A-705F-4E26-9EFE-7F8EA13E0541}" destId="{AD84D49C-8F13-4958-A119-1885623F9325}" srcOrd="1" destOrd="0" presId="urn:microsoft.com/office/officeart/2005/8/layout/orgChart1"/>
    <dgm:cxn modelId="{06817765-4741-48E8-8E2B-858871DD9A9F}" type="presParOf" srcId="{FB8FC99A-705F-4E26-9EFE-7F8EA13E0541}" destId="{148C18FA-68A1-4C60-9DA2-971AA5E580A7}" srcOrd="2" destOrd="0" presId="urn:microsoft.com/office/officeart/2005/8/layout/orgChart1"/>
    <dgm:cxn modelId="{52D1B84E-8030-4CA8-9774-38826742797C}" type="presParOf" srcId="{431DA7BF-E73F-4918-A658-CA9BF6435E28}" destId="{0A7AE00E-045A-439A-9769-74264C5175F6}" srcOrd="2" destOrd="0" presId="urn:microsoft.com/office/officeart/2005/8/layout/orgChart1"/>
    <dgm:cxn modelId="{C2F86F1D-2329-4A3A-AE5D-3CBFEFB4540F}" type="presParOf" srcId="{431DA7BF-E73F-4918-A658-CA9BF6435E28}" destId="{F7C9346C-7115-4809-8AF7-156491E134D9}" srcOrd="3" destOrd="0" presId="urn:microsoft.com/office/officeart/2005/8/layout/orgChart1"/>
    <dgm:cxn modelId="{AE5CE5EF-7132-4C09-A101-81D25CBC1179}" type="presParOf" srcId="{F7C9346C-7115-4809-8AF7-156491E134D9}" destId="{5FA8993A-2209-45E9-AAEF-F8BD8BBEAD61}" srcOrd="0" destOrd="0" presId="urn:microsoft.com/office/officeart/2005/8/layout/orgChart1"/>
    <dgm:cxn modelId="{CA1E717F-D734-491C-A96C-BA3D37BC2D1F}" type="presParOf" srcId="{5FA8993A-2209-45E9-AAEF-F8BD8BBEAD61}" destId="{A66AF761-027E-417B-866E-B09300D8BBBC}" srcOrd="0" destOrd="0" presId="urn:microsoft.com/office/officeart/2005/8/layout/orgChart1"/>
    <dgm:cxn modelId="{91A391CB-6882-46F3-9A6F-5C9CF26FA79F}" type="presParOf" srcId="{5FA8993A-2209-45E9-AAEF-F8BD8BBEAD61}" destId="{566B389C-FEA6-49F9-8390-97FA80172397}" srcOrd="1" destOrd="0" presId="urn:microsoft.com/office/officeart/2005/8/layout/orgChart1"/>
    <dgm:cxn modelId="{332EC6F3-B29E-432C-A6B1-A260053F4EF5}" type="presParOf" srcId="{F7C9346C-7115-4809-8AF7-156491E134D9}" destId="{651B04C5-8297-42E5-B234-C047385B5664}" srcOrd="1" destOrd="0" presId="urn:microsoft.com/office/officeart/2005/8/layout/orgChart1"/>
    <dgm:cxn modelId="{CD8655EF-35E8-4A9E-A6A6-E5EA4F4C7E2F}" type="presParOf" srcId="{F7C9346C-7115-4809-8AF7-156491E134D9}" destId="{B53421CB-5ED3-4C82-AE5C-48E8BFCCF917}" srcOrd="2" destOrd="0" presId="urn:microsoft.com/office/officeart/2005/8/layout/orgChart1"/>
    <dgm:cxn modelId="{118134BE-826D-408B-B908-0276B6F50BCD}" type="presParOf" srcId="{DEE49C40-9E86-40E8-99FB-0A842DE5D5D4}" destId="{E2C17D56-8CB8-49C8-B4F1-C58E3D6E7C5A}" srcOrd="2" destOrd="0" presId="urn:microsoft.com/office/officeart/2005/8/layout/orgChart1"/>
    <dgm:cxn modelId="{8EEB2631-B3EF-465B-AD17-9D8C78DDFB7C}" type="presParOf" srcId="{62300F6E-FF39-4CD4-A0DF-EDD4725EF565}" destId="{D7CD6271-8950-4E20-9C58-A2C87F521F05}" srcOrd="4" destOrd="0" presId="urn:microsoft.com/office/officeart/2005/8/layout/orgChart1"/>
    <dgm:cxn modelId="{0EFED6C5-3836-4809-89A4-D29F51C3713E}" type="presParOf" srcId="{62300F6E-FF39-4CD4-A0DF-EDD4725EF565}" destId="{06750D80-FA0C-40EC-BA1E-8A071C827855}" srcOrd="5" destOrd="0" presId="urn:microsoft.com/office/officeart/2005/8/layout/orgChart1"/>
    <dgm:cxn modelId="{1FCAA29D-5CCB-45DA-B323-EA8F762AA1A7}" type="presParOf" srcId="{06750D80-FA0C-40EC-BA1E-8A071C827855}" destId="{F34D1DB4-46FF-4080-AEA2-42E5639EA0D9}" srcOrd="0" destOrd="0" presId="urn:microsoft.com/office/officeart/2005/8/layout/orgChart1"/>
    <dgm:cxn modelId="{D2A04BEE-C6B5-4D7B-99DC-5CB39F3D801E}" type="presParOf" srcId="{F34D1DB4-46FF-4080-AEA2-42E5639EA0D9}" destId="{E0ECA87E-E665-4AFD-875B-E2FB5100FA0F}" srcOrd="0" destOrd="0" presId="urn:microsoft.com/office/officeart/2005/8/layout/orgChart1"/>
    <dgm:cxn modelId="{6222997B-4C22-46C2-A0F8-D2ADB9A421A9}" type="presParOf" srcId="{F34D1DB4-46FF-4080-AEA2-42E5639EA0D9}" destId="{35F3012E-6C23-46AF-A333-8A26478252EB}" srcOrd="1" destOrd="0" presId="urn:microsoft.com/office/officeart/2005/8/layout/orgChart1"/>
    <dgm:cxn modelId="{0052103D-B868-4CBB-96DF-424F87C786F3}" type="presParOf" srcId="{06750D80-FA0C-40EC-BA1E-8A071C827855}" destId="{ECF49A95-3F59-40B6-8544-CA5BBD244E1D}" srcOrd="1" destOrd="0" presId="urn:microsoft.com/office/officeart/2005/8/layout/orgChart1"/>
    <dgm:cxn modelId="{1FDCDEF9-C847-4DB8-8D3C-AF866CC8C40B}" type="presParOf" srcId="{06750D80-FA0C-40EC-BA1E-8A071C827855}" destId="{74518CD5-3FB1-4607-A075-3D55486AC567}" srcOrd="2" destOrd="0" presId="urn:microsoft.com/office/officeart/2005/8/layout/orgChart1"/>
    <dgm:cxn modelId="{F315A4A2-0D18-4EB2-B5F3-DA0696E0BC1A}" type="presParOf" srcId="{62300F6E-FF39-4CD4-A0DF-EDD4725EF565}" destId="{7FC24D2F-3180-4E9E-916C-BD7BDE745807}" srcOrd="6" destOrd="0" presId="urn:microsoft.com/office/officeart/2005/8/layout/orgChart1"/>
    <dgm:cxn modelId="{01AC2EBD-D454-4E85-AF75-B522BB1A0AB4}" type="presParOf" srcId="{62300F6E-FF39-4CD4-A0DF-EDD4725EF565}" destId="{D74A9229-E47A-43EF-A10D-DA1CC39F73CF}" srcOrd="7" destOrd="0" presId="urn:microsoft.com/office/officeart/2005/8/layout/orgChart1"/>
    <dgm:cxn modelId="{3FEF941D-6D0B-41A0-B8EE-1803627B8182}" type="presParOf" srcId="{D74A9229-E47A-43EF-A10D-DA1CC39F73CF}" destId="{F343B9BE-224B-4B01-BAE6-415A93AABB18}" srcOrd="0" destOrd="0" presId="urn:microsoft.com/office/officeart/2005/8/layout/orgChart1"/>
    <dgm:cxn modelId="{15FF5873-73AF-486C-8BBC-D7438D3A18E0}" type="presParOf" srcId="{F343B9BE-224B-4B01-BAE6-415A93AABB18}" destId="{A4F4A0D1-0D79-466E-8DB5-AB0A73516DC3}" srcOrd="0" destOrd="0" presId="urn:microsoft.com/office/officeart/2005/8/layout/orgChart1"/>
    <dgm:cxn modelId="{CBEFDA94-FF8B-4A61-9D53-B02ECBC7A929}" type="presParOf" srcId="{F343B9BE-224B-4B01-BAE6-415A93AABB18}" destId="{F0552E64-B8AD-4378-8F07-5D85B2598975}" srcOrd="1" destOrd="0" presId="urn:microsoft.com/office/officeart/2005/8/layout/orgChart1"/>
    <dgm:cxn modelId="{D0912D3B-192C-42EA-97AB-FB829F2F6491}" type="presParOf" srcId="{D74A9229-E47A-43EF-A10D-DA1CC39F73CF}" destId="{0B211E90-FDF3-4AC4-B328-22E2ADACE68D}" srcOrd="1" destOrd="0" presId="urn:microsoft.com/office/officeart/2005/8/layout/orgChart1"/>
    <dgm:cxn modelId="{11EE7AEF-AECE-48D2-A1CE-B9D077E724D6}" type="presParOf" srcId="{D74A9229-E47A-43EF-A10D-DA1CC39F73CF}" destId="{7C22F9D3-36D7-4C72-A76C-658D403DBC5D}" srcOrd="2" destOrd="0" presId="urn:microsoft.com/office/officeart/2005/8/layout/orgChart1"/>
    <dgm:cxn modelId="{EF50CFE2-3D9F-4095-A2BD-63E132CBD6AB}" type="presParOf" srcId="{62300F6E-FF39-4CD4-A0DF-EDD4725EF565}" destId="{524A3D4D-12A2-44AD-AED0-A9EAD776629B}" srcOrd="8" destOrd="0" presId="urn:microsoft.com/office/officeart/2005/8/layout/orgChart1"/>
    <dgm:cxn modelId="{37A1B935-2F99-4BB0-971D-6475A87107A0}" type="presParOf" srcId="{62300F6E-FF39-4CD4-A0DF-EDD4725EF565}" destId="{E791869A-86A2-4D9C-AB38-984BF4F91031}" srcOrd="9" destOrd="0" presId="urn:microsoft.com/office/officeart/2005/8/layout/orgChart1"/>
    <dgm:cxn modelId="{4855D69B-5628-41DB-9A5C-C7D126477AEA}" type="presParOf" srcId="{E791869A-86A2-4D9C-AB38-984BF4F91031}" destId="{C72F88EA-0E37-4E70-8BAE-2CE720D99114}" srcOrd="0" destOrd="0" presId="urn:microsoft.com/office/officeart/2005/8/layout/orgChart1"/>
    <dgm:cxn modelId="{349CACA4-5B02-4B29-A6B6-EB5DD0B21F70}" type="presParOf" srcId="{C72F88EA-0E37-4E70-8BAE-2CE720D99114}" destId="{8835E29A-8B42-4FAF-BA64-6E8701031988}" srcOrd="0" destOrd="0" presId="urn:microsoft.com/office/officeart/2005/8/layout/orgChart1"/>
    <dgm:cxn modelId="{9E0C84FB-159C-4108-98C3-061A6906B02B}" type="presParOf" srcId="{C72F88EA-0E37-4E70-8BAE-2CE720D99114}" destId="{393C9AF0-0929-4196-8E91-2F878DCA7DFC}" srcOrd="1" destOrd="0" presId="urn:microsoft.com/office/officeart/2005/8/layout/orgChart1"/>
    <dgm:cxn modelId="{CB973FDB-4163-4815-934B-3A4A4D320DCF}" type="presParOf" srcId="{E791869A-86A2-4D9C-AB38-984BF4F91031}" destId="{06C442B4-BA69-4772-A7FF-BDF6DC7B7685}" srcOrd="1" destOrd="0" presId="urn:microsoft.com/office/officeart/2005/8/layout/orgChart1"/>
    <dgm:cxn modelId="{BC99E2FD-7E5D-436B-8AC7-EC0BFC210B8B}" type="presParOf" srcId="{E791869A-86A2-4D9C-AB38-984BF4F91031}" destId="{00D1C178-C88E-4702-8B70-2F3C38FC59CB}" srcOrd="2" destOrd="0" presId="urn:microsoft.com/office/officeart/2005/8/layout/orgChart1"/>
    <dgm:cxn modelId="{3CB93431-EDC7-4393-B014-AC00F5852A65}" type="presParOf" srcId="{62300F6E-FF39-4CD4-A0DF-EDD4725EF565}" destId="{5BB75811-C2E6-43D0-B161-9628AF818586}" srcOrd="10" destOrd="0" presId="urn:microsoft.com/office/officeart/2005/8/layout/orgChart1"/>
    <dgm:cxn modelId="{6AC1DEFD-F3B9-410A-89F5-516DD1F37FE1}" type="presParOf" srcId="{62300F6E-FF39-4CD4-A0DF-EDD4725EF565}" destId="{8F6A4E56-79B9-4210-958A-BDD148E59F66}" srcOrd="11" destOrd="0" presId="urn:microsoft.com/office/officeart/2005/8/layout/orgChart1"/>
    <dgm:cxn modelId="{309797C4-4A79-4339-AE58-9750262F71B2}" type="presParOf" srcId="{8F6A4E56-79B9-4210-958A-BDD148E59F66}" destId="{31AE167F-F1B0-4705-AD23-8565CB3B16AF}" srcOrd="0" destOrd="0" presId="urn:microsoft.com/office/officeart/2005/8/layout/orgChart1"/>
    <dgm:cxn modelId="{2FCABD4C-6D88-48C7-A920-94C51E7F7F8D}" type="presParOf" srcId="{31AE167F-F1B0-4705-AD23-8565CB3B16AF}" destId="{D97D56D9-28A7-483A-9563-DBBE54E7D5B4}" srcOrd="0" destOrd="0" presId="urn:microsoft.com/office/officeart/2005/8/layout/orgChart1"/>
    <dgm:cxn modelId="{0AA3BBD1-6296-4E5C-AFFA-1A5756FBA32A}" type="presParOf" srcId="{31AE167F-F1B0-4705-AD23-8565CB3B16AF}" destId="{3F1A19F4-BE77-4F84-9F9F-49F3BFA74420}" srcOrd="1" destOrd="0" presId="urn:microsoft.com/office/officeart/2005/8/layout/orgChart1"/>
    <dgm:cxn modelId="{9AE8DA44-A6F9-43CD-9128-5B82E77A1823}" type="presParOf" srcId="{8F6A4E56-79B9-4210-958A-BDD148E59F66}" destId="{64580876-F12D-4DF5-A9CE-0148F5C00073}" srcOrd="1" destOrd="0" presId="urn:microsoft.com/office/officeart/2005/8/layout/orgChart1"/>
    <dgm:cxn modelId="{1F4CE6BD-30BF-422F-B1C1-C54CA69C5957}" type="presParOf" srcId="{8F6A4E56-79B9-4210-958A-BDD148E59F66}" destId="{07E54903-4E5C-4E38-BACD-66558234CC24}" srcOrd="2" destOrd="0" presId="urn:microsoft.com/office/officeart/2005/8/layout/orgChart1"/>
    <dgm:cxn modelId="{A4226E7E-DB5F-4C99-99E5-6E5777754784}" type="presParOf" srcId="{62300F6E-FF39-4CD4-A0DF-EDD4725EF565}" destId="{F883E622-A1CD-44D7-B8D5-C12D208D5CD9}" srcOrd="12" destOrd="0" presId="urn:microsoft.com/office/officeart/2005/8/layout/orgChart1"/>
    <dgm:cxn modelId="{A0203668-221B-440A-9D4F-33ADC50EF5C3}" type="presParOf" srcId="{62300F6E-FF39-4CD4-A0DF-EDD4725EF565}" destId="{28170A52-DF66-463C-A096-EC7DD41CAFD5}" srcOrd="13" destOrd="0" presId="urn:microsoft.com/office/officeart/2005/8/layout/orgChart1"/>
    <dgm:cxn modelId="{DC8930A5-005B-4B1D-9B5E-0A8361BD3974}" type="presParOf" srcId="{28170A52-DF66-463C-A096-EC7DD41CAFD5}" destId="{EF114F11-91B9-4D59-9663-C367B40BE448}" srcOrd="0" destOrd="0" presId="urn:microsoft.com/office/officeart/2005/8/layout/orgChart1"/>
    <dgm:cxn modelId="{1FFF4ABB-E122-446C-AFA7-A43F1735E6FD}" type="presParOf" srcId="{EF114F11-91B9-4D59-9663-C367B40BE448}" destId="{B37D1F8C-1A9A-4F56-9412-556578B1FB26}" srcOrd="0" destOrd="0" presId="urn:microsoft.com/office/officeart/2005/8/layout/orgChart1"/>
    <dgm:cxn modelId="{B9C3EA6C-EF42-4F2F-9525-E9F33EA41F18}" type="presParOf" srcId="{EF114F11-91B9-4D59-9663-C367B40BE448}" destId="{A82945E1-6168-47D1-B4AF-FB2EF6AC66DB}" srcOrd="1" destOrd="0" presId="urn:microsoft.com/office/officeart/2005/8/layout/orgChart1"/>
    <dgm:cxn modelId="{DE470E0E-D31B-48F0-B100-008597C38E8F}" type="presParOf" srcId="{28170A52-DF66-463C-A096-EC7DD41CAFD5}" destId="{5AC02BDC-0F90-4E2E-B23A-34F8195024C2}" srcOrd="1" destOrd="0" presId="urn:microsoft.com/office/officeart/2005/8/layout/orgChart1"/>
    <dgm:cxn modelId="{0208EE34-184B-4039-9D10-6AABA0557DE7}" type="presParOf" srcId="{5AC02BDC-0F90-4E2E-B23A-34F8195024C2}" destId="{49B0BB6F-F84A-4CF1-8738-F3303BECD0AE}" srcOrd="0" destOrd="0" presId="urn:microsoft.com/office/officeart/2005/8/layout/orgChart1"/>
    <dgm:cxn modelId="{CF9DE03C-5677-4825-9AE4-6A993509E51A}" type="presParOf" srcId="{5AC02BDC-0F90-4E2E-B23A-34F8195024C2}" destId="{56884081-6B13-4627-80F3-0280177A7B0C}" srcOrd="1" destOrd="0" presId="urn:microsoft.com/office/officeart/2005/8/layout/orgChart1"/>
    <dgm:cxn modelId="{4840DC0C-3F90-4893-9192-38E0FF2EE28E}" type="presParOf" srcId="{56884081-6B13-4627-80F3-0280177A7B0C}" destId="{36BF0EC5-A85B-477B-BF7D-3805D471892F}" srcOrd="0" destOrd="0" presId="urn:microsoft.com/office/officeart/2005/8/layout/orgChart1"/>
    <dgm:cxn modelId="{A3D10D0F-2CEF-498B-9DD8-670034B0FF51}" type="presParOf" srcId="{36BF0EC5-A85B-477B-BF7D-3805D471892F}" destId="{630747C2-793C-4CAF-825F-3ACFA5AB57A4}" srcOrd="0" destOrd="0" presId="urn:microsoft.com/office/officeart/2005/8/layout/orgChart1"/>
    <dgm:cxn modelId="{70D2DAA5-1EBD-4CB1-B542-733F8C35AC3C}" type="presParOf" srcId="{36BF0EC5-A85B-477B-BF7D-3805D471892F}" destId="{C22F8155-69B3-47B6-B865-853F7FD99944}" srcOrd="1" destOrd="0" presId="urn:microsoft.com/office/officeart/2005/8/layout/orgChart1"/>
    <dgm:cxn modelId="{99C1A598-B909-4EFD-8538-CF9FB5507C7B}" type="presParOf" srcId="{56884081-6B13-4627-80F3-0280177A7B0C}" destId="{EE094BA1-0BA5-4E71-B3CA-29A07DC38294}" srcOrd="1" destOrd="0" presId="urn:microsoft.com/office/officeart/2005/8/layout/orgChart1"/>
    <dgm:cxn modelId="{75E098EA-52BA-4261-8FCD-936C24BA06F0}" type="presParOf" srcId="{56884081-6B13-4627-80F3-0280177A7B0C}" destId="{511D0E2E-5D27-4ADF-A6F2-7FC4C5B12E07}" srcOrd="2" destOrd="0" presId="urn:microsoft.com/office/officeart/2005/8/layout/orgChart1"/>
    <dgm:cxn modelId="{469C5D4A-39CD-4F21-984B-E6BA6B280E93}" type="presParOf" srcId="{5AC02BDC-0F90-4E2E-B23A-34F8195024C2}" destId="{39B1BFD6-DA31-4611-B338-70F8D2C6AFD7}" srcOrd="2" destOrd="0" presId="urn:microsoft.com/office/officeart/2005/8/layout/orgChart1"/>
    <dgm:cxn modelId="{BEE10529-7735-47A5-8CD1-76CBD9AF7081}" type="presParOf" srcId="{5AC02BDC-0F90-4E2E-B23A-34F8195024C2}" destId="{5963C4F9-7F48-43DA-8E7A-DF89946726A5}" srcOrd="3" destOrd="0" presId="urn:microsoft.com/office/officeart/2005/8/layout/orgChart1"/>
    <dgm:cxn modelId="{FC6480AD-C95D-4F95-A1E2-1D1D8FD07CFC}" type="presParOf" srcId="{5963C4F9-7F48-43DA-8E7A-DF89946726A5}" destId="{038145E0-B644-42AE-9119-57D45C962FE3}" srcOrd="0" destOrd="0" presId="urn:microsoft.com/office/officeart/2005/8/layout/orgChart1"/>
    <dgm:cxn modelId="{C89E0801-FD28-46E2-B510-A24BD68E0309}" type="presParOf" srcId="{038145E0-B644-42AE-9119-57D45C962FE3}" destId="{C588D881-E65F-4B35-A475-E24B60187564}" srcOrd="0" destOrd="0" presId="urn:microsoft.com/office/officeart/2005/8/layout/orgChart1"/>
    <dgm:cxn modelId="{70E6326C-ED9B-46DA-BB8C-73CB3FFEA254}" type="presParOf" srcId="{038145E0-B644-42AE-9119-57D45C962FE3}" destId="{1423B8B2-BAFE-415B-A087-85314D52B268}" srcOrd="1" destOrd="0" presId="urn:microsoft.com/office/officeart/2005/8/layout/orgChart1"/>
    <dgm:cxn modelId="{4B8A23B6-4C83-4C6D-BDE3-8AB4307EA0A0}" type="presParOf" srcId="{5963C4F9-7F48-43DA-8E7A-DF89946726A5}" destId="{A763D157-282E-446C-84AE-154FBAF0D1F0}" srcOrd="1" destOrd="0" presId="urn:microsoft.com/office/officeart/2005/8/layout/orgChart1"/>
    <dgm:cxn modelId="{1DAD52FA-019E-4D0E-8B48-EAC8AD6E96FB}" type="presParOf" srcId="{5963C4F9-7F48-43DA-8E7A-DF89946726A5}" destId="{37B212BB-EEEB-4EC4-9CB5-56276F5BDE45}" srcOrd="2" destOrd="0" presId="urn:microsoft.com/office/officeart/2005/8/layout/orgChart1"/>
    <dgm:cxn modelId="{F092A55C-D388-4D6C-B868-92D6C90EBED6}" type="presParOf" srcId="{5AC02BDC-0F90-4E2E-B23A-34F8195024C2}" destId="{92DECB8D-A78F-4C9D-B891-97D15A9807F8}" srcOrd="4" destOrd="0" presId="urn:microsoft.com/office/officeart/2005/8/layout/orgChart1"/>
    <dgm:cxn modelId="{93F4CB6C-6FBF-40DA-B756-8F72E6472DDC}" type="presParOf" srcId="{5AC02BDC-0F90-4E2E-B23A-34F8195024C2}" destId="{3561CF6E-E223-4A0B-B88C-669A64F56A44}" srcOrd="5" destOrd="0" presId="urn:microsoft.com/office/officeart/2005/8/layout/orgChart1"/>
    <dgm:cxn modelId="{E2BCADB5-E88A-4992-AB0B-375A9133B463}" type="presParOf" srcId="{3561CF6E-E223-4A0B-B88C-669A64F56A44}" destId="{2F141EF7-FFFF-4434-995C-F18E3F94F4AF}" srcOrd="0" destOrd="0" presId="urn:microsoft.com/office/officeart/2005/8/layout/orgChart1"/>
    <dgm:cxn modelId="{C0177475-9155-4C45-A2C6-4BC3D6BE605E}" type="presParOf" srcId="{2F141EF7-FFFF-4434-995C-F18E3F94F4AF}" destId="{58F5D391-A729-4BFA-ACB5-F597639647B2}" srcOrd="0" destOrd="0" presId="urn:microsoft.com/office/officeart/2005/8/layout/orgChart1"/>
    <dgm:cxn modelId="{8A5ED823-DC17-4292-B850-B07E4E7C1A55}" type="presParOf" srcId="{2F141EF7-FFFF-4434-995C-F18E3F94F4AF}" destId="{2078268D-4DED-4892-9C7D-82DA88F67CD7}" srcOrd="1" destOrd="0" presId="urn:microsoft.com/office/officeart/2005/8/layout/orgChart1"/>
    <dgm:cxn modelId="{68319E98-3B94-4910-AA71-9AA5CBAEF850}" type="presParOf" srcId="{3561CF6E-E223-4A0B-B88C-669A64F56A44}" destId="{9CFB3304-2DB9-4B5D-9488-7DD82DDE8FAD}" srcOrd="1" destOrd="0" presId="urn:microsoft.com/office/officeart/2005/8/layout/orgChart1"/>
    <dgm:cxn modelId="{8A1AA8CD-79BA-4277-B566-01F84EFEB73C}" type="presParOf" srcId="{9CFB3304-2DB9-4B5D-9488-7DD82DDE8FAD}" destId="{4123CE24-3ED8-4255-A289-BB1AD018C92D}" srcOrd="0" destOrd="0" presId="urn:microsoft.com/office/officeart/2005/8/layout/orgChart1"/>
    <dgm:cxn modelId="{19EE450E-40E2-4B27-94D7-F3DD61E359E9}" type="presParOf" srcId="{9CFB3304-2DB9-4B5D-9488-7DD82DDE8FAD}" destId="{63564BAF-8D40-4953-964B-AEACB0B15227}" srcOrd="1" destOrd="0" presId="urn:microsoft.com/office/officeart/2005/8/layout/orgChart1"/>
    <dgm:cxn modelId="{32E0DD39-0586-4698-9E4A-9CFCCF9A36B5}" type="presParOf" srcId="{63564BAF-8D40-4953-964B-AEACB0B15227}" destId="{8BE25F80-2621-442D-A332-D29AC99E2FD7}" srcOrd="0" destOrd="0" presId="urn:microsoft.com/office/officeart/2005/8/layout/orgChart1"/>
    <dgm:cxn modelId="{2F4570B8-874A-49BD-8CB7-D4681ACDDCD8}" type="presParOf" srcId="{8BE25F80-2621-442D-A332-D29AC99E2FD7}" destId="{6F5678C7-4484-4688-B514-E389772D39E3}" srcOrd="0" destOrd="0" presId="urn:microsoft.com/office/officeart/2005/8/layout/orgChart1"/>
    <dgm:cxn modelId="{C241E870-DE2C-4A7B-B646-263A8B9FB2F0}" type="presParOf" srcId="{8BE25F80-2621-442D-A332-D29AC99E2FD7}" destId="{5A418508-9DFD-4BFE-BB3C-985C85D0692C}" srcOrd="1" destOrd="0" presId="urn:microsoft.com/office/officeart/2005/8/layout/orgChart1"/>
    <dgm:cxn modelId="{EE4BCB46-A569-4316-B200-3ECD7D8D2362}" type="presParOf" srcId="{63564BAF-8D40-4953-964B-AEACB0B15227}" destId="{905156B0-1BA5-46A2-AF27-DBEF2E1F69BA}" srcOrd="1" destOrd="0" presId="urn:microsoft.com/office/officeart/2005/8/layout/orgChart1"/>
    <dgm:cxn modelId="{9B34261C-F4D3-467E-A531-67F7E4AB53B4}" type="presParOf" srcId="{63564BAF-8D40-4953-964B-AEACB0B15227}" destId="{E5C07574-9D4A-4543-9417-8A1D1157E121}" srcOrd="2" destOrd="0" presId="urn:microsoft.com/office/officeart/2005/8/layout/orgChart1"/>
    <dgm:cxn modelId="{D4C955A2-B797-478C-8B0D-FCAC2E219357}" type="presParOf" srcId="{3561CF6E-E223-4A0B-B88C-669A64F56A44}" destId="{911F9B88-A3BD-40E2-B97F-DBB46D4EF361}" srcOrd="2" destOrd="0" presId="urn:microsoft.com/office/officeart/2005/8/layout/orgChart1"/>
    <dgm:cxn modelId="{FD5A23E5-D898-4231-8F40-A7DF585982AF}" type="presParOf" srcId="{28170A52-DF66-463C-A096-EC7DD41CAFD5}" destId="{8457B97C-B714-4C9B-BA8D-1507325153A3}" srcOrd="2" destOrd="0" presId="urn:microsoft.com/office/officeart/2005/8/layout/orgChart1"/>
    <dgm:cxn modelId="{A40F1CB9-7B07-4BE8-B9B9-CFFBC52D5AAA}" type="presParOf" srcId="{64212FFD-B7DC-4F32-9AA0-2D7C9568578E}" destId="{61DFD651-F9C8-4847-A4FC-504655DF7A8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1T20:50:21.671"/>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1T21:34:35.175"/>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2T13:00:56.411"/>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2T13:32:35.153"/>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2T13:41:41.450"/>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5T19:07:45.078"/>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xmlns=""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E11CD474-E5E1-4D01-97F6-0C9FC09332C0}"/>
              </a:ext>
            </a:extLst>
          </p:cNvPr>
          <p:cNvSpPr>
            <a:spLocks noGrp="1"/>
          </p:cNvSpPr>
          <p:nvPr>
            <p:ph type="dt" sz="half" idx="10"/>
          </p:nvPr>
        </p:nvSpPr>
        <p:spPr/>
        <p:txBody>
          <a:bodyPr/>
          <a:lstStyle/>
          <a:p>
            <a:fld id="{72345051-2045-45DA-935E-2E3CA1A69ADC}" type="datetimeFigureOut">
              <a:rPr lang="en-US" smtClean="0"/>
              <a:t>9/23/2020</a:t>
            </a:fld>
            <a:endParaRPr lang="en-US"/>
          </a:p>
        </p:txBody>
      </p:sp>
      <p:sp>
        <p:nvSpPr>
          <p:cNvPr id="5" name="Footer Placeholder 4">
            <a:extLst>
              <a:ext uri="{FF2B5EF4-FFF2-40B4-BE49-F238E27FC236}">
                <a16:creationId xmlns:a16="http://schemas.microsoft.com/office/drawing/2014/main" xmlns=""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9307478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9FA4B6E-D3AF-4328-96D4-1A9B971C88C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94EA0BBD-3D17-4A76-8241-EEB1B737A80F}"/>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04069DEE-1A3F-4A42-A4EB-A47FCC140A07}"/>
              </a:ext>
            </a:extLst>
          </p:cNvPr>
          <p:cNvSpPr>
            <a:spLocks noGrp="1"/>
          </p:cNvSpPr>
          <p:nvPr>
            <p:ph type="dt" sz="half" idx="10"/>
          </p:nvPr>
        </p:nvSpPr>
        <p:spPr/>
        <p:txBody>
          <a:bodyPr/>
          <a:lstStyle/>
          <a:p>
            <a:fld id="{602523B4-15AD-4BA8-8AD6-2762B0F8E4BD}" type="datetimeFigureOut">
              <a:rPr lang="he-IL" smtClean="0"/>
              <a:t>ה'/תשרי/תשפ"א</a:t>
            </a:fld>
            <a:endParaRPr lang="he-IL"/>
          </a:p>
        </p:txBody>
      </p:sp>
      <p:sp>
        <p:nvSpPr>
          <p:cNvPr id="5" name="מציין מיקום של כותרת תחתונה 4">
            <a:extLst>
              <a:ext uri="{FF2B5EF4-FFF2-40B4-BE49-F238E27FC236}">
                <a16:creationId xmlns:a16="http://schemas.microsoft.com/office/drawing/2014/main" xmlns="" id="{EA8CD08B-EE3B-4112-B12D-AAE6CB38276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AA2F1E29-2F8C-4A24-9060-AC890D6C698C}"/>
              </a:ext>
            </a:extLst>
          </p:cNvPr>
          <p:cNvSpPr>
            <a:spLocks noGrp="1"/>
          </p:cNvSpPr>
          <p:nvPr>
            <p:ph type="sldNum" sz="quarter" idx="12"/>
          </p:nvPr>
        </p:nvSpPr>
        <p:spPr/>
        <p:txBody>
          <a:bodyPr/>
          <a:lstStyle/>
          <a:p>
            <a:fld id="{AD2A64D3-B21B-4E0E-84EE-D47C4D2A7902}" type="slidenum">
              <a:rPr lang="he-IL" smtClean="0"/>
              <a:t>‹#›</a:t>
            </a:fld>
            <a:endParaRPr lang="he-IL"/>
          </a:p>
        </p:txBody>
      </p:sp>
    </p:spTree>
    <p:extLst>
      <p:ext uri="{BB962C8B-B14F-4D97-AF65-F5344CB8AC3E}">
        <p14:creationId xmlns:p14="http://schemas.microsoft.com/office/powerpoint/2010/main" val="369768762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9/23/2020</a:t>
            </a:fld>
            <a:endParaRPr lang="en-US"/>
          </a:p>
        </p:txBody>
      </p:sp>
      <p:sp>
        <p:nvSpPr>
          <p:cNvPr id="5" name="Footer Placeholder 4">
            <a:extLst>
              <a:ext uri="{FF2B5EF4-FFF2-40B4-BE49-F238E27FC236}">
                <a16:creationId xmlns:a16="http://schemas.microsoft.com/office/drawing/2014/main" xmlns=""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838595855"/>
      </p:ext>
    </p:extLst>
  </p:cSld>
  <p:clrMap bg1="lt1" tx1="dk1" bg2="lt2" tx2="dk2" accent1="accent1" accent2="accent2" accent3="accent3" accent4="accent4" accent5="accent5" accent6="accent6" hlink="hlink" folHlink="folHlink"/>
  <p:sldLayoutIdLst>
    <p:sldLayoutId id="2147483771" r:id="rId1"/>
    <p:sldLayoutId id="2147483777" r:id="rId2"/>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ustomXml" Target="../ink/ink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ustomXml" Target="../ink/ink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customXml" Target="../ink/ink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xmlns="" id="{657F69E0-C4B0-4BEC-A689-4F8D877F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ight, Human Rights, Human, Hands, Wrap, Protect">
            <a:extLst>
              <a:ext uri="{FF2B5EF4-FFF2-40B4-BE49-F238E27FC236}">
                <a16:creationId xmlns:a16="http://schemas.microsoft.com/office/drawing/2014/main" xmlns="" id="{BEA261C4-BE18-4234-A658-E7BA95319420}"/>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0238" r="-1" b="10236"/>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xmlns="" id="{54681FE0-4051-400B-A77F-017A6F0EAAAC}"/>
              </a:ext>
            </a:extLst>
          </p:cNvPr>
          <p:cNvSpPr>
            <a:spLocks noGrp="1"/>
          </p:cNvSpPr>
          <p:nvPr>
            <p:ph type="ctrTitle"/>
          </p:nvPr>
        </p:nvSpPr>
        <p:spPr>
          <a:xfrm>
            <a:off x="1524000" y="1122363"/>
            <a:ext cx="9144000" cy="3063240"/>
          </a:xfrm>
        </p:spPr>
        <p:txBody>
          <a:bodyPr>
            <a:normAutofit/>
          </a:bodyPr>
          <a:lstStyle/>
          <a:p>
            <a:pPr algn="ctr">
              <a:lnSpc>
                <a:spcPct val="90000"/>
              </a:lnSpc>
            </a:pPr>
            <a:r>
              <a:rPr lang="he-IL" sz="10800" b="1">
                <a:effectLst>
                  <a:outerShdw blurRad="38100" dist="38100" dir="2700000" algn="tl">
                    <a:srgbClr val="000000">
                      <a:alpha val="43137"/>
                    </a:srgbClr>
                  </a:outerShdw>
                </a:effectLst>
              </a:rPr>
              <a:t>זכויות האדם והאזרח</a:t>
            </a:r>
          </a:p>
        </p:txBody>
      </p:sp>
      <p:sp>
        <p:nvSpPr>
          <p:cNvPr id="193" name="Rectangle 6">
            <a:extLst>
              <a:ext uri="{FF2B5EF4-FFF2-40B4-BE49-F238E27FC236}">
                <a16:creationId xmlns:a16="http://schemas.microsoft.com/office/drawing/2014/main" xmlns="" id="{9F6380B4-6A1C-481E-8408-B4E6C75B9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6657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D44162A-BF10-4734-B631-57DC9D56EC45}"/>
              </a:ext>
            </a:extLst>
          </p:cNvPr>
          <p:cNvSpPr>
            <a:spLocks noGrp="1"/>
          </p:cNvSpPr>
          <p:nvPr>
            <p:ph type="title"/>
          </p:nvPr>
        </p:nvSpPr>
        <p:spPr>
          <a:xfrm>
            <a:off x="640080" y="325369"/>
            <a:ext cx="4368602" cy="1956841"/>
          </a:xfrm>
        </p:spPr>
        <p:txBody>
          <a:bodyPr anchor="b">
            <a:normAutofit/>
          </a:bodyPr>
          <a:lstStyle/>
          <a:p>
            <a:r>
              <a:rPr lang="he-IL" sz="6600" b="1" dirty="0">
                <a:effectLst>
                  <a:outerShdw blurRad="38100" dist="38100" dir="2700000" algn="tl">
                    <a:srgbClr val="000000">
                      <a:alpha val="43137"/>
                    </a:srgbClr>
                  </a:outerShdw>
                </a:effectLst>
              </a:rPr>
              <a:t>חופש דת</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925E50"/>
          </a:solidFill>
          <a:ln w="38100" cap="rnd">
            <a:solidFill>
              <a:srgbClr val="925E5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B10468B3-21B5-444D-8F94-676C2CF45196}"/>
              </a:ext>
            </a:extLst>
          </p:cNvPr>
          <p:cNvSpPr>
            <a:spLocks noGrp="1"/>
          </p:cNvSpPr>
          <p:nvPr>
            <p:ph idx="1"/>
          </p:nvPr>
        </p:nvSpPr>
        <p:spPr>
          <a:xfrm>
            <a:off x="640080" y="2872899"/>
            <a:ext cx="4243589" cy="3659732"/>
          </a:xfrm>
        </p:spPr>
        <p:txBody>
          <a:bodyPr>
            <a:normAutofit/>
          </a:bodyPr>
          <a:lstStyle/>
          <a:p>
            <a:pPr algn="r" rtl="1"/>
            <a:r>
              <a:rPr lang="he-IL" dirty="0"/>
              <a:t>זכותו של כל אדם להחזיק בכל אמונה או להשתייך לקבוצה דתית כרצונו. </a:t>
            </a:r>
          </a:p>
          <a:p>
            <a:pPr algn="r" rtl="1"/>
            <a:r>
              <a:rPr lang="he-IL" dirty="0"/>
              <a:t>כפועל יוצא מכך הוא יכול לקיים טקסים ופולחן. </a:t>
            </a:r>
          </a:p>
        </p:txBody>
      </p:sp>
      <p:pic>
        <p:nvPicPr>
          <p:cNvPr id="10242" name="Picture 2" descr="להתפלל עם העבריינים - המכון הישראלי לדמוקרטיה">
            <a:extLst>
              <a:ext uri="{FF2B5EF4-FFF2-40B4-BE49-F238E27FC236}">
                <a16:creationId xmlns:a16="http://schemas.microsoft.com/office/drawing/2014/main" xmlns="" id="{3F59D5FC-E970-4096-BE5E-B4542E23A8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948" r="536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25215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8" name="Rectangle 70">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8461091-5330-4221-B2F3-A18F9B13E875}"/>
              </a:ext>
            </a:extLst>
          </p:cNvPr>
          <p:cNvSpPr>
            <a:spLocks noGrp="1"/>
          </p:cNvSpPr>
          <p:nvPr>
            <p:ph type="title"/>
          </p:nvPr>
        </p:nvSpPr>
        <p:spPr>
          <a:xfrm>
            <a:off x="630936" y="640080"/>
            <a:ext cx="4818888" cy="1481328"/>
          </a:xfrm>
        </p:spPr>
        <p:txBody>
          <a:bodyPr anchor="b">
            <a:normAutofit/>
          </a:bodyPr>
          <a:lstStyle/>
          <a:p>
            <a:r>
              <a:rPr lang="he-IL" sz="5600" b="1" dirty="0">
                <a:effectLst>
                  <a:outerShdw blurRad="38100" dist="38100" dir="2700000" algn="tl">
                    <a:srgbClr val="000000">
                      <a:alpha val="43137"/>
                    </a:srgbClr>
                  </a:outerShdw>
                </a:effectLst>
              </a:rPr>
              <a:t>חופש מדת</a:t>
            </a:r>
          </a:p>
        </p:txBody>
      </p:sp>
      <p:sp>
        <p:nvSpPr>
          <p:cNvPr id="11269"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AE823C"/>
          </a:solidFill>
          <a:ln w="38100" cap="rnd">
            <a:solidFill>
              <a:srgbClr val="AE823C"/>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9979D2D6-C9CC-48C0-BB87-64E1B97B635E}"/>
              </a:ext>
            </a:extLst>
          </p:cNvPr>
          <p:cNvSpPr>
            <a:spLocks noGrp="1"/>
          </p:cNvSpPr>
          <p:nvPr>
            <p:ph idx="1"/>
          </p:nvPr>
        </p:nvSpPr>
        <p:spPr>
          <a:xfrm>
            <a:off x="630936" y="2660904"/>
            <a:ext cx="4818888" cy="3547872"/>
          </a:xfrm>
        </p:spPr>
        <p:txBody>
          <a:bodyPr anchor="t">
            <a:normAutofit/>
          </a:bodyPr>
          <a:lstStyle/>
          <a:p>
            <a:pPr algn="r" rtl="1"/>
            <a:r>
              <a:rPr lang="he-IL" dirty="0"/>
              <a:t>זכותו של אדם שלא להחזיק באמונה, לא להשתייך לקבוצה דתית, לא לסבול מכפיה או מהטפה דתית, לא לקיים טקס או פולחן דתי, בניגוד לרצונו.</a:t>
            </a:r>
            <a:endParaRPr lang="en-US" i="1" dirty="0"/>
          </a:p>
          <a:p>
            <a:pPr algn="r" rtl="1"/>
            <a:endParaRPr lang="he-IL" dirty="0"/>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1266" name="Picture 2" descr="משרד עורכי דין בתל אביב - עו&quot;ד רועי סידי וג'קי סידי">
            <a:extLst>
              <a:ext uri="{FF2B5EF4-FFF2-40B4-BE49-F238E27FC236}">
                <a16:creationId xmlns:a16="http://schemas.microsoft.com/office/drawing/2014/main" xmlns="" id="{E28B6F22-2F11-4E4C-A5D4-877CA036763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9048" y="1586598"/>
            <a:ext cx="5458968" cy="368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88529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F04F3E8F-0FBC-49EA-8E3F-B8AEDB47C099}"/>
              </a:ext>
            </a:extLst>
          </p:cNvPr>
          <p:cNvSpPr>
            <a:spLocks noGrp="1"/>
          </p:cNvSpPr>
          <p:nvPr>
            <p:ph type="title"/>
          </p:nvPr>
        </p:nvSpPr>
        <p:spPr>
          <a:xfrm>
            <a:off x="640079" y="325369"/>
            <a:ext cx="4871487"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חופש התנועה</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EFD916"/>
          </a:solidFill>
          <a:ln w="38100" cap="rnd">
            <a:solidFill>
              <a:srgbClr val="EFD91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AC00C95A-059C-4807-AC48-1B818D6F64F8}"/>
              </a:ext>
            </a:extLst>
          </p:cNvPr>
          <p:cNvSpPr>
            <a:spLocks noGrp="1"/>
          </p:cNvSpPr>
          <p:nvPr>
            <p:ph idx="1"/>
          </p:nvPr>
        </p:nvSpPr>
        <p:spPr>
          <a:xfrm>
            <a:off x="640080" y="2872899"/>
            <a:ext cx="4243589" cy="3320668"/>
          </a:xfrm>
        </p:spPr>
        <p:txBody>
          <a:bodyPr>
            <a:normAutofit/>
          </a:bodyPr>
          <a:lstStyle/>
          <a:p>
            <a:pPr algn="r" rtl="1">
              <a:lnSpc>
                <a:spcPct val="100000"/>
              </a:lnSpc>
            </a:pPr>
            <a:r>
              <a:rPr lang="he-IL" dirty="0"/>
              <a:t>זכותו של כל אדם לנוע כרצונו ולהימצא בכל מקום.</a:t>
            </a:r>
            <a:endParaRPr lang="en-US" i="1" dirty="0"/>
          </a:p>
          <a:p>
            <a:pPr algn="r" rtl="1">
              <a:lnSpc>
                <a:spcPct val="100000"/>
              </a:lnSpc>
            </a:pPr>
            <a:r>
              <a:rPr lang="he-IL" dirty="0"/>
              <a:t>זכות הכניסה [האוטומטית] למדינה מוקנית לאזרחים בלבד.</a:t>
            </a:r>
            <a:endParaRPr lang="en-US" i="1" dirty="0"/>
          </a:p>
        </p:txBody>
      </p:sp>
      <p:pic>
        <p:nvPicPr>
          <p:cNvPr id="12290" name="Picture 2" descr="שירותי דרך וגרירה - בל">
            <a:extLst>
              <a:ext uri="{FF2B5EF4-FFF2-40B4-BE49-F238E27FC236}">
                <a16:creationId xmlns:a16="http://schemas.microsoft.com/office/drawing/2014/main" xmlns="" id="{3434BEED-3DA4-4DC6-B789-392E5B1D1E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7658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6B096F56-F74C-4AF0-B431-4308C3049F76}"/>
              </a:ext>
            </a:extLst>
          </p:cNvPr>
          <p:cNvSpPr>
            <a:spLocks noGrp="1"/>
          </p:cNvSpPr>
          <p:nvPr>
            <p:ph type="title"/>
          </p:nvPr>
        </p:nvSpPr>
        <p:spPr>
          <a:xfrm>
            <a:off x="640080" y="325369"/>
            <a:ext cx="4963766"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חופש העיסוק</a:t>
            </a:r>
          </a:p>
        </p:txBody>
      </p:sp>
      <p:sp>
        <p:nvSpPr>
          <p:cNvPr id="137"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05DFFF"/>
          </a:solidFill>
          <a:ln w="38100" cap="rnd">
            <a:solidFill>
              <a:srgbClr val="05D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17262BAA-F088-4806-A0A3-5DC37916E85D}"/>
              </a:ext>
            </a:extLst>
          </p:cNvPr>
          <p:cNvSpPr>
            <a:spLocks noGrp="1"/>
          </p:cNvSpPr>
          <p:nvPr>
            <p:ph idx="1"/>
          </p:nvPr>
        </p:nvSpPr>
        <p:spPr>
          <a:xfrm>
            <a:off x="640080" y="2872899"/>
            <a:ext cx="4243589" cy="3320668"/>
          </a:xfrm>
        </p:spPr>
        <p:txBody>
          <a:bodyPr>
            <a:normAutofit/>
          </a:bodyPr>
          <a:lstStyle/>
          <a:p>
            <a:pPr algn="r" rtl="1">
              <a:lnSpc>
                <a:spcPct val="100000"/>
              </a:lnSpc>
            </a:pPr>
            <a:r>
              <a:rPr lang="he-IL" sz="2700" dirty="0"/>
              <a:t>זכותו של כל אדם לעבוד בכל מקצוע שירצה (בכפוף להכשרה הנדרשת או לרישוי). </a:t>
            </a:r>
          </a:p>
          <a:p>
            <a:pPr algn="r" rtl="1">
              <a:lnSpc>
                <a:spcPct val="100000"/>
              </a:lnSpc>
            </a:pPr>
            <a:r>
              <a:rPr lang="he-IL" sz="2700" dirty="0"/>
              <a:t>חופש העיסוק מוענק בישראל לאזרחים ולתושבים בלבד. </a:t>
            </a:r>
            <a:endParaRPr lang="en-US" sz="2700" i="1" dirty="0"/>
          </a:p>
        </p:txBody>
      </p:sp>
      <p:pic>
        <p:nvPicPr>
          <p:cNvPr id="13314" name="Picture 2" descr="Looking For A Job, Work, Silhouettes, Man, Employees">
            <a:extLst>
              <a:ext uri="{FF2B5EF4-FFF2-40B4-BE49-F238E27FC236}">
                <a16:creationId xmlns:a16="http://schemas.microsoft.com/office/drawing/2014/main" xmlns="" id="{3F349CE3-9BF5-4FBE-A03E-C990D2E43C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56" r="1078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63315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27E646B1-CDAE-454F-8C05-2493A5634D66}"/>
              </a:ext>
            </a:extLst>
          </p:cNvPr>
          <p:cNvSpPr>
            <a:spLocks noGrp="1"/>
          </p:cNvSpPr>
          <p:nvPr>
            <p:ph type="title"/>
          </p:nvPr>
        </p:nvSpPr>
        <p:spPr>
          <a:xfrm>
            <a:off x="640080" y="325369"/>
            <a:ext cx="4368602" cy="1956841"/>
          </a:xfrm>
        </p:spPr>
        <p:txBody>
          <a:bodyPr anchor="b">
            <a:normAutofit/>
          </a:bodyPr>
          <a:lstStyle/>
          <a:p>
            <a:r>
              <a:rPr lang="he-IL" sz="6600" b="1" dirty="0">
                <a:effectLst>
                  <a:outerShdw blurRad="38100" dist="38100" dir="2700000" algn="tl">
                    <a:srgbClr val="000000">
                      <a:alpha val="43137"/>
                    </a:srgbClr>
                  </a:outerShdw>
                </a:effectLst>
              </a:rPr>
              <a:t>חופש ביטוי</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D37964FA-90C6-4F12-9EBF-E4CA359ABA1D}"/>
              </a:ext>
            </a:extLst>
          </p:cNvPr>
          <p:cNvSpPr>
            <a:spLocks noGrp="1"/>
          </p:cNvSpPr>
          <p:nvPr>
            <p:ph idx="1"/>
          </p:nvPr>
        </p:nvSpPr>
        <p:spPr>
          <a:xfrm>
            <a:off x="640080" y="2872899"/>
            <a:ext cx="4243589" cy="3320668"/>
          </a:xfrm>
        </p:spPr>
        <p:txBody>
          <a:bodyPr>
            <a:normAutofit/>
          </a:bodyPr>
          <a:lstStyle/>
          <a:p>
            <a:pPr algn="r" rtl="1"/>
            <a:r>
              <a:rPr lang="he-IL" dirty="0"/>
              <a:t>זכותו של כל אדם לבטא את עמדותיו, דעותיו ואמונותיו, בכל דרך (לבוש, תקשורת, אמנות, דיבור, כתיבה וכו') באופן פומבי וגלוי.</a:t>
            </a:r>
            <a:endParaRPr lang="en-US" i="1" dirty="0"/>
          </a:p>
          <a:p>
            <a:endParaRPr lang="he-IL" dirty="0"/>
          </a:p>
        </p:txBody>
      </p:sp>
      <p:pic>
        <p:nvPicPr>
          <p:cNvPr id="14338" name="Picture 2" descr="Amplification, Demo, Demonstration, Loud, Megaphone">
            <a:extLst>
              <a:ext uri="{FF2B5EF4-FFF2-40B4-BE49-F238E27FC236}">
                <a16:creationId xmlns:a16="http://schemas.microsoft.com/office/drawing/2014/main" xmlns="" id="{E74AE321-735A-4997-A107-92FBAA09C6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9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12723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B24E674D-4AD2-41E0-8DBC-7BBAB1256BB1}"/>
              </a:ext>
            </a:extLst>
          </p:cNvPr>
          <p:cNvSpPr>
            <a:spLocks noGrp="1"/>
          </p:cNvSpPr>
          <p:nvPr>
            <p:ph type="title"/>
          </p:nvPr>
        </p:nvSpPr>
        <p:spPr>
          <a:xfrm>
            <a:off x="627820" y="613526"/>
            <a:ext cx="4376538" cy="1956841"/>
          </a:xfrm>
        </p:spPr>
        <p:txBody>
          <a:bodyPr anchor="b">
            <a:normAutofit/>
          </a:bodyPr>
          <a:lstStyle/>
          <a:p>
            <a:pPr algn="ctr">
              <a:lnSpc>
                <a:spcPct val="90000"/>
              </a:lnSpc>
            </a:pPr>
            <a:r>
              <a:rPr lang="he-IL" sz="5100" b="1" dirty="0">
                <a:effectLst>
                  <a:outerShdw blurRad="38100" dist="38100" dir="2700000" algn="tl">
                    <a:srgbClr val="000000">
                      <a:alpha val="43137"/>
                    </a:srgbClr>
                  </a:outerShdw>
                </a:effectLst>
              </a:rPr>
              <a:t>חופש המחשבה והמצפון</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475F83"/>
          </a:solidFill>
          <a:ln w="38100" cap="rnd">
            <a:solidFill>
              <a:srgbClr val="475F83"/>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1FCC4499-86CB-46F7-81D2-7A344D34218B}"/>
              </a:ext>
            </a:extLst>
          </p:cNvPr>
          <p:cNvSpPr>
            <a:spLocks noGrp="1"/>
          </p:cNvSpPr>
          <p:nvPr>
            <p:ph idx="1"/>
          </p:nvPr>
        </p:nvSpPr>
        <p:spPr>
          <a:xfrm>
            <a:off x="640080" y="2872899"/>
            <a:ext cx="4243589" cy="3320668"/>
          </a:xfrm>
        </p:spPr>
        <p:txBody>
          <a:bodyPr>
            <a:normAutofit/>
          </a:bodyPr>
          <a:lstStyle/>
          <a:p>
            <a:pPr algn="r" rtl="1"/>
            <a:r>
              <a:rPr lang="he-IL" sz="3000" dirty="0"/>
              <a:t>זכותו של כל אדם להחזיק בכל דעה או מחשבה בכל נושא, לפי בחירתו.</a:t>
            </a:r>
            <a:endParaRPr lang="en-US" sz="3000" i="1" dirty="0"/>
          </a:p>
          <a:p>
            <a:pPr algn="r" rtl="1"/>
            <a:r>
              <a:rPr lang="he-IL" sz="3000" dirty="0"/>
              <a:t>לכל אדם זכות לפעול בהתאם למצפונו (או לא לפעול בניגוד למצפונו).</a:t>
            </a:r>
            <a:endParaRPr lang="en-US" sz="3000" i="1" dirty="0"/>
          </a:p>
          <a:p>
            <a:pPr algn="r"/>
            <a:endParaRPr lang="he-IL" sz="3000" dirty="0"/>
          </a:p>
        </p:txBody>
      </p:sp>
      <p:pic>
        <p:nvPicPr>
          <p:cNvPr id="1026" name="Picture 2" descr="Compass, Orientation, Map, Address, North, South">
            <a:extLst>
              <a:ext uri="{FF2B5EF4-FFF2-40B4-BE49-F238E27FC236}">
                <a16:creationId xmlns:a16="http://schemas.microsoft.com/office/drawing/2014/main" xmlns="" id="{D1A74BC8-6F2A-4A09-9D2B-274F9E4A63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88" r="4559"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59360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C1505286-0EC8-4914-A4BE-8B06DEDF47B0}"/>
              </a:ext>
            </a:extLst>
          </p:cNvPr>
          <p:cNvSpPr>
            <a:spLocks noGrp="1"/>
          </p:cNvSpPr>
          <p:nvPr>
            <p:ph type="title"/>
          </p:nvPr>
        </p:nvSpPr>
        <p:spPr>
          <a:xfrm>
            <a:off x="640079" y="325369"/>
            <a:ext cx="4770819"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הזכות לשוויון</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0CC7D8"/>
          </a:solidFill>
          <a:ln w="38100" cap="rnd">
            <a:solidFill>
              <a:srgbClr val="0CC7D8"/>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84945F51-5A40-4441-AB32-166B6990AD8A}"/>
              </a:ext>
            </a:extLst>
          </p:cNvPr>
          <p:cNvSpPr>
            <a:spLocks noGrp="1"/>
          </p:cNvSpPr>
          <p:nvPr>
            <p:ph idx="1"/>
          </p:nvPr>
        </p:nvSpPr>
        <p:spPr>
          <a:xfrm>
            <a:off x="640080" y="2872899"/>
            <a:ext cx="4243589" cy="3320668"/>
          </a:xfrm>
        </p:spPr>
        <p:txBody>
          <a:bodyPr>
            <a:normAutofit/>
          </a:bodyPr>
          <a:lstStyle/>
          <a:p>
            <a:pPr algn="r" rtl="1">
              <a:lnSpc>
                <a:spcPct val="100000"/>
              </a:lnSpc>
            </a:pPr>
            <a:r>
              <a:rPr lang="he-IL" sz="2500" dirty="0"/>
              <a:t>אין להפלות אדם בשל זהותו, שיוכו סממן חיצוני או מגבלה כלשהי (דת, גזע, מין, העדפה מינית, צבע עור, מוצא, מראה חיצוני, מוגבלות מסוימת) (אלא במקרים של שונות רלוונטית לנושא הנידון-הבחנה מותרת).</a:t>
            </a:r>
            <a:endParaRPr lang="en-US" sz="2500" i="1" dirty="0"/>
          </a:p>
          <a:p>
            <a:pPr>
              <a:lnSpc>
                <a:spcPct val="100000"/>
              </a:lnSpc>
            </a:pPr>
            <a:endParaRPr lang="he-IL" sz="2500" dirty="0"/>
          </a:p>
        </p:txBody>
      </p:sp>
      <p:pic>
        <p:nvPicPr>
          <p:cNvPr id="2050" name="Picture 2" descr="Human, Observer, Exhibition, Photomontage, Faces">
            <a:extLst>
              <a:ext uri="{FF2B5EF4-FFF2-40B4-BE49-F238E27FC236}">
                <a16:creationId xmlns:a16="http://schemas.microsoft.com/office/drawing/2014/main" xmlns="" id="{F7A52F82-0182-4D10-974B-1BE1304D04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616" r="1372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56101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9A09D7A5-297D-4926-AF05-028C55A7B738}"/>
              </a:ext>
            </a:extLst>
          </p:cNvPr>
          <p:cNvSpPr>
            <a:spLocks noGrp="1"/>
          </p:cNvSpPr>
          <p:nvPr>
            <p:ph type="title"/>
          </p:nvPr>
        </p:nvSpPr>
        <p:spPr>
          <a:xfrm>
            <a:off x="371631" y="526704"/>
            <a:ext cx="5131547"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הבחנה מותרת</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C1426EEE-628E-4FE3-9496-42969E0F8E3F}"/>
              </a:ext>
            </a:extLst>
          </p:cNvPr>
          <p:cNvSpPr>
            <a:spLocks noGrp="1"/>
          </p:cNvSpPr>
          <p:nvPr>
            <p:ph idx="1"/>
          </p:nvPr>
        </p:nvSpPr>
        <p:spPr>
          <a:xfrm>
            <a:off x="640080" y="2872899"/>
            <a:ext cx="4243589" cy="3320668"/>
          </a:xfrm>
        </p:spPr>
        <p:txBody>
          <a:bodyPr>
            <a:normAutofit/>
          </a:bodyPr>
          <a:lstStyle/>
          <a:p>
            <a:pPr algn="r" rtl="1"/>
            <a:r>
              <a:rPr lang="he-IL" dirty="0"/>
              <a:t>הענקת יחס שונה [אי שוויוני] לבני אדם כאשר השונות רלוונטית לנושא הנדון. חוקים רבים מאד בכל דמוקרטיה מבוססים על הבחנה.</a:t>
            </a:r>
            <a:endParaRPr lang="en-US" i="1" dirty="0"/>
          </a:p>
          <a:p>
            <a:endParaRPr lang="he-IL" dirty="0"/>
          </a:p>
        </p:txBody>
      </p:sp>
      <p:pic>
        <p:nvPicPr>
          <p:cNvPr id="3074" name="Picture 2" descr="Man, Woman, Elderly Couple, Two, Together, Togetherness">
            <a:extLst>
              <a:ext uri="{FF2B5EF4-FFF2-40B4-BE49-F238E27FC236}">
                <a16:creationId xmlns:a16="http://schemas.microsoft.com/office/drawing/2014/main" xmlns="" id="{E02AFC74-FA06-4F3C-8643-BE21B6CF2B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94" r="14550"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10846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17970C33-37DD-4807-B5A9-762303E099B0}"/>
              </a:ext>
            </a:extLst>
          </p:cNvPr>
          <p:cNvSpPr>
            <a:spLocks noGrp="1"/>
          </p:cNvSpPr>
          <p:nvPr>
            <p:ph type="title"/>
          </p:nvPr>
        </p:nvSpPr>
        <p:spPr>
          <a:xfrm>
            <a:off x="7034585" y="703293"/>
            <a:ext cx="4919727" cy="1949815"/>
          </a:xfrm>
        </p:spPr>
        <p:txBody>
          <a:bodyPr anchor="b">
            <a:normAutofit/>
          </a:bodyPr>
          <a:lstStyle/>
          <a:p>
            <a:r>
              <a:rPr lang="he-IL" sz="6000" b="1" dirty="0">
                <a:effectLst>
                  <a:outerShdw blurRad="38100" dist="38100" dir="2700000" algn="tl">
                    <a:srgbClr val="000000">
                      <a:alpha val="43137"/>
                    </a:srgbClr>
                  </a:outerShdw>
                </a:effectLst>
              </a:rPr>
              <a:t>העדפה מתקנת</a:t>
            </a:r>
          </a:p>
        </p:txBody>
      </p:sp>
      <p:pic>
        <p:nvPicPr>
          <p:cNvPr id="4098" name="Picture 2" descr="העדפה מתקנת פוגעת יותר מאשר עוזרת?">
            <a:extLst>
              <a:ext uri="{FF2B5EF4-FFF2-40B4-BE49-F238E27FC236}">
                <a16:creationId xmlns:a16="http://schemas.microsoft.com/office/drawing/2014/main" xmlns="" id="{98BD3383-92A8-4238-851E-EE0360838B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817" r="10971" b="-2"/>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73" name="Rectangle 6">
            <a:extLst>
              <a:ext uri="{FF2B5EF4-FFF2-40B4-BE49-F238E27FC236}">
                <a16:creationId xmlns:a16="http://schemas.microsoft.com/office/drawing/2014/main" xmlns="" id="{3EB27620-B0B1-4232-A055-99D347606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D6B18B"/>
          </a:solidFill>
          <a:ln w="38100" cap="rnd">
            <a:solidFill>
              <a:srgbClr val="D6B18B"/>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070873BB-C28C-4E87-999D-92A50009CDF9}"/>
              </a:ext>
            </a:extLst>
          </p:cNvPr>
          <p:cNvSpPr>
            <a:spLocks noGrp="1"/>
          </p:cNvSpPr>
          <p:nvPr>
            <p:ph idx="1"/>
          </p:nvPr>
        </p:nvSpPr>
        <p:spPr>
          <a:xfrm>
            <a:off x="7034585" y="3164618"/>
            <a:ext cx="4584921" cy="3021497"/>
          </a:xfrm>
        </p:spPr>
        <p:txBody>
          <a:bodyPr anchor="t">
            <a:normAutofit/>
          </a:bodyPr>
          <a:lstStyle/>
          <a:p>
            <a:pPr algn="r" rtl="1">
              <a:lnSpc>
                <a:spcPct val="100000"/>
              </a:lnSpc>
            </a:pPr>
            <a:r>
              <a:rPr lang="he-IL" dirty="0"/>
              <a:t>הענקת הטבה (או העדפה) לקבוצה, לאוכלוסייה מקופחת, מופלית או חלשה, למשך </a:t>
            </a:r>
            <a:r>
              <a:rPr lang="he-IL" b="1" dirty="0">
                <a:solidFill>
                  <a:srgbClr val="FF0000"/>
                </a:solidFill>
              </a:rPr>
              <a:t>זמן מסוים</a:t>
            </a:r>
            <a:r>
              <a:rPr lang="he-IL" dirty="0"/>
              <a:t>, במטרה </a:t>
            </a:r>
            <a:r>
              <a:rPr lang="he-IL" b="1" dirty="0">
                <a:solidFill>
                  <a:srgbClr val="FF0000"/>
                </a:solidFill>
              </a:rPr>
              <a:t>לצמצם פערים</a:t>
            </a:r>
            <a:r>
              <a:rPr lang="he-IL" dirty="0">
                <a:solidFill>
                  <a:srgbClr val="FF0000"/>
                </a:solidFill>
              </a:rPr>
              <a:t> </a:t>
            </a:r>
            <a:r>
              <a:rPr lang="he-IL" dirty="0"/>
              <a:t>(ואי שוויון).</a:t>
            </a:r>
            <a:endParaRPr lang="en-US" i="1" dirty="0"/>
          </a:p>
          <a:p>
            <a:pPr>
              <a:lnSpc>
                <a:spcPct val="100000"/>
              </a:lnSpc>
            </a:pPr>
            <a:endParaRPr lang="he-IL" dirty="0"/>
          </a:p>
        </p:txBody>
      </p:sp>
    </p:spTree>
    <p:extLst>
      <p:ext uri="{BB962C8B-B14F-4D97-AF65-F5344CB8AC3E}">
        <p14:creationId xmlns:p14="http://schemas.microsoft.com/office/powerpoint/2010/main" val="83158653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xmlns="" id="{C4DDC1B8-2414-4A70-9B38-147D300EF0B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099388" y="270588"/>
            <a:ext cx="7613779" cy="6083559"/>
          </a:xfrm>
          <a:prstGeom prst="rect">
            <a:avLst/>
          </a:prstGeom>
        </p:spPr>
      </p:pic>
    </p:spTree>
    <p:extLst>
      <p:ext uri="{BB962C8B-B14F-4D97-AF65-F5344CB8AC3E}">
        <p14:creationId xmlns:p14="http://schemas.microsoft.com/office/powerpoint/2010/main" val="383829684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7B831B6F-405A-4B47-B9BB-5CA88F2858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Right, Human Rights, Human, Hands, Wrap, Protect">
            <a:extLst>
              <a:ext uri="{FF2B5EF4-FFF2-40B4-BE49-F238E27FC236}">
                <a16:creationId xmlns:a16="http://schemas.microsoft.com/office/drawing/2014/main" xmlns="" id="{83DEE291-7116-4628-A882-4D4BD1E579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4988" y="2237227"/>
            <a:ext cx="3368969" cy="2383545"/>
          </a:xfrm>
          <a:prstGeom prst="rect">
            <a:avLst/>
          </a:prstGeom>
          <a:noFill/>
          <a:extLst>
            <a:ext uri="{909E8E84-426E-40DD-AFC4-6F175D3DCCD1}">
              <a14:hiddenFill xmlns:a14="http://schemas.microsoft.com/office/drawing/2010/main">
                <a:solidFill>
                  <a:srgbClr val="FFFFFF"/>
                </a:solidFill>
              </a14:hiddenFill>
            </a:ext>
          </a:extLst>
        </p:spPr>
      </p:pic>
      <p:sp>
        <p:nvSpPr>
          <p:cNvPr id="137" name="Freeform: Shape 136">
            <a:extLst>
              <a:ext uri="{FF2B5EF4-FFF2-40B4-BE49-F238E27FC236}">
                <a16:creationId xmlns:a16="http://schemas.microsoft.com/office/drawing/2014/main" xmlns="" id="{15109354-9C5D-4F8C-B0E6-D1043C7BF2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FFAA23"/>
          </a:solidFill>
          <a:ln w="6857" cap="flat">
            <a:noFill/>
            <a:prstDash val="solid"/>
            <a:miter/>
          </a:ln>
        </p:spPr>
        <p:txBody>
          <a:bodyPr wrap="square" rtlCol="0" anchor="ctr">
            <a:noAutofit/>
          </a:bodyPr>
          <a:lstStyle/>
          <a:p>
            <a:endParaRPr lang="en-US"/>
          </a:p>
        </p:txBody>
      </p:sp>
      <p:sp>
        <p:nvSpPr>
          <p:cNvPr id="139"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FAA23"/>
          </a:solidFill>
          <a:ln w="38100" cap="rnd">
            <a:solidFill>
              <a:srgbClr val="FFAA23"/>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517E5CFF-0C58-4FFF-84E7-B427DFB718C5}"/>
              </a:ext>
            </a:extLst>
          </p:cNvPr>
          <p:cNvSpPr>
            <a:spLocks noGrp="1"/>
          </p:cNvSpPr>
          <p:nvPr>
            <p:ph idx="1"/>
          </p:nvPr>
        </p:nvSpPr>
        <p:spPr>
          <a:xfrm>
            <a:off x="5759354" y="302004"/>
            <a:ext cx="6119457" cy="5913671"/>
          </a:xfrm>
        </p:spPr>
        <p:txBody>
          <a:bodyPr anchor="t">
            <a:normAutofit/>
          </a:bodyPr>
          <a:lstStyle/>
          <a:p>
            <a:pPr algn="r" rtl="1">
              <a:lnSpc>
                <a:spcPct val="100000"/>
              </a:lnSpc>
            </a:pPr>
            <a:r>
              <a:rPr lang="he-IL" dirty="0"/>
              <a:t>זכויות בסיסיות ל</a:t>
            </a:r>
            <a:r>
              <a:rPr lang="he-IL" u="sng" dirty="0"/>
              <a:t>כל</a:t>
            </a:r>
            <a:r>
              <a:rPr lang="he-IL" dirty="0"/>
              <a:t> בני האדם שמוקנות לכל אדם באשר הוא אדם. </a:t>
            </a:r>
            <a:endParaRPr lang="en-US" i="1" dirty="0"/>
          </a:p>
          <a:p>
            <a:pPr algn="r" rtl="1">
              <a:lnSpc>
                <a:spcPct val="100000"/>
              </a:lnSpc>
            </a:pPr>
            <a:r>
              <a:rPr lang="he-IL" dirty="0"/>
              <a:t>זכויות אלה הן טבעיות וניתנות לכל אדם ולכן אינן מוענקות ע"י השלטון ואינן תלויות בו, אלא שהשלטון מחויב לשמור על מתן זכויות אלה. התפישה הדמוקרטית מקבלת כעקרון יסוד את אחריות השלטון לשמירה על הזכויות.</a:t>
            </a:r>
            <a:endParaRPr lang="en-US" i="1" dirty="0"/>
          </a:p>
          <a:p>
            <a:pPr algn="r" rtl="1">
              <a:lnSpc>
                <a:spcPct val="100000"/>
              </a:lnSpc>
            </a:pPr>
            <a:r>
              <a:rPr lang="he-IL" dirty="0"/>
              <a:t>מקובל למנות בין הזכויות הטבעיות: חירות, שוויון, קניין, חיים וביטחון ועוד.</a:t>
            </a:r>
            <a:endParaRPr lang="en-US" i="1" dirty="0"/>
          </a:p>
          <a:p>
            <a:pPr algn="r" rtl="1">
              <a:lnSpc>
                <a:spcPct val="100000"/>
              </a:lnSpc>
            </a:pPr>
            <a:endParaRPr lang="he-IL" dirty="0"/>
          </a:p>
        </p:txBody>
      </p:sp>
      <mc:AlternateContent xmlns:mc="http://schemas.openxmlformats.org/markup-compatibility/2006" xmlns:p14="http://schemas.microsoft.com/office/powerpoint/2010/main">
        <mc:Choice Requires="p14">
          <p:contentPart p14:bwMode="auto" r:id="rId3">
            <p14:nvContentPartPr>
              <p14:cNvPr id="141" name="Ink 140">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6436237" y="1971579"/>
              <a:ext cx="360" cy="2160"/>
            </p14:xfrm>
          </p:contentPart>
        </mc:Choice>
        <mc:Fallback xmlns="">
          <p:pic>
            <p:nvPicPr>
              <p:cNvPr id="141" name="Ink 140">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spTree>
    <p:extLst>
      <p:ext uri="{BB962C8B-B14F-4D97-AF65-F5344CB8AC3E}">
        <p14:creationId xmlns:p14="http://schemas.microsoft.com/office/powerpoint/2010/main" val="300535367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7B831B6F-405A-4B47-B9BB-5CA88F2858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אפליה על רקע גיל בעבודה • LawGuide">
            <a:extLst>
              <a:ext uri="{FF2B5EF4-FFF2-40B4-BE49-F238E27FC236}">
                <a16:creationId xmlns:a16="http://schemas.microsoft.com/office/drawing/2014/main" xmlns="" id="{9E020389-7F84-45F4-A3F0-A21AB1BD0C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4988" y="2249861"/>
            <a:ext cx="3368969" cy="2358278"/>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xmlns="" id="{15109354-9C5D-4F8C-B0E6-D1043C7BF2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F9B13F"/>
          </a:solidFill>
          <a:ln w="6857" cap="flat">
            <a:noFill/>
            <a:prstDash val="solid"/>
            <a:miter/>
          </a:ln>
        </p:spPr>
        <p:txBody>
          <a:bodyPr wrap="square" rtlCol="0" anchor="ctr">
            <a:noAutofit/>
          </a:bodyPr>
          <a:lstStyle/>
          <a:p>
            <a:endParaRPr lang="en-US"/>
          </a:p>
        </p:txBody>
      </p:sp>
      <p:sp>
        <p:nvSpPr>
          <p:cNvPr id="2" name="כותרת 1">
            <a:extLst>
              <a:ext uri="{FF2B5EF4-FFF2-40B4-BE49-F238E27FC236}">
                <a16:creationId xmlns:a16="http://schemas.microsoft.com/office/drawing/2014/main" xmlns="" id="{A7648763-E119-45DF-9E5D-6C1754B47C0F}"/>
              </a:ext>
            </a:extLst>
          </p:cNvPr>
          <p:cNvSpPr>
            <a:spLocks noGrp="1"/>
          </p:cNvSpPr>
          <p:nvPr>
            <p:ph type="title"/>
          </p:nvPr>
        </p:nvSpPr>
        <p:spPr>
          <a:xfrm>
            <a:off x="5759354" y="638089"/>
            <a:ext cx="5337270" cy="1476801"/>
          </a:xfrm>
        </p:spPr>
        <p:txBody>
          <a:bodyPr anchor="b">
            <a:normAutofit/>
          </a:bodyPr>
          <a:lstStyle/>
          <a:p>
            <a:r>
              <a:rPr lang="he-IL" sz="5600" b="1" dirty="0">
                <a:effectLst>
                  <a:outerShdw blurRad="38100" dist="38100" dir="2700000" algn="tl">
                    <a:srgbClr val="000000">
                      <a:alpha val="43137"/>
                    </a:srgbClr>
                  </a:outerShdw>
                </a:effectLst>
              </a:rPr>
              <a:t>אפליה אסורה</a:t>
            </a:r>
          </a:p>
        </p:txBody>
      </p:sp>
      <p:sp>
        <p:nvSpPr>
          <p:cNvPr id="75"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9B13F"/>
          </a:solidFill>
          <a:ln w="38100" cap="rnd">
            <a:solidFill>
              <a:srgbClr val="F9B13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0C3CB8A4-527F-407D-8058-4E9F35E9E149}"/>
              </a:ext>
            </a:extLst>
          </p:cNvPr>
          <p:cNvSpPr>
            <a:spLocks noGrp="1"/>
          </p:cNvSpPr>
          <p:nvPr>
            <p:ph idx="1"/>
          </p:nvPr>
        </p:nvSpPr>
        <p:spPr>
          <a:xfrm>
            <a:off x="5759354" y="2664886"/>
            <a:ext cx="5461095" cy="3550789"/>
          </a:xfrm>
        </p:spPr>
        <p:txBody>
          <a:bodyPr anchor="t">
            <a:normAutofit/>
          </a:bodyPr>
          <a:lstStyle/>
          <a:p>
            <a:pPr algn="r" rtl="1">
              <a:lnSpc>
                <a:spcPct val="100000"/>
              </a:lnSpc>
            </a:pPr>
            <a:r>
              <a:rPr lang="he-IL" sz="3000" dirty="0"/>
              <a:t>פגיעה בזכות לשוויון, על ידי הענקת יחס שונה [אי-שוויוני] לבני אדם, ללא סיבה מוצדקת ובפרט בשל זהות, שיוך, סממן חיצוני או מגבלה כלשהי (דת, גזע, מין, העדפה מינית, צבע עור, מוצא, מראה חיצוני ומוגבלות מסוימת)</a:t>
            </a:r>
            <a:endParaRPr lang="en-US" sz="3000" i="1" dirty="0"/>
          </a:p>
          <a:p>
            <a:pPr>
              <a:lnSpc>
                <a:spcPct val="100000"/>
              </a:lnSpc>
            </a:pPr>
            <a:endParaRPr lang="he-IL" sz="3000" dirty="0"/>
          </a:p>
        </p:txBody>
      </p:sp>
      <mc:AlternateContent xmlns:mc="http://schemas.openxmlformats.org/markup-compatibility/2006" xmlns:p14="http://schemas.microsoft.com/office/powerpoint/2010/main">
        <mc:Choice Requires="p14">
          <p:contentPart p14:bwMode="auto" r:id="rId3">
            <p14:nvContentPartPr>
              <p14:cNvPr id="77" name="Ink 76">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6436237" y="1971579"/>
              <a:ext cx="360" cy="2160"/>
            </p14:xfrm>
          </p:contentPart>
        </mc:Choice>
        <mc:Fallback xmlns="">
          <p:pic>
            <p:nvPicPr>
              <p:cNvPr id="77" name="Ink 7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spTree>
    <p:extLst>
      <p:ext uri="{BB962C8B-B14F-4D97-AF65-F5344CB8AC3E}">
        <p14:creationId xmlns:p14="http://schemas.microsoft.com/office/powerpoint/2010/main" val="223979543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BFB03EE2-7308-4F48-8F3B-4025F6B73EC3}"/>
              </a:ext>
            </a:extLst>
          </p:cNvPr>
          <p:cNvSpPr>
            <a:spLocks noGrp="1"/>
          </p:cNvSpPr>
          <p:nvPr>
            <p:ph type="title"/>
          </p:nvPr>
        </p:nvSpPr>
        <p:spPr>
          <a:xfrm>
            <a:off x="640080" y="325369"/>
            <a:ext cx="4368602" cy="1956841"/>
          </a:xfrm>
        </p:spPr>
        <p:txBody>
          <a:bodyPr anchor="b">
            <a:normAutofit fontScale="90000"/>
          </a:bodyPr>
          <a:lstStyle/>
          <a:p>
            <a:r>
              <a:rPr lang="he-IL" sz="6600" b="1" dirty="0">
                <a:effectLst>
                  <a:outerShdw blurRad="38100" dist="38100" dir="2700000" algn="tl">
                    <a:srgbClr val="000000">
                      <a:alpha val="43137"/>
                    </a:srgbClr>
                  </a:outerShdw>
                </a:effectLst>
              </a:rPr>
              <a:t>הזכות לקניין</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78A0C6"/>
          </a:solidFill>
          <a:ln w="38100" cap="rnd">
            <a:solidFill>
              <a:srgbClr val="78A0C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AFF9F502-0255-4262-BDDA-9A7D87382D05}"/>
              </a:ext>
            </a:extLst>
          </p:cNvPr>
          <p:cNvSpPr>
            <a:spLocks noGrp="1"/>
          </p:cNvSpPr>
          <p:nvPr>
            <p:ph idx="1"/>
          </p:nvPr>
        </p:nvSpPr>
        <p:spPr>
          <a:xfrm>
            <a:off x="640080" y="2872899"/>
            <a:ext cx="4243589" cy="3320668"/>
          </a:xfrm>
        </p:spPr>
        <p:txBody>
          <a:bodyPr>
            <a:normAutofit/>
          </a:bodyPr>
          <a:lstStyle/>
          <a:p>
            <a:pPr algn="r" rtl="1"/>
            <a:r>
              <a:rPr lang="he-IL" sz="3000" dirty="0"/>
              <a:t>זכותו של כל אדם להחזיק ברכוש ובכל דבר בעל ערך כלכלי ולעשות בו כרצונו. </a:t>
            </a:r>
            <a:endParaRPr lang="en-US" sz="3000" i="1" dirty="0"/>
          </a:p>
          <a:p>
            <a:pPr algn="r" rtl="1"/>
            <a:r>
              <a:rPr lang="he-IL" sz="3000" dirty="0"/>
              <a:t>אין לפגוע בקניינו של אדם (הן קניין חומרי והן קניין רוחני).</a:t>
            </a:r>
            <a:endParaRPr lang="en-US" sz="3000" i="1" dirty="0"/>
          </a:p>
          <a:p>
            <a:endParaRPr lang="he-IL" sz="3000" dirty="0"/>
          </a:p>
        </p:txBody>
      </p:sp>
      <p:pic>
        <p:nvPicPr>
          <p:cNvPr id="6146" name="Picture 2" descr="מס רכוש תשחץ -">
            <a:extLst>
              <a:ext uri="{FF2B5EF4-FFF2-40B4-BE49-F238E27FC236}">
                <a16:creationId xmlns:a16="http://schemas.microsoft.com/office/drawing/2014/main" xmlns="" id="{06304488-B5E1-4AE5-86D5-F051AFC3BB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04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07798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173" name="Rectangle 72">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4768EC94-94B7-4190-A200-5D8677F9368E}"/>
              </a:ext>
            </a:extLst>
          </p:cNvPr>
          <p:cNvSpPr>
            <a:spLocks noGrp="1"/>
          </p:cNvSpPr>
          <p:nvPr>
            <p:ph type="title"/>
          </p:nvPr>
        </p:nvSpPr>
        <p:spPr>
          <a:xfrm>
            <a:off x="6593749" y="928751"/>
            <a:ext cx="5494788" cy="3566160"/>
          </a:xfrm>
        </p:spPr>
        <p:txBody>
          <a:bodyPr vert="horz" lIns="91440" tIns="45720" rIns="91440" bIns="45720" rtlCol="0" anchor="b">
            <a:normAutofit/>
          </a:bodyPr>
          <a:lstStyle/>
          <a:p>
            <a:r>
              <a:rPr lang="en-US" sz="8000" b="1" dirty="0" err="1">
                <a:effectLst>
                  <a:outerShdw blurRad="38100" dist="38100" dir="2700000" algn="tl">
                    <a:srgbClr val="000000">
                      <a:alpha val="43137"/>
                    </a:srgbClr>
                  </a:outerShdw>
                </a:effectLst>
              </a:rPr>
              <a:t>חובות</a:t>
            </a:r>
            <a:r>
              <a:rPr lang="en-US" sz="8000" b="1" dirty="0">
                <a:effectLst>
                  <a:outerShdw blurRad="38100" dist="38100" dir="2700000" algn="tl">
                    <a:srgbClr val="000000">
                      <a:alpha val="43137"/>
                    </a:srgbClr>
                  </a:outerShdw>
                </a:effectLst>
              </a:rPr>
              <a:t> </a:t>
            </a:r>
            <a:r>
              <a:rPr lang="en-US" sz="8000" b="1" dirty="0" err="1">
                <a:effectLst>
                  <a:outerShdw blurRad="38100" dist="38100" dir="2700000" algn="tl">
                    <a:srgbClr val="000000">
                      <a:alpha val="43137"/>
                    </a:srgbClr>
                  </a:outerShdw>
                </a:effectLst>
              </a:rPr>
              <a:t>האדם</a:t>
            </a:r>
            <a:endParaRPr lang="en-US" sz="8000" b="1" dirty="0">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xmlns="" id="{FFBA8AF3-4658-4489-8515-C0B828238028}"/>
              </a:ext>
            </a:extLst>
          </p:cNvPr>
          <p:cNvSpPr>
            <a:spLocks noGrp="1"/>
          </p:cNvSpPr>
          <p:nvPr>
            <p:ph idx="1"/>
          </p:nvPr>
        </p:nvSpPr>
        <p:spPr>
          <a:xfrm>
            <a:off x="7083831" y="4636008"/>
            <a:ext cx="4198634" cy="1572768"/>
          </a:xfrm>
        </p:spPr>
        <p:txBody>
          <a:bodyPr vert="horz" lIns="91440" tIns="45720" rIns="91440" bIns="45720" rtlCol="0">
            <a:normAutofit/>
          </a:bodyPr>
          <a:lstStyle/>
          <a:p>
            <a:pPr marL="0" indent="0" algn="r" rtl="1">
              <a:lnSpc>
                <a:spcPct val="100000"/>
              </a:lnSpc>
              <a:buNone/>
            </a:pPr>
            <a:r>
              <a:rPr lang="en-US" sz="2400" dirty="0" err="1"/>
              <a:t>חובתו</a:t>
            </a:r>
            <a:r>
              <a:rPr lang="en-US" sz="2400" dirty="0"/>
              <a:t> </a:t>
            </a:r>
            <a:r>
              <a:rPr lang="en-US" sz="2400" dirty="0" err="1"/>
              <a:t>של</a:t>
            </a:r>
            <a:r>
              <a:rPr lang="en-US" sz="2400" dirty="0"/>
              <a:t> </a:t>
            </a:r>
            <a:r>
              <a:rPr lang="en-US" sz="2400" dirty="0" err="1"/>
              <a:t>אדם</a:t>
            </a:r>
            <a:r>
              <a:rPr lang="en-US" sz="2400" dirty="0"/>
              <a:t> </a:t>
            </a:r>
            <a:r>
              <a:rPr lang="en-US" sz="2400" dirty="0" err="1"/>
              <a:t>להכיר</a:t>
            </a:r>
            <a:r>
              <a:rPr lang="en-US" sz="2400" dirty="0"/>
              <a:t> </a:t>
            </a:r>
            <a:r>
              <a:rPr lang="en-US" sz="2400" dirty="0" err="1"/>
              <a:t>בזכויות</a:t>
            </a:r>
            <a:r>
              <a:rPr lang="en-US" sz="2400" dirty="0"/>
              <a:t> </a:t>
            </a:r>
            <a:r>
              <a:rPr lang="en-US" sz="2400" dirty="0" err="1"/>
              <a:t>של</a:t>
            </a:r>
            <a:r>
              <a:rPr lang="en-US" sz="2400" dirty="0"/>
              <a:t> </a:t>
            </a:r>
            <a:r>
              <a:rPr lang="en-US" sz="2400" dirty="0" err="1"/>
              <a:t>הזולת</a:t>
            </a:r>
            <a:r>
              <a:rPr lang="he-IL" sz="2400" dirty="0"/>
              <a:t> (</a:t>
            </a:r>
            <a:r>
              <a:rPr lang="en-US" sz="2400" dirty="0" err="1"/>
              <a:t>להימנע</a:t>
            </a:r>
            <a:r>
              <a:rPr lang="en-US" sz="2400" dirty="0"/>
              <a:t> </a:t>
            </a:r>
            <a:r>
              <a:rPr lang="en-US" sz="2400" dirty="0" err="1"/>
              <a:t>מפגיעה</a:t>
            </a:r>
            <a:r>
              <a:rPr lang="en-US" sz="2400" dirty="0"/>
              <a:t> </a:t>
            </a:r>
            <a:r>
              <a:rPr lang="en-US" sz="2400" dirty="0" err="1"/>
              <a:t>בזכויות</a:t>
            </a:r>
            <a:r>
              <a:rPr lang="en-US" sz="2400" dirty="0"/>
              <a:t> </a:t>
            </a:r>
            <a:r>
              <a:rPr lang="en-US" sz="2400" dirty="0" err="1"/>
              <a:t>של</a:t>
            </a:r>
            <a:r>
              <a:rPr lang="en-US" sz="2400" dirty="0"/>
              <a:t> </a:t>
            </a:r>
            <a:r>
              <a:rPr lang="en-US" sz="2400" dirty="0" err="1"/>
              <a:t>אדם</a:t>
            </a:r>
            <a:r>
              <a:rPr lang="en-US" sz="2400" dirty="0"/>
              <a:t> </a:t>
            </a:r>
            <a:r>
              <a:rPr lang="en-US" sz="2400" dirty="0" err="1"/>
              <a:t>אחר</a:t>
            </a:r>
            <a:r>
              <a:rPr lang="he-IL" sz="2400" dirty="0"/>
              <a:t>)</a:t>
            </a:r>
            <a:r>
              <a:rPr lang="en-US" sz="2400" dirty="0"/>
              <a:t> </a:t>
            </a:r>
            <a:r>
              <a:rPr lang="en-US" sz="2400" dirty="0" err="1"/>
              <a:t>ולציית</a:t>
            </a:r>
            <a:r>
              <a:rPr lang="en-US" sz="2400" dirty="0"/>
              <a:t> </a:t>
            </a:r>
            <a:r>
              <a:rPr lang="en-US" sz="2400" dirty="0" err="1"/>
              <a:t>לחוק</a:t>
            </a:r>
            <a:r>
              <a:rPr lang="en-US" sz="2400" dirty="0"/>
              <a:t>.</a:t>
            </a:r>
            <a:endParaRPr lang="en-US" sz="2400" i="1" dirty="0"/>
          </a:p>
        </p:txBody>
      </p:sp>
      <p:pic>
        <p:nvPicPr>
          <p:cNvPr id="7170" name="Picture 2" descr="חובות המוטלות על אגודות שיתופיות | משרד הכלכלה והתעשייה">
            <a:extLst>
              <a:ext uri="{FF2B5EF4-FFF2-40B4-BE49-F238E27FC236}">
                <a16:creationId xmlns:a16="http://schemas.microsoft.com/office/drawing/2014/main" xmlns="" id="{7FB15BC1-3A68-4669-84FF-CA4644306B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70" r="10759" b="-1"/>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7174" name="Rectangle 6">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3815" y="4326382"/>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4B8CD7"/>
          </a:solidFill>
          <a:ln w="38100" cap="rnd">
            <a:solidFill>
              <a:srgbClr val="4B8CD7"/>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50984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DFAE3DEC-459A-4CB3-998C-3640A9B2B9C2}"/>
              </a:ext>
            </a:extLst>
          </p:cNvPr>
          <p:cNvSpPr>
            <a:spLocks noGrp="1"/>
          </p:cNvSpPr>
          <p:nvPr>
            <p:ph type="title"/>
          </p:nvPr>
        </p:nvSpPr>
        <p:spPr>
          <a:xfrm>
            <a:off x="640079" y="325369"/>
            <a:ext cx="5005711"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חובות האזרח</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9572D6"/>
          </a:solidFill>
          <a:ln w="38100" cap="rnd">
            <a:solidFill>
              <a:srgbClr val="9572D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35223B0D-859C-455A-9853-5B265FF3B6D9}"/>
              </a:ext>
            </a:extLst>
          </p:cNvPr>
          <p:cNvSpPr>
            <a:spLocks noGrp="1"/>
          </p:cNvSpPr>
          <p:nvPr>
            <p:ph idx="1"/>
          </p:nvPr>
        </p:nvSpPr>
        <p:spPr>
          <a:xfrm>
            <a:off x="640080" y="2872899"/>
            <a:ext cx="4243589" cy="3693416"/>
          </a:xfrm>
        </p:spPr>
        <p:txBody>
          <a:bodyPr>
            <a:normAutofit/>
          </a:bodyPr>
          <a:lstStyle/>
          <a:p>
            <a:pPr algn="r" rtl="1">
              <a:lnSpc>
                <a:spcPct val="100000"/>
              </a:lnSpc>
            </a:pPr>
            <a:r>
              <a:rPr lang="he-IL" sz="2400" dirty="0"/>
              <a:t>חובתו של אזרח לציית לחוק ולחובות הקבועות בו (תשלום </a:t>
            </a:r>
            <a:r>
              <a:rPr lang="he-IL" sz="2400" dirty="0" err="1"/>
              <a:t>מסים</a:t>
            </a:r>
            <a:r>
              <a:rPr lang="he-IL" sz="2400" dirty="0"/>
              <a:t>, שירות בצבא וכו').</a:t>
            </a:r>
            <a:endParaRPr lang="en-US" sz="2400" i="1" dirty="0"/>
          </a:p>
          <a:p>
            <a:pPr algn="r" rtl="1">
              <a:lnSpc>
                <a:spcPct val="100000"/>
              </a:lnSpc>
            </a:pPr>
            <a:r>
              <a:rPr lang="he-IL" sz="2400" dirty="0"/>
              <a:t>ישנו </a:t>
            </a:r>
            <a:r>
              <a:rPr lang="he-IL" sz="2400" b="1" dirty="0"/>
              <a:t>ערך אזרחי</a:t>
            </a:r>
            <a:r>
              <a:rPr lang="he-IL" sz="2400" dirty="0"/>
              <a:t> להשתתפות בעיצוב החיים הציבוריים (הצבעה בבחירות, ביקורת על השלטון, השתתפות אזרחית וכו'), ערך אזרחי נוסף הוא תרומה לקהילה ולמדינה.</a:t>
            </a:r>
          </a:p>
        </p:txBody>
      </p:sp>
      <p:pic>
        <p:nvPicPr>
          <p:cNvPr id="8194" name="Picture 2" descr="Elections, Ballot Box, Vote, Democracy, Process">
            <a:extLst>
              <a:ext uri="{FF2B5EF4-FFF2-40B4-BE49-F238E27FC236}">
                <a16:creationId xmlns:a16="http://schemas.microsoft.com/office/drawing/2014/main" xmlns="" id="{1B426F96-8EDD-441B-AA4C-EDFC17547B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39" r="1890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64776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2" name="Rectangle 70">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כותרת 3">
            <a:extLst>
              <a:ext uri="{FF2B5EF4-FFF2-40B4-BE49-F238E27FC236}">
                <a16:creationId xmlns:a16="http://schemas.microsoft.com/office/drawing/2014/main" xmlns="" id="{529DB108-531C-47C6-97FC-A14CAB75D41D}"/>
              </a:ext>
            </a:extLst>
          </p:cNvPr>
          <p:cNvSpPr>
            <a:spLocks noGrp="1"/>
          </p:cNvSpPr>
          <p:nvPr>
            <p:ph type="title"/>
          </p:nvPr>
        </p:nvSpPr>
        <p:spPr>
          <a:xfrm>
            <a:off x="6252898" y="945254"/>
            <a:ext cx="5336554" cy="1949815"/>
          </a:xfrm>
        </p:spPr>
        <p:txBody>
          <a:bodyPr anchor="b">
            <a:normAutofit/>
          </a:bodyPr>
          <a:lstStyle/>
          <a:p>
            <a:pPr algn="ctr"/>
            <a:r>
              <a:rPr lang="he-IL" sz="6000" b="1" dirty="0">
                <a:effectLst>
                  <a:outerShdw blurRad="38100" dist="38100" dir="2700000" algn="tl">
                    <a:srgbClr val="000000">
                      <a:alpha val="43137"/>
                    </a:srgbClr>
                  </a:outerShdw>
                </a:effectLst>
              </a:rPr>
              <a:t>זכויות פוליטיות</a:t>
            </a:r>
            <a:r>
              <a:rPr lang="en-US" sz="6000" b="1" dirty="0">
                <a:effectLst>
                  <a:outerShdw blurRad="38100" dist="38100" dir="2700000" algn="tl">
                    <a:srgbClr val="000000">
                      <a:alpha val="43137"/>
                    </a:srgbClr>
                  </a:outerShdw>
                </a:effectLst>
              </a:rPr>
              <a:t/>
            </a:r>
            <a:br>
              <a:rPr lang="en-US" sz="6000" b="1" dirty="0">
                <a:effectLst>
                  <a:outerShdw blurRad="38100" dist="38100" dir="2700000" algn="tl">
                    <a:srgbClr val="000000">
                      <a:alpha val="43137"/>
                    </a:srgbClr>
                  </a:outerShdw>
                </a:effectLst>
              </a:rPr>
            </a:br>
            <a:r>
              <a:rPr lang="he-IL" sz="4400" b="1" dirty="0">
                <a:effectLst>
                  <a:outerShdw blurRad="38100" dist="38100" dir="2700000" algn="tl">
                    <a:srgbClr val="000000">
                      <a:alpha val="43137"/>
                    </a:srgbClr>
                  </a:outerShdw>
                </a:effectLst>
              </a:rPr>
              <a:t>(זכויות האזרח)</a:t>
            </a:r>
            <a:endParaRPr lang="he-IL" sz="6000" b="1" dirty="0">
              <a:effectLst>
                <a:outerShdw blurRad="38100" dist="38100" dir="2700000" algn="tl">
                  <a:srgbClr val="000000">
                    <a:alpha val="43137"/>
                  </a:srgbClr>
                </a:outerShdw>
              </a:effectLst>
            </a:endParaRPr>
          </a:p>
        </p:txBody>
      </p:sp>
      <p:pic>
        <p:nvPicPr>
          <p:cNvPr id="9218" name="Picture 2" descr="מתי הבחירות? לוח הזמנים המלא לבחירות 2019, הכנסת ה-22 - כיפה">
            <a:extLst>
              <a:ext uri="{FF2B5EF4-FFF2-40B4-BE49-F238E27FC236}">
                <a16:creationId xmlns:a16="http://schemas.microsoft.com/office/drawing/2014/main" xmlns="" id="{644304C5-6BE7-45D3-AA41-E1384BFC1B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77" r="10305" b="3"/>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9223" name="Rectangle 6">
            <a:extLst>
              <a:ext uri="{FF2B5EF4-FFF2-40B4-BE49-F238E27FC236}">
                <a16:creationId xmlns:a16="http://schemas.microsoft.com/office/drawing/2014/main" xmlns="" id="{3EB27620-B0B1-4232-A055-99D347606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4FB3CE"/>
          </a:solidFill>
          <a:ln w="38100" cap="rnd">
            <a:solidFill>
              <a:srgbClr val="4FB3CE"/>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כותרת משנה 4">
            <a:extLst>
              <a:ext uri="{FF2B5EF4-FFF2-40B4-BE49-F238E27FC236}">
                <a16:creationId xmlns:a16="http://schemas.microsoft.com/office/drawing/2014/main" xmlns="" id="{3D14DFFD-C338-4558-BA1F-4498C7262AF7}"/>
              </a:ext>
            </a:extLst>
          </p:cNvPr>
          <p:cNvSpPr>
            <a:spLocks noGrp="1"/>
          </p:cNvSpPr>
          <p:nvPr>
            <p:ph idx="1"/>
          </p:nvPr>
        </p:nvSpPr>
        <p:spPr>
          <a:xfrm>
            <a:off x="6467913" y="3164618"/>
            <a:ext cx="5151594" cy="3252960"/>
          </a:xfrm>
        </p:spPr>
        <p:txBody>
          <a:bodyPr anchor="t">
            <a:normAutofit lnSpcReduction="10000"/>
          </a:bodyPr>
          <a:lstStyle/>
          <a:p>
            <a:pPr algn="r" rtl="1"/>
            <a:r>
              <a:rPr lang="he-IL" dirty="0"/>
              <a:t>זכויות פוליטיות הינן זכויות הקשורות לתחום הפוליטי ולשותפות בניהול המסגרת המדינית. (חלקן זכויות אזרח בלבד, וחלקן מבוססות על הזכויות הטבעיות של כל אדם)</a:t>
            </a:r>
            <a:endParaRPr lang="en-US" i="1" dirty="0"/>
          </a:p>
          <a:p>
            <a:pPr algn="r"/>
            <a:endParaRPr lang="he-IL"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079410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4FB3CE"/>
          </a:solidFill>
          <a:ln w="38100" cap="rnd">
            <a:solidFill>
              <a:srgbClr val="4FB3CE"/>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A45C3780-368A-4F40-A5E0-D18576DA6B56}"/>
              </a:ext>
            </a:extLst>
          </p:cNvPr>
          <p:cNvSpPr>
            <a:spLocks noGrp="1"/>
          </p:cNvSpPr>
          <p:nvPr>
            <p:ph idx="1"/>
          </p:nvPr>
        </p:nvSpPr>
        <p:spPr>
          <a:xfrm>
            <a:off x="630936" y="2660904"/>
            <a:ext cx="4818888" cy="3547872"/>
          </a:xfrm>
        </p:spPr>
        <p:txBody>
          <a:bodyPr anchor="t">
            <a:normAutofit/>
          </a:bodyPr>
          <a:lstStyle/>
          <a:p>
            <a:pPr algn="r" rtl="1">
              <a:lnSpc>
                <a:spcPct val="100000"/>
              </a:lnSpc>
            </a:pPr>
            <a:r>
              <a:rPr lang="he-IL" sz="2400" u="sng" dirty="0"/>
              <a:t>זכויות פוליטיות שהן זכויות אזרח</a:t>
            </a:r>
            <a:r>
              <a:rPr lang="he-IL" sz="2400" dirty="0"/>
              <a:t>: הזכות לבחור ולהיבחר, והזכות להתארגן כמפלגה המתמודדת בבחירות (מוענקות לאזרחי המדינה בלבד)</a:t>
            </a:r>
            <a:endParaRPr lang="en-US" sz="2400" i="1" dirty="0"/>
          </a:p>
          <a:p>
            <a:pPr algn="r" rtl="1">
              <a:lnSpc>
                <a:spcPct val="100000"/>
              </a:lnSpc>
            </a:pPr>
            <a:r>
              <a:rPr lang="he-IL" sz="2400" u="sng" dirty="0"/>
              <a:t>זכויות פוליטיות הנובעות מזכויות טבעיות</a:t>
            </a:r>
            <a:r>
              <a:rPr lang="he-IL" sz="2400" dirty="0"/>
              <a:t>: חופש ההפגנה והמחאה והאפשרות לבקר את השלטון (אינן מוגבלות לאזרחי המדינה) </a:t>
            </a:r>
            <a:endParaRPr lang="en-US" sz="2400" i="1" dirty="0"/>
          </a:p>
          <a:p>
            <a:pPr algn="r">
              <a:lnSpc>
                <a:spcPct val="100000"/>
              </a:lnSpc>
            </a:pPr>
            <a:endParaRPr lang="he-IL" sz="2400" dirty="0"/>
          </a:p>
        </p:txBody>
      </p:sp>
      <mc:AlternateContent xmlns:mc="http://schemas.openxmlformats.org/markup-compatibility/2006" xmlns:p14="http://schemas.microsoft.com/office/powerpoint/2010/main">
        <mc:Choice Requires="p14">
          <p:contentPart p14:bwMode="auto" r:id="rId2">
            <p14:nvContentPartPr>
              <p14:cNvPr id="139" name="Ink 138">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139" name="Ink 13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0242" name="Picture 2" descr="מתי הבחירות? לוח הזמנים המלא לבחירות 2019, הכנסת ה-22 - כיפה">
            <a:extLst>
              <a:ext uri="{FF2B5EF4-FFF2-40B4-BE49-F238E27FC236}">
                <a16:creationId xmlns:a16="http://schemas.microsoft.com/office/drawing/2014/main" xmlns="" id="{7FE32F68-7AD9-4241-8EA0-59FF05084A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977" r="10305" b="3"/>
          <a:stretch/>
        </p:blipFill>
        <p:spPr bwMode="auto">
          <a:xfrm>
            <a:off x="6099048" y="1199534"/>
            <a:ext cx="5458968" cy="445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10900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8" name="Rectangle 134">
            <a:extLst>
              <a:ext uri="{FF2B5EF4-FFF2-40B4-BE49-F238E27FC236}">
                <a16:creationId xmlns:a16="http://schemas.microsoft.com/office/drawing/2014/main" xmlns="" id="{657F69E0-C4B0-4BEC-A689-4F8D877F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ירדן משפצת מסגד סמוך ל'חורבה' בירושלים • הקול היהודי">
            <a:extLst>
              <a:ext uri="{FF2B5EF4-FFF2-40B4-BE49-F238E27FC236}">
                <a16:creationId xmlns:a16="http://schemas.microsoft.com/office/drawing/2014/main" xmlns="" id="{89ED1B99-6530-4E3E-B16F-DDD11017A507}"/>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2491" r="-1" b="12490"/>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11269" name="Rectangle 136">
            <a:extLst>
              <a:ext uri="{FF2B5EF4-FFF2-40B4-BE49-F238E27FC236}">
                <a16:creationId xmlns:a16="http://schemas.microsoft.com/office/drawing/2014/main" xmlns="" id="{8F51725E-A483-43B2-A6F2-C44F502FE0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937549"/>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כותרת 5">
            <a:extLst>
              <a:ext uri="{FF2B5EF4-FFF2-40B4-BE49-F238E27FC236}">
                <a16:creationId xmlns:a16="http://schemas.microsoft.com/office/drawing/2014/main" xmlns="" id="{31241F95-8862-434A-95E2-11540D6FF6B9}"/>
              </a:ext>
            </a:extLst>
          </p:cNvPr>
          <p:cNvSpPr>
            <a:spLocks noGrp="1"/>
          </p:cNvSpPr>
          <p:nvPr>
            <p:ph type="ctrTitle"/>
          </p:nvPr>
        </p:nvSpPr>
        <p:spPr>
          <a:xfrm>
            <a:off x="1524000" y="1122363"/>
            <a:ext cx="9144000" cy="3063240"/>
          </a:xfrm>
        </p:spPr>
        <p:txBody>
          <a:bodyPr>
            <a:normAutofit/>
          </a:bodyPr>
          <a:lstStyle/>
          <a:p>
            <a:pPr algn="ctr">
              <a:lnSpc>
                <a:spcPct val="90000"/>
              </a:lnSpc>
            </a:pPr>
            <a:r>
              <a:rPr lang="he-IL" sz="10800" b="1">
                <a:solidFill>
                  <a:schemeClr val="bg1"/>
                </a:solidFill>
                <a:effectLst>
                  <a:outerShdw blurRad="38100" dist="38100" dir="2700000" algn="tl">
                    <a:srgbClr val="000000">
                      <a:alpha val="43137"/>
                    </a:srgbClr>
                  </a:outerShdw>
                </a:effectLst>
              </a:rPr>
              <a:t>זכויות הקבוצה והמיעוט</a:t>
            </a:r>
          </a:p>
        </p:txBody>
      </p:sp>
      <p:sp>
        <p:nvSpPr>
          <p:cNvPr id="139" name="Rectangle 6">
            <a:extLst>
              <a:ext uri="{FF2B5EF4-FFF2-40B4-BE49-F238E27FC236}">
                <a16:creationId xmlns:a16="http://schemas.microsoft.com/office/drawing/2014/main" xmlns="" id="{9F6380B4-6A1C-481E-8408-B4E6C75B9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01815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DA821"/>
          </a:solidFill>
          <a:ln w="38100" cap="rnd">
            <a:solidFill>
              <a:srgbClr val="FDA82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87425E41-0DAE-4DAE-BA14-2ADFD736BCCA}"/>
              </a:ext>
            </a:extLst>
          </p:cNvPr>
          <p:cNvSpPr>
            <a:spLocks noGrp="1"/>
          </p:cNvSpPr>
          <p:nvPr>
            <p:ph idx="1"/>
          </p:nvPr>
        </p:nvSpPr>
        <p:spPr>
          <a:xfrm>
            <a:off x="630936" y="2660904"/>
            <a:ext cx="4818888" cy="3547872"/>
          </a:xfrm>
        </p:spPr>
        <p:txBody>
          <a:bodyPr anchor="t">
            <a:normAutofit/>
          </a:bodyPr>
          <a:lstStyle/>
          <a:p>
            <a:pPr lvl="0" algn="r" rtl="1">
              <a:lnSpc>
                <a:spcPct val="100000"/>
              </a:lnSpc>
            </a:pPr>
            <a:r>
              <a:rPr lang="he-IL" sz="2700" dirty="0"/>
              <a:t>זכויות הקבוצה ניתנות </a:t>
            </a:r>
            <a:r>
              <a:rPr lang="he-IL" sz="2700" u="sng" dirty="0"/>
              <a:t>לקבוצות שהבסיס שלהן הוא אתני</a:t>
            </a:r>
            <a:r>
              <a:rPr lang="he-IL" sz="2700" dirty="0"/>
              <a:t> (מוצא, תרבות, גזע) אשר הן </a:t>
            </a:r>
            <a:r>
              <a:rPr lang="he-IL" sz="2700" u="sng" dirty="0"/>
              <a:t>מיעוט במדינה</a:t>
            </a:r>
            <a:r>
              <a:rPr lang="he-IL" sz="2700" dirty="0"/>
              <a:t>. לרוב מדובר במיעוטים לאומיים.</a:t>
            </a:r>
            <a:endParaRPr lang="en-US" sz="2700" i="1" dirty="0"/>
          </a:p>
          <a:p>
            <a:pPr lvl="0" algn="r" rtl="1">
              <a:lnSpc>
                <a:spcPct val="100000"/>
              </a:lnSpc>
            </a:pPr>
            <a:r>
              <a:rPr lang="he-IL" sz="2700" dirty="0"/>
              <a:t>הזכויות האלה </a:t>
            </a:r>
            <a:r>
              <a:rPr lang="he-IL" sz="2700" u="sng" dirty="0"/>
              <a:t>באות לידי ביטוי בתחומי השפה, החינוך, התרבות וייצוג הקבוצה במוסדות המדינ</a:t>
            </a:r>
            <a:r>
              <a:rPr lang="he-IL" sz="2700" dirty="0"/>
              <a:t>ה.</a:t>
            </a:r>
            <a:endParaRPr lang="en-US" sz="2700" i="1" dirty="0"/>
          </a:p>
          <a:p>
            <a:pPr algn="r">
              <a:lnSpc>
                <a:spcPct val="100000"/>
              </a:lnSpc>
            </a:pPr>
            <a:endParaRPr lang="he-IL" sz="2700" dirty="0"/>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2290" name="Picture 2" descr="זכויות המיעוט הערבי | האגודה לזכויות האזרח">
            <a:extLst>
              <a:ext uri="{FF2B5EF4-FFF2-40B4-BE49-F238E27FC236}">
                <a16:creationId xmlns:a16="http://schemas.microsoft.com/office/drawing/2014/main" xmlns="" id="{5FF32A00-4003-4E8B-9A15-3772BEF936B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9048" y="1893665"/>
            <a:ext cx="5458968" cy="307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1307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7161E178-E53E-48D2-818A-BD816570BF7F}"/>
              </a:ext>
            </a:extLst>
          </p:cNvPr>
          <p:cNvSpPr>
            <a:spLocks noGrp="1"/>
          </p:cNvSpPr>
          <p:nvPr>
            <p:ph idx="1"/>
          </p:nvPr>
        </p:nvSpPr>
        <p:spPr>
          <a:xfrm>
            <a:off x="838200" y="1929384"/>
            <a:ext cx="10515600" cy="4251960"/>
          </a:xfrm>
        </p:spPr>
        <p:txBody>
          <a:bodyPr>
            <a:normAutofit/>
          </a:bodyPr>
          <a:lstStyle/>
          <a:p>
            <a:pPr algn="r" rtl="1"/>
            <a:r>
              <a:rPr lang="he-IL" dirty="0"/>
              <a:t>מטרת הזכויות האלו היא </a:t>
            </a:r>
            <a:r>
              <a:rPr lang="he-IL" u="sng" dirty="0"/>
              <a:t>להסדיר את הזהות והייחודיות של הקבוצה</a:t>
            </a:r>
            <a:r>
              <a:rPr lang="he-IL" dirty="0"/>
              <a:t> במדינה מבחינת השוני האתני שלה. </a:t>
            </a:r>
            <a:r>
              <a:rPr lang="he-IL" u="sng" dirty="0"/>
              <a:t>המדינה היא זו שקובעת את היקף הענקת הזכויות האלה</a:t>
            </a:r>
            <a:r>
              <a:rPr lang="he-IL" dirty="0"/>
              <a:t> ואת מידת התמיכה של מוסדות המדינה בקבוצות אלה.</a:t>
            </a:r>
            <a:endParaRPr lang="en-US" i="1" dirty="0"/>
          </a:p>
          <a:p>
            <a:endParaRPr lang="he-IL" dirty="0"/>
          </a:p>
        </p:txBody>
      </p:sp>
    </p:spTree>
    <p:extLst>
      <p:ext uri="{BB962C8B-B14F-4D97-AF65-F5344CB8AC3E}">
        <p14:creationId xmlns:p14="http://schemas.microsoft.com/office/powerpoint/2010/main" val="355803541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שמכילה צילום מסך, קיר&#10;&#10;תיאור שנוצר ברמת מהימנות גבוהה מאוד">
            <a:extLst>
              <a:ext uri="{FF2B5EF4-FFF2-40B4-BE49-F238E27FC236}">
                <a16:creationId xmlns:a16="http://schemas.microsoft.com/office/drawing/2014/main" xmlns="" id="{98B7CBEB-3993-471D-ACC9-250EE051DE5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31641" y="326571"/>
            <a:ext cx="9825135" cy="6111551"/>
          </a:xfrm>
          <a:prstGeom prst="rect">
            <a:avLst/>
          </a:prstGeom>
        </p:spPr>
      </p:pic>
    </p:spTree>
    <p:extLst>
      <p:ext uri="{BB962C8B-B14F-4D97-AF65-F5344CB8AC3E}">
        <p14:creationId xmlns:p14="http://schemas.microsoft.com/office/powerpoint/2010/main" val="146101645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xmlns="" id="{476D71F0-B1CD-4F78-9B62-4D07CC811C89}"/>
              </a:ext>
            </a:extLst>
          </p:cNvPr>
          <p:cNvSpPr txBox="1"/>
          <p:nvPr/>
        </p:nvSpPr>
        <p:spPr>
          <a:xfrm>
            <a:off x="2975961" y="100667"/>
            <a:ext cx="6470041" cy="1446550"/>
          </a:xfrm>
          <a:prstGeom prst="rect">
            <a:avLst/>
          </a:prstGeom>
          <a:noFill/>
        </p:spPr>
        <p:txBody>
          <a:bodyPr wrap="none" rtlCol="1">
            <a:spAutoFit/>
          </a:bodyPr>
          <a:lstStyle/>
          <a:p>
            <a:r>
              <a:rPr lang="he-IL" sz="8800" b="1" dirty="0">
                <a:solidFill>
                  <a:schemeClr val="accent4"/>
                </a:solidFill>
                <a:effectLst>
                  <a:outerShdw blurRad="38100" dist="38100" dir="2700000" algn="tl">
                    <a:srgbClr val="000000">
                      <a:alpha val="43137"/>
                    </a:srgbClr>
                  </a:outerShdw>
                </a:effectLst>
              </a:rPr>
              <a:t>כ</a:t>
            </a:r>
            <a:r>
              <a:rPr lang="he-IL" sz="8800" b="1" dirty="0">
                <a:effectLst>
                  <a:outerShdw blurRad="38100" dist="38100" dir="2700000" algn="tl">
                    <a:srgbClr val="000000">
                      <a:alpha val="43137"/>
                    </a:srgbClr>
                  </a:outerShdw>
                </a:effectLst>
              </a:rPr>
              <a:t> </a:t>
            </a:r>
            <a:r>
              <a:rPr lang="he-IL" sz="8800" b="1" dirty="0">
                <a:solidFill>
                  <a:schemeClr val="accent6"/>
                </a:solidFill>
                <a:effectLst>
                  <a:outerShdw blurRad="38100" dist="38100" dir="2700000" algn="tl">
                    <a:srgbClr val="000000">
                      <a:alpha val="43137"/>
                    </a:srgbClr>
                  </a:outerShdw>
                </a:effectLst>
              </a:rPr>
              <a:t>ח</a:t>
            </a:r>
            <a:r>
              <a:rPr lang="he-IL" sz="8800" b="1" dirty="0">
                <a:effectLst>
                  <a:outerShdw blurRad="38100" dist="38100" dir="2700000" algn="tl">
                    <a:srgbClr val="000000">
                      <a:alpha val="43137"/>
                    </a:srgbClr>
                  </a:outerShdw>
                </a:effectLst>
              </a:rPr>
              <a:t>   </a:t>
            </a:r>
            <a:r>
              <a:rPr lang="he-IL" sz="8800" b="1" dirty="0">
                <a:solidFill>
                  <a:schemeClr val="accent2"/>
                </a:solidFill>
                <a:effectLst>
                  <a:outerShdw blurRad="38100" dist="38100" dir="2700000" algn="tl">
                    <a:srgbClr val="000000">
                      <a:alpha val="43137"/>
                    </a:srgbClr>
                  </a:outerShdw>
                </a:effectLst>
              </a:rPr>
              <a:t>ה</a:t>
            </a:r>
            <a:r>
              <a:rPr lang="he-IL" sz="8800" b="1" dirty="0">
                <a:effectLst>
                  <a:outerShdw blurRad="38100" dist="38100" dir="2700000" algn="tl">
                    <a:srgbClr val="000000">
                      <a:alpha val="43137"/>
                    </a:srgbClr>
                  </a:outerShdw>
                </a:effectLst>
              </a:rPr>
              <a:t> </a:t>
            </a:r>
            <a:r>
              <a:rPr lang="he-IL" sz="8800" b="1" dirty="0">
                <a:solidFill>
                  <a:schemeClr val="accent5"/>
                </a:solidFill>
                <a:effectLst>
                  <a:outerShdw blurRad="38100" dist="38100" dir="2700000" algn="tl">
                    <a:srgbClr val="000000">
                      <a:alpha val="43137"/>
                    </a:srgbClr>
                  </a:outerShdw>
                </a:effectLst>
              </a:rPr>
              <a:t>ח</a:t>
            </a:r>
            <a:r>
              <a:rPr lang="he-IL" sz="8800" b="1" dirty="0">
                <a:effectLst>
                  <a:outerShdw blurRad="38100" dist="38100" dir="2700000" algn="tl">
                    <a:srgbClr val="000000">
                      <a:alpha val="43137"/>
                    </a:srgbClr>
                  </a:outerShdw>
                </a:effectLst>
              </a:rPr>
              <a:t> </a:t>
            </a:r>
            <a:r>
              <a:rPr lang="he-IL" sz="8800" b="1" dirty="0">
                <a:solidFill>
                  <a:schemeClr val="accent3">
                    <a:lumMod val="75000"/>
                  </a:schemeClr>
                </a:solidFill>
                <a:effectLst>
                  <a:outerShdw blurRad="38100" dist="38100" dir="2700000" algn="tl">
                    <a:srgbClr val="000000">
                      <a:alpha val="43137"/>
                    </a:srgbClr>
                  </a:outerShdw>
                </a:effectLst>
              </a:rPr>
              <a:t>ש</a:t>
            </a:r>
            <a:r>
              <a:rPr lang="he-IL" sz="8800" b="1" dirty="0">
                <a:effectLst>
                  <a:outerShdw blurRad="38100" dist="38100" dir="2700000" algn="tl">
                    <a:srgbClr val="000000">
                      <a:alpha val="43137"/>
                    </a:srgbClr>
                  </a:outerShdw>
                </a:effectLst>
              </a:rPr>
              <a:t> </a:t>
            </a:r>
            <a:r>
              <a:rPr lang="he-IL" sz="8800" b="1" dirty="0">
                <a:solidFill>
                  <a:schemeClr val="accent1"/>
                </a:solidFill>
                <a:effectLst>
                  <a:outerShdw blurRad="38100" dist="38100" dir="2700000" algn="tl">
                    <a:srgbClr val="000000">
                      <a:alpha val="43137"/>
                    </a:srgbClr>
                  </a:outerShdw>
                </a:effectLst>
              </a:rPr>
              <a:t>ק</a:t>
            </a:r>
          </a:p>
        </p:txBody>
      </p:sp>
      <p:sp>
        <p:nvSpPr>
          <p:cNvPr id="5" name="תיבת טקסט 4">
            <a:extLst>
              <a:ext uri="{FF2B5EF4-FFF2-40B4-BE49-F238E27FC236}">
                <a16:creationId xmlns:a16="http://schemas.microsoft.com/office/drawing/2014/main" xmlns="" id="{48E66F58-AE10-4369-8AAB-06C0C4278984}"/>
              </a:ext>
            </a:extLst>
          </p:cNvPr>
          <p:cNvSpPr txBox="1"/>
          <p:nvPr/>
        </p:nvSpPr>
        <p:spPr>
          <a:xfrm>
            <a:off x="8583265" y="1937858"/>
            <a:ext cx="862737" cy="523220"/>
          </a:xfrm>
          <a:prstGeom prst="rect">
            <a:avLst/>
          </a:prstGeom>
          <a:noFill/>
        </p:spPr>
        <p:txBody>
          <a:bodyPr wrap="none" rtlCol="1">
            <a:spAutoFit/>
          </a:bodyPr>
          <a:lstStyle/>
          <a:p>
            <a:r>
              <a:rPr lang="he-IL" sz="2800" b="1" dirty="0">
                <a:solidFill>
                  <a:schemeClr val="accent4"/>
                </a:solidFill>
              </a:rPr>
              <a:t>כבוד</a:t>
            </a:r>
          </a:p>
        </p:txBody>
      </p:sp>
      <p:sp>
        <p:nvSpPr>
          <p:cNvPr id="6" name="תיבת טקסט 5">
            <a:extLst>
              <a:ext uri="{FF2B5EF4-FFF2-40B4-BE49-F238E27FC236}">
                <a16:creationId xmlns:a16="http://schemas.microsoft.com/office/drawing/2014/main" xmlns="" id="{3DE2CD88-2E86-4F7F-A203-200FDE0FCBA9}"/>
              </a:ext>
            </a:extLst>
          </p:cNvPr>
          <p:cNvSpPr txBox="1"/>
          <p:nvPr/>
        </p:nvSpPr>
        <p:spPr>
          <a:xfrm>
            <a:off x="6861218" y="2600588"/>
            <a:ext cx="1963999" cy="523220"/>
          </a:xfrm>
          <a:prstGeom prst="rect">
            <a:avLst/>
          </a:prstGeom>
          <a:noFill/>
        </p:spPr>
        <p:txBody>
          <a:bodyPr wrap="none" rtlCol="1">
            <a:spAutoFit/>
          </a:bodyPr>
          <a:lstStyle/>
          <a:p>
            <a:r>
              <a:rPr lang="he-IL" sz="2800" b="1" dirty="0">
                <a:solidFill>
                  <a:schemeClr val="accent6"/>
                </a:solidFill>
              </a:rPr>
              <a:t>חיים וביטחון</a:t>
            </a:r>
          </a:p>
        </p:txBody>
      </p:sp>
      <p:sp>
        <p:nvSpPr>
          <p:cNvPr id="7" name="תיבת טקסט 6">
            <a:extLst>
              <a:ext uri="{FF2B5EF4-FFF2-40B4-BE49-F238E27FC236}">
                <a16:creationId xmlns:a16="http://schemas.microsoft.com/office/drawing/2014/main" xmlns="" id="{B473D599-DF80-4067-BE01-1A9CCF2105AE}"/>
              </a:ext>
            </a:extLst>
          </p:cNvPr>
          <p:cNvSpPr txBox="1"/>
          <p:nvPr/>
        </p:nvSpPr>
        <p:spPr>
          <a:xfrm>
            <a:off x="5548263" y="1846118"/>
            <a:ext cx="1548822" cy="523220"/>
          </a:xfrm>
          <a:prstGeom prst="rect">
            <a:avLst/>
          </a:prstGeom>
          <a:noFill/>
        </p:spPr>
        <p:txBody>
          <a:bodyPr wrap="none" rtlCol="1">
            <a:spAutoFit/>
          </a:bodyPr>
          <a:lstStyle/>
          <a:p>
            <a:r>
              <a:rPr lang="he-IL" sz="2800" b="1" dirty="0">
                <a:solidFill>
                  <a:schemeClr val="accent2"/>
                </a:solidFill>
              </a:rPr>
              <a:t>הליך הוגן</a:t>
            </a:r>
          </a:p>
        </p:txBody>
      </p:sp>
      <p:sp>
        <p:nvSpPr>
          <p:cNvPr id="8" name="תיבת טקסט 7">
            <a:extLst>
              <a:ext uri="{FF2B5EF4-FFF2-40B4-BE49-F238E27FC236}">
                <a16:creationId xmlns:a16="http://schemas.microsoft.com/office/drawing/2014/main" xmlns="" id="{6E41F5F2-1724-4824-B074-A9FFD79E2373}"/>
              </a:ext>
            </a:extLst>
          </p:cNvPr>
          <p:cNvSpPr txBox="1"/>
          <p:nvPr/>
        </p:nvSpPr>
        <p:spPr>
          <a:xfrm>
            <a:off x="5179930" y="2600588"/>
            <a:ext cx="1031051" cy="523220"/>
          </a:xfrm>
          <a:prstGeom prst="rect">
            <a:avLst/>
          </a:prstGeom>
          <a:noFill/>
        </p:spPr>
        <p:txBody>
          <a:bodyPr wrap="none" rtlCol="1">
            <a:spAutoFit/>
          </a:bodyPr>
          <a:lstStyle/>
          <a:p>
            <a:r>
              <a:rPr lang="he-IL" sz="2800" b="1" dirty="0">
                <a:solidFill>
                  <a:schemeClr val="accent5"/>
                </a:solidFill>
              </a:rPr>
              <a:t>חירות</a:t>
            </a:r>
          </a:p>
        </p:txBody>
      </p:sp>
      <p:sp>
        <p:nvSpPr>
          <p:cNvPr id="9" name="תיבת טקסט 8">
            <a:extLst>
              <a:ext uri="{FF2B5EF4-FFF2-40B4-BE49-F238E27FC236}">
                <a16:creationId xmlns:a16="http://schemas.microsoft.com/office/drawing/2014/main" xmlns="" id="{EB550633-BA3D-4D85-A694-D890E04D5D8F}"/>
              </a:ext>
            </a:extLst>
          </p:cNvPr>
          <p:cNvSpPr txBox="1"/>
          <p:nvPr/>
        </p:nvSpPr>
        <p:spPr>
          <a:xfrm>
            <a:off x="3997402" y="1949350"/>
            <a:ext cx="930063" cy="523220"/>
          </a:xfrm>
          <a:prstGeom prst="rect">
            <a:avLst/>
          </a:prstGeom>
          <a:noFill/>
        </p:spPr>
        <p:txBody>
          <a:bodyPr wrap="none" rtlCol="1">
            <a:spAutoFit/>
          </a:bodyPr>
          <a:lstStyle/>
          <a:p>
            <a:r>
              <a:rPr lang="he-IL" sz="2800" b="1" dirty="0">
                <a:solidFill>
                  <a:schemeClr val="accent3">
                    <a:lumMod val="75000"/>
                  </a:schemeClr>
                </a:solidFill>
              </a:rPr>
              <a:t>שוויון</a:t>
            </a:r>
          </a:p>
        </p:txBody>
      </p:sp>
      <p:sp>
        <p:nvSpPr>
          <p:cNvPr id="10" name="תיבת טקסט 9">
            <a:extLst>
              <a:ext uri="{FF2B5EF4-FFF2-40B4-BE49-F238E27FC236}">
                <a16:creationId xmlns:a16="http://schemas.microsoft.com/office/drawing/2014/main" xmlns="" id="{AAA77B49-DE5C-4CF1-A0AD-36D2032B48E0}"/>
              </a:ext>
            </a:extLst>
          </p:cNvPr>
          <p:cNvSpPr txBox="1"/>
          <p:nvPr/>
        </p:nvSpPr>
        <p:spPr>
          <a:xfrm>
            <a:off x="3099727" y="2600588"/>
            <a:ext cx="821059" cy="523220"/>
          </a:xfrm>
          <a:prstGeom prst="rect">
            <a:avLst/>
          </a:prstGeom>
          <a:noFill/>
        </p:spPr>
        <p:txBody>
          <a:bodyPr wrap="none" rtlCol="1">
            <a:spAutoFit/>
          </a:bodyPr>
          <a:lstStyle/>
          <a:p>
            <a:r>
              <a:rPr lang="he-IL" sz="2800" b="1" dirty="0">
                <a:solidFill>
                  <a:schemeClr val="accent1"/>
                </a:solidFill>
              </a:rPr>
              <a:t>קניין</a:t>
            </a:r>
          </a:p>
        </p:txBody>
      </p:sp>
      <p:cxnSp>
        <p:nvCxnSpPr>
          <p:cNvPr id="12" name="מחבר חץ ישר 11">
            <a:extLst>
              <a:ext uri="{FF2B5EF4-FFF2-40B4-BE49-F238E27FC236}">
                <a16:creationId xmlns:a16="http://schemas.microsoft.com/office/drawing/2014/main" xmlns="" id="{C53E5496-CC31-4D39-8CF4-8BC0FFFE616F}"/>
              </a:ext>
            </a:extLst>
          </p:cNvPr>
          <p:cNvCxnSpPr/>
          <p:nvPr/>
        </p:nvCxnSpPr>
        <p:spPr>
          <a:xfrm>
            <a:off x="9038678" y="1350628"/>
            <a:ext cx="0" cy="597709"/>
          </a:xfrm>
          <a:prstGeom prst="straightConnector1">
            <a:avLst/>
          </a:prstGeom>
          <a:ln>
            <a:solidFill>
              <a:schemeClr val="accent4"/>
            </a:solidFill>
            <a:tailEnd type="triangle"/>
          </a:ln>
        </p:spPr>
        <p:style>
          <a:lnRef idx="3">
            <a:schemeClr val="dk1"/>
          </a:lnRef>
          <a:fillRef idx="0">
            <a:schemeClr val="dk1"/>
          </a:fillRef>
          <a:effectRef idx="2">
            <a:schemeClr val="dk1"/>
          </a:effectRef>
          <a:fontRef idx="minor">
            <a:schemeClr val="tx1"/>
          </a:fontRef>
        </p:style>
      </p:cxnSp>
      <p:cxnSp>
        <p:nvCxnSpPr>
          <p:cNvPr id="14" name="מחבר חץ ישר 13">
            <a:extLst>
              <a:ext uri="{FF2B5EF4-FFF2-40B4-BE49-F238E27FC236}">
                <a16:creationId xmlns:a16="http://schemas.microsoft.com/office/drawing/2014/main" xmlns="" id="{D916E09B-1AD8-4E3E-AB0F-882DB9B5531E}"/>
              </a:ext>
            </a:extLst>
          </p:cNvPr>
          <p:cNvCxnSpPr>
            <a:cxnSpLocks/>
          </p:cNvCxnSpPr>
          <p:nvPr/>
        </p:nvCxnSpPr>
        <p:spPr>
          <a:xfrm>
            <a:off x="8183001" y="1405170"/>
            <a:ext cx="0" cy="1270918"/>
          </a:xfrm>
          <a:prstGeom prst="straightConnector1">
            <a:avLst/>
          </a:prstGeom>
          <a:ln>
            <a:solidFill>
              <a:schemeClr val="accent6"/>
            </a:solidFill>
            <a:tailEnd type="triangle"/>
          </a:ln>
        </p:spPr>
        <p:style>
          <a:lnRef idx="3">
            <a:schemeClr val="dk1"/>
          </a:lnRef>
          <a:fillRef idx="0">
            <a:schemeClr val="dk1"/>
          </a:fillRef>
          <a:effectRef idx="2">
            <a:schemeClr val="dk1"/>
          </a:effectRef>
          <a:fontRef idx="minor">
            <a:schemeClr val="tx1"/>
          </a:fontRef>
        </p:style>
      </p:cxnSp>
      <p:cxnSp>
        <p:nvCxnSpPr>
          <p:cNvPr id="16" name="מחבר חץ ישר 15">
            <a:extLst>
              <a:ext uri="{FF2B5EF4-FFF2-40B4-BE49-F238E27FC236}">
                <a16:creationId xmlns:a16="http://schemas.microsoft.com/office/drawing/2014/main" xmlns="" id="{E71C5351-3D1D-48A5-AB02-C2977CBD3DDD}"/>
              </a:ext>
            </a:extLst>
          </p:cNvPr>
          <p:cNvCxnSpPr/>
          <p:nvPr/>
        </p:nvCxnSpPr>
        <p:spPr>
          <a:xfrm>
            <a:off x="6530370" y="1350628"/>
            <a:ext cx="0" cy="597709"/>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17" name="מחבר חץ ישר 16">
            <a:extLst>
              <a:ext uri="{FF2B5EF4-FFF2-40B4-BE49-F238E27FC236}">
                <a16:creationId xmlns:a16="http://schemas.microsoft.com/office/drawing/2014/main" xmlns="" id="{47478176-F9A8-45AD-A6E1-FDFA4294A3AA}"/>
              </a:ext>
            </a:extLst>
          </p:cNvPr>
          <p:cNvCxnSpPr>
            <a:cxnSpLocks/>
          </p:cNvCxnSpPr>
          <p:nvPr/>
        </p:nvCxnSpPr>
        <p:spPr>
          <a:xfrm>
            <a:off x="5473357" y="1405170"/>
            <a:ext cx="0" cy="1195418"/>
          </a:xfrm>
          <a:prstGeom prst="straightConnector1">
            <a:avLst/>
          </a:prstGeom>
          <a:ln>
            <a:solidFill>
              <a:schemeClr val="accent5"/>
            </a:solidFill>
            <a:tailEnd type="triangle"/>
          </a:ln>
        </p:spPr>
        <p:style>
          <a:lnRef idx="3">
            <a:schemeClr val="dk1"/>
          </a:lnRef>
          <a:fillRef idx="0">
            <a:schemeClr val="dk1"/>
          </a:fillRef>
          <a:effectRef idx="2">
            <a:schemeClr val="dk1"/>
          </a:effectRef>
          <a:fontRef idx="minor">
            <a:schemeClr val="tx1"/>
          </a:fontRef>
        </p:style>
      </p:cxnSp>
      <p:cxnSp>
        <p:nvCxnSpPr>
          <p:cNvPr id="19" name="מחבר חץ ישר 18">
            <a:extLst>
              <a:ext uri="{FF2B5EF4-FFF2-40B4-BE49-F238E27FC236}">
                <a16:creationId xmlns:a16="http://schemas.microsoft.com/office/drawing/2014/main" xmlns="" id="{D1E620F7-B4EC-424A-9D07-A88432E01CF6}"/>
              </a:ext>
            </a:extLst>
          </p:cNvPr>
          <p:cNvCxnSpPr/>
          <p:nvPr/>
        </p:nvCxnSpPr>
        <p:spPr>
          <a:xfrm>
            <a:off x="4489684" y="1442920"/>
            <a:ext cx="0" cy="597709"/>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20" name="מחבר חץ ישר 19">
            <a:extLst>
              <a:ext uri="{FF2B5EF4-FFF2-40B4-BE49-F238E27FC236}">
                <a16:creationId xmlns:a16="http://schemas.microsoft.com/office/drawing/2014/main" xmlns="" id="{449506B3-8657-4128-B830-1C27CFABA488}"/>
              </a:ext>
            </a:extLst>
          </p:cNvPr>
          <p:cNvCxnSpPr>
            <a:cxnSpLocks/>
          </p:cNvCxnSpPr>
          <p:nvPr/>
        </p:nvCxnSpPr>
        <p:spPr>
          <a:xfrm>
            <a:off x="3512869" y="1601759"/>
            <a:ext cx="0" cy="1074329"/>
          </a:xfrm>
          <a:prstGeom prst="straightConnector1">
            <a:avLst/>
          </a:prstGeom>
          <a:ln>
            <a:solidFill>
              <a:schemeClr val="accent4"/>
            </a:solidFill>
            <a:tailEnd type="triangle"/>
          </a:ln>
        </p:spPr>
        <p:style>
          <a:lnRef idx="3">
            <a:schemeClr val="dk1"/>
          </a:lnRef>
          <a:fillRef idx="0">
            <a:schemeClr val="dk1"/>
          </a:fillRef>
          <a:effectRef idx="2">
            <a:schemeClr val="dk1"/>
          </a:effectRef>
          <a:fontRef idx="minor">
            <a:schemeClr val="tx1"/>
          </a:fontRef>
        </p:style>
      </p:cxnSp>
      <p:sp>
        <p:nvSpPr>
          <p:cNvPr id="22" name="תיבת טקסט 21">
            <a:extLst>
              <a:ext uri="{FF2B5EF4-FFF2-40B4-BE49-F238E27FC236}">
                <a16:creationId xmlns:a16="http://schemas.microsoft.com/office/drawing/2014/main" xmlns="" id="{D06A69AD-FD0E-4E73-B107-47863F75416A}"/>
              </a:ext>
            </a:extLst>
          </p:cNvPr>
          <p:cNvSpPr txBox="1"/>
          <p:nvPr/>
        </p:nvSpPr>
        <p:spPr>
          <a:xfrm>
            <a:off x="3298003" y="3459907"/>
            <a:ext cx="5716630" cy="1446550"/>
          </a:xfrm>
          <a:prstGeom prst="rect">
            <a:avLst/>
          </a:prstGeom>
          <a:noFill/>
        </p:spPr>
        <p:txBody>
          <a:bodyPr wrap="none" rtlCol="1">
            <a:spAutoFit/>
          </a:bodyPr>
          <a:lstStyle/>
          <a:p>
            <a:r>
              <a:rPr lang="he-IL" sz="8800" b="1" dirty="0">
                <a:solidFill>
                  <a:schemeClr val="accent4"/>
                </a:solidFill>
                <a:effectLst>
                  <a:outerShdw blurRad="38100" dist="38100" dir="2700000" algn="tl">
                    <a:srgbClr val="000000">
                      <a:alpha val="43137"/>
                    </a:srgbClr>
                  </a:outerShdw>
                </a:effectLst>
              </a:rPr>
              <a:t>ד </a:t>
            </a:r>
            <a:r>
              <a:rPr lang="he-IL" sz="8800" b="1" dirty="0">
                <a:solidFill>
                  <a:schemeClr val="accent6"/>
                </a:solidFill>
                <a:effectLst>
                  <a:outerShdw blurRad="38100" dist="38100" dir="2700000" algn="tl">
                    <a:srgbClr val="000000">
                      <a:alpha val="43137"/>
                    </a:srgbClr>
                  </a:outerShdw>
                </a:effectLst>
              </a:rPr>
              <a:t>ת</a:t>
            </a:r>
            <a:r>
              <a:rPr lang="he-IL" sz="8800" b="1" dirty="0">
                <a:solidFill>
                  <a:schemeClr val="accent4"/>
                </a:solidFill>
                <a:effectLst>
                  <a:outerShdw blurRad="38100" dist="38100" dir="2700000" algn="tl">
                    <a:srgbClr val="000000">
                      <a:alpha val="43137"/>
                    </a:srgbClr>
                  </a:outerShdw>
                </a:effectLst>
              </a:rPr>
              <a:t>    </a:t>
            </a:r>
            <a:r>
              <a:rPr lang="he-IL" sz="8800" b="1" dirty="0">
                <a:solidFill>
                  <a:schemeClr val="accent2"/>
                </a:solidFill>
                <a:effectLst>
                  <a:outerShdw blurRad="38100" dist="38100" dir="2700000" algn="tl">
                    <a:srgbClr val="000000">
                      <a:alpha val="43137"/>
                    </a:srgbClr>
                  </a:outerShdw>
                </a:effectLst>
              </a:rPr>
              <a:t>ע</a:t>
            </a:r>
            <a:r>
              <a:rPr lang="he-IL" sz="8800" b="1" dirty="0">
                <a:solidFill>
                  <a:schemeClr val="accent4"/>
                </a:solidFill>
                <a:effectLst>
                  <a:outerShdw blurRad="38100" dist="38100" dir="2700000" algn="tl">
                    <a:srgbClr val="000000">
                      <a:alpha val="43137"/>
                    </a:srgbClr>
                  </a:outerShdw>
                </a:effectLst>
              </a:rPr>
              <a:t> </a:t>
            </a:r>
            <a:r>
              <a:rPr lang="he-IL" sz="8800" b="1" dirty="0">
                <a:solidFill>
                  <a:schemeClr val="accent3">
                    <a:lumMod val="75000"/>
                  </a:schemeClr>
                </a:solidFill>
                <a:effectLst>
                  <a:outerShdw blurRad="38100" dist="38100" dir="2700000" algn="tl">
                    <a:srgbClr val="000000">
                      <a:alpha val="43137"/>
                    </a:srgbClr>
                  </a:outerShdw>
                </a:effectLst>
              </a:rPr>
              <a:t>ב</a:t>
            </a:r>
            <a:r>
              <a:rPr lang="he-IL" sz="8800" b="1" dirty="0">
                <a:solidFill>
                  <a:schemeClr val="accent4"/>
                </a:solidFill>
                <a:effectLst>
                  <a:outerShdw blurRad="38100" dist="38100" dir="2700000" algn="tl">
                    <a:srgbClr val="000000">
                      <a:alpha val="43137"/>
                    </a:srgbClr>
                  </a:outerShdw>
                </a:effectLst>
              </a:rPr>
              <a:t> </a:t>
            </a:r>
            <a:r>
              <a:rPr lang="he-IL" sz="8800" b="1" dirty="0">
                <a:solidFill>
                  <a:schemeClr val="accent1"/>
                </a:solidFill>
                <a:effectLst>
                  <a:outerShdw blurRad="38100" dist="38100" dir="2700000" algn="tl">
                    <a:srgbClr val="000000">
                      <a:alpha val="43137"/>
                    </a:srgbClr>
                  </a:outerShdw>
                </a:effectLst>
              </a:rPr>
              <a:t>ם</a:t>
            </a:r>
          </a:p>
        </p:txBody>
      </p:sp>
      <p:sp>
        <p:nvSpPr>
          <p:cNvPr id="23" name="תיבת טקסט 22">
            <a:extLst>
              <a:ext uri="{FF2B5EF4-FFF2-40B4-BE49-F238E27FC236}">
                <a16:creationId xmlns:a16="http://schemas.microsoft.com/office/drawing/2014/main" xmlns="" id="{8F1C2F0F-90AF-4D96-B0B5-7170904F3F40}"/>
              </a:ext>
            </a:extLst>
          </p:cNvPr>
          <p:cNvSpPr txBox="1"/>
          <p:nvPr/>
        </p:nvSpPr>
        <p:spPr>
          <a:xfrm>
            <a:off x="8272448" y="5336534"/>
            <a:ext cx="849913" cy="954107"/>
          </a:xfrm>
          <a:prstGeom prst="rect">
            <a:avLst/>
          </a:prstGeom>
          <a:noFill/>
        </p:spPr>
        <p:txBody>
          <a:bodyPr wrap="none" rtlCol="1">
            <a:spAutoFit/>
          </a:bodyPr>
          <a:lstStyle/>
          <a:p>
            <a:r>
              <a:rPr lang="he-IL" sz="2800" b="1" dirty="0">
                <a:solidFill>
                  <a:schemeClr val="accent4"/>
                </a:solidFill>
              </a:rPr>
              <a:t>דת</a:t>
            </a:r>
          </a:p>
          <a:p>
            <a:r>
              <a:rPr lang="he-IL" sz="2800" b="1" dirty="0">
                <a:solidFill>
                  <a:schemeClr val="accent4"/>
                </a:solidFill>
              </a:rPr>
              <a:t>מדת</a:t>
            </a:r>
          </a:p>
        </p:txBody>
      </p:sp>
      <p:sp>
        <p:nvSpPr>
          <p:cNvPr id="24" name="תיבת טקסט 23">
            <a:extLst>
              <a:ext uri="{FF2B5EF4-FFF2-40B4-BE49-F238E27FC236}">
                <a16:creationId xmlns:a16="http://schemas.microsoft.com/office/drawing/2014/main" xmlns="" id="{BAAEB1BA-0178-486C-8A7C-661BE9AF3899}"/>
              </a:ext>
            </a:extLst>
          </p:cNvPr>
          <p:cNvSpPr txBox="1"/>
          <p:nvPr/>
        </p:nvSpPr>
        <p:spPr>
          <a:xfrm>
            <a:off x="7010468" y="5336534"/>
            <a:ext cx="1079143" cy="523220"/>
          </a:xfrm>
          <a:prstGeom prst="rect">
            <a:avLst/>
          </a:prstGeom>
          <a:noFill/>
        </p:spPr>
        <p:txBody>
          <a:bodyPr wrap="none" rtlCol="1">
            <a:spAutoFit/>
          </a:bodyPr>
          <a:lstStyle/>
          <a:p>
            <a:r>
              <a:rPr lang="he-IL" sz="2800" b="1" dirty="0">
                <a:solidFill>
                  <a:schemeClr val="accent6"/>
                </a:solidFill>
              </a:rPr>
              <a:t>תנועה</a:t>
            </a:r>
          </a:p>
        </p:txBody>
      </p:sp>
      <p:sp>
        <p:nvSpPr>
          <p:cNvPr id="25" name="תיבת טקסט 24">
            <a:extLst>
              <a:ext uri="{FF2B5EF4-FFF2-40B4-BE49-F238E27FC236}">
                <a16:creationId xmlns:a16="http://schemas.microsoft.com/office/drawing/2014/main" xmlns="" id="{5525CB64-9B55-4DC2-B233-3648983FA394}"/>
              </a:ext>
            </a:extLst>
          </p:cNvPr>
          <p:cNvSpPr txBox="1"/>
          <p:nvPr/>
        </p:nvSpPr>
        <p:spPr>
          <a:xfrm>
            <a:off x="5258478" y="5336534"/>
            <a:ext cx="1000595" cy="523220"/>
          </a:xfrm>
          <a:prstGeom prst="rect">
            <a:avLst/>
          </a:prstGeom>
          <a:noFill/>
        </p:spPr>
        <p:txBody>
          <a:bodyPr wrap="none" rtlCol="1">
            <a:spAutoFit/>
          </a:bodyPr>
          <a:lstStyle/>
          <a:p>
            <a:r>
              <a:rPr lang="he-IL" sz="2800" b="1" dirty="0">
                <a:solidFill>
                  <a:schemeClr val="accent2"/>
                </a:solidFill>
              </a:rPr>
              <a:t>עיסוק</a:t>
            </a:r>
          </a:p>
        </p:txBody>
      </p:sp>
      <p:sp>
        <p:nvSpPr>
          <p:cNvPr id="26" name="תיבת טקסט 25">
            <a:extLst>
              <a:ext uri="{FF2B5EF4-FFF2-40B4-BE49-F238E27FC236}">
                <a16:creationId xmlns:a16="http://schemas.microsoft.com/office/drawing/2014/main" xmlns="" id="{6F1E5015-77A4-45CE-AB1E-5BEA2BBFCCCA}"/>
              </a:ext>
            </a:extLst>
          </p:cNvPr>
          <p:cNvSpPr txBox="1"/>
          <p:nvPr/>
        </p:nvSpPr>
        <p:spPr>
          <a:xfrm>
            <a:off x="4257835" y="5336534"/>
            <a:ext cx="909224" cy="523220"/>
          </a:xfrm>
          <a:prstGeom prst="rect">
            <a:avLst/>
          </a:prstGeom>
          <a:noFill/>
        </p:spPr>
        <p:txBody>
          <a:bodyPr wrap="none" rtlCol="1">
            <a:spAutoFit/>
          </a:bodyPr>
          <a:lstStyle/>
          <a:p>
            <a:r>
              <a:rPr lang="he-IL" sz="2800" b="1" dirty="0">
                <a:solidFill>
                  <a:schemeClr val="accent3">
                    <a:lumMod val="75000"/>
                  </a:schemeClr>
                </a:solidFill>
              </a:rPr>
              <a:t>ביטוי</a:t>
            </a:r>
          </a:p>
        </p:txBody>
      </p:sp>
      <p:sp>
        <p:nvSpPr>
          <p:cNvPr id="27" name="תיבת טקסט 26">
            <a:extLst>
              <a:ext uri="{FF2B5EF4-FFF2-40B4-BE49-F238E27FC236}">
                <a16:creationId xmlns:a16="http://schemas.microsoft.com/office/drawing/2014/main" xmlns="" id="{C2CFC816-20EC-4445-BD0C-1E11C1DF6BC8}"/>
              </a:ext>
            </a:extLst>
          </p:cNvPr>
          <p:cNvSpPr txBox="1"/>
          <p:nvPr/>
        </p:nvSpPr>
        <p:spPr>
          <a:xfrm>
            <a:off x="2786841" y="5336534"/>
            <a:ext cx="1316451" cy="954107"/>
          </a:xfrm>
          <a:prstGeom prst="rect">
            <a:avLst/>
          </a:prstGeom>
          <a:noFill/>
        </p:spPr>
        <p:txBody>
          <a:bodyPr wrap="none" rtlCol="1">
            <a:spAutoFit/>
          </a:bodyPr>
          <a:lstStyle/>
          <a:p>
            <a:pPr algn="ctr"/>
            <a:r>
              <a:rPr lang="he-IL" sz="2800" b="1" dirty="0">
                <a:solidFill>
                  <a:schemeClr val="accent1"/>
                </a:solidFill>
              </a:rPr>
              <a:t>מחשבה</a:t>
            </a:r>
          </a:p>
          <a:p>
            <a:pPr algn="just"/>
            <a:r>
              <a:rPr lang="he-IL" sz="2800" b="1" dirty="0">
                <a:solidFill>
                  <a:schemeClr val="accent1"/>
                </a:solidFill>
              </a:rPr>
              <a:t>מצפון</a:t>
            </a:r>
          </a:p>
        </p:txBody>
      </p:sp>
      <p:cxnSp>
        <p:nvCxnSpPr>
          <p:cNvPr id="28" name="מחבר חץ ישר 27">
            <a:extLst>
              <a:ext uri="{FF2B5EF4-FFF2-40B4-BE49-F238E27FC236}">
                <a16:creationId xmlns:a16="http://schemas.microsoft.com/office/drawing/2014/main" xmlns="" id="{0C7B2110-4A2D-4C88-B877-BFE1E83D781F}"/>
              </a:ext>
            </a:extLst>
          </p:cNvPr>
          <p:cNvCxnSpPr/>
          <p:nvPr/>
        </p:nvCxnSpPr>
        <p:spPr>
          <a:xfrm>
            <a:off x="8730960" y="4723598"/>
            <a:ext cx="0" cy="597709"/>
          </a:xfrm>
          <a:prstGeom prst="straightConnector1">
            <a:avLst/>
          </a:prstGeom>
          <a:ln>
            <a:solidFill>
              <a:schemeClr val="accent4"/>
            </a:solidFill>
            <a:tailEnd type="triangle"/>
          </a:ln>
        </p:spPr>
        <p:style>
          <a:lnRef idx="3">
            <a:schemeClr val="dk1"/>
          </a:lnRef>
          <a:fillRef idx="0">
            <a:schemeClr val="dk1"/>
          </a:fillRef>
          <a:effectRef idx="2">
            <a:schemeClr val="dk1"/>
          </a:effectRef>
          <a:fontRef idx="minor">
            <a:schemeClr val="tx1"/>
          </a:fontRef>
        </p:style>
      </p:cxnSp>
      <p:cxnSp>
        <p:nvCxnSpPr>
          <p:cNvPr id="29" name="מחבר חץ ישר 28">
            <a:extLst>
              <a:ext uri="{FF2B5EF4-FFF2-40B4-BE49-F238E27FC236}">
                <a16:creationId xmlns:a16="http://schemas.microsoft.com/office/drawing/2014/main" xmlns="" id="{B0735FE5-902F-4198-B6DA-F09A986C523D}"/>
              </a:ext>
            </a:extLst>
          </p:cNvPr>
          <p:cNvCxnSpPr/>
          <p:nvPr/>
        </p:nvCxnSpPr>
        <p:spPr>
          <a:xfrm>
            <a:off x="7662884" y="4772234"/>
            <a:ext cx="0" cy="597709"/>
          </a:xfrm>
          <a:prstGeom prst="straightConnector1">
            <a:avLst/>
          </a:prstGeom>
          <a:ln>
            <a:solidFill>
              <a:schemeClr val="accent6"/>
            </a:solidFill>
            <a:tailEnd type="triangle"/>
          </a:ln>
        </p:spPr>
        <p:style>
          <a:lnRef idx="3">
            <a:schemeClr val="dk1"/>
          </a:lnRef>
          <a:fillRef idx="0">
            <a:schemeClr val="dk1"/>
          </a:fillRef>
          <a:effectRef idx="2">
            <a:schemeClr val="dk1"/>
          </a:effectRef>
          <a:fontRef idx="minor">
            <a:schemeClr val="tx1"/>
          </a:fontRef>
        </p:style>
      </p:cxnSp>
      <p:cxnSp>
        <p:nvCxnSpPr>
          <p:cNvPr id="30" name="מחבר חץ ישר 29">
            <a:extLst>
              <a:ext uri="{FF2B5EF4-FFF2-40B4-BE49-F238E27FC236}">
                <a16:creationId xmlns:a16="http://schemas.microsoft.com/office/drawing/2014/main" xmlns="" id="{4E661089-1DB5-4BB5-AC1F-9E53FEFC3314}"/>
              </a:ext>
            </a:extLst>
          </p:cNvPr>
          <p:cNvCxnSpPr/>
          <p:nvPr/>
        </p:nvCxnSpPr>
        <p:spPr>
          <a:xfrm>
            <a:off x="5694611" y="4772234"/>
            <a:ext cx="0" cy="597709"/>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31" name="מחבר חץ ישר 30">
            <a:extLst>
              <a:ext uri="{FF2B5EF4-FFF2-40B4-BE49-F238E27FC236}">
                <a16:creationId xmlns:a16="http://schemas.microsoft.com/office/drawing/2014/main" xmlns="" id="{4FC5F5ED-6149-4EC2-AE22-83926AD46C2E}"/>
              </a:ext>
            </a:extLst>
          </p:cNvPr>
          <p:cNvCxnSpPr/>
          <p:nvPr/>
        </p:nvCxnSpPr>
        <p:spPr>
          <a:xfrm>
            <a:off x="5685553" y="3123808"/>
            <a:ext cx="0" cy="597709"/>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32" name="מחבר חץ ישר 31">
            <a:extLst>
              <a:ext uri="{FF2B5EF4-FFF2-40B4-BE49-F238E27FC236}">
                <a16:creationId xmlns:a16="http://schemas.microsoft.com/office/drawing/2014/main" xmlns="" id="{B456148E-7DE2-40C4-B864-C2BEF83E2974}"/>
              </a:ext>
            </a:extLst>
          </p:cNvPr>
          <p:cNvCxnSpPr/>
          <p:nvPr/>
        </p:nvCxnSpPr>
        <p:spPr>
          <a:xfrm>
            <a:off x="4749738" y="4759840"/>
            <a:ext cx="0" cy="597709"/>
          </a:xfrm>
          <a:prstGeom prst="straightConnector1">
            <a:avLst/>
          </a:prstGeom>
          <a:ln>
            <a:solidFill>
              <a:schemeClr val="accent3">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33" name="מחבר חץ ישר 32">
            <a:extLst>
              <a:ext uri="{FF2B5EF4-FFF2-40B4-BE49-F238E27FC236}">
                <a16:creationId xmlns:a16="http://schemas.microsoft.com/office/drawing/2014/main" xmlns="" id="{0D463B81-78E9-43BC-8786-D976C212937E}"/>
              </a:ext>
            </a:extLst>
          </p:cNvPr>
          <p:cNvCxnSpPr/>
          <p:nvPr/>
        </p:nvCxnSpPr>
        <p:spPr>
          <a:xfrm>
            <a:off x="3728753" y="4772234"/>
            <a:ext cx="0" cy="597709"/>
          </a:xfrm>
          <a:prstGeom prst="straightConnector1">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8857351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500"/>
                                        <p:tgtEl>
                                          <p:spTgt spid="3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22" grpId="0"/>
      <p:bldP spid="23" grpId="0"/>
      <p:bldP spid="24" grpId="0"/>
      <p:bldP spid="25"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657F69E0-C4B0-4BEC-A689-4F8D877F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Glass, Window, Broken, Cracked, Shattered, Toughened">
            <a:extLst>
              <a:ext uri="{FF2B5EF4-FFF2-40B4-BE49-F238E27FC236}">
                <a16:creationId xmlns:a16="http://schemas.microsoft.com/office/drawing/2014/main" xmlns="" id="{FD6B86BB-F578-46F5-84CA-2D2F3632789E}"/>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1" b="21855"/>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8F51725E-A483-43B2-A6F2-C44F502FE0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937549"/>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כותרת 3">
            <a:extLst>
              <a:ext uri="{FF2B5EF4-FFF2-40B4-BE49-F238E27FC236}">
                <a16:creationId xmlns:a16="http://schemas.microsoft.com/office/drawing/2014/main" xmlns="" id="{2BDFA383-F182-4867-8C70-04AC529D7404}"/>
              </a:ext>
            </a:extLst>
          </p:cNvPr>
          <p:cNvSpPr>
            <a:spLocks noGrp="1"/>
          </p:cNvSpPr>
          <p:nvPr>
            <p:ph type="ctrTitle"/>
          </p:nvPr>
        </p:nvSpPr>
        <p:spPr>
          <a:xfrm>
            <a:off x="1524000" y="1122363"/>
            <a:ext cx="9144000" cy="3063240"/>
          </a:xfrm>
        </p:spPr>
        <p:txBody>
          <a:bodyPr>
            <a:normAutofit/>
          </a:bodyPr>
          <a:lstStyle/>
          <a:p>
            <a:pPr algn="ctr">
              <a:lnSpc>
                <a:spcPct val="90000"/>
              </a:lnSpc>
            </a:pPr>
            <a:r>
              <a:rPr lang="he-IL" sz="10800" b="1" dirty="0">
                <a:ln>
                  <a:solidFill>
                    <a:sysClr val="windowText" lastClr="000000"/>
                  </a:solidFill>
                </a:ln>
                <a:solidFill>
                  <a:schemeClr val="bg1"/>
                </a:solidFill>
                <a:effectLst>
                  <a:outerShdw blurRad="38100" dist="38100" dir="2700000" algn="tl">
                    <a:srgbClr val="000000">
                      <a:alpha val="43137"/>
                    </a:srgbClr>
                  </a:outerShdw>
                </a:effectLst>
              </a:rPr>
              <a:t>התנגשות בין זכויות</a:t>
            </a:r>
          </a:p>
        </p:txBody>
      </p:sp>
      <p:sp>
        <p:nvSpPr>
          <p:cNvPr id="75" name="Rectangle 6">
            <a:extLst>
              <a:ext uri="{FF2B5EF4-FFF2-40B4-BE49-F238E27FC236}">
                <a16:creationId xmlns:a16="http://schemas.microsoft.com/office/drawing/2014/main" xmlns="" id="{9F6380B4-6A1C-481E-8408-B4E6C75B9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093082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xmlns="" id="{7C37000C-65C7-4F2F-B6DB-7FD8212BF457}"/>
              </a:ext>
            </a:extLst>
          </p:cNvPr>
          <p:cNvSpPr>
            <a:spLocks noGrp="1"/>
          </p:cNvSpPr>
          <p:nvPr>
            <p:ph idx="1"/>
          </p:nvPr>
        </p:nvSpPr>
        <p:spPr>
          <a:xfrm>
            <a:off x="838200" y="771787"/>
            <a:ext cx="10515600" cy="4664279"/>
          </a:xfrm>
        </p:spPr>
        <p:txBody>
          <a:bodyPr/>
          <a:lstStyle/>
          <a:p>
            <a:pPr algn="r" rtl="1"/>
            <a:r>
              <a:rPr lang="he-IL" dirty="0"/>
              <a:t>הזכויות (כלל הזכויות) הן יחסיות (אינן מוחלטות) – הן סותרות לא פעם זו את זו, ובאף חברה אנושית הן אינן ניתנות להגשמה באורח מלא. לכן במקרה של התנגשות בין זכויות או בין זכות לאינטרס ציבורי, נדרש איזון סביר בין הזכויות/ פגיעה מידתית בזכות הנפגעת.</a:t>
            </a:r>
            <a:endParaRPr lang="en-US" i="1" dirty="0"/>
          </a:p>
          <a:p>
            <a:pPr algn="r" rtl="1"/>
            <a:r>
              <a:rPr lang="he-IL" dirty="0"/>
              <a:t>הסיבות הבסיסיות המוצדקות להגבלת זכויותיו של אדם, היא כאשר מימושן פוגע בזכויות הזולת או באינטרס הציבורי.</a:t>
            </a:r>
            <a:endParaRPr lang="en-US" i="1" dirty="0"/>
          </a:p>
          <a:p>
            <a:pPr algn="r"/>
            <a:endParaRPr lang="he-IL" dirty="0"/>
          </a:p>
        </p:txBody>
      </p:sp>
    </p:spTree>
    <p:extLst>
      <p:ext uri="{BB962C8B-B14F-4D97-AF65-F5344CB8AC3E}">
        <p14:creationId xmlns:p14="http://schemas.microsoft.com/office/powerpoint/2010/main" val="235481975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657F69E0-C4B0-4BEC-A689-4F8D877F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פעילות הכנסת">
            <a:extLst>
              <a:ext uri="{FF2B5EF4-FFF2-40B4-BE49-F238E27FC236}">
                <a16:creationId xmlns:a16="http://schemas.microsoft.com/office/drawing/2014/main" xmlns="" id="{C649DFDE-643D-4BFB-A7A1-4A917A544C76}"/>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7452" r="-1" b="10109"/>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כותרת 3">
            <a:extLst>
              <a:ext uri="{FF2B5EF4-FFF2-40B4-BE49-F238E27FC236}">
                <a16:creationId xmlns:a16="http://schemas.microsoft.com/office/drawing/2014/main" xmlns="" id="{E0AEFB52-CB57-4F91-8663-F42EDA4C3F6F}"/>
              </a:ext>
            </a:extLst>
          </p:cNvPr>
          <p:cNvSpPr>
            <a:spLocks noGrp="1"/>
          </p:cNvSpPr>
          <p:nvPr>
            <p:ph type="ctrTitle"/>
          </p:nvPr>
        </p:nvSpPr>
        <p:spPr>
          <a:xfrm>
            <a:off x="486561" y="1122363"/>
            <a:ext cx="11526474" cy="3063240"/>
          </a:xfrm>
        </p:spPr>
        <p:txBody>
          <a:bodyPr>
            <a:normAutofit/>
          </a:bodyPr>
          <a:lstStyle/>
          <a:p>
            <a:pPr algn="ctr">
              <a:lnSpc>
                <a:spcPct val="90000"/>
              </a:lnSpc>
            </a:pPr>
            <a:r>
              <a:rPr lang="he-IL" sz="10800" b="1" dirty="0">
                <a:effectLst>
                  <a:outerShdw blurRad="38100" dist="38100" dir="2700000" algn="tl">
                    <a:srgbClr val="000000">
                      <a:alpha val="43137"/>
                    </a:srgbClr>
                  </a:outerShdw>
                </a:effectLst>
              </a:rPr>
              <a:t>עקרונות הדמוקרטיה</a:t>
            </a:r>
          </a:p>
        </p:txBody>
      </p:sp>
      <p:sp>
        <p:nvSpPr>
          <p:cNvPr id="73" name="Rectangle 6">
            <a:extLst>
              <a:ext uri="{FF2B5EF4-FFF2-40B4-BE49-F238E27FC236}">
                <a16:creationId xmlns:a16="http://schemas.microsoft.com/office/drawing/2014/main" xmlns="" id="{9F6380B4-6A1C-481E-8408-B4E6C75B9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1707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דיאגרמה 4">
            <a:extLst>
              <a:ext uri="{FF2B5EF4-FFF2-40B4-BE49-F238E27FC236}">
                <a16:creationId xmlns:a16="http://schemas.microsoft.com/office/drawing/2014/main" xmlns="" id="{9CB34954-C584-42E0-995B-F9371C38820D}"/>
              </a:ext>
            </a:extLst>
          </p:cNvPr>
          <p:cNvGraphicFramePr/>
          <p:nvPr>
            <p:extLst>
              <p:ext uri="{D42A27DB-BD31-4B8C-83A1-F6EECF244321}">
                <p14:modId xmlns:p14="http://schemas.microsoft.com/office/powerpoint/2010/main" val="1476630372"/>
              </p:ext>
            </p:extLst>
          </p:nvPr>
        </p:nvGraphicFramePr>
        <p:xfrm>
          <a:off x="209725" y="419450"/>
          <a:ext cx="11820087" cy="5718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901193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FFF105AA-A420-4E00-8FDB-5483C424B76C}"/>
              </a:ext>
            </a:extLst>
          </p:cNvPr>
          <p:cNvSpPr>
            <a:spLocks noGrp="1"/>
          </p:cNvSpPr>
          <p:nvPr>
            <p:ph type="title"/>
          </p:nvPr>
        </p:nvSpPr>
        <p:spPr>
          <a:xfrm>
            <a:off x="405188" y="466184"/>
            <a:ext cx="4368602" cy="1956841"/>
          </a:xfrm>
        </p:spPr>
        <p:txBody>
          <a:bodyPr anchor="b">
            <a:normAutofit fontScale="90000"/>
          </a:bodyPr>
          <a:lstStyle/>
          <a:p>
            <a:pPr algn="ctr"/>
            <a:r>
              <a:rPr lang="he-IL" sz="6600" b="1" dirty="0">
                <a:effectLst>
                  <a:outerShdw blurRad="38100" dist="38100" dir="2700000" algn="tl">
                    <a:srgbClr val="000000">
                      <a:alpha val="43137"/>
                    </a:srgbClr>
                  </a:outerShdw>
                </a:effectLst>
              </a:rPr>
              <a:t>עקרון </a:t>
            </a:r>
            <a:br>
              <a:rPr lang="he-IL" sz="6600" b="1" dirty="0">
                <a:effectLst>
                  <a:outerShdw blurRad="38100" dist="38100" dir="2700000" algn="tl">
                    <a:srgbClr val="000000">
                      <a:alpha val="43137"/>
                    </a:srgbClr>
                  </a:outerShdw>
                </a:effectLst>
              </a:rPr>
            </a:br>
            <a:r>
              <a:rPr lang="he-IL" sz="6600" b="1" dirty="0">
                <a:effectLst>
                  <a:outerShdw blurRad="38100" dist="38100" dir="2700000" algn="tl">
                    <a:srgbClr val="000000">
                      <a:alpha val="43137"/>
                    </a:srgbClr>
                  </a:outerShdw>
                </a:effectLst>
              </a:rPr>
              <a:t>שלטון העם</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19B45"/>
          </a:solidFill>
          <a:ln w="38100" cap="rnd">
            <a:solidFill>
              <a:srgbClr val="D19B45"/>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8B328816-E1DF-41FD-B7D2-120BDD614AC8}"/>
              </a:ext>
            </a:extLst>
          </p:cNvPr>
          <p:cNvSpPr>
            <a:spLocks noGrp="1"/>
          </p:cNvSpPr>
          <p:nvPr>
            <p:ph idx="1"/>
          </p:nvPr>
        </p:nvSpPr>
        <p:spPr>
          <a:xfrm>
            <a:off x="640080" y="2872899"/>
            <a:ext cx="4243589" cy="3320668"/>
          </a:xfrm>
        </p:spPr>
        <p:txBody>
          <a:bodyPr>
            <a:noAutofit/>
          </a:bodyPr>
          <a:lstStyle/>
          <a:p>
            <a:pPr algn="r" rtl="1"/>
            <a:r>
              <a:rPr lang="he-IL" u="sng" dirty="0"/>
              <a:t>כלל האזרחים הם הריבון</a:t>
            </a:r>
            <a:r>
              <a:rPr lang="he-IL" dirty="0"/>
              <a:t> (הם מקור הסמכות של השלטון). </a:t>
            </a:r>
            <a:endParaRPr lang="en-US" i="1" dirty="0"/>
          </a:p>
          <a:p>
            <a:pPr algn="r" rtl="1"/>
            <a:r>
              <a:rPr lang="he-IL" u="sng" dirty="0"/>
              <a:t>האזרחים בוחרים שלטון נבחר של נציגים</a:t>
            </a:r>
            <a:r>
              <a:rPr lang="he-IL" dirty="0"/>
              <a:t> - לזמן קצוב המוגדר בחוק.</a:t>
            </a:r>
          </a:p>
        </p:txBody>
      </p:sp>
      <p:pic>
        <p:nvPicPr>
          <p:cNvPr id="22530" name="Picture 2" descr="כנסת חדשה | 120 ח&quot;כים יצהירו: &quot;מתחייב אני&quot; - חדשות מדיניות ...">
            <a:extLst>
              <a:ext uri="{FF2B5EF4-FFF2-40B4-BE49-F238E27FC236}">
                <a16:creationId xmlns:a16="http://schemas.microsoft.com/office/drawing/2014/main" xmlns="" id="{08051F82-39B8-48D5-A9D3-D8E54A401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72" r="2194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23020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F63B5616-EF7F-4D33-88CD-5F5E52B88738}"/>
              </a:ext>
            </a:extLst>
          </p:cNvPr>
          <p:cNvSpPr>
            <a:spLocks noGrp="1"/>
          </p:cNvSpPr>
          <p:nvPr>
            <p:ph type="title"/>
          </p:nvPr>
        </p:nvSpPr>
        <p:spPr>
          <a:xfrm>
            <a:off x="640080" y="325369"/>
            <a:ext cx="4368602" cy="1956841"/>
          </a:xfrm>
        </p:spPr>
        <p:txBody>
          <a:bodyPr anchor="b">
            <a:normAutofit/>
          </a:bodyPr>
          <a:lstStyle/>
          <a:p>
            <a:pPr>
              <a:lnSpc>
                <a:spcPct val="90000"/>
              </a:lnSpc>
            </a:pPr>
            <a:r>
              <a:rPr lang="he-IL" sz="6600"/>
              <a:t>בחירות דמוקרטיות</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E3907C"/>
          </a:solidFill>
          <a:ln w="38100" cap="rnd">
            <a:solidFill>
              <a:srgbClr val="E3907C"/>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6A8DC41A-BD19-4935-ACB0-833A800182D4}"/>
              </a:ext>
            </a:extLst>
          </p:cNvPr>
          <p:cNvSpPr>
            <a:spLocks noGrp="1"/>
          </p:cNvSpPr>
          <p:nvPr>
            <p:ph idx="1"/>
          </p:nvPr>
        </p:nvSpPr>
        <p:spPr>
          <a:xfrm>
            <a:off x="640080" y="2872899"/>
            <a:ext cx="4243589" cy="3320668"/>
          </a:xfrm>
        </p:spPr>
        <p:txBody>
          <a:bodyPr>
            <a:normAutofit/>
          </a:bodyPr>
          <a:lstStyle/>
          <a:p>
            <a:pPr algn="r" rtl="1">
              <a:lnSpc>
                <a:spcPct val="100000"/>
              </a:lnSpc>
            </a:pPr>
            <a:r>
              <a:rPr lang="he-IL" sz="2700" dirty="0"/>
              <a:t>בחירות הם מאפיין בסיסי בכל סוגי הדמוקרטיות, שמאפשר חילופי שלטון. </a:t>
            </a:r>
            <a:endParaRPr lang="en-US" sz="2700" i="1" dirty="0"/>
          </a:p>
          <a:p>
            <a:pPr algn="r" rtl="1">
              <a:lnSpc>
                <a:spcPct val="100000"/>
              </a:lnSpc>
            </a:pPr>
            <a:r>
              <a:rPr lang="he-IL" sz="2700" dirty="0"/>
              <a:t>לבחירות דמוקרטיות חמישה תנאים הכרחיים: כלליות, חשאיות, מחזוריות, שוויוניות והתמודדות חופשית</a:t>
            </a:r>
          </a:p>
        </p:txBody>
      </p:sp>
      <p:pic>
        <p:nvPicPr>
          <p:cNvPr id="4" name="Picture 4" descr="בחירות 2020 - איפה מצביעים, מתי ואיך עושים זאת? מדריך לבוחר ...">
            <a:extLst>
              <a:ext uri="{FF2B5EF4-FFF2-40B4-BE49-F238E27FC236}">
                <a16:creationId xmlns:a16="http://schemas.microsoft.com/office/drawing/2014/main" xmlns="" id="{D0A1A834-4C44-49EC-A6B5-5AF695955D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58" r="2292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19895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512B80DA-C858-4628-966D-9CE1EFD41AC5}"/>
              </a:ext>
            </a:extLst>
          </p:cNvPr>
          <p:cNvSpPr>
            <a:spLocks noGrp="1"/>
          </p:cNvSpPr>
          <p:nvPr>
            <p:ph type="title"/>
          </p:nvPr>
        </p:nvSpPr>
        <p:spPr>
          <a:xfrm>
            <a:off x="-1525" y="607402"/>
            <a:ext cx="5769109" cy="1956841"/>
          </a:xfrm>
        </p:spPr>
        <p:txBody>
          <a:bodyPr anchor="b">
            <a:normAutofit/>
          </a:bodyPr>
          <a:lstStyle/>
          <a:p>
            <a:pPr algn="ctr">
              <a:lnSpc>
                <a:spcPct val="90000"/>
              </a:lnSpc>
            </a:pPr>
            <a:r>
              <a:rPr lang="he-IL" sz="4100" dirty="0">
                <a:effectLst>
                  <a:outerShdw blurRad="38100" dist="38100" dir="2700000" algn="tl">
                    <a:srgbClr val="000000">
                      <a:alpha val="43137"/>
                    </a:srgbClr>
                  </a:outerShdw>
                </a:effectLst>
              </a:rPr>
              <a:t>תנאים לקיום בחירות דמוקרטיות</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7A121"/>
          </a:solidFill>
          <a:ln w="38100" cap="rnd">
            <a:solidFill>
              <a:srgbClr val="D7A12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FA87A823-1C70-4DC9-8C1E-F9DE7DB271A7}"/>
              </a:ext>
            </a:extLst>
          </p:cNvPr>
          <p:cNvSpPr>
            <a:spLocks noGrp="1"/>
          </p:cNvSpPr>
          <p:nvPr>
            <p:ph idx="1"/>
          </p:nvPr>
        </p:nvSpPr>
        <p:spPr>
          <a:xfrm>
            <a:off x="640080" y="2872899"/>
            <a:ext cx="4670097" cy="3771182"/>
          </a:xfrm>
        </p:spPr>
        <p:txBody>
          <a:bodyPr>
            <a:normAutofit fontScale="92500"/>
          </a:bodyPr>
          <a:lstStyle/>
          <a:p>
            <a:pPr algn="r" rtl="1">
              <a:lnSpc>
                <a:spcPct val="100000"/>
              </a:lnSpc>
            </a:pPr>
            <a:r>
              <a:rPr lang="he-IL" b="1" dirty="0"/>
              <a:t>כ</a:t>
            </a:r>
            <a:r>
              <a:rPr lang="he-IL" sz="2400" dirty="0"/>
              <a:t>לליות: כל אזרחי המדינה זכאים לבחור ולהיבחר למוסדות הנבחרים במדינה, במגבלות הכתובות בחוק (גיל מינימלי או הגבלות על עבריינים).</a:t>
            </a:r>
            <a:endParaRPr lang="en-US" sz="2400" i="1" dirty="0"/>
          </a:p>
          <a:p>
            <a:pPr algn="r" rtl="1">
              <a:lnSpc>
                <a:spcPct val="100000"/>
              </a:lnSpc>
            </a:pPr>
            <a:r>
              <a:rPr lang="he-IL" sz="3000" b="1" dirty="0"/>
              <a:t>ח</a:t>
            </a:r>
            <a:r>
              <a:rPr lang="he-IL" sz="2400" dirty="0"/>
              <a:t>שאיות: (א) איש מלבד הבוחר לא יודע במי בחר. (ב) מובטח שהבוחר לא יושפע מלחצים של גורמים שונים.</a:t>
            </a:r>
            <a:endParaRPr lang="en-US" sz="2400" i="1" dirty="0"/>
          </a:p>
          <a:p>
            <a:pPr algn="r" rtl="1">
              <a:lnSpc>
                <a:spcPct val="100000"/>
              </a:lnSpc>
            </a:pPr>
            <a:r>
              <a:rPr lang="he-IL" sz="3000" b="1" dirty="0"/>
              <a:t>מ</a:t>
            </a:r>
            <a:r>
              <a:rPr lang="he-IL" sz="2400" dirty="0"/>
              <a:t>חזוריות: הבחירות חוזרות במרווחי זמן ידועים וסדירים, הקבועים בחוק.</a:t>
            </a:r>
            <a:endParaRPr lang="en-US" sz="2400" i="1" dirty="0"/>
          </a:p>
          <a:p>
            <a:pPr algn="r">
              <a:lnSpc>
                <a:spcPct val="100000"/>
              </a:lnSpc>
            </a:pPr>
            <a:endParaRPr lang="he-IL" sz="2400" dirty="0"/>
          </a:p>
        </p:txBody>
      </p:sp>
      <p:pic>
        <p:nvPicPr>
          <p:cNvPr id="5" name="Picture 4" descr="תמונה שמכילה ישיבה, שולחן, איש, חדר&#10;&#10;התיאור נוצר באופן אוטומטי">
            <a:extLst>
              <a:ext uri="{FF2B5EF4-FFF2-40B4-BE49-F238E27FC236}">
                <a16:creationId xmlns:a16="http://schemas.microsoft.com/office/drawing/2014/main" xmlns="" id="{2DB438F7-13EC-4CBC-A324-09B30C5148FA}"/>
              </a:ext>
            </a:extLst>
          </p:cNvPr>
          <p:cNvPicPr>
            <a:picLocks noChangeAspect="1"/>
          </p:cNvPicPr>
          <p:nvPr/>
        </p:nvPicPr>
        <p:blipFill rotWithShape="1">
          <a:blip r:embed="rId2"/>
          <a:srcRect l="18845" r="592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תיבת טקסט 7">
            <a:extLst>
              <a:ext uri="{FF2B5EF4-FFF2-40B4-BE49-F238E27FC236}">
                <a16:creationId xmlns:a16="http://schemas.microsoft.com/office/drawing/2014/main" xmlns="" id="{393E17BE-BB08-46C8-A1A6-3FF22C318A5A}"/>
              </a:ext>
            </a:extLst>
          </p:cNvPr>
          <p:cNvSpPr txBox="1"/>
          <p:nvPr/>
        </p:nvSpPr>
        <p:spPr>
          <a:xfrm>
            <a:off x="7288393" y="862547"/>
            <a:ext cx="3954930" cy="1446550"/>
          </a:xfrm>
          <a:prstGeom prst="rect">
            <a:avLst/>
          </a:prstGeom>
          <a:noFill/>
        </p:spPr>
        <p:txBody>
          <a:bodyPr wrap="none" rtlCol="1">
            <a:spAutoFit/>
          </a:bodyPr>
          <a:lstStyle/>
          <a:p>
            <a:r>
              <a:rPr lang="he-IL" sz="8800" b="1" dirty="0" err="1">
                <a:solidFill>
                  <a:schemeClr val="accent4"/>
                </a:solidFill>
                <a:effectLst>
                  <a:outerShdw blurRad="38100" dist="38100" dir="2700000" algn="tl">
                    <a:srgbClr val="000000">
                      <a:alpha val="43137"/>
                    </a:srgbClr>
                  </a:outerShdw>
                </a:effectLst>
              </a:rPr>
              <a:t>כח</a:t>
            </a:r>
            <a:r>
              <a:rPr lang="he-IL" sz="8800" b="1" dirty="0">
                <a:solidFill>
                  <a:schemeClr val="accent4"/>
                </a:solidFill>
                <a:effectLst>
                  <a:outerShdw blurRad="38100" dist="38100" dir="2700000" algn="tl">
                    <a:srgbClr val="000000">
                      <a:alpha val="43137"/>
                    </a:srgbClr>
                  </a:outerShdw>
                </a:effectLst>
              </a:rPr>
              <a:t> משה</a:t>
            </a:r>
            <a:endParaRPr lang="he-IL" sz="8800" b="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365572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2DCC4486-FEA9-45DE-BABB-C9A8BF0719E3}"/>
              </a:ext>
            </a:extLst>
          </p:cNvPr>
          <p:cNvSpPr>
            <a:spLocks noGrp="1"/>
          </p:cNvSpPr>
          <p:nvPr>
            <p:ph type="title"/>
          </p:nvPr>
        </p:nvSpPr>
        <p:spPr>
          <a:xfrm>
            <a:off x="5297762" y="329184"/>
            <a:ext cx="6251110" cy="1783080"/>
          </a:xfrm>
        </p:spPr>
        <p:txBody>
          <a:bodyPr anchor="b">
            <a:normAutofit/>
          </a:bodyPr>
          <a:lstStyle/>
          <a:p>
            <a:pPr>
              <a:lnSpc>
                <a:spcPct val="90000"/>
              </a:lnSpc>
            </a:pPr>
            <a:r>
              <a:rPr lang="he-IL" sz="6100"/>
              <a:t>תנאים לקיום בחירות דמוקרטיות</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BA543B"/>
          </a:solidFill>
          <a:ln w="38100" cap="rnd">
            <a:solidFill>
              <a:srgbClr val="BA543B"/>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3B91EF01-AA9D-49BC-B0FE-BEA5A8130FE3}"/>
              </a:ext>
            </a:extLst>
          </p:cNvPr>
          <p:cNvSpPr>
            <a:spLocks noGrp="1"/>
          </p:cNvSpPr>
          <p:nvPr>
            <p:ph idx="1"/>
          </p:nvPr>
        </p:nvSpPr>
        <p:spPr>
          <a:xfrm>
            <a:off x="5297762" y="2706624"/>
            <a:ext cx="6251110" cy="3483864"/>
          </a:xfrm>
        </p:spPr>
        <p:txBody>
          <a:bodyPr>
            <a:normAutofit lnSpcReduction="10000"/>
          </a:bodyPr>
          <a:lstStyle/>
          <a:p>
            <a:pPr algn="r" rtl="1"/>
            <a:r>
              <a:rPr lang="he-IL" sz="4000" b="1" dirty="0"/>
              <a:t>ש</a:t>
            </a:r>
            <a:r>
              <a:rPr lang="he-IL" dirty="0"/>
              <a:t>וויוניות: לכל אזרח יש קול אחד, ולכל קול משקל שווה.</a:t>
            </a:r>
            <a:endParaRPr lang="en-US" i="1" dirty="0"/>
          </a:p>
          <a:p>
            <a:pPr algn="r" rtl="1"/>
            <a:r>
              <a:rPr lang="he-IL" sz="4000" b="1" dirty="0"/>
              <a:t>ה</a:t>
            </a:r>
            <a:r>
              <a:rPr lang="he-IL" dirty="0"/>
              <a:t>תמודדות חופשית והוגנת: הבחירות מאפשרות תחרות הוגנת, המבוססת על חירויות וזכויות פוליטיות (במיוחד חופש הביטוי וחופש ההתאגדות).</a:t>
            </a:r>
            <a:endParaRPr lang="en-US" i="1" dirty="0"/>
          </a:p>
          <a:p>
            <a:pPr algn="r"/>
            <a:endParaRPr lang="he-IL" dirty="0"/>
          </a:p>
        </p:txBody>
      </p:sp>
      <p:pic>
        <p:nvPicPr>
          <p:cNvPr id="5" name="Picture 4" descr="תמונה שמכילה עוגה, מקושט, מקורה, יום הולדת&#10;&#10;התיאור נוצר באופן אוטומטי">
            <a:extLst>
              <a:ext uri="{FF2B5EF4-FFF2-40B4-BE49-F238E27FC236}">
                <a16:creationId xmlns:a16="http://schemas.microsoft.com/office/drawing/2014/main" xmlns="" id="{0DFEB04B-C111-4DAA-9072-510D56B0A05D}"/>
              </a:ext>
            </a:extLst>
          </p:cNvPr>
          <p:cNvPicPr>
            <a:picLocks noChangeAspect="1"/>
          </p:cNvPicPr>
          <p:nvPr/>
        </p:nvPicPr>
        <p:blipFill rotWithShape="1">
          <a:blip r:embed="rId2"/>
          <a:srcRect l="19420" r="3355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87218391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3" name="Rectangle 72">
            <a:extLst>
              <a:ext uri="{FF2B5EF4-FFF2-40B4-BE49-F238E27FC236}">
                <a16:creationId xmlns:a16="http://schemas.microsoft.com/office/drawing/2014/main" xmlns="" id="{337940BB-FBC4-492E-BD92-3B7B914D0E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86B3A4C5-FBC0-4EFB-AB13-53A31D187EF3}"/>
              </a:ext>
            </a:extLst>
          </p:cNvPr>
          <p:cNvSpPr>
            <a:spLocks noGrp="1"/>
          </p:cNvSpPr>
          <p:nvPr>
            <p:ph type="title"/>
          </p:nvPr>
        </p:nvSpPr>
        <p:spPr>
          <a:xfrm>
            <a:off x="4647500" y="1988191"/>
            <a:ext cx="7544499" cy="2224518"/>
          </a:xfrm>
        </p:spPr>
        <p:txBody>
          <a:bodyPr vert="horz" lIns="91440" tIns="45720" rIns="91440" bIns="45720" rtlCol="0" anchor="b">
            <a:normAutofit/>
          </a:bodyPr>
          <a:lstStyle/>
          <a:p>
            <a:pPr>
              <a:lnSpc>
                <a:spcPct val="90000"/>
              </a:lnSpc>
            </a:pPr>
            <a:r>
              <a:rPr lang="en-US" sz="7200" dirty="0" err="1">
                <a:effectLst>
                  <a:outerShdw blurRad="38100" dist="38100" dir="2700000" algn="tl">
                    <a:srgbClr val="000000">
                      <a:alpha val="43137"/>
                    </a:srgbClr>
                  </a:outerShdw>
                </a:effectLst>
              </a:rPr>
              <a:t>שיטת</a:t>
            </a:r>
            <a:r>
              <a:rPr lang="en-US" sz="7200" dirty="0">
                <a:effectLst>
                  <a:outerShdw blurRad="38100" dist="38100" dir="2700000" algn="tl">
                    <a:srgbClr val="000000">
                      <a:alpha val="43137"/>
                    </a:srgbClr>
                  </a:outerShdw>
                </a:effectLst>
              </a:rPr>
              <a:t> </a:t>
            </a:r>
            <a:r>
              <a:rPr lang="en-US" sz="7200" dirty="0" err="1">
                <a:effectLst>
                  <a:outerShdw blurRad="38100" dist="38100" dir="2700000" algn="tl">
                    <a:srgbClr val="000000">
                      <a:alpha val="43137"/>
                    </a:srgbClr>
                  </a:outerShdw>
                </a:effectLst>
              </a:rPr>
              <a:t>הבחירות</a:t>
            </a:r>
            <a:r>
              <a:rPr lang="en-US" sz="7200" dirty="0">
                <a:effectLst>
                  <a:outerShdw blurRad="38100" dist="38100" dir="2700000" algn="tl">
                    <a:srgbClr val="000000">
                      <a:alpha val="43137"/>
                    </a:srgbClr>
                  </a:outerShdw>
                </a:effectLst>
              </a:rPr>
              <a:t> </a:t>
            </a:r>
            <a:r>
              <a:rPr lang="en-US" sz="7200" dirty="0" err="1">
                <a:effectLst>
                  <a:outerShdw blurRad="38100" dist="38100" dir="2700000" algn="tl">
                    <a:srgbClr val="000000">
                      <a:alpha val="43137"/>
                    </a:srgbClr>
                  </a:outerShdw>
                </a:effectLst>
              </a:rPr>
              <a:t>הארצית</a:t>
            </a:r>
            <a:endParaRPr lang="en-US" sz="7200" dirty="0">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xmlns="" id="{5E4C1580-2D96-4038-8BF7-03E2C26FB5D9}"/>
              </a:ext>
            </a:extLst>
          </p:cNvPr>
          <p:cNvSpPr>
            <a:spLocks noGrp="1"/>
          </p:cNvSpPr>
          <p:nvPr>
            <p:ph idx="1"/>
          </p:nvPr>
        </p:nvSpPr>
        <p:spPr>
          <a:xfrm>
            <a:off x="4853699" y="4631161"/>
            <a:ext cx="6707366" cy="1569486"/>
          </a:xfrm>
        </p:spPr>
        <p:txBody>
          <a:bodyPr vert="horz" lIns="91440" tIns="45720" rIns="91440" bIns="45720" rtlCol="0">
            <a:normAutofit/>
          </a:bodyPr>
          <a:lstStyle/>
          <a:p>
            <a:pPr marL="0" indent="0" algn="r" rtl="1">
              <a:buNone/>
            </a:pPr>
            <a:r>
              <a:rPr lang="en-US" sz="2800" dirty="0" err="1"/>
              <a:t>כל</a:t>
            </a:r>
            <a:r>
              <a:rPr lang="en-US" sz="2800" dirty="0"/>
              <a:t> </a:t>
            </a:r>
            <a:r>
              <a:rPr lang="en-US" sz="2800" dirty="0" err="1"/>
              <a:t>הארץ</a:t>
            </a:r>
            <a:r>
              <a:rPr lang="en-US" sz="2800" dirty="0"/>
              <a:t> </a:t>
            </a:r>
            <a:r>
              <a:rPr lang="en-US" sz="2800" dirty="0" err="1"/>
              <a:t>מהווה</a:t>
            </a:r>
            <a:r>
              <a:rPr lang="en-US" sz="2800" dirty="0"/>
              <a:t> </a:t>
            </a:r>
            <a:r>
              <a:rPr lang="en-US" sz="2800" dirty="0" err="1"/>
              <a:t>אזור</a:t>
            </a:r>
            <a:r>
              <a:rPr lang="en-US" sz="2800" dirty="0"/>
              <a:t> </a:t>
            </a:r>
            <a:r>
              <a:rPr lang="en-US" sz="2800" dirty="0" err="1"/>
              <a:t>בחירה</a:t>
            </a:r>
            <a:r>
              <a:rPr lang="en-US" sz="2800" dirty="0"/>
              <a:t> </a:t>
            </a:r>
            <a:r>
              <a:rPr lang="en-US" sz="2800" dirty="0" err="1"/>
              <a:t>אחד</a:t>
            </a:r>
            <a:r>
              <a:rPr lang="he-IL" sz="2800" dirty="0"/>
              <a:t>, </a:t>
            </a:r>
            <a:r>
              <a:rPr lang="en-US" sz="2800" dirty="0" err="1"/>
              <a:t>לצורך</a:t>
            </a:r>
            <a:r>
              <a:rPr lang="en-US" sz="2800" dirty="0"/>
              <a:t> </a:t>
            </a:r>
            <a:r>
              <a:rPr lang="en-US" sz="2800" dirty="0" err="1"/>
              <a:t>חישוב</a:t>
            </a:r>
            <a:r>
              <a:rPr lang="en-US" sz="2800" dirty="0"/>
              <a:t> </a:t>
            </a:r>
            <a:r>
              <a:rPr lang="en-US" sz="2800" dirty="0" err="1"/>
              <a:t>תוצאות</a:t>
            </a:r>
            <a:r>
              <a:rPr lang="en-US" sz="2800" dirty="0"/>
              <a:t> </a:t>
            </a:r>
            <a:r>
              <a:rPr lang="en-US" sz="2800" dirty="0" err="1"/>
              <a:t>הבחירות</a:t>
            </a:r>
            <a:r>
              <a:rPr lang="en-US" sz="2800" dirty="0"/>
              <a:t>.</a:t>
            </a:r>
            <a:endParaRPr lang="en-US" sz="2800" i="1" dirty="0"/>
          </a:p>
        </p:txBody>
      </p:sp>
      <p:sp>
        <p:nvSpPr>
          <p:cNvPr id="75"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AC8FD"/>
          </a:solidFill>
          <a:ln w="38100" cap="rnd">
            <a:solidFill>
              <a:srgbClr val="8AC8FD"/>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מטיילים ושרים בדרך עם התלמידים עם מפה אינטראקטיבית. לכל אתר נלווה ...">
            <a:extLst>
              <a:ext uri="{FF2B5EF4-FFF2-40B4-BE49-F238E27FC236}">
                <a16:creationId xmlns:a16="http://schemas.microsoft.com/office/drawing/2014/main" xmlns="" id="{7880AF44-6DFF-4DE9-911C-15B4476D861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1815" y="320040"/>
            <a:ext cx="4023817" cy="619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90479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2582378-D13B-4F30-9181-148330B5F0E6}"/>
              </a:ext>
            </a:extLst>
          </p:cNvPr>
          <p:cNvSpPr>
            <a:spLocks noGrp="1"/>
          </p:cNvSpPr>
          <p:nvPr>
            <p:ph type="title"/>
          </p:nvPr>
        </p:nvSpPr>
        <p:spPr>
          <a:xfrm>
            <a:off x="7034585" y="703293"/>
            <a:ext cx="4584921" cy="1949815"/>
          </a:xfrm>
        </p:spPr>
        <p:txBody>
          <a:bodyPr anchor="b">
            <a:normAutofit/>
          </a:bodyPr>
          <a:lstStyle/>
          <a:p>
            <a:r>
              <a:rPr lang="he-IL" sz="5600" dirty="0">
                <a:effectLst>
                  <a:outerShdw blurRad="38100" dist="38100" dir="2700000" algn="tl">
                    <a:srgbClr val="000000">
                      <a:alpha val="43137"/>
                    </a:srgbClr>
                  </a:outerShdw>
                </a:effectLst>
              </a:rPr>
              <a:t>שיטת הבחירות היחסית</a:t>
            </a:r>
          </a:p>
        </p:txBody>
      </p:sp>
      <p:pic>
        <p:nvPicPr>
          <p:cNvPr id="2050" name="Picture 2" descr="החשד להסתרת פתקים: בן של ח&quot;כ ממפלגה אחרת יעיד | כאן">
            <a:extLst>
              <a:ext uri="{FF2B5EF4-FFF2-40B4-BE49-F238E27FC236}">
                <a16:creationId xmlns:a16="http://schemas.microsoft.com/office/drawing/2014/main" xmlns="" id="{1437E39A-0785-4159-AB49-3718528AA3C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861" r="18276" b="2"/>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2053" name="Rectangle 6">
            <a:extLst>
              <a:ext uri="{FF2B5EF4-FFF2-40B4-BE49-F238E27FC236}">
                <a16:creationId xmlns:a16="http://schemas.microsoft.com/office/drawing/2014/main" xmlns="" id="{3EB27620-B0B1-4232-A055-99D347606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2966A8"/>
          </a:solidFill>
          <a:ln w="38100" cap="rnd">
            <a:solidFill>
              <a:srgbClr val="2966A8"/>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AFC53C68-66EB-45F6-BF4C-B37D5274BCED}"/>
              </a:ext>
            </a:extLst>
          </p:cNvPr>
          <p:cNvSpPr>
            <a:spLocks noGrp="1"/>
          </p:cNvSpPr>
          <p:nvPr>
            <p:ph idx="1"/>
          </p:nvPr>
        </p:nvSpPr>
        <p:spPr>
          <a:xfrm>
            <a:off x="7034585" y="3164618"/>
            <a:ext cx="4584921" cy="3021497"/>
          </a:xfrm>
        </p:spPr>
        <p:txBody>
          <a:bodyPr anchor="t">
            <a:normAutofit/>
          </a:bodyPr>
          <a:lstStyle/>
          <a:p>
            <a:pPr marL="0" indent="0" algn="r" rtl="1">
              <a:lnSpc>
                <a:spcPct val="100000"/>
              </a:lnSpc>
              <a:buNone/>
            </a:pPr>
            <a:r>
              <a:rPr lang="he-IL" sz="2500" dirty="0"/>
              <a:t>חלוקת המושבים בפרלמנט (המנדטים), יחסית למספר הקולות שבהם זכתה כל מפלגה. החישוב נעשה לפי מספר המצביעים בבחירות או לפי הקולות הכשרים בלבד, בתנאי שהמפלגה שעברה את אחוז החסימה</a:t>
            </a:r>
          </a:p>
        </p:txBody>
      </p:sp>
    </p:spTree>
    <p:extLst>
      <p:ext uri="{BB962C8B-B14F-4D97-AF65-F5344CB8AC3E}">
        <p14:creationId xmlns:p14="http://schemas.microsoft.com/office/powerpoint/2010/main" val="206026263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5EB65"/>
          </a:solidFill>
          <a:ln w="38100" cap="rnd">
            <a:solidFill>
              <a:srgbClr val="F5EB65"/>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B09445CE-5AA9-497B-ABA0-401FABDD4861}"/>
              </a:ext>
            </a:extLst>
          </p:cNvPr>
          <p:cNvSpPr>
            <a:spLocks noGrp="1"/>
          </p:cNvSpPr>
          <p:nvPr>
            <p:ph idx="1"/>
          </p:nvPr>
        </p:nvSpPr>
        <p:spPr>
          <a:xfrm>
            <a:off x="690414" y="520969"/>
            <a:ext cx="4243589" cy="5816062"/>
          </a:xfrm>
        </p:spPr>
        <p:txBody>
          <a:bodyPr>
            <a:normAutofit/>
          </a:bodyPr>
          <a:lstStyle/>
          <a:p>
            <a:pPr lvl="0" algn="r" rtl="1"/>
            <a:r>
              <a:rPr lang="he-IL" sz="2800" dirty="0"/>
              <a:t>זכותו של אדם שלא יהיה נתון ליחס משפיל, מבזה, מעליב, פוגעני או בלתי אנושי.</a:t>
            </a:r>
            <a:endParaRPr lang="en-US" sz="2800" i="1" dirty="0"/>
          </a:p>
          <a:p>
            <a:pPr lvl="0" algn="r" rtl="1"/>
            <a:r>
              <a:rPr lang="he-IL" sz="2800" dirty="0"/>
              <a:t>זכותו של אדם לחיות ללא חשיפה, התערבות, חדירה לחייו, לגופו ולחפציו (פרטיות)</a:t>
            </a:r>
            <a:endParaRPr lang="en-US" sz="2800" i="1" dirty="0"/>
          </a:p>
          <a:p>
            <a:pPr lvl="0" algn="r" rtl="1"/>
            <a:r>
              <a:rPr lang="he-IL" sz="2800" dirty="0"/>
              <a:t>זכותו של אדם שלא יפרסמו אודותיו, על אורחות-חייו, או דעותיו מידע שקרי (שם טוב)</a:t>
            </a:r>
            <a:endParaRPr lang="en-US" sz="2800" i="1" dirty="0"/>
          </a:p>
          <a:p>
            <a:pPr algn="r"/>
            <a:endParaRPr lang="he-IL" sz="2800" dirty="0"/>
          </a:p>
        </p:txBody>
      </p:sp>
      <p:pic>
        <p:nvPicPr>
          <p:cNvPr id="4098" name="Picture 2" descr="סימנים של כבוד – מגזין נתיב גיור">
            <a:extLst>
              <a:ext uri="{FF2B5EF4-FFF2-40B4-BE49-F238E27FC236}">
                <a16:creationId xmlns:a16="http://schemas.microsoft.com/office/drawing/2014/main" xmlns="" id="{81CBE9EE-BC6F-439C-9F0A-D6F5AD5DC2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19" r="962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64077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DD3BDE1A-6846-42D4-909D-F31D3383E2B3}"/>
              </a:ext>
            </a:extLst>
          </p:cNvPr>
          <p:cNvSpPr>
            <a:spLocks noGrp="1"/>
          </p:cNvSpPr>
          <p:nvPr>
            <p:ph type="title"/>
          </p:nvPr>
        </p:nvSpPr>
        <p:spPr>
          <a:xfrm>
            <a:off x="630936" y="640080"/>
            <a:ext cx="4818888" cy="1481328"/>
          </a:xfrm>
        </p:spPr>
        <p:txBody>
          <a:bodyPr anchor="b">
            <a:normAutofit/>
          </a:bodyPr>
          <a:lstStyle/>
          <a:p>
            <a:pPr>
              <a:lnSpc>
                <a:spcPct val="90000"/>
              </a:lnSpc>
            </a:pPr>
            <a:r>
              <a:rPr lang="he-IL"/>
              <a:t>שיטת הבחירות הרשימתית</a:t>
            </a:r>
          </a:p>
        </p:txBody>
      </p:sp>
      <p:sp>
        <p:nvSpPr>
          <p:cNvPr id="73"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1DDBFF"/>
          </a:solidFill>
          <a:ln w="38100" cap="rnd">
            <a:solidFill>
              <a:srgbClr val="1DDB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B5E49E5A-F2AA-4EA8-A583-03831F4E4FCE}"/>
              </a:ext>
            </a:extLst>
          </p:cNvPr>
          <p:cNvSpPr>
            <a:spLocks noGrp="1"/>
          </p:cNvSpPr>
          <p:nvPr>
            <p:ph idx="1"/>
          </p:nvPr>
        </p:nvSpPr>
        <p:spPr>
          <a:xfrm>
            <a:off x="630936" y="2660904"/>
            <a:ext cx="4818888" cy="3547872"/>
          </a:xfrm>
        </p:spPr>
        <p:txBody>
          <a:bodyPr anchor="t">
            <a:normAutofit/>
          </a:bodyPr>
          <a:lstStyle/>
          <a:p>
            <a:pPr marL="0" indent="0" algn="r" rtl="1">
              <a:lnSpc>
                <a:spcPct val="100000"/>
              </a:lnSpc>
              <a:buNone/>
            </a:pPr>
            <a:r>
              <a:rPr lang="he-IL" sz="2700" dirty="0"/>
              <a:t>מצביעים למפלגה שלה רשימת מועמדים (קבועה מראש או המושפעת מהצבעת הבוחרים). דרכים רווחות-מצויות לקביעת הרשימה: בחירות מקדימות (פריימריז), בחירות במוסדות המפלגה, ועדה מסדרת, ע"י ראש הרשימה.</a:t>
            </a:r>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3074" name="Picture 2" descr="יש עתיד הציגה את רשימתה לכנסת">
            <a:extLst>
              <a:ext uri="{FF2B5EF4-FFF2-40B4-BE49-F238E27FC236}">
                <a16:creationId xmlns:a16="http://schemas.microsoft.com/office/drawing/2014/main" xmlns="" id="{A19F46F4-8677-4179-B358-27B9231999C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9048" y="1497890"/>
            <a:ext cx="5458968" cy="386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44196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8D141EA1-52A9-4371-91AD-74A315AB0665}"/>
              </a:ext>
            </a:extLst>
          </p:cNvPr>
          <p:cNvSpPr>
            <a:spLocks noGrp="1"/>
          </p:cNvSpPr>
          <p:nvPr>
            <p:ph type="title"/>
          </p:nvPr>
        </p:nvSpPr>
        <p:spPr>
          <a:xfrm>
            <a:off x="5297762" y="329184"/>
            <a:ext cx="6251110" cy="1783080"/>
          </a:xfrm>
        </p:spPr>
        <p:txBody>
          <a:bodyPr anchor="b">
            <a:normAutofit/>
          </a:bodyPr>
          <a:lstStyle/>
          <a:p>
            <a:pPr>
              <a:lnSpc>
                <a:spcPct val="90000"/>
              </a:lnSpc>
            </a:pPr>
            <a:r>
              <a:rPr lang="he-IL" sz="6100" b="1" dirty="0"/>
              <a:t>יתרונות</a:t>
            </a:r>
            <a:r>
              <a:rPr lang="he-IL" sz="6100" dirty="0"/>
              <a:t> השיטה בישראל</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496294"/>
          </a:solidFill>
          <a:ln w="38100" cap="rnd">
            <a:solidFill>
              <a:srgbClr val="496294"/>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74E6CC67-6B5A-4A4A-AC4C-448BB8A1798B}"/>
              </a:ext>
            </a:extLst>
          </p:cNvPr>
          <p:cNvSpPr>
            <a:spLocks noGrp="1"/>
          </p:cNvSpPr>
          <p:nvPr>
            <p:ph idx="1"/>
          </p:nvPr>
        </p:nvSpPr>
        <p:spPr>
          <a:xfrm>
            <a:off x="5297762" y="2706624"/>
            <a:ext cx="6251110" cy="3483864"/>
          </a:xfrm>
        </p:spPr>
        <p:txBody>
          <a:bodyPr>
            <a:normAutofit/>
          </a:bodyPr>
          <a:lstStyle/>
          <a:p>
            <a:pPr algn="r" rtl="1"/>
            <a:r>
              <a:rPr lang="he-IL" dirty="0"/>
              <a:t>בעיות ארציות מקבלות מענה טוב יותר מבעיות אזוריות (כמו למשל ביטחון).</a:t>
            </a:r>
            <a:endParaRPr lang="en-US" i="1" dirty="0"/>
          </a:p>
          <a:p>
            <a:pPr algn="r" rtl="1"/>
            <a:r>
              <a:rPr lang="he-IL" dirty="0"/>
              <a:t>קיים ייצוג יחסי בפרלמנט עפ"י הבוחרים - מה שמאפשר פלורליזם.</a:t>
            </a:r>
            <a:endParaRPr lang="en-US" i="1" dirty="0"/>
          </a:p>
          <a:p>
            <a:endParaRPr lang="he-IL" dirty="0"/>
          </a:p>
        </p:txBody>
      </p:sp>
      <p:pic>
        <p:nvPicPr>
          <p:cNvPr id="5122" name="Picture 2" descr="Flag, Israel, Country Flag, State Flag, State, Symbol">
            <a:extLst>
              <a:ext uri="{FF2B5EF4-FFF2-40B4-BE49-F238E27FC236}">
                <a16:creationId xmlns:a16="http://schemas.microsoft.com/office/drawing/2014/main" xmlns="" id="{0B0E709D-98AA-4234-9F63-EF6E7AC2AE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490" r="18576"/>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61118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C819A55C-93ED-4AF6-B8E7-5A7000A89F21}"/>
              </a:ext>
            </a:extLst>
          </p:cNvPr>
          <p:cNvSpPr>
            <a:spLocks noGrp="1"/>
          </p:cNvSpPr>
          <p:nvPr>
            <p:ph type="title"/>
          </p:nvPr>
        </p:nvSpPr>
        <p:spPr>
          <a:xfrm>
            <a:off x="640080" y="325369"/>
            <a:ext cx="4368602" cy="1956841"/>
          </a:xfrm>
        </p:spPr>
        <p:txBody>
          <a:bodyPr anchor="b">
            <a:normAutofit/>
          </a:bodyPr>
          <a:lstStyle/>
          <a:p>
            <a:pPr>
              <a:lnSpc>
                <a:spcPct val="90000"/>
              </a:lnSpc>
            </a:pPr>
            <a:r>
              <a:rPr lang="he-IL" sz="5100" b="1"/>
              <a:t>חסרונות</a:t>
            </a:r>
            <a:r>
              <a:rPr lang="he-IL" sz="5100"/>
              <a:t> השיטה בישראל</a:t>
            </a:r>
          </a:p>
        </p:txBody>
      </p:sp>
      <p:sp>
        <p:nvSpPr>
          <p:cNvPr id="137"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496294"/>
          </a:solidFill>
          <a:ln w="38100" cap="rnd">
            <a:solidFill>
              <a:srgbClr val="496294"/>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BEB25C81-D973-42D5-BFA2-4A6B4DDDCDE3}"/>
              </a:ext>
            </a:extLst>
          </p:cNvPr>
          <p:cNvSpPr>
            <a:spLocks noGrp="1"/>
          </p:cNvSpPr>
          <p:nvPr>
            <p:ph idx="1"/>
          </p:nvPr>
        </p:nvSpPr>
        <p:spPr>
          <a:xfrm>
            <a:off x="640080" y="2872899"/>
            <a:ext cx="5547075" cy="3320668"/>
          </a:xfrm>
        </p:spPr>
        <p:txBody>
          <a:bodyPr>
            <a:normAutofit/>
          </a:bodyPr>
          <a:lstStyle/>
          <a:p>
            <a:pPr algn="r" rtl="1">
              <a:lnSpc>
                <a:spcPct val="100000"/>
              </a:lnSpc>
            </a:pPr>
            <a:r>
              <a:rPr lang="he-IL" sz="2500" dirty="0"/>
              <a:t>בעיות אזוריות (כמו בעיות דתיות או מהגרים בלתי חוקיים וכו') - לא מטופלות בצורה יעילה כמו בעיות ארציות.</a:t>
            </a:r>
            <a:endParaRPr lang="en-US" sz="2500" i="1" dirty="0"/>
          </a:p>
          <a:p>
            <a:pPr algn="r" rtl="1">
              <a:lnSpc>
                <a:spcPct val="100000"/>
              </a:lnSpc>
            </a:pPr>
            <a:r>
              <a:rPr lang="he-IL" sz="2500" dirty="0"/>
              <a:t>ייצוג יחסי בפרלמנט מביא למציאות של ריבוי מפלגות, מה שמוביל לחוסר יציבות שלטונית.</a:t>
            </a:r>
            <a:endParaRPr lang="en-US" sz="2500" i="1" dirty="0"/>
          </a:p>
          <a:p>
            <a:pPr>
              <a:lnSpc>
                <a:spcPct val="100000"/>
              </a:lnSpc>
            </a:pPr>
            <a:endParaRPr lang="he-IL" sz="2500" dirty="0"/>
          </a:p>
        </p:txBody>
      </p:sp>
      <p:pic>
        <p:nvPicPr>
          <p:cNvPr id="4098" name="Picture 2" descr="Flag, Israel, Country Flag, State Flag, State, Symbol">
            <a:extLst>
              <a:ext uri="{FF2B5EF4-FFF2-40B4-BE49-F238E27FC236}">
                <a16:creationId xmlns:a16="http://schemas.microsoft.com/office/drawing/2014/main" xmlns="" id="{AB13C7BB-2622-42BE-822D-7E5CA37C74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43" r="19542"/>
          <a:stretch/>
        </p:blipFill>
        <p:spPr bwMode="auto">
          <a:xfrm>
            <a:off x="6512285" y="0"/>
            <a:ext cx="567971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9924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16018FCE-815E-4079-B0DE-A4ACD5F17E7D}"/>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הפלורליזם</a:t>
            </a:r>
          </a:p>
        </p:txBody>
      </p:sp>
      <p:sp>
        <p:nvSpPr>
          <p:cNvPr id="14"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FF2A00"/>
          </a:solidFill>
          <a:ln w="38100" cap="rnd">
            <a:solidFill>
              <a:srgbClr val="FF2A0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7E2B0C76-689B-4C10-A86B-E6FFC2F3B53E}"/>
              </a:ext>
            </a:extLst>
          </p:cNvPr>
          <p:cNvSpPr>
            <a:spLocks noGrp="1"/>
          </p:cNvSpPr>
          <p:nvPr>
            <p:ph idx="1"/>
          </p:nvPr>
        </p:nvSpPr>
        <p:spPr>
          <a:xfrm>
            <a:off x="572493" y="2071316"/>
            <a:ext cx="6713552" cy="4119172"/>
          </a:xfrm>
        </p:spPr>
        <p:txBody>
          <a:bodyPr anchor="t">
            <a:normAutofit/>
          </a:bodyPr>
          <a:lstStyle/>
          <a:p>
            <a:pPr lvl="0" algn="r" rtl="1"/>
            <a:r>
              <a:rPr lang="he-IL" dirty="0"/>
              <a:t>הכרה בערך של ריבוי/ מגוון דעות של אנשים או קבוצות. </a:t>
            </a:r>
            <a:endParaRPr lang="en-US" i="1" dirty="0"/>
          </a:p>
          <a:p>
            <a:pPr lvl="0" algn="r" rtl="1"/>
            <a:r>
              <a:rPr lang="he-IL" dirty="0"/>
              <a:t>עידוד ותמיכה בקיום ובביטוי של מגוון הדעות והעמדות של האנשים או הקבוצות בחברה.</a:t>
            </a:r>
            <a:endParaRPr lang="en-US" i="1" dirty="0"/>
          </a:p>
        </p:txBody>
      </p:sp>
      <p:pic>
        <p:nvPicPr>
          <p:cNvPr id="4" name="תמונה 3" descr="Common, Commune, Diversity, Hand, Hands, K, Mains, Mani">
            <a:extLst>
              <a:ext uri="{FF2B5EF4-FFF2-40B4-BE49-F238E27FC236}">
                <a16:creationId xmlns:a16="http://schemas.microsoft.com/office/drawing/2014/main" xmlns="" id="{31489A9E-C82E-4698-BABA-2F126E11BD97}"/>
              </a:ext>
            </a:extLst>
          </p:cNvPr>
          <p:cNvPicPr/>
          <p:nvPr/>
        </p:nvPicPr>
        <p:blipFill rotWithShape="1">
          <a:blip r:embed="rId2" cstate="print">
            <a:extLst>
              <a:ext uri="{28A0092B-C50C-407E-A947-70E740481C1C}">
                <a14:useLocalDpi xmlns:a14="http://schemas.microsoft.com/office/drawing/2010/main" val="0"/>
              </a:ext>
            </a:extLst>
          </a:blip>
          <a:srcRect r="5898" b="-3"/>
          <a:stretch/>
        </p:blipFill>
        <p:spPr bwMode="auto">
          <a:xfrm>
            <a:off x="7675658" y="2093976"/>
            <a:ext cx="3941064" cy="4096512"/>
          </a:xfrm>
          <a:prstGeom prst="rect">
            <a:avLst/>
          </a:prstGeom>
          <a:noFill/>
        </p:spPr>
      </p:pic>
    </p:spTree>
    <p:extLst>
      <p:ext uri="{BB962C8B-B14F-4D97-AF65-F5344CB8AC3E}">
        <p14:creationId xmlns:p14="http://schemas.microsoft.com/office/powerpoint/2010/main" val="307598757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8FFDF142-1A4E-40F0-B868-87CEB86CA621}"/>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הסובלנות</a:t>
            </a:r>
          </a:p>
        </p:txBody>
      </p:sp>
      <p:sp>
        <p:nvSpPr>
          <p:cNvPr id="11"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F808C8"/>
          </a:solidFill>
          <a:ln w="38100" cap="rnd">
            <a:solidFill>
              <a:srgbClr val="F808C8"/>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6EA4BE2B-B5F1-41B3-A76A-B5F4A926129D}"/>
              </a:ext>
            </a:extLst>
          </p:cNvPr>
          <p:cNvSpPr>
            <a:spLocks noGrp="1"/>
          </p:cNvSpPr>
          <p:nvPr>
            <p:ph idx="1"/>
          </p:nvPr>
        </p:nvSpPr>
        <p:spPr>
          <a:xfrm>
            <a:off x="572493" y="2071316"/>
            <a:ext cx="6713552" cy="4119172"/>
          </a:xfrm>
        </p:spPr>
        <p:txBody>
          <a:bodyPr anchor="t">
            <a:normAutofit/>
          </a:bodyPr>
          <a:lstStyle/>
          <a:p>
            <a:pPr lvl="0" algn="r" rtl="1"/>
            <a:r>
              <a:rPr lang="he-IL" dirty="0"/>
              <a:t>קבלת השונה / מתן יחס מכבד לשונים ממני, לדעותיהם ולאורח חייהם. </a:t>
            </a:r>
            <a:endParaRPr lang="en-US" i="1" dirty="0"/>
          </a:p>
          <a:p>
            <a:pPr lvl="0" algn="r" rtl="1"/>
            <a:r>
              <a:rPr lang="he-IL" b="1" u="sng" dirty="0"/>
              <a:t>הימנעות</a:t>
            </a:r>
            <a:r>
              <a:rPr lang="he-IL" dirty="0"/>
              <a:t> מתגובות אלימות מילולית או פיזית בעת מחלוקת.</a:t>
            </a:r>
            <a:endParaRPr lang="en-US" i="1" dirty="0"/>
          </a:p>
          <a:p>
            <a:pPr lvl="0" algn="r" rtl="1"/>
            <a:r>
              <a:rPr lang="he-IL" b="1" u="sng" dirty="0"/>
              <a:t>הימנעות</a:t>
            </a:r>
            <a:r>
              <a:rPr lang="he-IL" dirty="0"/>
              <a:t> מהפעלת סמכות שלטונית כלפי עמדות ביקורתיות או מרגיזות.</a:t>
            </a:r>
            <a:endParaRPr lang="en-US" i="1" dirty="0"/>
          </a:p>
          <a:p>
            <a:pPr algn="r"/>
            <a:endParaRPr lang="he-IL" dirty="0"/>
          </a:p>
        </p:txBody>
      </p:sp>
      <p:pic>
        <p:nvPicPr>
          <p:cNvPr id="4" name="תמונה 3">
            <a:extLst>
              <a:ext uri="{FF2B5EF4-FFF2-40B4-BE49-F238E27FC236}">
                <a16:creationId xmlns:a16="http://schemas.microsoft.com/office/drawing/2014/main" xmlns="" id="{AE0CCC4F-6692-4CDB-AB33-7BC06EDA2849}"/>
              </a:ext>
            </a:extLst>
          </p:cNvPr>
          <p:cNvPicPr/>
          <p:nvPr/>
        </p:nvPicPr>
        <p:blipFill rotWithShape="1">
          <a:blip r:embed="rId2">
            <a:extLst>
              <a:ext uri="{28A0092B-C50C-407E-A947-70E740481C1C}">
                <a14:useLocalDpi xmlns:a14="http://schemas.microsoft.com/office/drawing/2010/main" val="0"/>
              </a:ext>
            </a:extLst>
          </a:blip>
          <a:srcRect t="8190" r="-2" b="5548"/>
          <a:stretch/>
        </p:blipFill>
        <p:spPr bwMode="auto">
          <a:xfrm>
            <a:off x="7675658" y="2093976"/>
            <a:ext cx="3941064" cy="4096512"/>
          </a:xfrm>
          <a:prstGeom prst="rect">
            <a:avLst/>
          </a:prstGeom>
        </p:spPr>
      </p:pic>
    </p:spTree>
    <p:extLst>
      <p:ext uri="{BB962C8B-B14F-4D97-AF65-F5344CB8AC3E}">
        <p14:creationId xmlns:p14="http://schemas.microsoft.com/office/powerpoint/2010/main" val="207808513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958A0ABD-EEC8-4A76-8908-2B8D09CF9778}"/>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ההסכמיות</a:t>
            </a:r>
          </a:p>
        </p:txBody>
      </p:sp>
      <p:sp>
        <p:nvSpPr>
          <p:cNvPr id="11"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D6A391"/>
          </a:solidFill>
          <a:ln w="38100" cap="rnd">
            <a:solidFill>
              <a:srgbClr val="D6A39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E45002B8-02E3-4C88-AC73-73ACBE5A8FB2}"/>
              </a:ext>
            </a:extLst>
          </p:cNvPr>
          <p:cNvSpPr>
            <a:spLocks noGrp="1"/>
          </p:cNvSpPr>
          <p:nvPr>
            <p:ph idx="1"/>
          </p:nvPr>
        </p:nvSpPr>
        <p:spPr>
          <a:xfrm>
            <a:off x="572493" y="2071316"/>
            <a:ext cx="6713552" cy="4119172"/>
          </a:xfrm>
        </p:spPr>
        <p:txBody>
          <a:bodyPr anchor="t">
            <a:normAutofit/>
          </a:bodyPr>
          <a:lstStyle/>
          <a:p>
            <a:pPr lvl="0" algn="r" rtl="1">
              <a:lnSpc>
                <a:spcPct val="100000"/>
              </a:lnSpc>
            </a:pPr>
            <a:r>
              <a:rPr lang="he-IL" sz="2700" dirty="0"/>
              <a:t>הסכמה רחבה בין קבוצות בחברה על "כללי משחק" בסיסיים או על אופייה הבסיסי של החברה והמדינה.</a:t>
            </a:r>
            <a:endParaRPr lang="en-US" sz="2700" i="1" dirty="0"/>
          </a:p>
          <a:p>
            <a:pPr lvl="0" algn="r" rtl="1">
              <a:lnSpc>
                <a:spcPct val="100000"/>
              </a:lnSpc>
            </a:pPr>
            <a:r>
              <a:rPr lang="he-IL" sz="2700" dirty="0"/>
              <a:t>ההסכמיות מחזקת את היציבות ומאפשרת קיום בצוותא על אף חילוקי דעות בתחומים אחרים. </a:t>
            </a:r>
            <a:endParaRPr lang="en-US" sz="2700" i="1" dirty="0"/>
          </a:p>
          <a:p>
            <a:pPr lvl="0" algn="r" rtl="1">
              <a:lnSpc>
                <a:spcPct val="100000"/>
              </a:lnSpc>
            </a:pPr>
            <a:r>
              <a:rPr lang="he-IL" sz="2700" dirty="0"/>
              <a:t>עם זאת ישנו מתח בין ערך הפלורליזם המעודד ריבוי דעות לערך ההסכמיות המחזק את האחידות/ הערכים המשותפים.</a:t>
            </a:r>
            <a:endParaRPr lang="en-US" sz="2700" i="1" dirty="0"/>
          </a:p>
          <a:p>
            <a:pPr algn="r">
              <a:lnSpc>
                <a:spcPct val="100000"/>
              </a:lnSpc>
            </a:pPr>
            <a:endParaRPr lang="he-IL" sz="2700" dirty="0"/>
          </a:p>
        </p:txBody>
      </p:sp>
      <p:pic>
        <p:nvPicPr>
          <p:cNvPr id="4" name="תמונה 3" descr="Hand, Hands, Shaking Hands, Man Hand, Man Hands">
            <a:extLst>
              <a:ext uri="{FF2B5EF4-FFF2-40B4-BE49-F238E27FC236}">
                <a16:creationId xmlns:a16="http://schemas.microsoft.com/office/drawing/2014/main" xmlns="" id="{89DDDFEA-1EED-4D87-9ECA-87FCAB848208}"/>
              </a:ext>
            </a:extLst>
          </p:cNvPr>
          <p:cNvPicPr/>
          <p:nvPr/>
        </p:nvPicPr>
        <p:blipFill rotWithShape="1">
          <a:blip r:embed="rId2" cstate="print">
            <a:extLst>
              <a:ext uri="{28A0092B-C50C-407E-A947-70E740481C1C}">
                <a14:useLocalDpi xmlns:a14="http://schemas.microsoft.com/office/drawing/2010/main" val="0"/>
              </a:ext>
            </a:extLst>
          </a:blip>
          <a:srcRect l="22396" r="29981" b="-2"/>
          <a:stretch/>
        </p:blipFill>
        <p:spPr bwMode="auto">
          <a:xfrm>
            <a:off x="7675658" y="2093976"/>
            <a:ext cx="3941064" cy="4096512"/>
          </a:xfrm>
          <a:prstGeom prst="rect">
            <a:avLst/>
          </a:prstGeom>
        </p:spPr>
      </p:pic>
    </p:spTree>
    <p:extLst>
      <p:ext uri="{BB962C8B-B14F-4D97-AF65-F5344CB8AC3E}">
        <p14:creationId xmlns:p14="http://schemas.microsoft.com/office/powerpoint/2010/main" val="352571870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9F75251D-A9B5-49F4-9456-F1B58B964D02}"/>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הכרעת הרוב</a:t>
            </a:r>
          </a:p>
        </p:txBody>
      </p:sp>
      <p:sp>
        <p:nvSpPr>
          <p:cNvPr id="16"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FD9D02"/>
          </a:solidFill>
          <a:ln w="38100" cap="rnd">
            <a:solidFill>
              <a:srgbClr val="FD9D0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C1F4779F-4708-4006-A5D9-EAC7237DB7F4}"/>
              </a:ext>
            </a:extLst>
          </p:cNvPr>
          <p:cNvSpPr>
            <a:spLocks noGrp="1"/>
          </p:cNvSpPr>
          <p:nvPr>
            <p:ph idx="1"/>
          </p:nvPr>
        </p:nvSpPr>
        <p:spPr>
          <a:xfrm>
            <a:off x="572493" y="2071316"/>
            <a:ext cx="6713552" cy="4119172"/>
          </a:xfrm>
        </p:spPr>
        <p:txBody>
          <a:bodyPr anchor="t">
            <a:normAutofit/>
          </a:bodyPr>
          <a:lstStyle/>
          <a:p>
            <a:pPr algn="r" rtl="1"/>
            <a:r>
              <a:rPr lang="he-IL" dirty="0"/>
              <a:t>עקרון הקובע שמתוך כמה אפשרויות מתקבלת זו שרוב האוכלוסייה/ רוב הנציגים/רוב המצביעים תומכים בה.</a:t>
            </a:r>
            <a:endParaRPr lang="en-US" i="1" dirty="0"/>
          </a:p>
          <a:p>
            <a:pPr algn="r" rtl="1"/>
            <a:r>
              <a:rPr lang="he-IL" dirty="0"/>
              <a:t>אסור לרוב לקבל החלטות שפוגעות באופן לא סביר ובלתי מוצדק בזכויות יסוד ובמיוחד בזכויות המיעוט.</a:t>
            </a:r>
            <a:endParaRPr lang="en-US" i="1" dirty="0"/>
          </a:p>
          <a:p>
            <a:pPr algn="r" rtl="1"/>
            <a:endParaRPr lang="he-IL" dirty="0"/>
          </a:p>
        </p:txBody>
      </p:sp>
      <p:pic>
        <p:nvPicPr>
          <p:cNvPr id="4" name="תמונה 3" descr="Vote, Bubble, Business, Hand, Advertisement, Message">
            <a:extLst>
              <a:ext uri="{FF2B5EF4-FFF2-40B4-BE49-F238E27FC236}">
                <a16:creationId xmlns:a16="http://schemas.microsoft.com/office/drawing/2014/main" xmlns="" id="{9B3EED98-D0BB-4464-A9E0-2C3A8078D45F}"/>
              </a:ext>
            </a:extLst>
          </p:cNvPr>
          <p:cNvPicPr/>
          <p:nvPr/>
        </p:nvPicPr>
        <p:blipFill rotWithShape="1">
          <a:blip r:embed="rId2" cstate="print">
            <a:extLst>
              <a:ext uri="{28A0092B-C50C-407E-A947-70E740481C1C}">
                <a14:useLocalDpi xmlns:a14="http://schemas.microsoft.com/office/drawing/2010/main" val="0"/>
              </a:ext>
            </a:extLst>
          </a:blip>
          <a:srcRect l="30686" r="7503" b="2"/>
          <a:stretch/>
        </p:blipFill>
        <p:spPr bwMode="auto">
          <a:xfrm>
            <a:off x="7675658" y="2093976"/>
            <a:ext cx="3941064" cy="4096512"/>
          </a:xfrm>
          <a:prstGeom prst="rect">
            <a:avLst/>
          </a:prstGeom>
        </p:spPr>
      </p:pic>
    </p:spTree>
    <p:extLst>
      <p:ext uri="{BB962C8B-B14F-4D97-AF65-F5344CB8AC3E}">
        <p14:creationId xmlns:p14="http://schemas.microsoft.com/office/powerpoint/2010/main" val="72100167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60BE444C-0E99-4CF4-9CC0-82CD7B7A7CD4}"/>
              </a:ext>
            </a:extLst>
          </p:cNvPr>
          <p:cNvSpPr>
            <a:spLocks noGrp="1"/>
          </p:cNvSpPr>
          <p:nvPr>
            <p:ph type="title"/>
          </p:nvPr>
        </p:nvSpPr>
        <p:spPr>
          <a:xfrm>
            <a:off x="640080" y="325369"/>
            <a:ext cx="4368602" cy="1956841"/>
          </a:xfrm>
        </p:spPr>
        <p:txBody>
          <a:bodyPr anchor="b">
            <a:normAutofit/>
          </a:bodyPr>
          <a:lstStyle/>
          <a:p>
            <a:r>
              <a:rPr lang="he-IL" sz="6600" dirty="0"/>
              <a:t>עריצות הרוב</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46949"/>
          </a:solidFill>
          <a:ln w="38100" cap="rnd">
            <a:solidFill>
              <a:srgbClr val="C46949"/>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48B07186-139F-4330-B4A1-FDBEA67D46FE}"/>
              </a:ext>
            </a:extLst>
          </p:cNvPr>
          <p:cNvSpPr>
            <a:spLocks noGrp="1"/>
          </p:cNvSpPr>
          <p:nvPr>
            <p:ph idx="1"/>
          </p:nvPr>
        </p:nvSpPr>
        <p:spPr>
          <a:xfrm>
            <a:off x="640080" y="2872899"/>
            <a:ext cx="4243589" cy="3320668"/>
          </a:xfrm>
        </p:spPr>
        <p:txBody>
          <a:bodyPr>
            <a:normAutofit/>
          </a:bodyPr>
          <a:lstStyle/>
          <a:p>
            <a:pPr marL="0" indent="0" algn="r" rtl="1">
              <a:buNone/>
            </a:pPr>
            <a:r>
              <a:rPr lang="he-IL" b="1" dirty="0"/>
              <a:t>עריצות הרוב</a:t>
            </a:r>
            <a:r>
              <a:rPr lang="he-IL" dirty="0"/>
              <a:t>: שימוש לרעה בעקרון הכרעת הרוב/ הרוב מנצל את כוחו לרעה</a:t>
            </a:r>
            <a:endParaRPr lang="en-US" i="1" dirty="0"/>
          </a:p>
          <a:p>
            <a:pPr algn="r"/>
            <a:endParaRPr lang="he-IL" dirty="0"/>
          </a:p>
        </p:txBody>
      </p:sp>
      <p:pic>
        <p:nvPicPr>
          <p:cNvPr id="6146" name="Picture 2" descr="Fist, Strength, Anger, Tear, Breeze, Broken, Destroyed">
            <a:extLst>
              <a:ext uri="{FF2B5EF4-FFF2-40B4-BE49-F238E27FC236}">
                <a16:creationId xmlns:a16="http://schemas.microsoft.com/office/drawing/2014/main" xmlns="" id="{AB552FE0-391E-4CE9-BC31-A01B75D829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89" r="1625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14694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xmlns="" id="{C6C88308-B634-44C9-BBFA-A97CCCF8B3C3}"/>
              </a:ext>
            </a:extLst>
          </p:cNvPr>
          <p:cNvSpPr/>
          <p:nvPr/>
        </p:nvSpPr>
        <p:spPr>
          <a:xfrm>
            <a:off x="10763075" y="4370664"/>
            <a:ext cx="562063" cy="4446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a:extLst>
              <a:ext uri="{FF2B5EF4-FFF2-40B4-BE49-F238E27FC236}">
                <a16:creationId xmlns:a16="http://schemas.microsoft.com/office/drawing/2014/main" xmlns="" id="{704E271F-E58E-491F-91E6-CF391FC8F6B8}"/>
              </a:ext>
            </a:extLst>
          </p:cNvPr>
          <p:cNvSpPr/>
          <p:nvPr/>
        </p:nvSpPr>
        <p:spPr>
          <a:xfrm>
            <a:off x="10033233" y="4370663"/>
            <a:ext cx="671119" cy="4446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xmlns="" id="{F1921A10-9C23-4944-BD93-FD0F8BF7C168}"/>
              </a:ext>
            </a:extLst>
          </p:cNvPr>
          <p:cNvSpPr/>
          <p:nvPr/>
        </p:nvSpPr>
        <p:spPr>
          <a:xfrm>
            <a:off x="9001387" y="4815280"/>
            <a:ext cx="855677" cy="44461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מלבן 7">
            <a:extLst>
              <a:ext uri="{FF2B5EF4-FFF2-40B4-BE49-F238E27FC236}">
                <a16:creationId xmlns:a16="http://schemas.microsoft.com/office/drawing/2014/main" xmlns="" id="{6AE5CB8C-5238-42B0-890D-A18852A9370F}"/>
              </a:ext>
            </a:extLst>
          </p:cNvPr>
          <p:cNvSpPr/>
          <p:nvPr/>
        </p:nvSpPr>
        <p:spPr>
          <a:xfrm>
            <a:off x="8464493" y="4297829"/>
            <a:ext cx="948654"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a:extLst>
              <a:ext uri="{FF2B5EF4-FFF2-40B4-BE49-F238E27FC236}">
                <a16:creationId xmlns:a16="http://schemas.microsoft.com/office/drawing/2014/main" xmlns="" id="{A0B4031E-EDD6-4D76-A2AA-91CF8D4458E1}"/>
              </a:ext>
            </a:extLst>
          </p:cNvPr>
          <p:cNvSpPr/>
          <p:nvPr/>
        </p:nvSpPr>
        <p:spPr>
          <a:xfrm>
            <a:off x="973123" y="4370662"/>
            <a:ext cx="1737220"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a:extLst>
              <a:ext uri="{FF2B5EF4-FFF2-40B4-BE49-F238E27FC236}">
                <a16:creationId xmlns:a16="http://schemas.microsoft.com/office/drawing/2014/main" xmlns="" id="{C47BC68E-0E8C-4098-8996-C42EF53AB530}"/>
              </a:ext>
            </a:extLst>
          </p:cNvPr>
          <p:cNvSpPr/>
          <p:nvPr/>
        </p:nvSpPr>
        <p:spPr>
          <a:xfrm>
            <a:off x="9956335" y="4815280"/>
            <a:ext cx="1368803"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a:extLst>
              <a:ext uri="{FF2B5EF4-FFF2-40B4-BE49-F238E27FC236}">
                <a16:creationId xmlns:a16="http://schemas.microsoft.com/office/drawing/2014/main" xmlns="" id="{A3B122F9-A655-4234-B7E9-A84BC3909358}"/>
              </a:ext>
            </a:extLst>
          </p:cNvPr>
          <p:cNvSpPr/>
          <p:nvPr/>
        </p:nvSpPr>
        <p:spPr>
          <a:xfrm>
            <a:off x="1258349" y="1521073"/>
            <a:ext cx="2047613"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a:extLst>
              <a:ext uri="{FF2B5EF4-FFF2-40B4-BE49-F238E27FC236}">
                <a16:creationId xmlns:a16="http://schemas.microsoft.com/office/drawing/2014/main" xmlns="" id="{7BDA18B8-F3DA-48B1-B0C1-7EBE5C3FF46D}"/>
              </a:ext>
            </a:extLst>
          </p:cNvPr>
          <p:cNvSpPr/>
          <p:nvPr/>
        </p:nvSpPr>
        <p:spPr>
          <a:xfrm>
            <a:off x="453007" y="1965690"/>
            <a:ext cx="11152464"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xmlns="" id="{1DE4B465-87B8-43E8-A8D0-4D55032D5C78}"/>
              </a:ext>
            </a:extLst>
          </p:cNvPr>
          <p:cNvSpPr/>
          <p:nvPr/>
        </p:nvSpPr>
        <p:spPr>
          <a:xfrm>
            <a:off x="9697673" y="2410307"/>
            <a:ext cx="1907798"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ציין מיקום תוכן 2">
            <a:extLst>
              <a:ext uri="{FF2B5EF4-FFF2-40B4-BE49-F238E27FC236}">
                <a16:creationId xmlns:a16="http://schemas.microsoft.com/office/drawing/2014/main" xmlns="" id="{D7C39566-E622-44ED-8EB9-19494BB9F70F}"/>
              </a:ext>
            </a:extLst>
          </p:cNvPr>
          <p:cNvSpPr>
            <a:spLocks noGrp="1"/>
          </p:cNvSpPr>
          <p:nvPr>
            <p:ph idx="1"/>
          </p:nvPr>
        </p:nvSpPr>
        <p:spPr>
          <a:xfrm>
            <a:off x="302003" y="1062227"/>
            <a:ext cx="11303467" cy="4351338"/>
          </a:xfrm>
        </p:spPr>
        <p:txBody>
          <a:bodyPr>
            <a:normAutofit fontScale="92500" lnSpcReduction="20000"/>
          </a:bodyPr>
          <a:lstStyle/>
          <a:p>
            <a:pPr marL="0" indent="0" algn="r" rtl="1">
              <a:buNone/>
            </a:pPr>
            <a:r>
              <a:rPr lang="he-IL" dirty="0"/>
              <a:t>אדם המחזיק בתעודת נכה לרכבו פנה אל משרד התחבורה בבקשה שבתעודת הנכה המוצמדת לשמשת הרכב לא יופיע שמו, שכן אינו חפץ שאנשים זרים העוברים ברחוב, יוכלו לקשר בין שמו לבין נכותו שבגללה קיבל את התעודה, כיוון שהדבר פוגע באחת מזכויותיו.</a:t>
            </a:r>
            <a:endParaRPr lang="en-US" dirty="0"/>
          </a:p>
          <a:p>
            <a:pPr marL="0" indent="0" algn="r" rtl="1">
              <a:buNone/>
            </a:pPr>
            <a:r>
              <a:rPr lang="he-IL" dirty="0"/>
              <a:t>משרד התחבורה נעתר לבקשתו והורה שלא לפרסם על גבי תעודת הנכה המוצמדת לרכב את שם האדם שהתעודה שייכת לו. </a:t>
            </a:r>
            <a:endParaRPr lang="en-US" dirty="0"/>
          </a:p>
          <a:p>
            <a:pPr lvl="0" algn="r" rtl="1"/>
            <a:endParaRPr lang="he-IL" dirty="0"/>
          </a:p>
          <a:p>
            <a:pPr lvl="0" algn="r" rtl="1"/>
            <a:r>
              <a:rPr lang="he-IL" dirty="0"/>
              <a:t>ציין והצג את הזכות שנפגעת בפרסום השם על גבי התעודה לטענתו של המתלונן. הסבר כיצד זכות זו באה לידי ביטוי בקטע.</a:t>
            </a:r>
            <a:endParaRPr lang="en-US" dirty="0"/>
          </a:p>
          <a:p>
            <a:pPr algn="r"/>
            <a:endParaRPr lang="he-IL" dirty="0"/>
          </a:p>
        </p:txBody>
      </p:sp>
    </p:spTree>
    <p:extLst>
      <p:ext uri="{BB962C8B-B14F-4D97-AF65-F5344CB8AC3E}">
        <p14:creationId xmlns:p14="http://schemas.microsoft.com/office/powerpoint/2010/main" val="361726963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4"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27E9EB8B-C815-4679-AE6E-BD9F08988EC5}"/>
              </a:ext>
            </a:extLst>
          </p:cNvPr>
          <p:cNvSpPr>
            <a:spLocks noGrp="1"/>
          </p:cNvSpPr>
          <p:nvPr>
            <p:ph type="title"/>
          </p:nvPr>
        </p:nvSpPr>
        <p:spPr>
          <a:xfrm>
            <a:off x="5297762" y="329184"/>
            <a:ext cx="6251110" cy="1783080"/>
          </a:xfrm>
        </p:spPr>
        <p:txBody>
          <a:bodyPr anchor="b">
            <a:normAutofit/>
          </a:bodyPr>
          <a:lstStyle/>
          <a:p>
            <a:r>
              <a:rPr lang="he-IL" sz="7200" b="1" dirty="0">
                <a:effectLst>
                  <a:outerShdw blurRad="38100" dist="38100" dir="2700000" algn="tl">
                    <a:srgbClr val="000000">
                      <a:alpha val="43137"/>
                    </a:srgbClr>
                  </a:outerShdw>
                </a:effectLst>
              </a:rPr>
              <a:t>חיים וביטחון</a:t>
            </a:r>
          </a:p>
        </p:txBody>
      </p:sp>
      <p:sp>
        <p:nvSpPr>
          <p:cNvPr id="5125"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AE8A5A"/>
          </a:solidFill>
          <a:ln w="38100" cap="rnd">
            <a:solidFill>
              <a:srgbClr val="AE8A5A"/>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4EA5DFAB-6D44-480B-A6F5-029E83E60784}"/>
              </a:ext>
            </a:extLst>
          </p:cNvPr>
          <p:cNvSpPr>
            <a:spLocks noGrp="1"/>
          </p:cNvSpPr>
          <p:nvPr>
            <p:ph idx="1"/>
          </p:nvPr>
        </p:nvSpPr>
        <p:spPr>
          <a:xfrm>
            <a:off x="5297762" y="2706624"/>
            <a:ext cx="6251110" cy="3483864"/>
          </a:xfrm>
        </p:spPr>
        <p:txBody>
          <a:bodyPr>
            <a:normAutofit/>
          </a:bodyPr>
          <a:lstStyle/>
          <a:p>
            <a:pPr algn="r" rtl="1"/>
            <a:r>
              <a:rPr lang="he-IL" dirty="0"/>
              <a:t>זכותו של כל אדם להיות מוגן מפגיעה בחייו או בגופו. </a:t>
            </a:r>
            <a:endParaRPr lang="en-US" i="1" dirty="0"/>
          </a:p>
          <a:p>
            <a:pPr algn="r" rtl="1"/>
            <a:r>
              <a:rPr lang="he-IL" dirty="0"/>
              <a:t>חובת המדינה להגן על כל בני האדם החיים בשטחה מפני פגיעה בחייהם ובגופם ע"י אחרים.</a:t>
            </a:r>
            <a:endParaRPr lang="en-US" i="1" dirty="0"/>
          </a:p>
          <a:p>
            <a:endParaRPr lang="he-IL" dirty="0"/>
          </a:p>
        </p:txBody>
      </p:sp>
      <p:pic>
        <p:nvPicPr>
          <p:cNvPr id="5122" name="Picture 2" descr="חדשות - צבא וביטחון nrg - ...קצינים בכירים: צה&quot;ל שב לימי">
            <a:extLst>
              <a:ext uri="{FF2B5EF4-FFF2-40B4-BE49-F238E27FC236}">
                <a16:creationId xmlns:a16="http://schemas.microsoft.com/office/drawing/2014/main" xmlns="" id="{0038167B-0B6D-477A-8FA3-CAD13211E0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76" r="24560" b="-2"/>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48064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5F522626-23BF-439D-A819-4C9CF9281A69}"/>
              </a:ext>
            </a:extLst>
          </p:cNvPr>
          <p:cNvSpPr>
            <a:spLocks noGrp="1"/>
          </p:cNvSpPr>
          <p:nvPr>
            <p:ph type="title"/>
          </p:nvPr>
        </p:nvSpPr>
        <p:spPr>
          <a:xfrm>
            <a:off x="640080" y="325369"/>
            <a:ext cx="4368602" cy="1956841"/>
          </a:xfrm>
        </p:spPr>
        <p:txBody>
          <a:bodyPr anchor="b">
            <a:normAutofit/>
          </a:bodyPr>
          <a:lstStyle/>
          <a:p>
            <a:r>
              <a:rPr lang="he-IL" sz="6600" b="1" dirty="0">
                <a:effectLst>
                  <a:outerShdw blurRad="38100" dist="38100" dir="2700000" algn="tl">
                    <a:srgbClr val="000000">
                      <a:alpha val="43137"/>
                    </a:srgbClr>
                  </a:outerShdw>
                </a:effectLst>
              </a:rPr>
              <a:t>הליך הוגן</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AA367"/>
          </a:solidFill>
          <a:ln w="38100" cap="rnd">
            <a:solidFill>
              <a:srgbClr val="CAA367"/>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D12387DF-4B63-497A-A5D9-7D8BF8E02BC5}"/>
              </a:ext>
            </a:extLst>
          </p:cNvPr>
          <p:cNvSpPr>
            <a:spLocks noGrp="1"/>
          </p:cNvSpPr>
          <p:nvPr>
            <p:ph idx="1"/>
          </p:nvPr>
        </p:nvSpPr>
        <p:spPr>
          <a:xfrm>
            <a:off x="251670" y="2915456"/>
            <a:ext cx="5058507" cy="3770569"/>
          </a:xfrm>
        </p:spPr>
        <p:txBody>
          <a:bodyPr>
            <a:normAutofit/>
          </a:bodyPr>
          <a:lstStyle/>
          <a:p>
            <a:pPr algn="r" rtl="1">
              <a:lnSpc>
                <a:spcPct val="100000"/>
              </a:lnSpc>
            </a:pPr>
            <a:r>
              <a:rPr lang="he-IL" sz="2400" dirty="0"/>
              <a:t>זכותו של כל אדם להיות זכאי למשפט הוגן ופומבי - ייצוג ע"י עו"ד, שופטים בלתי תלויים, ענישה בהתאם לחוק בלבד, זכאי לדעת במה הוא נאשם ולראות את הראיות נגדו, זכאי לערער לערכאה גבוהה יותר וכדומה [יש לזכור שתי דוגמאות]. </a:t>
            </a:r>
            <a:endParaRPr lang="en-US" sz="2400" i="1" dirty="0"/>
          </a:p>
          <a:p>
            <a:pPr algn="r" rtl="1">
              <a:lnSpc>
                <a:spcPct val="100000"/>
              </a:lnSpc>
            </a:pPr>
            <a:r>
              <a:rPr lang="he-IL" sz="2400" dirty="0"/>
              <a:t>אדם חף מפשע עד שלא הוכחה אשמתו וכל עוד לא הורשע בדין.</a:t>
            </a:r>
            <a:endParaRPr lang="en-US" sz="2400" i="1" dirty="0"/>
          </a:p>
          <a:p>
            <a:pPr algn="r">
              <a:lnSpc>
                <a:spcPct val="100000"/>
              </a:lnSpc>
            </a:pPr>
            <a:endParaRPr lang="he-IL" sz="2400" dirty="0"/>
          </a:p>
        </p:txBody>
      </p:sp>
      <p:pic>
        <p:nvPicPr>
          <p:cNvPr id="6146" name="Picture 2" descr="משפט מנהלי ורגולטורי – MjeLaw">
            <a:extLst>
              <a:ext uri="{FF2B5EF4-FFF2-40B4-BE49-F238E27FC236}">
                <a16:creationId xmlns:a16="http://schemas.microsoft.com/office/drawing/2014/main" xmlns="" id="{05005D89-6EAB-4E32-A380-75CAD12EE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121" r="592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39436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23FE81CB-9ABD-45A1-9DA1-31D4A70DE722}"/>
              </a:ext>
            </a:extLst>
          </p:cNvPr>
          <p:cNvSpPr>
            <a:spLocks noGrp="1"/>
          </p:cNvSpPr>
          <p:nvPr>
            <p:ph type="title"/>
          </p:nvPr>
        </p:nvSpPr>
        <p:spPr>
          <a:xfrm>
            <a:off x="640080" y="325369"/>
            <a:ext cx="4930210"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הזכות לחירות</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9862DE"/>
          </a:solidFill>
          <a:ln w="38100" cap="rnd">
            <a:solidFill>
              <a:srgbClr val="9862DE"/>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BE552922-FBA0-42CC-8651-8DE8CEE2861B}"/>
              </a:ext>
            </a:extLst>
          </p:cNvPr>
          <p:cNvSpPr>
            <a:spLocks noGrp="1"/>
          </p:cNvSpPr>
          <p:nvPr>
            <p:ph idx="1"/>
          </p:nvPr>
        </p:nvSpPr>
        <p:spPr>
          <a:xfrm>
            <a:off x="640080" y="2872899"/>
            <a:ext cx="4527538" cy="3320668"/>
          </a:xfrm>
        </p:spPr>
        <p:txBody>
          <a:bodyPr>
            <a:noAutofit/>
          </a:bodyPr>
          <a:lstStyle/>
          <a:p>
            <a:pPr algn="r" rtl="1">
              <a:lnSpc>
                <a:spcPct val="100000"/>
              </a:lnSpc>
            </a:pPr>
            <a:r>
              <a:rPr lang="he-IL" sz="2800" dirty="0"/>
              <a:t>זכותו של כל אדם לחיות, להחליט, לעשות, לפעול, להימנע מפעולה, לבחור או לעצב את אישיותו, על פי רצונו החופשי. </a:t>
            </a:r>
            <a:endParaRPr lang="en-US" sz="2800" i="1" dirty="0"/>
          </a:p>
          <a:p>
            <a:pPr algn="r" rtl="1">
              <a:lnSpc>
                <a:spcPct val="100000"/>
              </a:lnSpc>
            </a:pPr>
            <a:r>
              <a:rPr lang="he-IL" sz="2800" dirty="0"/>
              <a:t>אין לשלול את חירותו של אדם על ידי מעצר או על ידי הגבלת חופש המחשבה והפעולה שלו. </a:t>
            </a:r>
            <a:endParaRPr lang="en-US" sz="2800" i="1" dirty="0"/>
          </a:p>
        </p:txBody>
      </p:sp>
      <p:pic>
        <p:nvPicPr>
          <p:cNvPr id="7170" name="Picture 2" descr="Statue Of Liberty, Liberty, Liberate, Liberation">
            <a:extLst>
              <a:ext uri="{FF2B5EF4-FFF2-40B4-BE49-F238E27FC236}">
                <a16:creationId xmlns:a16="http://schemas.microsoft.com/office/drawing/2014/main" xmlns="" id="{A9E82714-5331-4C75-81B6-4FBFA9D9C2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13" r="-2" b="17369"/>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29231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B7652A5C-20B3-4234-949F-89E1E450D86C}"/>
              </a:ext>
            </a:extLst>
          </p:cNvPr>
          <p:cNvSpPr>
            <a:spLocks noGrp="1"/>
          </p:cNvSpPr>
          <p:nvPr>
            <p:ph type="title"/>
          </p:nvPr>
        </p:nvSpPr>
        <p:spPr>
          <a:xfrm>
            <a:off x="640079" y="325369"/>
            <a:ext cx="5081213"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הזכות לחירות</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FCB82"/>
          </a:solidFill>
          <a:ln w="38100" cap="rnd">
            <a:solidFill>
              <a:srgbClr val="FFCB8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7B32DDD5-52D7-4DAB-92BE-2F754B602B1B}"/>
              </a:ext>
            </a:extLst>
          </p:cNvPr>
          <p:cNvSpPr>
            <a:spLocks noGrp="1"/>
          </p:cNvSpPr>
          <p:nvPr>
            <p:ph idx="1"/>
          </p:nvPr>
        </p:nvSpPr>
        <p:spPr>
          <a:xfrm>
            <a:off x="369116" y="2872899"/>
            <a:ext cx="4639566" cy="3701804"/>
          </a:xfrm>
        </p:spPr>
        <p:txBody>
          <a:bodyPr>
            <a:normAutofit fontScale="92500"/>
          </a:bodyPr>
          <a:lstStyle/>
          <a:p>
            <a:pPr algn="r" rtl="1">
              <a:lnSpc>
                <a:spcPct val="100000"/>
              </a:lnSpc>
            </a:pPr>
            <a:r>
              <a:rPr lang="he-IL" sz="2800" dirty="0"/>
              <a:t>מהזכות לחירות נגזרות שורה של חירויות כמו חופש הביטוי, חופש המצפון, חופש התנועה </a:t>
            </a:r>
            <a:r>
              <a:rPr lang="he-IL" sz="2800" dirty="0" err="1"/>
              <a:t>וכו</a:t>
            </a:r>
            <a:r>
              <a:rPr lang="he-IL" sz="2800" dirty="0"/>
              <a:t>'.</a:t>
            </a:r>
            <a:endParaRPr lang="en-US" sz="2800" i="1" dirty="0"/>
          </a:p>
          <a:p>
            <a:pPr algn="r" rtl="1">
              <a:lnSpc>
                <a:spcPct val="100000"/>
              </a:lnSpc>
            </a:pPr>
            <a:r>
              <a:rPr lang="he-IL" sz="2800" dirty="0"/>
              <a:t>חוקים רבים בכל חברה מגבילים, בהכרח, את הזכות לחירות </a:t>
            </a:r>
            <a:r>
              <a:rPr lang="he-IL" sz="2800" dirty="0" err="1"/>
              <a:t>ונגזרותיה</a:t>
            </a:r>
            <a:r>
              <a:rPr lang="he-IL" sz="2800" dirty="0"/>
              <a:t>, וגבולות הפגיעה הסבירה שנויים במחלוקת ציבורית בכל חברה דמוקרטית.</a:t>
            </a:r>
            <a:endParaRPr lang="en-US" sz="2800" i="1" dirty="0"/>
          </a:p>
        </p:txBody>
      </p:sp>
      <p:pic>
        <p:nvPicPr>
          <p:cNvPr id="8194" name="Picture 2" descr="חירות נשים">
            <a:extLst>
              <a:ext uri="{FF2B5EF4-FFF2-40B4-BE49-F238E27FC236}">
                <a16:creationId xmlns:a16="http://schemas.microsoft.com/office/drawing/2014/main" xmlns="" id="{D0BD168D-936F-42E6-9FC6-CA4F10C625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75" r="967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7617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92</TotalTime>
  <Words>1548</Words>
  <Application>Microsoft Office PowerPoint</Application>
  <PresentationFormat>מסך רחב</PresentationFormat>
  <Paragraphs>141</Paragraphs>
  <Slides>47</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47</vt:i4>
      </vt:variant>
    </vt:vector>
  </HeadingPairs>
  <TitlesOfParts>
    <vt:vector size="51" baseType="lpstr">
      <vt:lpstr>Arial</vt:lpstr>
      <vt:lpstr>Modern Love</vt:lpstr>
      <vt:lpstr>The Hand</vt:lpstr>
      <vt:lpstr>SketchyVTI</vt:lpstr>
      <vt:lpstr>זכויות האדם והאזרח</vt:lpstr>
      <vt:lpstr>מצגת של PowerPoint</vt:lpstr>
      <vt:lpstr>מצגת של PowerPoint</vt:lpstr>
      <vt:lpstr>מצגת של PowerPoint</vt:lpstr>
      <vt:lpstr>מצגת של PowerPoint</vt:lpstr>
      <vt:lpstr>חיים וביטחון</vt:lpstr>
      <vt:lpstr>הליך הוגן</vt:lpstr>
      <vt:lpstr>הזכות לחירות</vt:lpstr>
      <vt:lpstr>הזכות לחירות</vt:lpstr>
      <vt:lpstr>חופש דת</vt:lpstr>
      <vt:lpstr>חופש מדת</vt:lpstr>
      <vt:lpstr>חופש התנועה</vt:lpstr>
      <vt:lpstr>חופש העיסוק</vt:lpstr>
      <vt:lpstr>חופש ביטוי</vt:lpstr>
      <vt:lpstr>חופש המחשבה והמצפון</vt:lpstr>
      <vt:lpstr>הזכות לשוויון</vt:lpstr>
      <vt:lpstr>הבחנה מותרת</vt:lpstr>
      <vt:lpstr>העדפה מתקנת</vt:lpstr>
      <vt:lpstr>מצגת של PowerPoint</vt:lpstr>
      <vt:lpstr>אפליה אסורה</vt:lpstr>
      <vt:lpstr>הזכות לקניין</vt:lpstr>
      <vt:lpstr>חובות האדם</vt:lpstr>
      <vt:lpstr>חובות האזרח</vt:lpstr>
      <vt:lpstr>זכויות פוליטיות (זכויות האזרח)</vt:lpstr>
      <vt:lpstr>מצגת של PowerPoint</vt:lpstr>
      <vt:lpstr>זכויות הקבוצה והמיעוט</vt:lpstr>
      <vt:lpstr>מצגת של PowerPoint</vt:lpstr>
      <vt:lpstr>מצגת של PowerPoint</vt:lpstr>
      <vt:lpstr>מצגת של PowerPoint</vt:lpstr>
      <vt:lpstr>התנגשות בין זכויות</vt:lpstr>
      <vt:lpstr>מצגת של PowerPoint</vt:lpstr>
      <vt:lpstr>עקרונות הדמוקרטיה</vt:lpstr>
      <vt:lpstr>מצגת של PowerPoint</vt:lpstr>
      <vt:lpstr>עקרון  שלטון העם</vt:lpstr>
      <vt:lpstr>בחירות דמוקרטיות</vt:lpstr>
      <vt:lpstr>תנאים לקיום בחירות דמוקרטיות</vt:lpstr>
      <vt:lpstr>תנאים לקיום בחירות דמוקרטיות</vt:lpstr>
      <vt:lpstr>שיטת הבחירות הארצית</vt:lpstr>
      <vt:lpstr>שיטת הבחירות היחסית</vt:lpstr>
      <vt:lpstr>שיטת הבחירות הרשימתית</vt:lpstr>
      <vt:lpstr>יתרונות השיטה בישראל</vt:lpstr>
      <vt:lpstr>חסרונות השיטה בישראל</vt:lpstr>
      <vt:lpstr>עקרון הפלורליזם</vt:lpstr>
      <vt:lpstr>עקרון הסובלנות</vt:lpstr>
      <vt:lpstr>עקרון ההסכמיות</vt:lpstr>
      <vt:lpstr>עקרון הכרעת הרוב</vt:lpstr>
      <vt:lpstr>עריצות הרוב</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אזרחות תשפ"א</dc:title>
  <dc:creator>אוהד שקד</dc:creator>
  <cp:lastModifiedBy>Ronit</cp:lastModifiedBy>
  <cp:revision>8</cp:revision>
  <dcterms:created xsi:type="dcterms:W3CDTF">2020-07-27T09:03:44Z</dcterms:created>
  <dcterms:modified xsi:type="dcterms:W3CDTF">2020-09-23T06:46:56Z</dcterms:modified>
</cp:coreProperties>
</file>