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6" r:id="rId1"/>
  </p:sldMasterIdLst>
  <p:sldIdLst>
    <p:sldId id="258" r:id="rId2"/>
    <p:sldId id="27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8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1T21:34:35.1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9FA4B6E-D3AF-4328-96D4-1A9B971C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4EA0BBD-3D17-4A76-8241-EEB1B737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4069DEE-1A3F-4A42-A4EB-A47FCC14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23B4-15AD-4BA8-8AD6-2762B0F8E4BD}" type="datetimeFigureOut">
              <a:rPr lang="he-IL" smtClean="0"/>
              <a:t>ט"ז/אדר 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A8CD08B-EE3B-4112-B12D-AAE6CB3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A2F1E29-2F8C-4A24-9060-AC890D6C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64D3-B21B-4E0E-84EE-D47C4D2A79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76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7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ght, Human Rights, Human, Hands, Wrap, Protect">
            <a:extLst>
              <a:ext uri="{FF2B5EF4-FFF2-40B4-BE49-F238E27FC236}">
                <a16:creationId xmlns:a16="http://schemas.microsoft.com/office/drawing/2014/main" xmlns="" id="{BEA261C4-BE18-4234-A658-E7BA95319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r="-1" b="1023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4681FE0-4051-400B-A77F-017A6F0EA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e-IL" sz="10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זכויות האדם והאזרח</a:t>
            </a:r>
          </a:p>
        </p:txBody>
      </p:sp>
      <p:sp>
        <p:nvSpPr>
          <p:cNvPr id="193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B096F56-F74C-4AF0-B431-4308C304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963766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העיסוק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05DFFF"/>
          </a:solidFill>
          <a:ln w="38100" cap="rnd">
            <a:solidFill>
              <a:srgbClr val="05D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7262BAA-F088-4806-A0A3-5DC37916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he-IL" sz="2700" i="1" dirty="0" smtClean="0"/>
              <a:t>רז ושוהם</a:t>
            </a:r>
            <a:endParaRPr lang="en-US" sz="2700" i="1" dirty="0"/>
          </a:p>
        </p:txBody>
      </p:sp>
      <p:pic>
        <p:nvPicPr>
          <p:cNvPr id="13314" name="Picture 2" descr="Looking For A Job, Work, Silhouettes, Man, Employees">
            <a:extLst>
              <a:ext uri="{FF2B5EF4-FFF2-40B4-BE49-F238E27FC236}">
                <a16:creationId xmlns:a16="http://schemas.microsoft.com/office/drawing/2014/main" xmlns="" id="{3F349CE3-9BF5-4FBE-A03E-C990D2E43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r="1078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7E646B1-CDAE-454F-8C05-2493A563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ביטוי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37964FA-90C6-4F12-9EBF-E4CA359A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מירב ומעין בינדר</a:t>
            </a:r>
            <a:endParaRPr lang="he-IL" dirty="0"/>
          </a:p>
        </p:txBody>
      </p:sp>
      <p:pic>
        <p:nvPicPr>
          <p:cNvPr id="14338" name="Picture 2" descr="Amplification, Demo, Demonstration, Loud, Megaphone">
            <a:extLst>
              <a:ext uri="{FF2B5EF4-FFF2-40B4-BE49-F238E27FC236}">
                <a16:creationId xmlns:a16="http://schemas.microsoft.com/office/drawing/2014/main" xmlns="" id="{E74AE321-735A-4997-A107-92FBAA09C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24E674D-4AD2-41E0-8DBC-7BBAB125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20" y="613526"/>
            <a:ext cx="4376538" cy="195684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e-IL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המחשבה והמצפון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75F83"/>
          </a:solidFill>
          <a:ln w="38100" cap="rnd">
            <a:solidFill>
              <a:srgbClr val="475F8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FCC4499-86CB-46F7-81D2-7A344D34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000" dirty="0" smtClean="0"/>
              <a:t>רוני וגיתית</a:t>
            </a:r>
            <a:endParaRPr lang="he-IL" sz="3000" dirty="0"/>
          </a:p>
        </p:txBody>
      </p:sp>
      <p:pic>
        <p:nvPicPr>
          <p:cNvPr id="1026" name="Picture 2" descr="Compass, Orientation, Map, Address, North, South">
            <a:extLst>
              <a:ext uri="{FF2B5EF4-FFF2-40B4-BE49-F238E27FC236}">
                <a16:creationId xmlns:a16="http://schemas.microsoft.com/office/drawing/2014/main" xmlns="" id="{D1A74BC8-6F2A-4A09-9D2B-274F9E4A6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r="455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1505286-0EC8-4914-A4BE-8B06DEDF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770819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הזכות לשוויון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0CC7D8"/>
          </a:solidFill>
          <a:ln w="38100" cap="rnd">
            <a:solidFill>
              <a:srgbClr val="0CC7D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84945F51-5A40-4441-AB32-166B6990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500" dirty="0" smtClean="0"/>
              <a:t>נטע וחן ומיכל </a:t>
            </a:r>
            <a:endParaRPr lang="he-IL" sz="2500" dirty="0"/>
          </a:p>
        </p:txBody>
      </p:sp>
      <p:pic>
        <p:nvPicPr>
          <p:cNvPr id="2050" name="Picture 2" descr="Human, Observer, Exhibition, Photomontage, Faces">
            <a:extLst>
              <a:ext uri="{FF2B5EF4-FFF2-40B4-BE49-F238E27FC236}">
                <a16:creationId xmlns:a16="http://schemas.microsoft.com/office/drawing/2014/main" xmlns="" id="{F7A52F82-0182-4D10-974B-1BE1304D0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r="1372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FB03EE2-7308-4F48-8F3B-4025F6B7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הזכות לקניין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8A0C6"/>
          </a:solidFill>
          <a:ln w="38100" cap="rnd">
            <a:solidFill>
              <a:srgbClr val="78A0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FF9F502-0255-4262-BDDA-9A7D8738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</a:t>
            </a:r>
            <a:r>
              <a:rPr lang="he-IL" sz="3000" dirty="0" smtClean="0"/>
              <a:t>מעיין </a:t>
            </a:r>
            <a:r>
              <a:rPr lang="he-IL" sz="3000" dirty="0" err="1" smtClean="0"/>
              <a:t>וודגה</a:t>
            </a:r>
            <a:r>
              <a:rPr lang="he-IL" sz="3000" dirty="0" smtClean="0"/>
              <a:t> ואלה</a:t>
            </a:r>
            <a:endParaRPr lang="he-IL" sz="3000" dirty="0"/>
          </a:p>
        </p:txBody>
      </p:sp>
      <p:pic>
        <p:nvPicPr>
          <p:cNvPr id="6146" name="Picture 2" descr="מס רכוש תשחץ -">
            <a:extLst>
              <a:ext uri="{FF2B5EF4-FFF2-40B4-BE49-F238E27FC236}">
                <a16:creationId xmlns:a16="http://schemas.microsoft.com/office/drawing/2014/main" xmlns="" id="{06304488-B5E1-4AE5-86D5-F051AFC3B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הוראות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 smtClean="0"/>
              <a:t>הוסיפו שקופית עם הגדרה לזכות שלכן</a:t>
            </a:r>
          </a:p>
          <a:p>
            <a:pPr marL="0" indent="0" algn="r">
              <a:buNone/>
            </a:pPr>
            <a:r>
              <a:rPr lang="he-IL" dirty="0" smtClean="0"/>
              <a:t>וקישור לכתבה עדכנית שקשורה למימוש הזכות או אי מימוש</a:t>
            </a:r>
          </a:p>
          <a:p>
            <a:pPr marL="0" indent="0" algn="r">
              <a:buNone/>
            </a:pPr>
            <a:r>
              <a:rPr lang="he-IL" dirty="0" smtClean="0"/>
              <a:t>הוסיפו ממים שקשור לזכות </a:t>
            </a:r>
            <a:r>
              <a:rPr lang="en-US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5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5EB65"/>
          </a:solidFill>
          <a:ln w="38100" cap="rnd">
            <a:solidFill>
              <a:srgbClr val="F5EB6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09445CE-5AA9-497B-ABA0-401FABD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14" y="520969"/>
            <a:ext cx="4243589" cy="58160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2800" dirty="0" smtClean="0"/>
              <a:t>אורה ושרה</a:t>
            </a:r>
            <a:endParaRPr lang="he-IL" sz="2800" dirty="0"/>
          </a:p>
        </p:txBody>
      </p:sp>
      <p:pic>
        <p:nvPicPr>
          <p:cNvPr id="4098" name="Picture 2" descr="סימנים של כבוד – מגזין נתיב גיור">
            <a:extLst>
              <a:ext uri="{FF2B5EF4-FFF2-40B4-BE49-F238E27FC236}">
                <a16:creationId xmlns:a16="http://schemas.microsoft.com/office/drawing/2014/main" xmlns="" id="{81CBE9EE-BC6F-439C-9F0A-D6F5AD5DC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9" r="962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7E9EB8B-C815-4679-AE6E-BD9F0898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חיים וביטחון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E8A5A"/>
          </a:solidFill>
          <a:ln w="38100" cap="rnd">
            <a:solidFill>
              <a:srgbClr val="AE8A5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EA5DFAB-6D44-480B-A6F5-029E83E6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יעל בן ישי ואוריין</a:t>
            </a:r>
            <a:endParaRPr lang="he-IL" dirty="0"/>
          </a:p>
        </p:txBody>
      </p:sp>
      <p:pic>
        <p:nvPicPr>
          <p:cNvPr id="5122" name="Picture 2" descr="חדשות - צבא וביטחון nrg - ...קצינים בכירים: צה&quot;ל שב לימי">
            <a:extLst>
              <a:ext uri="{FF2B5EF4-FFF2-40B4-BE49-F238E27FC236}">
                <a16:creationId xmlns:a16="http://schemas.microsoft.com/office/drawing/2014/main" xmlns="" id="{0038167B-0B6D-477A-8FA3-CAD13211E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r="24560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F522626-23BF-439D-A819-4C9CF928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הליך הוגן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AA367"/>
          </a:solidFill>
          <a:ln w="38100" cap="rnd">
            <a:solidFill>
              <a:srgbClr val="CAA36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12387DF-4B63-497A-A5D9-7D8BF8E0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2915456"/>
            <a:ext cx="5058507" cy="3770569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he-IL" sz="2400" dirty="0" smtClean="0"/>
              <a:t>אביבה וצופיה</a:t>
            </a:r>
            <a:endParaRPr lang="he-IL" sz="2400" dirty="0"/>
          </a:p>
        </p:txBody>
      </p:sp>
      <p:pic>
        <p:nvPicPr>
          <p:cNvPr id="6146" name="Picture 2" descr="משפט מנהלי ורגולטורי – MjeLaw">
            <a:extLst>
              <a:ext uri="{FF2B5EF4-FFF2-40B4-BE49-F238E27FC236}">
                <a16:creationId xmlns:a16="http://schemas.microsoft.com/office/drawing/2014/main" xmlns="" id="{05005D89-6EAB-4E32-A380-75CAD12EE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r="592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FE81CB-9ABD-45A1-9DA1-31D4A70D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930210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הזכות לחירות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862DE"/>
          </a:solidFill>
          <a:ln w="38100" cap="rnd">
            <a:solidFill>
              <a:srgbClr val="9862D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E552922-FBA0-42CC-8651-8DE8CEE2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7538" cy="332066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2800" i="1" dirty="0" smtClean="0"/>
              <a:t>מעין וניבי</a:t>
            </a:r>
            <a:endParaRPr lang="en-US" sz="2800" i="1" dirty="0"/>
          </a:p>
        </p:txBody>
      </p:sp>
      <p:pic>
        <p:nvPicPr>
          <p:cNvPr id="7170" name="Picture 2" descr="Statue Of Liberty, Liberty, Liberate, Liberation">
            <a:extLst>
              <a:ext uri="{FF2B5EF4-FFF2-40B4-BE49-F238E27FC236}">
                <a16:creationId xmlns:a16="http://schemas.microsoft.com/office/drawing/2014/main" xmlns="" id="{A9E82714-5331-4C75-81B6-4FBFA9D9C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r="-2" b="1736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D44162A-BF10-4734-B631-57DC9D56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דת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25E50"/>
          </a:solidFill>
          <a:ln w="38100" cap="rnd">
            <a:solidFill>
              <a:srgbClr val="925E5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10468B3-21B5-444D-8F94-676C2CF4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smtClean="0"/>
              <a:t>נעם </a:t>
            </a:r>
            <a:r>
              <a:rPr lang="he-IL" dirty="0" err="1" smtClean="0"/>
              <a:t>יבגי</a:t>
            </a:r>
            <a:r>
              <a:rPr lang="he-IL" dirty="0" smtClean="0"/>
              <a:t> וענבל</a:t>
            </a:r>
            <a:endParaRPr lang="he-IL" dirty="0"/>
          </a:p>
        </p:txBody>
      </p:sp>
      <p:pic>
        <p:nvPicPr>
          <p:cNvPr id="10242" name="Picture 2" descr="להתפלל עם העבריינים - המכון הישראלי לדמוקרטיה">
            <a:extLst>
              <a:ext uri="{FF2B5EF4-FFF2-40B4-BE49-F238E27FC236}">
                <a16:creationId xmlns:a16="http://schemas.microsoft.com/office/drawing/2014/main" xmlns="" id="{3F59D5FC-E970-4096-BE5E-B4542E23A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r="536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8461091-5330-4221-B2F3-A18F9B1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e-I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מדת</a:t>
            </a: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E823C"/>
          </a:solidFill>
          <a:ln w="38100" cap="rnd">
            <a:solidFill>
              <a:srgbClr val="AE823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979D2D6-C9CC-48C0-BB87-64E1B97B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algn="r" rtl="1"/>
            <a:r>
              <a:rPr lang="he-IL" dirty="0" smtClean="0"/>
              <a:t>אילה וכנרת </a:t>
            </a:r>
            <a:endParaRPr lang="he-I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1266" name="Picture 2" descr="משרד עורכי דין בתל אביב - עו&quot;ד רועי סידי וג'קי סידי">
            <a:extLst>
              <a:ext uri="{FF2B5EF4-FFF2-40B4-BE49-F238E27FC236}">
                <a16:creationId xmlns:a16="http://schemas.microsoft.com/office/drawing/2014/main" xmlns="" id="{E28B6F22-2F11-4E4C-A5D4-877CA036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586598"/>
            <a:ext cx="5458968" cy="36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04F3E8F-0FBC-49EA-8E3F-B8AEDB47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871487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חופש התנועה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FD916"/>
          </a:solidFill>
          <a:ln w="38100" cap="rnd">
            <a:solidFill>
              <a:srgbClr val="EFD91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C00C95A-059C-4807-AC48-1B818D6F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i="1" dirty="0" smtClean="0"/>
              <a:t>אפרת וכרמל</a:t>
            </a:r>
            <a:endParaRPr lang="en-US" i="1" dirty="0"/>
          </a:p>
        </p:txBody>
      </p:sp>
      <p:pic>
        <p:nvPicPr>
          <p:cNvPr id="12290" name="Picture 2" descr="שירותי דרך וגרירה - בל">
            <a:extLst>
              <a:ext uri="{FF2B5EF4-FFF2-40B4-BE49-F238E27FC236}">
                <a16:creationId xmlns:a16="http://schemas.microsoft.com/office/drawing/2014/main" xmlns="" id="{3434BEED-3DA4-4DC6-B789-392E5B1D1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8422</TotalTime>
  <Words>77</Words>
  <Application>Microsoft Office PowerPoint</Application>
  <PresentationFormat>מסך רחב</PresentationFormat>
  <Paragraphs>28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Modern Love</vt:lpstr>
      <vt:lpstr>The Hand</vt:lpstr>
      <vt:lpstr>SketchyVTI</vt:lpstr>
      <vt:lpstr>זכויות האדם והאזרח</vt:lpstr>
      <vt:lpstr>הוראות</vt:lpstr>
      <vt:lpstr>מצגת של PowerPoint</vt:lpstr>
      <vt:lpstr>חיים וביטחון</vt:lpstr>
      <vt:lpstr>הליך הוגן</vt:lpstr>
      <vt:lpstr>הזכות לחירות</vt:lpstr>
      <vt:lpstr>חופש דת</vt:lpstr>
      <vt:lpstr>חופש מדת</vt:lpstr>
      <vt:lpstr>חופש התנועה</vt:lpstr>
      <vt:lpstr>חופש העיסוק</vt:lpstr>
      <vt:lpstr>חופש ביטוי</vt:lpstr>
      <vt:lpstr>חופש המחשבה והמצפון</vt:lpstr>
      <vt:lpstr>הזכות לשוויון</vt:lpstr>
      <vt:lpstr>הזכות לקניין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אזרחות תשפ"א</dc:title>
  <dc:creator>אוהד שקד</dc:creator>
  <cp:lastModifiedBy>Ronit</cp:lastModifiedBy>
  <cp:revision>11</cp:revision>
  <dcterms:created xsi:type="dcterms:W3CDTF">2020-07-27T09:03:44Z</dcterms:created>
  <dcterms:modified xsi:type="dcterms:W3CDTF">2024-04-01T13:00:11Z</dcterms:modified>
</cp:coreProperties>
</file>