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removePersonalInfoOnSave="1" saveSubsetFonts="1">
  <p:sldMasterIdLst>
    <p:sldMasterId id="2147483648" r:id="rId2"/>
  </p:sldMasterIdLst>
  <p:notesMasterIdLst>
    <p:notesMasterId r:id="rId81"/>
  </p:notesMasterIdLst>
  <p:handoutMasterIdLst>
    <p:handoutMasterId r:id="rId82"/>
  </p:handoutMasterIdLst>
  <p:sldIdLst>
    <p:sldId id="257" r:id="rId3"/>
    <p:sldId id="302" r:id="rId4"/>
    <p:sldId id="258" r:id="rId5"/>
    <p:sldId id="298" r:id="rId6"/>
    <p:sldId id="260" r:id="rId7"/>
    <p:sldId id="264" r:id="rId8"/>
    <p:sldId id="265" r:id="rId9"/>
    <p:sldId id="266" r:id="rId10"/>
    <p:sldId id="340" r:id="rId11"/>
    <p:sldId id="261" r:id="rId12"/>
    <p:sldId id="291" r:id="rId13"/>
    <p:sldId id="292" r:id="rId14"/>
    <p:sldId id="293" r:id="rId15"/>
    <p:sldId id="294" r:id="rId16"/>
    <p:sldId id="295" r:id="rId17"/>
    <p:sldId id="296" r:id="rId18"/>
    <p:sldId id="297" r:id="rId19"/>
    <p:sldId id="299" r:id="rId20"/>
    <p:sldId id="300" r:id="rId21"/>
    <p:sldId id="262" r:id="rId22"/>
    <p:sldId id="277" r:id="rId23"/>
    <p:sldId id="278" r:id="rId24"/>
    <p:sldId id="279" r:id="rId25"/>
    <p:sldId id="280" r:id="rId26"/>
    <p:sldId id="281" r:id="rId27"/>
    <p:sldId id="282" r:id="rId28"/>
    <p:sldId id="284" r:id="rId29"/>
    <p:sldId id="283" r:id="rId30"/>
    <p:sldId id="346" r:id="rId31"/>
    <p:sldId id="285" r:id="rId32"/>
    <p:sldId id="286" r:id="rId33"/>
    <p:sldId id="287" r:id="rId34"/>
    <p:sldId id="288" r:id="rId35"/>
    <p:sldId id="289" r:id="rId36"/>
    <p:sldId id="301" r:id="rId37"/>
    <p:sldId id="347" r:id="rId38"/>
    <p:sldId id="263" r:id="rId39"/>
    <p:sldId id="290" r:id="rId40"/>
    <p:sldId id="303" r:id="rId41"/>
    <p:sldId id="304" r:id="rId42"/>
    <p:sldId id="305" r:id="rId43"/>
    <p:sldId id="306" r:id="rId44"/>
    <p:sldId id="307" r:id="rId45"/>
    <p:sldId id="308" r:id="rId46"/>
    <p:sldId id="309" r:id="rId47"/>
    <p:sldId id="311" r:id="rId48"/>
    <p:sldId id="312" r:id="rId49"/>
    <p:sldId id="313" r:id="rId50"/>
    <p:sldId id="314" r:id="rId51"/>
    <p:sldId id="315" r:id="rId52"/>
    <p:sldId id="310" r:id="rId53"/>
    <p:sldId id="345" r:id="rId54"/>
    <p:sldId id="316" r:id="rId55"/>
    <p:sldId id="317" r:id="rId56"/>
    <p:sldId id="318" r:id="rId57"/>
    <p:sldId id="319" r:id="rId58"/>
    <p:sldId id="320" r:id="rId59"/>
    <p:sldId id="344" r:id="rId60"/>
    <p:sldId id="332" r:id="rId61"/>
    <p:sldId id="321" r:id="rId62"/>
    <p:sldId id="322" r:id="rId63"/>
    <p:sldId id="342" r:id="rId64"/>
    <p:sldId id="328" r:id="rId65"/>
    <p:sldId id="329" r:id="rId66"/>
    <p:sldId id="343" r:id="rId67"/>
    <p:sldId id="323" r:id="rId68"/>
    <p:sldId id="330" r:id="rId69"/>
    <p:sldId id="331" r:id="rId70"/>
    <p:sldId id="333" r:id="rId71"/>
    <p:sldId id="334" r:id="rId72"/>
    <p:sldId id="335" r:id="rId73"/>
    <p:sldId id="336" r:id="rId74"/>
    <p:sldId id="337" r:id="rId75"/>
    <p:sldId id="341" r:id="rId76"/>
    <p:sldId id="338" r:id="rId77"/>
    <p:sldId id="339" r:id="rId78"/>
    <p:sldId id="348" r:id="rId79"/>
    <p:sldId id="349" r:id="rId80"/>
  </p:sldIdLst>
  <p:sldSz cx="12188825" cy="6858000"/>
  <p:notesSz cx="6858000" cy="9144000"/>
  <p:custDataLst>
    <p:tags r:id="rId8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21">
          <p15:clr>
            <a:srgbClr val="A4A3A4"/>
          </p15:clr>
        </p15:guide>
        <p15:guide id="3" orient="horz" pos="1035">
          <p15:clr>
            <a:srgbClr val="A4A3A4"/>
          </p15:clr>
        </p15:guide>
        <p15:guide id="4" orient="horz" pos="3888">
          <p15:clr>
            <a:srgbClr val="A4A3A4"/>
          </p15:clr>
        </p15:guide>
        <p15:guide id="5" orient="horz" pos="2784">
          <p15:clr>
            <a:srgbClr val="A4A3A4"/>
          </p15:clr>
        </p15:guide>
        <p15:guide id="6" orient="horz" pos="432">
          <p15:clr>
            <a:srgbClr val="A4A3A4"/>
          </p15:clr>
        </p15:guide>
        <p15:guide id="7" orient="horz" pos="3648">
          <p15:clr>
            <a:srgbClr val="A4A3A4"/>
          </p15:clr>
        </p15:guide>
        <p15:guide id="8" pos="959">
          <p15:clr>
            <a:srgbClr val="A4A3A4"/>
          </p15:clr>
        </p15:guide>
        <p15:guide id="9" pos="6719">
          <p15:clr>
            <a:srgbClr val="A4A3A4"/>
          </p15:clr>
        </p15:guide>
        <p15:guide id="10" pos="719">
          <p15:clr>
            <a:srgbClr val="A4A3A4"/>
          </p15:clr>
        </p15:guide>
        <p15:guide id="11" pos="6959">
          <p15:clr>
            <a:srgbClr val="A4A3A4"/>
          </p15:clr>
        </p15:guide>
        <p15:guide id="12"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סגנון ביניים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סגנון ביניים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7" autoAdjust="0"/>
    <p:restoredTop sz="94660"/>
  </p:normalViewPr>
  <p:slideViewPr>
    <p:cSldViewPr showGuides="1">
      <p:cViewPr varScale="1">
        <p:scale>
          <a:sx n="75" d="100"/>
          <a:sy n="75" d="100"/>
        </p:scale>
        <p:origin x="318" y="60"/>
      </p:cViewPr>
      <p:guideLst>
        <p:guide orient="horz" pos="2160"/>
        <p:guide orient="horz" pos="921"/>
        <p:guide orient="horz" pos="1035"/>
        <p:guide orient="horz" pos="3888"/>
        <p:guide orient="horz" pos="2784"/>
        <p:guide orient="horz" pos="432"/>
        <p:guide orient="horz" pos="3648"/>
        <p:guide pos="959"/>
        <p:guide pos="6719"/>
        <p:guide pos="719"/>
        <p:guide pos="6959"/>
        <p:guide pos="3839"/>
      </p:guideLst>
    </p:cSldViewPr>
  </p:slideViewPr>
  <p:notesTextViewPr>
    <p:cViewPr>
      <p:scale>
        <a:sx n="1" d="1"/>
        <a:sy n="1" d="1"/>
      </p:scale>
      <p:origin x="0" y="0"/>
    </p:cViewPr>
  </p:notesTextViewPr>
  <p:notesViewPr>
    <p:cSldViewPr showGuides="1">
      <p:cViewPr varScale="1">
        <p:scale>
          <a:sx n="66" d="100"/>
          <a:sy n="66" d="100"/>
        </p:scale>
        <p:origin x="1998" y="9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presProps" Target="pres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notesMaster" Target="notesMasters/notesMaster1.xml"/><Relationship Id="rId86"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1.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tableStyles" Target="tableStyles.xml"/><Relationship Id="rId61" Type="http://schemas.openxmlformats.org/officeDocument/2006/relationships/slide" Target="slides/slide59.xml"/><Relationship Id="rId8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9C76B6-A2F3-4414-B7FD-CA7E1201826E}" type="doc">
      <dgm:prSet loTypeId="urn:microsoft.com/office/officeart/2005/8/layout/gear1" loCatId="process" qsTypeId="urn:microsoft.com/office/officeart/2005/8/quickstyle/3d1" qsCatId="3D" csTypeId="urn:microsoft.com/office/officeart/2005/8/colors/colorful5" csCatId="colorful" phldr="1"/>
      <dgm:spPr/>
    </dgm:pt>
    <dgm:pt modelId="{CF5165EE-34E2-4BB2-AE94-2932EB071DBC}">
      <dgm:prSet phldrT="[טקסט]" custT="1"/>
      <dgm:spPr/>
      <dgm:t>
        <a:bodyPr/>
        <a:lstStyle/>
        <a:p>
          <a:pPr rtl="1"/>
          <a:r>
            <a:rPr lang="he-IL" sz="4000" b="1" dirty="0"/>
            <a:t>ביטחון</a:t>
          </a:r>
        </a:p>
      </dgm:t>
    </dgm:pt>
    <dgm:pt modelId="{E90B193B-B6E3-492A-9309-1DC9158650CC}" type="parTrans" cxnId="{668A8CE2-4E6B-47CD-AF23-A230290DDAF1}">
      <dgm:prSet/>
      <dgm:spPr/>
      <dgm:t>
        <a:bodyPr/>
        <a:lstStyle/>
        <a:p>
          <a:pPr rtl="1"/>
          <a:endParaRPr lang="he-IL"/>
        </a:p>
      </dgm:t>
    </dgm:pt>
    <dgm:pt modelId="{0E96CF80-BC77-455F-B408-A4B88300945C}" type="sibTrans" cxnId="{668A8CE2-4E6B-47CD-AF23-A230290DDAF1}">
      <dgm:prSet/>
      <dgm:spPr/>
      <dgm:t>
        <a:bodyPr/>
        <a:lstStyle/>
        <a:p>
          <a:pPr rtl="1"/>
          <a:endParaRPr lang="he-IL"/>
        </a:p>
      </dgm:t>
    </dgm:pt>
    <dgm:pt modelId="{CF1280C1-F58A-41C5-8E42-B8D66FA1CB33}">
      <dgm:prSet phldrT="[טקסט]"/>
      <dgm:spPr/>
      <dgm:t>
        <a:bodyPr/>
        <a:lstStyle/>
        <a:p>
          <a:pPr rtl="1"/>
          <a:r>
            <a:rPr lang="he-IL" b="1" dirty="0"/>
            <a:t>התיישבות</a:t>
          </a:r>
        </a:p>
      </dgm:t>
    </dgm:pt>
    <dgm:pt modelId="{E3C77659-E97A-48DB-A74B-17D82DBD9481}" type="parTrans" cxnId="{4482D6FB-9BB9-474C-9E1F-90353165E7CE}">
      <dgm:prSet/>
      <dgm:spPr/>
      <dgm:t>
        <a:bodyPr/>
        <a:lstStyle/>
        <a:p>
          <a:pPr rtl="1"/>
          <a:endParaRPr lang="he-IL"/>
        </a:p>
      </dgm:t>
    </dgm:pt>
    <dgm:pt modelId="{3DBFD6D5-0B2C-4D70-A4A8-CD40D3D7ED9F}" type="sibTrans" cxnId="{4482D6FB-9BB9-474C-9E1F-90353165E7CE}">
      <dgm:prSet/>
      <dgm:spPr/>
      <dgm:t>
        <a:bodyPr/>
        <a:lstStyle/>
        <a:p>
          <a:pPr rtl="1"/>
          <a:endParaRPr lang="he-IL"/>
        </a:p>
      </dgm:t>
    </dgm:pt>
    <dgm:pt modelId="{95DFAD21-0781-4BA2-A372-0FFDE04D2679}">
      <dgm:prSet phldrT="[טקסט]" custT="1"/>
      <dgm:spPr/>
      <dgm:t>
        <a:bodyPr/>
        <a:lstStyle/>
        <a:p>
          <a:pPr rtl="1"/>
          <a:r>
            <a:rPr lang="he-IL" sz="3600" b="1" dirty="0"/>
            <a:t>עלייה</a:t>
          </a:r>
          <a:endParaRPr lang="he-IL" sz="2100" b="1" dirty="0"/>
        </a:p>
      </dgm:t>
    </dgm:pt>
    <dgm:pt modelId="{CB5B9B3F-CF7F-4658-A510-A4DFE6B8F6A3}" type="parTrans" cxnId="{8BBE8821-1189-4A31-A85E-F69777B952C7}">
      <dgm:prSet/>
      <dgm:spPr/>
      <dgm:t>
        <a:bodyPr/>
        <a:lstStyle/>
        <a:p>
          <a:pPr rtl="1"/>
          <a:endParaRPr lang="he-IL"/>
        </a:p>
      </dgm:t>
    </dgm:pt>
    <dgm:pt modelId="{8FDE6CB5-DD06-45D4-88D6-1FD859E4B5F7}" type="sibTrans" cxnId="{8BBE8821-1189-4A31-A85E-F69777B952C7}">
      <dgm:prSet/>
      <dgm:spPr/>
      <dgm:t>
        <a:bodyPr/>
        <a:lstStyle/>
        <a:p>
          <a:pPr rtl="1"/>
          <a:endParaRPr lang="he-IL"/>
        </a:p>
      </dgm:t>
    </dgm:pt>
    <dgm:pt modelId="{B26874F1-EDCD-421D-9062-635AEA4D4E9C}" type="pres">
      <dgm:prSet presAssocID="{579C76B6-A2F3-4414-B7FD-CA7E1201826E}" presName="composite" presStyleCnt="0">
        <dgm:presLayoutVars>
          <dgm:chMax val="3"/>
          <dgm:animLvl val="lvl"/>
          <dgm:resizeHandles val="exact"/>
        </dgm:presLayoutVars>
      </dgm:prSet>
      <dgm:spPr/>
    </dgm:pt>
    <dgm:pt modelId="{9129D95F-E581-4FF9-95E3-8419C9ECDD82}" type="pres">
      <dgm:prSet presAssocID="{CF5165EE-34E2-4BB2-AE94-2932EB071DBC}" presName="gear1" presStyleLbl="node1" presStyleIdx="0" presStyleCnt="3">
        <dgm:presLayoutVars>
          <dgm:chMax val="1"/>
          <dgm:bulletEnabled val="1"/>
        </dgm:presLayoutVars>
      </dgm:prSet>
      <dgm:spPr/>
      <dgm:t>
        <a:bodyPr/>
        <a:lstStyle/>
        <a:p>
          <a:pPr rtl="1"/>
          <a:endParaRPr lang="he-IL"/>
        </a:p>
      </dgm:t>
    </dgm:pt>
    <dgm:pt modelId="{69C27292-3412-444D-B27C-741B2D20D0F0}" type="pres">
      <dgm:prSet presAssocID="{CF5165EE-34E2-4BB2-AE94-2932EB071DBC}" presName="gear1srcNode" presStyleLbl="node1" presStyleIdx="0" presStyleCnt="3"/>
      <dgm:spPr/>
      <dgm:t>
        <a:bodyPr/>
        <a:lstStyle/>
        <a:p>
          <a:pPr rtl="1"/>
          <a:endParaRPr lang="he-IL"/>
        </a:p>
      </dgm:t>
    </dgm:pt>
    <dgm:pt modelId="{7C5FB9C6-05D4-4E77-B423-E3E5075776D0}" type="pres">
      <dgm:prSet presAssocID="{CF5165EE-34E2-4BB2-AE94-2932EB071DBC}" presName="gear1dstNode" presStyleLbl="node1" presStyleIdx="0" presStyleCnt="3"/>
      <dgm:spPr/>
      <dgm:t>
        <a:bodyPr/>
        <a:lstStyle/>
        <a:p>
          <a:pPr rtl="1"/>
          <a:endParaRPr lang="he-IL"/>
        </a:p>
      </dgm:t>
    </dgm:pt>
    <dgm:pt modelId="{A37BC70F-3F9E-406B-AABE-FB691EF2CB21}" type="pres">
      <dgm:prSet presAssocID="{CF1280C1-F58A-41C5-8E42-B8D66FA1CB33}" presName="gear2" presStyleLbl="node1" presStyleIdx="1" presStyleCnt="3">
        <dgm:presLayoutVars>
          <dgm:chMax val="1"/>
          <dgm:bulletEnabled val="1"/>
        </dgm:presLayoutVars>
      </dgm:prSet>
      <dgm:spPr/>
      <dgm:t>
        <a:bodyPr/>
        <a:lstStyle/>
        <a:p>
          <a:pPr rtl="1"/>
          <a:endParaRPr lang="he-IL"/>
        </a:p>
      </dgm:t>
    </dgm:pt>
    <dgm:pt modelId="{52945F53-FD92-4F37-AB35-E088EFDF2C46}" type="pres">
      <dgm:prSet presAssocID="{CF1280C1-F58A-41C5-8E42-B8D66FA1CB33}" presName="gear2srcNode" presStyleLbl="node1" presStyleIdx="1" presStyleCnt="3"/>
      <dgm:spPr/>
      <dgm:t>
        <a:bodyPr/>
        <a:lstStyle/>
        <a:p>
          <a:pPr rtl="1"/>
          <a:endParaRPr lang="he-IL"/>
        </a:p>
      </dgm:t>
    </dgm:pt>
    <dgm:pt modelId="{4A33697A-64CB-4081-A4DC-40288088BBCA}" type="pres">
      <dgm:prSet presAssocID="{CF1280C1-F58A-41C5-8E42-B8D66FA1CB33}" presName="gear2dstNode" presStyleLbl="node1" presStyleIdx="1" presStyleCnt="3"/>
      <dgm:spPr/>
      <dgm:t>
        <a:bodyPr/>
        <a:lstStyle/>
        <a:p>
          <a:pPr rtl="1"/>
          <a:endParaRPr lang="he-IL"/>
        </a:p>
      </dgm:t>
    </dgm:pt>
    <dgm:pt modelId="{B7D8E601-2035-4262-8280-4EC774529893}" type="pres">
      <dgm:prSet presAssocID="{95DFAD21-0781-4BA2-A372-0FFDE04D2679}" presName="gear3" presStyleLbl="node1" presStyleIdx="2" presStyleCnt="3"/>
      <dgm:spPr/>
      <dgm:t>
        <a:bodyPr/>
        <a:lstStyle/>
        <a:p>
          <a:pPr rtl="1"/>
          <a:endParaRPr lang="he-IL"/>
        </a:p>
      </dgm:t>
    </dgm:pt>
    <dgm:pt modelId="{A73F3D13-72B1-4201-A97A-77347DA696D6}" type="pres">
      <dgm:prSet presAssocID="{95DFAD21-0781-4BA2-A372-0FFDE04D2679}" presName="gear3tx" presStyleLbl="node1" presStyleIdx="2" presStyleCnt="3">
        <dgm:presLayoutVars>
          <dgm:chMax val="1"/>
          <dgm:bulletEnabled val="1"/>
        </dgm:presLayoutVars>
      </dgm:prSet>
      <dgm:spPr/>
      <dgm:t>
        <a:bodyPr/>
        <a:lstStyle/>
        <a:p>
          <a:pPr rtl="1"/>
          <a:endParaRPr lang="he-IL"/>
        </a:p>
      </dgm:t>
    </dgm:pt>
    <dgm:pt modelId="{183B5B93-C881-4E7B-9CBD-CAD3C76C7E65}" type="pres">
      <dgm:prSet presAssocID="{95DFAD21-0781-4BA2-A372-0FFDE04D2679}" presName="gear3srcNode" presStyleLbl="node1" presStyleIdx="2" presStyleCnt="3"/>
      <dgm:spPr/>
      <dgm:t>
        <a:bodyPr/>
        <a:lstStyle/>
        <a:p>
          <a:pPr rtl="1"/>
          <a:endParaRPr lang="he-IL"/>
        </a:p>
      </dgm:t>
    </dgm:pt>
    <dgm:pt modelId="{6783FD50-5477-476C-BCD2-8036D8208A5B}" type="pres">
      <dgm:prSet presAssocID="{95DFAD21-0781-4BA2-A372-0FFDE04D2679}" presName="gear3dstNode" presStyleLbl="node1" presStyleIdx="2" presStyleCnt="3"/>
      <dgm:spPr/>
      <dgm:t>
        <a:bodyPr/>
        <a:lstStyle/>
        <a:p>
          <a:pPr rtl="1"/>
          <a:endParaRPr lang="he-IL"/>
        </a:p>
      </dgm:t>
    </dgm:pt>
    <dgm:pt modelId="{1C05150F-99B8-4A00-B64B-3BB52B1A667B}" type="pres">
      <dgm:prSet presAssocID="{0E96CF80-BC77-455F-B408-A4B88300945C}" presName="connector1" presStyleLbl="sibTrans2D1" presStyleIdx="0" presStyleCnt="3"/>
      <dgm:spPr/>
      <dgm:t>
        <a:bodyPr/>
        <a:lstStyle/>
        <a:p>
          <a:pPr rtl="1"/>
          <a:endParaRPr lang="he-IL"/>
        </a:p>
      </dgm:t>
    </dgm:pt>
    <dgm:pt modelId="{9464CFA7-82D4-4292-A5D6-2A61A66B3A4C}" type="pres">
      <dgm:prSet presAssocID="{3DBFD6D5-0B2C-4D70-A4A8-CD40D3D7ED9F}" presName="connector2" presStyleLbl="sibTrans2D1" presStyleIdx="1" presStyleCnt="3"/>
      <dgm:spPr/>
      <dgm:t>
        <a:bodyPr/>
        <a:lstStyle/>
        <a:p>
          <a:pPr rtl="1"/>
          <a:endParaRPr lang="he-IL"/>
        </a:p>
      </dgm:t>
    </dgm:pt>
    <dgm:pt modelId="{EA64932D-F12F-429A-8B66-6E216636F64D}" type="pres">
      <dgm:prSet presAssocID="{8FDE6CB5-DD06-45D4-88D6-1FD859E4B5F7}" presName="connector3" presStyleLbl="sibTrans2D1" presStyleIdx="2" presStyleCnt="3"/>
      <dgm:spPr/>
      <dgm:t>
        <a:bodyPr/>
        <a:lstStyle/>
        <a:p>
          <a:pPr rtl="1"/>
          <a:endParaRPr lang="he-IL"/>
        </a:p>
      </dgm:t>
    </dgm:pt>
  </dgm:ptLst>
  <dgm:cxnLst>
    <dgm:cxn modelId="{58A6CABB-47AE-4985-B5A6-3E419C49B2F8}" type="presOf" srcId="{95DFAD21-0781-4BA2-A372-0FFDE04D2679}" destId="{B7D8E601-2035-4262-8280-4EC774529893}" srcOrd="0" destOrd="0" presId="urn:microsoft.com/office/officeart/2005/8/layout/gear1"/>
    <dgm:cxn modelId="{456B29D5-0A26-4D58-87A1-FE10A32FBBCF}" type="presOf" srcId="{CF1280C1-F58A-41C5-8E42-B8D66FA1CB33}" destId="{A37BC70F-3F9E-406B-AABE-FB691EF2CB21}" srcOrd="0" destOrd="0" presId="urn:microsoft.com/office/officeart/2005/8/layout/gear1"/>
    <dgm:cxn modelId="{FDCC7BD6-DE64-4FF0-BA45-FD2402BAF694}" type="presOf" srcId="{95DFAD21-0781-4BA2-A372-0FFDE04D2679}" destId="{183B5B93-C881-4E7B-9CBD-CAD3C76C7E65}" srcOrd="2" destOrd="0" presId="urn:microsoft.com/office/officeart/2005/8/layout/gear1"/>
    <dgm:cxn modelId="{8C62C9C0-CFAC-4B47-AD72-46F91769142E}" type="presOf" srcId="{CF5165EE-34E2-4BB2-AE94-2932EB071DBC}" destId="{69C27292-3412-444D-B27C-741B2D20D0F0}" srcOrd="1" destOrd="0" presId="urn:microsoft.com/office/officeart/2005/8/layout/gear1"/>
    <dgm:cxn modelId="{26F00CC3-E0E7-4DE6-8129-C7BB342C4AD0}" type="presOf" srcId="{CF5165EE-34E2-4BB2-AE94-2932EB071DBC}" destId="{9129D95F-E581-4FF9-95E3-8419C9ECDD82}" srcOrd="0" destOrd="0" presId="urn:microsoft.com/office/officeart/2005/8/layout/gear1"/>
    <dgm:cxn modelId="{8BBE8821-1189-4A31-A85E-F69777B952C7}" srcId="{579C76B6-A2F3-4414-B7FD-CA7E1201826E}" destId="{95DFAD21-0781-4BA2-A372-0FFDE04D2679}" srcOrd="2" destOrd="0" parTransId="{CB5B9B3F-CF7F-4658-A510-A4DFE6B8F6A3}" sibTransId="{8FDE6CB5-DD06-45D4-88D6-1FD859E4B5F7}"/>
    <dgm:cxn modelId="{967DC040-C9C6-4AC7-A424-EE875B02738A}" type="presOf" srcId="{8FDE6CB5-DD06-45D4-88D6-1FD859E4B5F7}" destId="{EA64932D-F12F-429A-8B66-6E216636F64D}" srcOrd="0" destOrd="0" presId="urn:microsoft.com/office/officeart/2005/8/layout/gear1"/>
    <dgm:cxn modelId="{4482D6FB-9BB9-474C-9E1F-90353165E7CE}" srcId="{579C76B6-A2F3-4414-B7FD-CA7E1201826E}" destId="{CF1280C1-F58A-41C5-8E42-B8D66FA1CB33}" srcOrd="1" destOrd="0" parTransId="{E3C77659-E97A-48DB-A74B-17D82DBD9481}" sibTransId="{3DBFD6D5-0B2C-4D70-A4A8-CD40D3D7ED9F}"/>
    <dgm:cxn modelId="{AB27556D-A99F-4F55-9E0F-37E290AE271D}" type="presOf" srcId="{CF5165EE-34E2-4BB2-AE94-2932EB071DBC}" destId="{7C5FB9C6-05D4-4E77-B423-E3E5075776D0}" srcOrd="2" destOrd="0" presId="urn:microsoft.com/office/officeart/2005/8/layout/gear1"/>
    <dgm:cxn modelId="{533642AB-17DB-427A-B7A6-BFCC96C660A0}" type="presOf" srcId="{CF1280C1-F58A-41C5-8E42-B8D66FA1CB33}" destId="{52945F53-FD92-4F37-AB35-E088EFDF2C46}" srcOrd="1" destOrd="0" presId="urn:microsoft.com/office/officeart/2005/8/layout/gear1"/>
    <dgm:cxn modelId="{F8265B91-C633-47B1-8E8F-90BD6182972A}" type="presOf" srcId="{CF1280C1-F58A-41C5-8E42-B8D66FA1CB33}" destId="{4A33697A-64CB-4081-A4DC-40288088BBCA}" srcOrd="2" destOrd="0" presId="urn:microsoft.com/office/officeart/2005/8/layout/gear1"/>
    <dgm:cxn modelId="{FD7349E5-B524-4A16-974F-86C869E5F4AC}" type="presOf" srcId="{0E96CF80-BC77-455F-B408-A4B88300945C}" destId="{1C05150F-99B8-4A00-B64B-3BB52B1A667B}" srcOrd="0" destOrd="0" presId="urn:microsoft.com/office/officeart/2005/8/layout/gear1"/>
    <dgm:cxn modelId="{668A8CE2-4E6B-47CD-AF23-A230290DDAF1}" srcId="{579C76B6-A2F3-4414-B7FD-CA7E1201826E}" destId="{CF5165EE-34E2-4BB2-AE94-2932EB071DBC}" srcOrd="0" destOrd="0" parTransId="{E90B193B-B6E3-492A-9309-1DC9158650CC}" sibTransId="{0E96CF80-BC77-455F-B408-A4B88300945C}"/>
    <dgm:cxn modelId="{2B0C591C-7B93-4624-ACBA-EE9A845EF54B}" type="presOf" srcId="{3DBFD6D5-0B2C-4D70-A4A8-CD40D3D7ED9F}" destId="{9464CFA7-82D4-4292-A5D6-2A61A66B3A4C}" srcOrd="0" destOrd="0" presId="urn:microsoft.com/office/officeart/2005/8/layout/gear1"/>
    <dgm:cxn modelId="{79CD542B-24BD-46D7-B727-BE6D169B4379}" type="presOf" srcId="{579C76B6-A2F3-4414-B7FD-CA7E1201826E}" destId="{B26874F1-EDCD-421D-9062-635AEA4D4E9C}" srcOrd="0" destOrd="0" presId="urn:microsoft.com/office/officeart/2005/8/layout/gear1"/>
    <dgm:cxn modelId="{EB77077C-1DBF-4FF0-81DA-1A39E116286E}" type="presOf" srcId="{95DFAD21-0781-4BA2-A372-0FFDE04D2679}" destId="{6783FD50-5477-476C-BCD2-8036D8208A5B}" srcOrd="3" destOrd="0" presId="urn:microsoft.com/office/officeart/2005/8/layout/gear1"/>
    <dgm:cxn modelId="{11CF29CE-4182-4396-AC1D-26130F974EB2}" type="presOf" srcId="{95DFAD21-0781-4BA2-A372-0FFDE04D2679}" destId="{A73F3D13-72B1-4201-A97A-77347DA696D6}" srcOrd="1" destOrd="0" presId="urn:microsoft.com/office/officeart/2005/8/layout/gear1"/>
    <dgm:cxn modelId="{4608425F-89F3-4279-9AED-190EA7AEC489}" type="presParOf" srcId="{B26874F1-EDCD-421D-9062-635AEA4D4E9C}" destId="{9129D95F-E581-4FF9-95E3-8419C9ECDD82}" srcOrd="0" destOrd="0" presId="urn:microsoft.com/office/officeart/2005/8/layout/gear1"/>
    <dgm:cxn modelId="{8B41E28D-1E8F-4335-87A0-6988B2667555}" type="presParOf" srcId="{B26874F1-EDCD-421D-9062-635AEA4D4E9C}" destId="{69C27292-3412-444D-B27C-741B2D20D0F0}" srcOrd="1" destOrd="0" presId="urn:microsoft.com/office/officeart/2005/8/layout/gear1"/>
    <dgm:cxn modelId="{9DD64E1A-DF15-4B1D-B78D-7E97D2561506}" type="presParOf" srcId="{B26874F1-EDCD-421D-9062-635AEA4D4E9C}" destId="{7C5FB9C6-05D4-4E77-B423-E3E5075776D0}" srcOrd="2" destOrd="0" presId="urn:microsoft.com/office/officeart/2005/8/layout/gear1"/>
    <dgm:cxn modelId="{5AB2925E-666F-4797-832E-49BD2AEFCF53}" type="presParOf" srcId="{B26874F1-EDCD-421D-9062-635AEA4D4E9C}" destId="{A37BC70F-3F9E-406B-AABE-FB691EF2CB21}" srcOrd="3" destOrd="0" presId="urn:microsoft.com/office/officeart/2005/8/layout/gear1"/>
    <dgm:cxn modelId="{87640BF2-DFD9-43F7-94FC-72F9A410B7D8}" type="presParOf" srcId="{B26874F1-EDCD-421D-9062-635AEA4D4E9C}" destId="{52945F53-FD92-4F37-AB35-E088EFDF2C46}" srcOrd="4" destOrd="0" presId="urn:microsoft.com/office/officeart/2005/8/layout/gear1"/>
    <dgm:cxn modelId="{06B23FF7-BF17-4499-8E13-9B3D1EFD26FC}" type="presParOf" srcId="{B26874F1-EDCD-421D-9062-635AEA4D4E9C}" destId="{4A33697A-64CB-4081-A4DC-40288088BBCA}" srcOrd="5" destOrd="0" presId="urn:microsoft.com/office/officeart/2005/8/layout/gear1"/>
    <dgm:cxn modelId="{8EAFC920-2D1A-461F-8D59-CC367FA79435}" type="presParOf" srcId="{B26874F1-EDCD-421D-9062-635AEA4D4E9C}" destId="{B7D8E601-2035-4262-8280-4EC774529893}" srcOrd="6" destOrd="0" presId="urn:microsoft.com/office/officeart/2005/8/layout/gear1"/>
    <dgm:cxn modelId="{7F9C3F44-4C04-4A28-A532-D72A8149F926}" type="presParOf" srcId="{B26874F1-EDCD-421D-9062-635AEA4D4E9C}" destId="{A73F3D13-72B1-4201-A97A-77347DA696D6}" srcOrd="7" destOrd="0" presId="urn:microsoft.com/office/officeart/2005/8/layout/gear1"/>
    <dgm:cxn modelId="{B4FBD769-250D-4A94-9BC2-28E2A9B5796E}" type="presParOf" srcId="{B26874F1-EDCD-421D-9062-635AEA4D4E9C}" destId="{183B5B93-C881-4E7B-9CBD-CAD3C76C7E65}" srcOrd="8" destOrd="0" presId="urn:microsoft.com/office/officeart/2005/8/layout/gear1"/>
    <dgm:cxn modelId="{B57B1DC8-A782-4E45-99FA-1CCBEF381585}" type="presParOf" srcId="{B26874F1-EDCD-421D-9062-635AEA4D4E9C}" destId="{6783FD50-5477-476C-BCD2-8036D8208A5B}" srcOrd="9" destOrd="0" presId="urn:microsoft.com/office/officeart/2005/8/layout/gear1"/>
    <dgm:cxn modelId="{06355BF0-0978-4CC5-9A1E-5CCDBE1FC595}" type="presParOf" srcId="{B26874F1-EDCD-421D-9062-635AEA4D4E9C}" destId="{1C05150F-99B8-4A00-B64B-3BB52B1A667B}" srcOrd="10" destOrd="0" presId="urn:microsoft.com/office/officeart/2005/8/layout/gear1"/>
    <dgm:cxn modelId="{2B4BD444-46CC-4731-A703-703E6AD97EC0}" type="presParOf" srcId="{B26874F1-EDCD-421D-9062-635AEA4D4E9C}" destId="{9464CFA7-82D4-4292-A5D6-2A61A66B3A4C}" srcOrd="11" destOrd="0" presId="urn:microsoft.com/office/officeart/2005/8/layout/gear1"/>
    <dgm:cxn modelId="{9DB5E51F-ABC2-4C85-A30C-35D35E243BBB}" type="presParOf" srcId="{B26874F1-EDCD-421D-9062-635AEA4D4E9C}" destId="{EA64932D-F12F-429A-8B66-6E216636F64D}"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כותרת עליונה 1"/>
          <p:cNvSpPr>
            <a:spLocks noGrp="1"/>
          </p:cNvSpPr>
          <p:nvPr>
            <p:ph type="hdr" sz="quarter"/>
          </p:nvPr>
        </p:nvSpPr>
        <p:spPr>
          <a:xfrm>
            <a:off x="0" y="0"/>
            <a:ext cx="2971800" cy="458788"/>
          </a:xfrm>
          <a:prstGeom prst="rect">
            <a:avLst/>
          </a:prstGeom>
        </p:spPr>
        <p:txBody>
          <a:bodyPr vert="horz" lIns="91440" tIns="45720" rIns="91440" bIns="45720" rtlCol="1"/>
          <a:lstStyle>
            <a:lvl1pPr algn="r" latinLnBrk="0">
              <a:defRPr lang="he-IL" sz="1200"/>
            </a:lvl1pPr>
          </a:lstStyle>
          <a:p>
            <a:pPr algn="r" rtl="1"/>
            <a:endParaRPr lang="he-IL"/>
          </a:p>
        </p:txBody>
      </p:sp>
      <p:sp>
        <p:nvSpPr>
          <p:cNvPr id="3" name="מציין מיקום תאריך 2"/>
          <p:cNvSpPr>
            <a:spLocks noGrp="1"/>
          </p:cNvSpPr>
          <p:nvPr>
            <p:ph type="dt" sz="quarter" idx="1"/>
          </p:nvPr>
        </p:nvSpPr>
        <p:spPr>
          <a:xfrm>
            <a:off x="3884613" y="0"/>
            <a:ext cx="2971800" cy="458788"/>
          </a:xfrm>
          <a:prstGeom prst="rect">
            <a:avLst/>
          </a:prstGeom>
        </p:spPr>
        <p:txBody>
          <a:bodyPr vert="horz" lIns="91440" tIns="45720" rIns="91440" bIns="45720" rtlCol="1"/>
          <a:lstStyle>
            <a:lvl1pPr algn="r" latinLnBrk="0">
              <a:defRPr lang="he-IL" sz="1200"/>
            </a:lvl1pPr>
          </a:lstStyle>
          <a:p>
            <a:pPr algn="r" rtl="1"/>
            <a:fld id="{FF16D341-6D40-498C-B355-1A6B10FB4029}" type="datetimeFigureOut">
              <a:rPr lang="he-IL"/>
              <a:t>א'/חשון/תשפ"א</a:t>
            </a:fld>
            <a:endParaRPr lang="he-IL"/>
          </a:p>
        </p:txBody>
      </p:sp>
      <p:sp>
        <p:nvSpPr>
          <p:cNvPr id="4" name="מציין מיקום כותרת תחתונה 3"/>
          <p:cNvSpPr>
            <a:spLocks noGrp="1"/>
          </p:cNvSpPr>
          <p:nvPr>
            <p:ph type="ftr" sz="quarter" idx="2"/>
          </p:nvPr>
        </p:nvSpPr>
        <p:spPr>
          <a:xfrm>
            <a:off x="0" y="8685213"/>
            <a:ext cx="2971800" cy="458787"/>
          </a:xfrm>
          <a:prstGeom prst="rect">
            <a:avLst/>
          </a:prstGeom>
        </p:spPr>
        <p:txBody>
          <a:bodyPr vert="horz" lIns="91440" tIns="45720" rIns="91440" bIns="45720" rtlCol="1" anchor="b"/>
          <a:lstStyle>
            <a:lvl1pPr algn="r" latinLnBrk="0">
              <a:defRPr lang="he-IL" sz="1200"/>
            </a:lvl1pPr>
          </a:lstStyle>
          <a:p>
            <a:pPr algn="r" rtl="1"/>
            <a:endParaRPr lang="he-IL"/>
          </a:p>
        </p:txBody>
      </p:sp>
      <p:sp>
        <p:nvSpPr>
          <p:cNvPr id="5" name="מציין מיקום מספר שקופית 4"/>
          <p:cNvSpPr>
            <a:spLocks noGrp="1"/>
          </p:cNvSpPr>
          <p:nvPr>
            <p:ph type="sldNum" sz="quarter" idx="3"/>
          </p:nvPr>
        </p:nvSpPr>
        <p:spPr>
          <a:xfrm>
            <a:off x="3884613" y="8685213"/>
            <a:ext cx="2971800" cy="458787"/>
          </a:xfrm>
          <a:prstGeom prst="rect">
            <a:avLst/>
          </a:prstGeom>
        </p:spPr>
        <p:txBody>
          <a:bodyPr vert="horz" lIns="91440" tIns="45720" rIns="91440" bIns="45720" rtlCol="1" anchor="b"/>
          <a:lstStyle>
            <a:lvl1pPr algn="r" latinLnBrk="0">
              <a:defRPr lang="he-IL" sz="1200"/>
            </a:lvl1pPr>
          </a:lstStyle>
          <a:p>
            <a:pPr algn="r" rtl="1"/>
            <a:fld id="{F3386A95-D0A4-44B9-98DA-3665758D8262}" type="slidenum">
              <a:rPr lang="he-IL"/>
              <a:t>‹#›</a:t>
            </a:fld>
            <a:endParaRPr lang="he-IL"/>
          </a:p>
        </p:txBody>
      </p:sp>
    </p:spTree>
    <p:extLst>
      <p:ext uri="{BB962C8B-B14F-4D97-AF65-F5344CB8AC3E}">
        <p14:creationId xmlns:p14="http://schemas.microsoft.com/office/powerpoint/2010/main" val="3469847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כותרת עליונה 1"/>
          <p:cNvSpPr>
            <a:spLocks noGrp="1"/>
          </p:cNvSpPr>
          <p:nvPr>
            <p:ph type="hdr" sz="quarter"/>
          </p:nvPr>
        </p:nvSpPr>
        <p:spPr>
          <a:xfrm>
            <a:off x="0" y="0"/>
            <a:ext cx="2971800" cy="457200"/>
          </a:xfrm>
          <a:prstGeom prst="rect">
            <a:avLst/>
          </a:prstGeom>
        </p:spPr>
        <p:txBody>
          <a:bodyPr vert="horz" lIns="91440" tIns="45720" rIns="91440" bIns="45720" rtlCol="1"/>
          <a:lstStyle>
            <a:lvl1pPr algn="r" latinLnBrk="0">
              <a:defRPr lang="he-IL" sz="1200"/>
            </a:lvl1pPr>
          </a:lstStyle>
          <a:p>
            <a:pPr algn="r" rtl="1"/>
            <a:endParaRPr lang="he-IL"/>
          </a:p>
        </p:txBody>
      </p:sp>
      <p:sp>
        <p:nvSpPr>
          <p:cNvPr id="3" name="מציין מיקום תאריך 2"/>
          <p:cNvSpPr>
            <a:spLocks noGrp="1"/>
          </p:cNvSpPr>
          <p:nvPr>
            <p:ph type="dt" idx="1"/>
          </p:nvPr>
        </p:nvSpPr>
        <p:spPr>
          <a:xfrm>
            <a:off x="3884613" y="0"/>
            <a:ext cx="2971800" cy="457200"/>
          </a:xfrm>
          <a:prstGeom prst="rect">
            <a:avLst/>
          </a:prstGeom>
        </p:spPr>
        <p:txBody>
          <a:bodyPr vert="horz" lIns="91440" tIns="45720" rIns="91440" bIns="45720" rtlCol="1"/>
          <a:lstStyle>
            <a:lvl1pPr algn="r" latinLnBrk="0">
              <a:defRPr lang="he-IL" sz="1200"/>
            </a:lvl1pPr>
          </a:lstStyle>
          <a:p>
            <a:pPr algn="r" rtl="1"/>
            <a:fld id="{B95E7497-3723-4859-BCC5-41DA474F1359}" type="datetimeFigureOut">
              <a:t>א'/חשון/תשפ"א</a:t>
            </a:fld>
            <a:endParaRPr lang="he-IL"/>
          </a:p>
        </p:txBody>
      </p:sp>
      <p:sp>
        <p:nvSpPr>
          <p:cNvPr id="4" name="מציין מיקום תמונת שקופית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1" anchor="ctr"/>
          <a:lstStyle/>
          <a:p>
            <a:pPr algn="r" rtl="1"/>
            <a:endParaRPr lang="he-IL"/>
          </a:p>
        </p:txBody>
      </p:sp>
      <p:sp>
        <p:nvSpPr>
          <p:cNvPr id="5" name="מציין מיקום הערו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lgn="r" rtl="1"/>
            <a:r>
              <a:rPr lang="he-IL"/>
              <a:t>לחץ כדי לערוך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p>
        </p:txBody>
      </p:sp>
      <p:sp>
        <p:nvSpPr>
          <p:cNvPr id="6" name="מציין מיקום כותרת תחתונה 5"/>
          <p:cNvSpPr>
            <a:spLocks noGrp="1"/>
          </p:cNvSpPr>
          <p:nvPr>
            <p:ph type="ftr" sz="quarter" idx="4"/>
          </p:nvPr>
        </p:nvSpPr>
        <p:spPr>
          <a:xfrm>
            <a:off x="0" y="8685213"/>
            <a:ext cx="2971800" cy="457200"/>
          </a:xfrm>
          <a:prstGeom prst="rect">
            <a:avLst/>
          </a:prstGeom>
        </p:spPr>
        <p:txBody>
          <a:bodyPr vert="horz" lIns="91440" tIns="45720" rIns="91440" bIns="45720" rtlCol="1" anchor="b"/>
          <a:lstStyle>
            <a:lvl1pPr algn="r" latinLnBrk="0">
              <a:defRPr lang="he-IL" sz="1200"/>
            </a:lvl1pPr>
          </a:lstStyle>
          <a:p>
            <a:pPr algn="r" rtl="1"/>
            <a:endParaRPr lang="he-IL"/>
          </a:p>
        </p:txBody>
      </p:sp>
      <p:sp>
        <p:nvSpPr>
          <p:cNvPr id="7" name="מציין מיקום מספר שקופית 6"/>
          <p:cNvSpPr>
            <a:spLocks noGrp="1"/>
          </p:cNvSpPr>
          <p:nvPr>
            <p:ph type="sldNum" sz="quarter" idx="5"/>
          </p:nvPr>
        </p:nvSpPr>
        <p:spPr>
          <a:xfrm>
            <a:off x="3884613" y="8685213"/>
            <a:ext cx="2971800" cy="457200"/>
          </a:xfrm>
          <a:prstGeom prst="rect">
            <a:avLst/>
          </a:prstGeom>
        </p:spPr>
        <p:txBody>
          <a:bodyPr vert="horz" lIns="91440" tIns="45720" rIns="91440" bIns="45720" rtlCol="1" anchor="b"/>
          <a:lstStyle>
            <a:lvl1pPr algn="r" latinLnBrk="0">
              <a:defRPr lang="he-IL" sz="1200"/>
            </a:lvl1pPr>
          </a:lstStyle>
          <a:p>
            <a:pPr algn="r" rtl="1"/>
            <a:fld id="{FC3821A9-1C31-4760-BDBC-9A0BA471B1B7}" type="slidenum">
              <a:t>‹#›</a:t>
            </a:fld>
            <a:endParaRPr lang="he-IL"/>
          </a:p>
        </p:txBody>
      </p:sp>
    </p:spTree>
    <p:extLst>
      <p:ext uri="{BB962C8B-B14F-4D97-AF65-F5344CB8AC3E}">
        <p14:creationId xmlns:p14="http://schemas.microsoft.com/office/powerpoint/2010/main" val="3322161373"/>
      </p:ext>
    </p:extLst>
  </p:cSld>
  <p:clrMap bg1="lt1" tx1="dk1" bg2="lt2" tx2="dk2" accent1="accent1" accent2="accent2" accent3="accent3" accent4="accent4" accent5="accent5" accent6="accent6" hlink="hlink" folHlink="folHlink"/>
  <p:notesStyle>
    <a:lvl1pPr marL="0" algn="r" defTabSz="914400" rtl="0" eaLnBrk="1" latinLnBrk="0" hangingPunct="1">
      <a:defRPr lang="he-IL" sz="1200" kern="1200">
        <a:solidFill>
          <a:schemeClr val="tx1"/>
        </a:solidFill>
        <a:latin typeface="+mn-lt"/>
        <a:ea typeface="+mn-ea"/>
        <a:cs typeface="+mn-cs"/>
      </a:defRPr>
    </a:lvl1pPr>
    <a:lvl2pPr marL="457200" algn="r" defTabSz="914400" rtl="0" eaLnBrk="1" latinLnBrk="0" hangingPunct="1">
      <a:defRPr lang="he-IL" sz="1200" kern="1200">
        <a:solidFill>
          <a:schemeClr val="tx1"/>
        </a:solidFill>
        <a:latin typeface="+mn-lt"/>
        <a:ea typeface="+mn-ea"/>
        <a:cs typeface="+mn-cs"/>
      </a:defRPr>
    </a:lvl2pPr>
    <a:lvl3pPr marL="914400" algn="r" defTabSz="914400" rtl="0" eaLnBrk="1" latinLnBrk="0" hangingPunct="1">
      <a:defRPr lang="he-IL" sz="1200" kern="1200">
        <a:solidFill>
          <a:schemeClr val="tx1"/>
        </a:solidFill>
        <a:latin typeface="+mn-lt"/>
        <a:ea typeface="+mn-ea"/>
        <a:cs typeface="+mn-cs"/>
      </a:defRPr>
    </a:lvl3pPr>
    <a:lvl4pPr marL="1371600" algn="r" defTabSz="914400" rtl="0" eaLnBrk="1" latinLnBrk="0" hangingPunct="1">
      <a:defRPr lang="he-IL" sz="1200" kern="1200">
        <a:solidFill>
          <a:schemeClr val="tx1"/>
        </a:solidFill>
        <a:latin typeface="+mn-lt"/>
        <a:ea typeface="+mn-ea"/>
        <a:cs typeface="+mn-cs"/>
      </a:defRPr>
    </a:lvl4pPr>
    <a:lvl5pPr marL="1828800" algn="r" defTabSz="914400" rtl="0" eaLnBrk="1" latinLnBrk="0" hangingPunct="1">
      <a:defRPr lang="he-IL" sz="1200" kern="1200">
        <a:solidFill>
          <a:schemeClr val="tx1"/>
        </a:solidFill>
        <a:latin typeface="+mn-lt"/>
        <a:ea typeface="+mn-ea"/>
        <a:cs typeface="+mn-cs"/>
      </a:defRPr>
    </a:lvl5pPr>
    <a:lvl6pPr marL="2286000" algn="r" defTabSz="914400" rtl="0" eaLnBrk="1" latinLnBrk="0" hangingPunct="1">
      <a:defRPr lang="he-IL" sz="1200" kern="1200">
        <a:solidFill>
          <a:schemeClr val="tx1"/>
        </a:solidFill>
        <a:latin typeface="+mn-lt"/>
        <a:ea typeface="+mn-ea"/>
        <a:cs typeface="+mn-cs"/>
      </a:defRPr>
    </a:lvl6pPr>
    <a:lvl7pPr marL="2743200" algn="r" defTabSz="914400" rtl="0" eaLnBrk="1" latinLnBrk="0" hangingPunct="1">
      <a:defRPr lang="he-IL" sz="1200" kern="1200">
        <a:solidFill>
          <a:schemeClr val="tx1"/>
        </a:solidFill>
        <a:latin typeface="+mn-lt"/>
        <a:ea typeface="+mn-ea"/>
        <a:cs typeface="+mn-cs"/>
      </a:defRPr>
    </a:lvl7pPr>
    <a:lvl8pPr marL="3200400" algn="r" defTabSz="914400" rtl="0" eaLnBrk="1" latinLnBrk="0" hangingPunct="1">
      <a:defRPr lang="he-IL" sz="1200" kern="1200">
        <a:solidFill>
          <a:schemeClr val="tx1"/>
        </a:solidFill>
        <a:latin typeface="+mn-lt"/>
        <a:ea typeface="+mn-ea"/>
        <a:cs typeface="+mn-cs"/>
      </a:defRPr>
    </a:lvl8pPr>
    <a:lvl9pPr marL="3657600" algn="r" defTabSz="914400" rtl="0" eaLnBrk="1" latinLnBrk="0" hangingPunct="1">
      <a:defRPr lang="he-IL"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2412" y="1643064"/>
            <a:ext cx="9144002" cy="2928936"/>
          </a:xfrm>
        </p:spPr>
        <p:txBody>
          <a:bodyPr anchor="b" anchorCtr="1">
            <a:noAutofit/>
          </a:bodyPr>
          <a:lstStyle>
            <a:lvl1pPr algn="r" latinLnBrk="0">
              <a:lnSpc>
                <a:spcPct val="80000"/>
              </a:lnSpc>
              <a:defRPr lang="he-IL" sz="6600">
                <a:solidFill>
                  <a:schemeClr val="tx1">
                    <a:lumMod val="75000"/>
                    <a:lumOff val="25000"/>
                  </a:schemeClr>
                </a:solidFill>
              </a:defRPr>
            </a:lvl1pPr>
          </a:lstStyle>
          <a:p>
            <a:pPr algn="r" rtl="1"/>
            <a:r>
              <a:rPr lang="he-IL"/>
              <a:t>לחץ כדי לערוך סגנון כותרת של תבנית בסיס</a:t>
            </a:r>
            <a:endParaRPr lang="he-IL" dirty="0"/>
          </a:p>
        </p:txBody>
      </p:sp>
      <p:sp>
        <p:nvSpPr>
          <p:cNvPr id="3" name="כותרת משנה 2"/>
          <p:cNvSpPr>
            <a:spLocks noGrp="1"/>
          </p:cNvSpPr>
          <p:nvPr>
            <p:ph type="subTitle" idx="1"/>
          </p:nvPr>
        </p:nvSpPr>
        <p:spPr>
          <a:xfrm>
            <a:off x="1522413" y="4572000"/>
            <a:ext cx="9144000" cy="1066799"/>
          </a:xfrm>
        </p:spPr>
        <p:txBody>
          <a:bodyPr anchor="t" anchorCtr="1">
            <a:normAutofit/>
          </a:bodyPr>
          <a:lstStyle>
            <a:lvl1pPr marL="0" indent="0" algn="r" latinLnBrk="0">
              <a:spcBef>
                <a:spcPts val="0"/>
              </a:spcBef>
              <a:buNone/>
              <a:defRPr lang="he-IL" sz="2400">
                <a:solidFill>
                  <a:schemeClr val="tx1">
                    <a:lumMod val="90000"/>
                    <a:lumOff val="10000"/>
                  </a:schemeClr>
                </a:solidFill>
              </a:defRPr>
            </a:lvl1pPr>
            <a:lvl2pPr marL="457200" indent="0" algn="r" latinLnBrk="0">
              <a:buNone/>
              <a:defRPr lang="he-IL">
                <a:solidFill>
                  <a:schemeClr val="tx1">
                    <a:tint val="75000"/>
                  </a:schemeClr>
                </a:solidFill>
              </a:defRPr>
            </a:lvl2pPr>
            <a:lvl3pPr marL="914400" indent="0" algn="r" latinLnBrk="0">
              <a:buNone/>
              <a:defRPr lang="he-IL">
                <a:solidFill>
                  <a:schemeClr val="tx1">
                    <a:tint val="75000"/>
                  </a:schemeClr>
                </a:solidFill>
              </a:defRPr>
            </a:lvl3pPr>
            <a:lvl4pPr marL="1371600" indent="0" algn="r" latinLnBrk="0">
              <a:buNone/>
              <a:defRPr lang="he-IL">
                <a:solidFill>
                  <a:schemeClr val="tx1">
                    <a:tint val="75000"/>
                  </a:schemeClr>
                </a:solidFill>
              </a:defRPr>
            </a:lvl4pPr>
            <a:lvl5pPr marL="1828800" indent="0" algn="r" latinLnBrk="0">
              <a:buNone/>
              <a:defRPr lang="he-IL">
                <a:solidFill>
                  <a:schemeClr val="tx1">
                    <a:tint val="75000"/>
                  </a:schemeClr>
                </a:solidFill>
              </a:defRPr>
            </a:lvl5pPr>
            <a:lvl6pPr marL="2286000" indent="0" algn="r" latinLnBrk="0">
              <a:buNone/>
              <a:defRPr lang="he-IL">
                <a:solidFill>
                  <a:schemeClr val="tx1">
                    <a:tint val="75000"/>
                  </a:schemeClr>
                </a:solidFill>
              </a:defRPr>
            </a:lvl6pPr>
            <a:lvl7pPr marL="2743200" indent="0" algn="r" latinLnBrk="0">
              <a:buNone/>
              <a:defRPr lang="he-IL">
                <a:solidFill>
                  <a:schemeClr val="tx1">
                    <a:tint val="75000"/>
                  </a:schemeClr>
                </a:solidFill>
              </a:defRPr>
            </a:lvl7pPr>
            <a:lvl8pPr marL="3200400" indent="0" algn="r" latinLnBrk="0">
              <a:buNone/>
              <a:defRPr lang="he-IL">
                <a:solidFill>
                  <a:schemeClr val="tx1">
                    <a:tint val="75000"/>
                  </a:schemeClr>
                </a:solidFill>
              </a:defRPr>
            </a:lvl8pPr>
            <a:lvl9pPr marL="3657600" indent="0" algn="r" latinLnBrk="0">
              <a:buNone/>
              <a:defRPr lang="he-IL">
                <a:solidFill>
                  <a:schemeClr val="tx1">
                    <a:tint val="75000"/>
                  </a:schemeClr>
                </a:solidFill>
              </a:defRPr>
            </a:lvl9pPr>
          </a:lstStyle>
          <a:p>
            <a:pPr algn="r" rtl="1"/>
            <a:r>
              <a:rPr lang="he-IL"/>
              <a:t>לחץ כדי לערוך סגנון כותרת משנה של תבנית בסיס</a:t>
            </a:r>
            <a:endParaRPr lang="he-IL" dirty="0"/>
          </a:p>
        </p:txBody>
      </p:sp>
      <p:sp>
        <p:nvSpPr>
          <p:cNvPr id="4" name="מציין מיקום תאריך 3"/>
          <p:cNvSpPr>
            <a:spLocks noGrp="1"/>
          </p:cNvSpPr>
          <p:nvPr>
            <p:ph type="dt" sz="half" idx="10"/>
          </p:nvPr>
        </p:nvSpPr>
        <p:spPr>
          <a:xfrm>
            <a:off x="2534580" y="6400801"/>
            <a:ext cx="1167659" cy="276226"/>
          </a:xfrm>
          <a:prstGeom prst="rect">
            <a:avLst/>
          </a:prstGeom>
        </p:spPr>
        <p:txBody>
          <a:bodyPr/>
          <a:lstStyle/>
          <a:p>
            <a:pPr algn="r" rtl="1"/>
            <a:fld id="{A753D76A-AFCE-4D96-B917-CBEF96F7D1EB}" type="datetimeFigureOut">
              <a:t>א'/חשון/תשפ"א</a:t>
            </a:fld>
            <a:endParaRPr lang="he-IL"/>
          </a:p>
        </p:txBody>
      </p:sp>
      <p:sp>
        <p:nvSpPr>
          <p:cNvPr id="5" name="מציין מיקום כותרת תחתונה 4"/>
          <p:cNvSpPr>
            <a:spLocks noGrp="1"/>
          </p:cNvSpPr>
          <p:nvPr>
            <p:ph type="ftr" sz="quarter" idx="11"/>
          </p:nvPr>
        </p:nvSpPr>
        <p:spPr>
          <a:xfrm>
            <a:off x="3870087" y="6400801"/>
            <a:ext cx="6796327" cy="276226"/>
          </a:xfrm>
          <a:prstGeom prst="rect">
            <a:avLst/>
          </a:prstGeom>
        </p:spPr>
        <p:txBody>
          <a:bodyPr/>
          <a:lstStyle/>
          <a:p>
            <a:pPr algn="r" rtl="1"/>
            <a:endParaRPr lang="he-IL"/>
          </a:p>
        </p:txBody>
      </p:sp>
      <p:sp>
        <p:nvSpPr>
          <p:cNvPr id="6" name="מציין מיקום מספר שקופית 5"/>
          <p:cNvSpPr>
            <a:spLocks noGrp="1"/>
          </p:cNvSpPr>
          <p:nvPr>
            <p:ph type="sldNum" sz="quarter" idx="12"/>
          </p:nvPr>
        </p:nvSpPr>
        <p:spPr/>
        <p:txBody>
          <a:bodyPr/>
          <a:lstStyle/>
          <a:p>
            <a:pPr algn="r" rtl="1"/>
            <a:fld id="{F25A965E-3C11-4F28-82DC-E30D63FAC43C}" type="slidenum">
              <a:t>‹#›</a:t>
            </a:fld>
            <a:endParaRPr lang="he-IL"/>
          </a:p>
        </p:txBody>
      </p:sp>
    </p:spTree>
    <p:extLst>
      <p:ext uri="{BB962C8B-B14F-4D97-AF65-F5344CB8AC3E}">
        <p14:creationId xmlns:p14="http://schemas.microsoft.com/office/powerpoint/2010/main" val="992594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1522414" y="319088"/>
            <a:ext cx="9144000" cy="1143000"/>
          </a:xfrm>
        </p:spPr>
        <p:txBody>
          <a:bodyPr/>
          <a:lstStyle>
            <a:lvl1pPr algn="r" latinLnBrk="0">
              <a:defRPr lang="he-IL"/>
            </a:lvl1pPr>
          </a:lstStyle>
          <a:p>
            <a:pPr algn="r" rtl="1"/>
            <a:r>
              <a:rPr lang="he-IL"/>
              <a:t>לחץ כדי לערוך סגנון כותרת של תבנית בסיס</a:t>
            </a:r>
            <a:endParaRPr lang="he-IL" dirty="0"/>
          </a:p>
        </p:txBody>
      </p:sp>
      <p:sp>
        <p:nvSpPr>
          <p:cNvPr id="3" name="מציין מיקום טקסט 2"/>
          <p:cNvSpPr>
            <a:spLocks noGrp="1"/>
          </p:cNvSpPr>
          <p:nvPr>
            <p:ph type="body" idx="1"/>
          </p:nvPr>
        </p:nvSpPr>
        <p:spPr>
          <a:xfrm>
            <a:off x="1522414" y="1624372"/>
            <a:ext cx="4480560" cy="737828"/>
          </a:xfrm>
        </p:spPr>
        <p:txBody>
          <a:bodyPr anchor="ctr"/>
          <a:lstStyle>
            <a:lvl1pPr marL="0" indent="0" algn="r" latinLnBrk="0">
              <a:spcBef>
                <a:spcPts val="0"/>
              </a:spcBef>
              <a:buNone/>
              <a:defRPr lang="he-IL" sz="2400" b="0">
                <a:solidFill>
                  <a:schemeClr val="tx1">
                    <a:lumMod val="75000"/>
                    <a:lumOff val="25000"/>
                  </a:schemeClr>
                </a:solidFill>
              </a:defRPr>
            </a:lvl1pPr>
            <a:lvl2pPr marL="457200" indent="0" algn="r" latinLnBrk="0">
              <a:buNone/>
              <a:defRPr lang="he-IL" sz="2000" b="1"/>
            </a:lvl2pPr>
            <a:lvl3pPr marL="914400" indent="0" algn="r" latinLnBrk="0">
              <a:buNone/>
              <a:defRPr lang="he-IL" sz="1800" b="1"/>
            </a:lvl3pPr>
            <a:lvl4pPr marL="1371600" indent="0" algn="r" latinLnBrk="0">
              <a:buNone/>
              <a:defRPr lang="he-IL" sz="1600" b="1"/>
            </a:lvl4pPr>
            <a:lvl5pPr marL="1828800" indent="0" algn="r" latinLnBrk="0">
              <a:buNone/>
              <a:defRPr lang="he-IL" sz="1600" b="1"/>
            </a:lvl5pPr>
            <a:lvl6pPr marL="2286000" indent="0" algn="r" latinLnBrk="0">
              <a:buNone/>
              <a:defRPr lang="he-IL" sz="1600" b="1"/>
            </a:lvl6pPr>
            <a:lvl7pPr marL="2743200" indent="0" algn="r" latinLnBrk="0">
              <a:buNone/>
              <a:defRPr lang="he-IL" sz="1600" b="1"/>
            </a:lvl7pPr>
            <a:lvl8pPr marL="3200400" indent="0" algn="r" latinLnBrk="0">
              <a:buNone/>
              <a:defRPr lang="he-IL" sz="1600" b="1"/>
            </a:lvl8pPr>
            <a:lvl9pPr marL="3657600" indent="0" algn="r" latinLnBrk="0">
              <a:buNone/>
              <a:defRPr lang="he-IL" sz="1600" b="1"/>
            </a:lvl9pPr>
          </a:lstStyle>
          <a:p>
            <a:pPr lvl="0" algn="r" rtl="1"/>
            <a:r>
              <a:rPr lang="he-IL"/>
              <a:t>ערוך סגנונות טקסט של תבנית בסיס</a:t>
            </a:r>
          </a:p>
        </p:txBody>
      </p:sp>
      <p:sp>
        <p:nvSpPr>
          <p:cNvPr id="4" name="מציין מיקום תוכן 3"/>
          <p:cNvSpPr>
            <a:spLocks noGrp="1"/>
          </p:cNvSpPr>
          <p:nvPr>
            <p:ph sz="half" idx="2"/>
          </p:nvPr>
        </p:nvSpPr>
        <p:spPr>
          <a:xfrm>
            <a:off x="1522414" y="2438400"/>
            <a:ext cx="4480560" cy="3733799"/>
          </a:xfrm>
        </p:spPr>
        <p:txBody>
          <a:bodyPr>
            <a:normAutofit/>
          </a:bodyPr>
          <a:lstStyle>
            <a:lvl1pPr algn="r" latinLnBrk="0">
              <a:defRPr lang="he-IL" sz="2000"/>
            </a:lvl1pPr>
            <a:lvl2pPr algn="r" latinLnBrk="0">
              <a:defRPr lang="he-IL" sz="1800"/>
            </a:lvl2pPr>
            <a:lvl3pPr algn="r" latinLnBrk="0">
              <a:defRPr lang="he-IL" sz="1600"/>
            </a:lvl3pPr>
            <a:lvl4pPr algn="r" latinLnBrk="0">
              <a:defRPr lang="he-IL" sz="1400"/>
            </a:lvl4pPr>
            <a:lvl5pPr algn="r" latinLnBrk="0">
              <a:defRPr lang="he-IL" sz="1400"/>
            </a:lvl5pPr>
            <a:lvl6pPr algn="r" latinLnBrk="0">
              <a:defRPr lang="he-IL" sz="1400"/>
            </a:lvl6pPr>
            <a:lvl7pPr algn="r" latinLnBrk="0">
              <a:defRPr lang="he-IL" sz="1400"/>
            </a:lvl7pPr>
            <a:lvl8pPr algn="r" latinLnBrk="0">
              <a:defRPr lang="he-IL" sz="1400"/>
            </a:lvl8pPr>
            <a:lvl9pPr algn="r" latinLnBrk="0">
              <a:defRPr lang="he-IL" sz="1400"/>
            </a:lvl9pPr>
          </a:lstStyle>
          <a:p>
            <a:pPr lvl="0" algn="r" rtl="1"/>
            <a:r>
              <a:rPr lang="he-IL"/>
              <a:t>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endParaRPr lang="he-IL" dirty="0"/>
          </a:p>
        </p:txBody>
      </p:sp>
      <p:sp>
        <p:nvSpPr>
          <p:cNvPr id="5" name="מציין מיקום טקסט 4"/>
          <p:cNvSpPr>
            <a:spLocks noGrp="1"/>
          </p:cNvSpPr>
          <p:nvPr>
            <p:ph type="body" sz="quarter" idx="3"/>
          </p:nvPr>
        </p:nvSpPr>
        <p:spPr>
          <a:xfrm>
            <a:off x="6185854" y="1624372"/>
            <a:ext cx="4480560" cy="737828"/>
          </a:xfrm>
        </p:spPr>
        <p:txBody>
          <a:bodyPr anchor="ctr"/>
          <a:lstStyle>
            <a:lvl1pPr marL="0" indent="0" algn="r" latinLnBrk="0">
              <a:spcBef>
                <a:spcPts val="0"/>
              </a:spcBef>
              <a:buNone/>
              <a:defRPr lang="he-IL" sz="2400" b="0">
                <a:solidFill>
                  <a:schemeClr val="tx1">
                    <a:lumMod val="75000"/>
                    <a:lumOff val="25000"/>
                  </a:schemeClr>
                </a:solidFill>
              </a:defRPr>
            </a:lvl1pPr>
            <a:lvl2pPr marL="457200" indent="0" algn="r" latinLnBrk="0">
              <a:buNone/>
              <a:defRPr lang="he-IL" sz="2000" b="1"/>
            </a:lvl2pPr>
            <a:lvl3pPr marL="914400" indent="0" algn="r" latinLnBrk="0">
              <a:buNone/>
              <a:defRPr lang="he-IL" sz="1800" b="1"/>
            </a:lvl3pPr>
            <a:lvl4pPr marL="1371600" indent="0" algn="r" latinLnBrk="0">
              <a:buNone/>
              <a:defRPr lang="he-IL" sz="1600" b="1"/>
            </a:lvl4pPr>
            <a:lvl5pPr marL="1828800" indent="0" algn="r" latinLnBrk="0">
              <a:buNone/>
              <a:defRPr lang="he-IL" sz="1600" b="1"/>
            </a:lvl5pPr>
            <a:lvl6pPr marL="2286000" indent="0" algn="r" latinLnBrk="0">
              <a:buNone/>
              <a:defRPr lang="he-IL" sz="1600" b="1"/>
            </a:lvl6pPr>
            <a:lvl7pPr marL="2743200" indent="0" algn="r" latinLnBrk="0">
              <a:buNone/>
              <a:defRPr lang="he-IL" sz="1600" b="1"/>
            </a:lvl7pPr>
            <a:lvl8pPr marL="3200400" indent="0" algn="r" latinLnBrk="0">
              <a:buNone/>
              <a:defRPr lang="he-IL" sz="1600" b="1"/>
            </a:lvl8pPr>
            <a:lvl9pPr marL="3657600" indent="0" algn="r" latinLnBrk="0">
              <a:buNone/>
              <a:defRPr lang="he-IL" sz="1600" b="1"/>
            </a:lvl9pPr>
          </a:lstStyle>
          <a:p>
            <a:pPr lvl="0" algn="r" rtl="1"/>
            <a:r>
              <a:rPr lang="he-IL"/>
              <a:t>ערוך סגנונות טקסט של תבנית בסיס</a:t>
            </a:r>
          </a:p>
        </p:txBody>
      </p:sp>
      <p:sp>
        <p:nvSpPr>
          <p:cNvPr id="6" name="מציין מיקום תוכן 5"/>
          <p:cNvSpPr>
            <a:spLocks noGrp="1"/>
          </p:cNvSpPr>
          <p:nvPr>
            <p:ph sz="quarter" idx="4"/>
          </p:nvPr>
        </p:nvSpPr>
        <p:spPr>
          <a:xfrm>
            <a:off x="6185854" y="2438400"/>
            <a:ext cx="4480560" cy="3733799"/>
          </a:xfrm>
        </p:spPr>
        <p:txBody>
          <a:bodyPr>
            <a:normAutofit/>
          </a:bodyPr>
          <a:lstStyle>
            <a:lvl1pPr algn="r" latinLnBrk="0">
              <a:defRPr lang="he-IL" sz="2000"/>
            </a:lvl1pPr>
            <a:lvl2pPr algn="r" latinLnBrk="0">
              <a:defRPr lang="he-IL" sz="1800"/>
            </a:lvl2pPr>
            <a:lvl3pPr algn="r" latinLnBrk="0">
              <a:defRPr lang="he-IL" sz="1600"/>
            </a:lvl3pPr>
            <a:lvl4pPr algn="r" latinLnBrk="0">
              <a:defRPr lang="he-IL" sz="1400"/>
            </a:lvl4pPr>
            <a:lvl5pPr algn="r" latinLnBrk="0">
              <a:defRPr lang="he-IL" sz="1400"/>
            </a:lvl5pPr>
            <a:lvl6pPr algn="r" latinLnBrk="0">
              <a:defRPr lang="he-IL" sz="1400"/>
            </a:lvl6pPr>
            <a:lvl7pPr algn="r" latinLnBrk="0">
              <a:defRPr lang="he-IL" sz="1400"/>
            </a:lvl7pPr>
            <a:lvl8pPr algn="r" latinLnBrk="0">
              <a:defRPr lang="he-IL" sz="1400"/>
            </a:lvl8pPr>
            <a:lvl9pPr algn="r" latinLnBrk="0">
              <a:defRPr lang="he-IL" sz="1400"/>
            </a:lvl9pPr>
          </a:lstStyle>
          <a:p>
            <a:pPr lvl="0" algn="r" rtl="1"/>
            <a:r>
              <a:rPr lang="he-IL"/>
              <a:t>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endParaRPr lang="he-IL" dirty="0"/>
          </a:p>
        </p:txBody>
      </p:sp>
      <p:sp>
        <p:nvSpPr>
          <p:cNvPr id="7" name="מציין מיקום תאריך 6"/>
          <p:cNvSpPr>
            <a:spLocks noGrp="1"/>
          </p:cNvSpPr>
          <p:nvPr>
            <p:ph type="dt" sz="half" idx="10"/>
          </p:nvPr>
        </p:nvSpPr>
        <p:spPr>
          <a:xfrm>
            <a:off x="2534580" y="6400801"/>
            <a:ext cx="1167659" cy="276226"/>
          </a:xfrm>
          <a:prstGeom prst="rect">
            <a:avLst/>
          </a:prstGeom>
        </p:spPr>
        <p:txBody>
          <a:bodyPr/>
          <a:lstStyle/>
          <a:p>
            <a:pPr algn="r" rtl="1"/>
            <a:fld id="{A753D76A-AFCE-4D96-B917-CBEF96F7D1EB}" type="datetimeFigureOut">
              <a:t>א'/חשון/תשפ"א</a:t>
            </a:fld>
            <a:endParaRPr lang="he-IL"/>
          </a:p>
        </p:txBody>
      </p:sp>
      <p:sp>
        <p:nvSpPr>
          <p:cNvPr id="8" name="מציין מיקום כותרת תחתונה 7"/>
          <p:cNvSpPr>
            <a:spLocks noGrp="1"/>
          </p:cNvSpPr>
          <p:nvPr>
            <p:ph type="ftr" sz="quarter" idx="11"/>
          </p:nvPr>
        </p:nvSpPr>
        <p:spPr>
          <a:xfrm>
            <a:off x="3870087" y="6400801"/>
            <a:ext cx="6796327" cy="276226"/>
          </a:xfrm>
          <a:prstGeom prst="rect">
            <a:avLst/>
          </a:prstGeom>
        </p:spPr>
        <p:txBody>
          <a:bodyPr/>
          <a:lstStyle/>
          <a:p>
            <a:pPr algn="r" rtl="1"/>
            <a:endParaRPr lang="he-IL"/>
          </a:p>
        </p:txBody>
      </p:sp>
      <p:sp>
        <p:nvSpPr>
          <p:cNvPr id="9" name="מציין מיקום מספר שקופית 8"/>
          <p:cNvSpPr>
            <a:spLocks noGrp="1"/>
          </p:cNvSpPr>
          <p:nvPr>
            <p:ph type="sldNum" sz="quarter" idx="12"/>
          </p:nvPr>
        </p:nvSpPr>
        <p:spPr/>
        <p:txBody>
          <a:bodyPr/>
          <a:lstStyle/>
          <a:p>
            <a:pPr algn="r" rtl="1"/>
            <a:fld id="{F25A965E-3C11-4F28-82DC-E30D63FAC43C}" type="slidenum">
              <a:t>‹#›</a:t>
            </a:fld>
            <a:endParaRPr lang="he-IL"/>
          </a:p>
        </p:txBody>
      </p:sp>
    </p:spTree>
    <p:extLst>
      <p:ext uri="{BB962C8B-B14F-4D97-AF65-F5344CB8AC3E}">
        <p14:creationId xmlns:p14="http://schemas.microsoft.com/office/powerpoint/2010/main" val="3424432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a:t>לחץ כדי לערוך סגנון כותרת של תבנית בסיס</a:t>
            </a:r>
            <a:endParaRPr lang="he-IL" dirty="0"/>
          </a:p>
        </p:txBody>
      </p:sp>
      <p:sp>
        <p:nvSpPr>
          <p:cNvPr id="3" name="מציין מיקום תאריך 2"/>
          <p:cNvSpPr>
            <a:spLocks noGrp="1"/>
          </p:cNvSpPr>
          <p:nvPr>
            <p:ph type="dt" sz="half" idx="10"/>
          </p:nvPr>
        </p:nvSpPr>
        <p:spPr>
          <a:xfrm>
            <a:off x="2534580" y="6400801"/>
            <a:ext cx="1167659" cy="276226"/>
          </a:xfrm>
          <a:prstGeom prst="rect">
            <a:avLst/>
          </a:prstGeom>
        </p:spPr>
        <p:txBody>
          <a:bodyPr/>
          <a:lstStyle/>
          <a:p>
            <a:pPr algn="r" rtl="1"/>
            <a:fld id="{A753D76A-AFCE-4D96-B917-CBEF96F7D1EB}" type="datetimeFigureOut">
              <a:t>א'/חשון/תשפ"א</a:t>
            </a:fld>
            <a:endParaRPr lang="he-IL" dirty="0"/>
          </a:p>
        </p:txBody>
      </p:sp>
      <p:sp>
        <p:nvSpPr>
          <p:cNvPr id="4" name="מציין מיקום כותרת תחתונה 3"/>
          <p:cNvSpPr>
            <a:spLocks noGrp="1"/>
          </p:cNvSpPr>
          <p:nvPr>
            <p:ph type="ftr" sz="quarter" idx="11"/>
          </p:nvPr>
        </p:nvSpPr>
        <p:spPr>
          <a:xfrm>
            <a:off x="3870087" y="6400801"/>
            <a:ext cx="6796327" cy="276226"/>
          </a:xfrm>
          <a:prstGeom prst="rect">
            <a:avLst/>
          </a:prstGeom>
        </p:spPr>
        <p:txBody>
          <a:bodyPr/>
          <a:lstStyle/>
          <a:p>
            <a:pPr algn="r" rtl="1"/>
            <a:endParaRPr lang="he-IL" dirty="0"/>
          </a:p>
        </p:txBody>
      </p:sp>
      <p:sp>
        <p:nvSpPr>
          <p:cNvPr id="5" name="מציין מיקום מספר שקופית 4"/>
          <p:cNvSpPr>
            <a:spLocks noGrp="1"/>
          </p:cNvSpPr>
          <p:nvPr>
            <p:ph type="sldNum" sz="quarter" idx="12"/>
          </p:nvPr>
        </p:nvSpPr>
        <p:spPr/>
        <p:txBody>
          <a:bodyPr/>
          <a:lstStyle/>
          <a:p>
            <a:pPr algn="r" rtl="1"/>
            <a:fld id="{F25A965E-3C11-4F28-82DC-E30D63FAC43C}" type="slidenum">
              <a:t>‹#›</a:t>
            </a:fld>
            <a:endParaRPr lang="he-IL" dirty="0"/>
          </a:p>
        </p:txBody>
      </p:sp>
    </p:spTree>
    <p:extLst>
      <p:ext uri="{BB962C8B-B14F-4D97-AF65-F5344CB8AC3E}">
        <p14:creationId xmlns:p14="http://schemas.microsoft.com/office/powerpoint/2010/main" val="844294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2" name="מציין מיקום תאריך 1"/>
          <p:cNvSpPr>
            <a:spLocks noGrp="1"/>
          </p:cNvSpPr>
          <p:nvPr>
            <p:ph type="dt" sz="half" idx="10"/>
          </p:nvPr>
        </p:nvSpPr>
        <p:spPr>
          <a:xfrm>
            <a:off x="2534580" y="6400801"/>
            <a:ext cx="1167659" cy="276226"/>
          </a:xfrm>
          <a:prstGeom prst="rect">
            <a:avLst/>
          </a:prstGeom>
        </p:spPr>
        <p:txBody>
          <a:bodyPr/>
          <a:lstStyle/>
          <a:p>
            <a:pPr algn="r" rtl="1"/>
            <a:fld id="{A753D76A-AFCE-4D96-B917-CBEF96F7D1EB}" type="datetimeFigureOut">
              <a:t>א'/חשון/תשפ"א</a:t>
            </a:fld>
            <a:endParaRPr lang="he-IL"/>
          </a:p>
        </p:txBody>
      </p:sp>
      <p:sp>
        <p:nvSpPr>
          <p:cNvPr id="3" name="מציין מיקום כותרת תחתונה 2"/>
          <p:cNvSpPr>
            <a:spLocks noGrp="1"/>
          </p:cNvSpPr>
          <p:nvPr>
            <p:ph type="ftr" sz="quarter" idx="11"/>
          </p:nvPr>
        </p:nvSpPr>
        <p:spPr>
          <a:xfrm>
            <a:off x="3870087" y="6400801"/>
            <a:ext cx="6796327" cy="276226"/>
          </a:xfrm>
          <a:prstGeom prst="rect">
            <a:avLst/>
          </a:prstGeom>
        </p:spPr>
        <p:txBody>
          <a:bodyPr/>
          <a:lstStyle/>
          <a:p>
            <a:pPr algn="r" rtl="1"/>
            <a:endParaRPr lang="he-IL" dirty="0"/>
          </a:p>
        </p:txBody>
      </p:sp>
      <p:sp>
        <p:nvSpPr>
          <p:cNvPr id="4" name="מציין מיקום מספר שקופית 3"/>
          <p:cNvSpPr>
            <a:spLocks noGrp="1"/>
          </p:cNvSpPr>
          <p:nvPr>
            <p:ph type="sldNum" sz="quarter" idx="12"/>
          </p:nvPr>
        </p:nvSpPr>
        <p:spPr/>
        <p:txBody>
          <a:bodyPr/>
          <a:lstStyle/>
          <a:p>
            <a:pPr algn="r" rtl="1"/>
            <a:fld id="{F25A965E-3C11-4F28-82DC-E30D63FAC43C}" type="slidenum">
              <a:t>‹#›</a:t>
            </a:fld>
            <a:endParaRPr lang="he-IL"/>
          </a:p>
        </p:txBody>
      </p:sp>
      <p:sp>
        <p:nvSpPr>
          <p:cNvPr id="5" name="TextBox 4">
            <a:extLst>
              <a:ext uri="{FF2B5EF4-FFF2-40B4-BE49-F238E27FC236}">
                <a16:creationId xmlns:a16="http://schemas.microsoft.com/office/drawing/2014/main" xmlns="" id="{612F240D-7E02-4139-B74B-B545236CC020}"/>
              </a:ext>
            </a:extLst>
          </p:cNvPr>
          <p:cNvSpPr txBox="1"/>
          <p:nvPr userDrawn="1"/>
        </p:nvSpPr>
        <p:spPr>
          <a:xfrm>
            <a:off x="11495012" y="3408"/>
            <a:ext cx="652743" cy="369332"/>
          </a:xfrm>
          <a:prstGeom prst="rect">
            <a:avLst/>
          </a:prstGeom>
          <a:noFill/>
        </p:spPr>
        <p:txBody>
          <a:bodyPr wrap="none" rtlCol="1">
            <a:spAutoFit/>
          </a:bodyPr>
          <a:lstStyle/>
          <a:p>
            <a:pPr algn="r" rtl="1"/>
            <a:r>
              <a:rPr lang="he-IL" dirty="0"/>
              <a:t>בס"ד</a:t>
            </a:r>
          </a:p>
        </p:txBody>
      </p:sp>
    </p:spTree>
    <p:extLst>
      <p:ext uri="{BB962C8B-B14F-4D97-AF65-F5344CB8AC3E}">
        <p14:creationId xmlns:p14="http://schemas.microsoft.com/office/powerpoint/2010/main" val="3543250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141414" y="1233488"/>
            <a:ext cx="3124201" cy="1966912"/>
          </a:xfrm>
        </p:spPr>
        <p:txBody>
          <a:bodyPr anchor="b">
            <a:normAutofit/>
          </a:bodyPr>
          <a:lstStyle>
            <a:lvl1pPr algn="r" latinLnBrk="0">
              <a:defRPr lang="he-IL" sz="3600" b="0"/>
            </a:lvl1pPr>
          </a:lstStyle>
          <a:p>
            <a:pPr algn="r" rtl="1"/>
            <a:r>
              <a:rPr lang="he-IL"/>
              <a:t>לחץ כדי לערוך סגנון כותרת של תבנית בסיס</a:t>
            </a:r>
            <a:endParaRPr lang="he-IL" dirty="0"/>
          </a:p>
        </p:txBody>
      </p:sp>
      <p:sp>
        <p:nvSpPr>
          <p:cNvPr id="3" name="מציין מיקום תוכן 2"/>
          <p:cNvSpPr>
            <a:spLocks noGrp="1"/>
          </p:cNvSpPr>
          <p:nvPr>
            <p:ph idx="1"/>
          </p:nvPr>
        </p:nvSpPr>
        <p:spPr>
          <a:xfrm>
            <a:off x="4646612" y="533400"/>
            <a:ext cx="6477000" cy="5486400"/>
          </a:xfrm>
        </p:spPr>
        <p:txBody>
          <a:bodyPr>
            <a:normAutofit/>
          </a:bodyPr>
          <a:lstStyle>
            <a:lvl1pPr algn="r" latinLnBrk="0">
              <a:defRPr lang="he-IL" sz="2000"/>
            </a:lvl1pPr>
            <a:lvl2pPr algn="r" latinLnBrk="0">
              <a:defRPr lang="he-IL" sz="1800"/>
            </a:lvl2pPr>
            <a:lvl3pPr algn="r" latinLnBrk="0">
              <a:defRPr lang="he-IL" sz="1600"/>
            </a:lvl3pPr>
            <a:lvl4pPr algn="r" latinLnBrk="0">
              <a:defRPr lang="he-IL" sz="1400"/>
            </a:lvl4pPr>
            <a:lvl5pPr algn="r" latinLnBrk="0">
              <a:defRPr lang="he-IL" sz="1400"/>
            </a:lvl5pPr>
            <a:lvl6pPr algn="r" latinLnBrk="0">
              <a:defRPr lang="he-IL" sz="1400"/>
            </a:lvl6pPr>
            <a:lvl7pPr algn="r" latinLnBrk="0">
              <a:defRPr lang="he-IL" sz="1400"/>
            </a:lvl7pPr>
            <a:lvl8pPr algn="r" latinLnBrk="0">
              <a:defRPr lang="he-IL" sz="1400"/>
            </a:lvl8pPr>
            <a:lvl9pPr algn="r" latinLnBrk="0">
              <a:defRPr lang="he-IL" sz="1400"/>
            </a:lvl9pPr>
          </a:lstStyle>
          <a:p>
            <a:pPr lvl="0" algn="r" rtl="1"/>
            <a:r>
              <a:rPr lang="he-IL"/>
              <a:t>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endParaRPr lang="he-IL" dirty="0"/>
          </a:p>
        </p:txBody>
      </p:sp>
      <p:sp>
        <p:nvSpPr>
          <p:cNvPr id="4" name="מציין מיקום טקסט 3"/>
          <p:cNvSpPr>
            <a:spLocks noGrp="1"/>
          </p:cNvSpPr>
          <p:nvPr>
            <p:ph type="body" sz="half" idx="2"/>
          </p:nvPr>
        </p:nvSpPr>
        <p:spPr>
          <a:xfrm>
            <a:off x="1141413" y="3200400"/>
            <a:ext cx="3124201" cy="1828800"/>
          </a:xfrm>
        </p:spPr>
        <p:txBody>
          <a:bodyPr>
            <a:normAutofit/>
          </a:bodyPr>
          <a:lstStyle>
            <a:lvl1pPr marL="0" indent="0" algn="r" latinLnBrk="0">
              <a:spcBef>
                <a:spcPts val="1200"/>
              </a:spcBef>
              <a:buNone/>
              <a:defRPr lang="he-IL" sz="1600"/>
            </a:lvl1pPr>
            <a:lvl2pPr marL="457200" indent="0" algn="r" latinLnBrk="0">
              <a:buNone/>
              <a:defRPr lang="he-IL" sz="1200"/>
            </a:lvl2pPr>
            <a:lvl3pPr marL="914400" indent="0" algn="r" latinLnBrk="0">
              <a:buNone/>
              <a:defRPr lang="he-IL" sz="1000"/>
            </a:lvl3pPr>
            <a:lvl4pPr marL="1371600" indent="0" algn="r" latinLnBrk="0">
              <a:buNone/>
              <a:defRPr lang="he-IL" sz="900"/>
            </a:lvl4pPr>
            <a:lvl5pPr marL="1828800" indent="0" algn="r" latinLnBrk="0">
              <a:buNone/>
              <a:defRPr lang="he-IL" sz="900"/>
            </a:lvl5pPr>
            <a:lvl6pPr marL="2286000" indent="0" algn="r" latinLnBrk="0">
              <a:buNone/>
              <a:defRPr lang="he-IL" sz="900"/>
            </a:lvl6pPr>
            <a:lvl7pPr marL="2743200" indent="0" algn="r" latinLnBrk="0">
              <a:buNone/>
              <a:defRPr lang="he-IL" sz="900"/>
            </a:lvl7pPr>
            <a:lvl8pPr marL="3200400" indent="0" algn="r" latinLnBrk="0">
              <a:buNone/>
              <a:defRPr lang="he-IL" sz="900"/>
            </a:lvl8pPr>
            <a:lvl9pPr marL="3657600" indent="0" algn="r" latinLnBrk="0">
              <a:buNone/>
              <a:defRPr lang="he-IL" sz="900"/>
            </a:lvl9pPr>
          </a:lstStyle>
          <a:p>
            <a:pPr lvl="0" algn="r" rtl="1"/>
            <a:r>
              <a:rPr lang="he-IL"/>
              <a:t>ערוך סגנונות טקסט של תבנית בסיס</a:t>
            </a:r>
          </a:p>
        </p:txBody>
      </p:sp>
      <p:sp>
        <p:nvSpPr>
          <p:cNvPr id="5" name="מציין מיקום תאריך 4"/>
          <p:cNvSpPr>
            <a:spLocks noGrp="1"/>
          </p:cNvSpPr>
          <p:nvPr>
            <p:ph type="dt" sz="half" idx="10"/>
          </p:nvPr>
        </p:nvSpPr>
        <p:spPr>
          <a:xfrm>
            <a:off x="2534580" y="6400801"/>
            <a:ext cx="1167659" cy="276226"/>
          </a:xfrm>
          <a:prstGeom prst="rect">
            <a:avLst/>
          </a:prstGeom>
        </p:spPr>
        <p:txBody>
          <a:bodyPr/>
          <a:lstStyle/>
          <a:p>
            <a:pPr algn="r" rtl="1"/>
            <a:fld id="{A753D76A-AFCE-4D96-B917-CBEF96F7D1EB}" type="datetimeFigureOut">
              <a:t>א'/חשון/תשפ"א</a:t>
            </a:fld>
            <a:endParaRPr lang="he-IL"/>
          </a:p>
        </p:txBody>
      </p:sp>
      <p:sp>
        <p:nvSpPr>
          <p:cNvPr id="6" name="מציין מיקום כותרת תחתונה 5"/>
          <p:cNvSpPr>
            <a:spLocks noGrp="1"/>
          </p:cNvSpPr>
          <p:nvPr>
            <p:ph type="ftr" sz="quarter" idx="11"/>
          </p:nvPr>
        </p:nvSpPr>
        <p:spPr>
          <a:xfrm>
            <a:off x="3870087" y="6400801"/>
            <a:ext cx="6796327" cy="276226"/>
          </a:xfrm>
          <a:prstGeom prst="rect">
            <a:avLst/>
          </a:prstGeom>
        </p:spPr>
        <p:txBody>
          <a:bodyPr/>
          <a:lstStyle/>
          <a:p>
            <a:pPr algn="r" rtl="1"/>
            <a:endParaRPr lang="he-IL"/>
          </a:p>
        </p:txBody>
      </p:sp>
      <p:sp>
        <p:nvSpPr>
          <p:cNvPr id="7" name="מציין מיקום מספר שקופית 6"/>
          <p:cNvSpPr>
            <a:spLocks noGrp="1"/>
          </p:cNvSpPr>
          <p:nvPr>
            <p:ph type="sldNum" sz="quarter" idx="12"/>
          </p:nvPr>
        </p:nvSpPr>
        <p:spPr/>
        <p:txBody>
          <a:bodyPr/>
          <a:lstStyle/>
          <a:p>
            <a:pPr algn="r" rtl="1"/>
            <a:fld id="{F25A965E-3C11-4F28-82DC-E30D63FAC43C}" type="slidenum">
              <a:t>‹#›</a:t>
            </a:fld>
            <a:endParaRPr lang="he-IL"/>
          </a:p>
        </p:txBody>
      </p:sp>
    </p:spTree>
    <p:extLst>
      <p:ext uri="{BB962C8B-B14F-4D97-AF65-F5344CB8AC3E}">
        <p14:creationId xmlns:p14="http://schemas.microsoft.com/office/powerpoint/2010/main" val="706392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15" name="מלבן 14"/>
          <p:cNvSpPr/>
          <p:nvPr/>
        </p:nvSpPr>
        <p:spPr bwMode="gray">
          <a:xfrm rot="21480000" flipH="1">
            <a:off x="5123521" y="532501"/>
            <a:ext cx="6103614" cy="5715899"/>
          </a:xfrm>
          <a:prstGeom prst="rect">
            <a:avLst/>
          </a:prstGeom>
          <a:solidFill>
            <a:schemeClr val="bg1"/>
          </a:solidFill>
          <a:ln w="190500">
            <a:noFill/>
            <a:miter lim="800000"/>
          </a:ln>
          <a:effectLst>
            <a:outerShdw blurRad="88900" algn="ctr" rotWithShape="0">
              <a:schemeClr val="accent1">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a:p>
        </p:txBody>
      </p:sp>
      <p:sp>
        <p:nvSpPr>
          <p:cNvPr id="10" name="מלבן 9"/>
          <p:cNvSpPr/>
          <p:nvPr/>
        </p:nvSpPr>
        <p:spPr bwMode="gray">
          <a:xfrm flipH="1">
            <a:off x="725891" y="0"/>
            <a:ext cx="4191002" cy="6858000"/>
          </a:xfrm>
          <a:prstGeom prst="rect">
            <a:avLst/>
          </a:prstGeom>
          <a:solidFill>
            <a:schemeClr val="bg1"/>
          </a:solidFill>
          <a:ln w="1524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a:p>
        </p:txBody>
      </p:sp>
      <p:cxnSp>
        <p:nvCxnSpPr>
          <p:cNvPr id="11" name="מחבר ישר 10"/>
          <p:cNvCxnSpPr/>
          <p:nvPr/>
        </p:nvCxnSpPr>
        <p:spPr>
          <a:xfrm flipH="1">
            <a:off x="878291"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cxnSp>
        <p:nvCxnSpPr>
          <p:cNvPr id="9" name="מחבר ישר 8"/>
          <p:cNvCxnSpPr/>
          <p:nvPr/>
        </p:nvCxnSpPr>
        <p:spPr>
          <a:xfrm flipH="1">
            <a:off x="4764491"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sp>
        <p:nvSpPr>
          <p:cNvPr id="2" name="כותרת 1"/>
          <p:cNvSpPr>
            <a:spLocks noGrp="1"/>
          </p:cNvSpPr>
          <p:nvPr>
            <p:ph type="title"/>
          </p:nvPr>
        </p:nvSpPr>
        <p:spPr>
          <a:xfrm flipH="1">
            <a:off x="1335491" y="1643063"/>
            <a:ext cx="3124201" cy="2776537"/>
          </a:xfrm>
        </p:spPr>
        <p:txBody>
          <a:bodyPr anchor="b">
            <a:normAutofit/>
          </a:bodyPr>
          <a:lstStyle>
            <a:lvl1pPr algn="r" latinLnBrk="0">
              <a:defRPr lang="he-IL" sz="3600" b="0"/>
            </a:lvl1pPr>
          </a:lstStyle>
          <a:p>
            <a:pPr algn="r" rtl="1"/>
            <a:r>
              <a:rPr lang="he-IL"/>
              <a:t>לחץ כדי לערוך סגנון כותרת של תבנית בסיס</a:t>
            </a:r>
            <a:endParaRPr lang="he-IL" dirty="0"/>
          </a:p>
        </p:txBody>
      </p:sp>
      <p:sp>
        <p:nvSpPr>
          <p:cNvPr id="3" name="מציין מיקום תמונה 2"/>
          <p:cNvSpPr>
            <a:spLocks noGrp="1"/>
          </p:cNvSpPr>
          <p:nvPr>
            <p:ph type="pic" idx="1"/>
          </p:nvPr>
        </p:nvSpPr>
        <p:spPr bwMode="gray">
          <a:xfrm flipH="1">
            <a:off x="5214191" y="609600"/>
            <a:ext cx="5914664" cy="5562600"/>
          </a:xfrm>
          <a:solidFill>
            <a:srgbClr val="FFFFFF">
              <a:shade val="85000"/>
            </a:srgbClr>
          </a:solidFill>
          <a:ln w="152400" cap="flat" cmpd="sng">
            <a:solidFill>
              <a:srgbClr val="FFFFFF"/>
            </a:solidFill>
            <a:miter lim="800000"/>
          </a:ln>
          <a:effectLst>
            <a:outerShdw blurRad="88900" sx="101000" sy="101000" algn="tl" rotWithShape="0">
              <a:schemeClr val="accent1">
                <a:lumMod val="50000"/>
                <a:alpha val="15000"/>
              </a:schemeClr>
            </a:outerShdw>
          </a:effectLst>
          <a:scene3d>
            <a:camera prst="orthographicFront"/>
            <a:lightRig rig="twoPt" dir="t">
              <a:rot lat="0" lon="0" rev="7200000"/>
            </a:lightRig>
          </a:scene3d>
          <a:sp3d prstMaterial="matte">
            <a:bevelT w="25400" h="19050"/>
            <a:contourClr>
              <a:srgbClr val="FFFFFF"/>
            </a:contourClr>
          </a:sp3d>
        </p:spPr>
        <p:txBody>
          <a:bodyPr tIns="457200" anchor="t" anchorCtr="1">
            <a:normAutofit/>
          </a:bodyPr>
          <a:lstStyle>
            <a:lvl1pPr marL="0" indent="0" algn="r" latinLnBrk="0">
              <a:buNone/>
              <a:defRPr lang="he-IL" sz="2400"/>
            </a:lvl1pPr>
            <a:lvl2pPr marL="457200" indent="0" algn="r" latinLnBrk="0">
              <a:buNone/>
              <a:defRPr lang="he-IL" sz="2800"/>
            </a:lvl2pPr>
            <a:lvl3pPr marL="914400" indent="0" algn="r" latinLnBrk="0">
              <a:buNone/>
              <a:defRPr lang="he-IL" sz="2400"/>
            </a:lvl3pPr>
            <a:lvl4pPr marL="1371600" indent="0" algn="r" latinLnBrk="0">
              <a:buNone/>
              <a:defRPr lang="he-IL" sz="2000"/>
            </a:lvl4pPr>
            <a:lvl5pPr marL="1828800" indent="0" algn="r" latinLnBrk="0">
              <a:buNone/>
              <a:defRPr lang="he-IL" sz="2000"/>
            </a:lvl5pPr>
            <a:lvl6pPr marL="2286000" indent="0" algn="r" latinLnBrk="0">
              <a:buNone/>
              <a:defRPr lang="he-IL" sz="2000"/>
            </a:lvl6pPr>
            <a:lvl7pPr marL="2743200" indent="0" algn="r" latinLnBrk="0">
              <a:buNone/>
              <a:defRPr lang="he-IL" sz="2000"/>
            </a:lvl7pPr>
            <a:lvl8pPr marL="3200400" indent="0" algn="r" latinLnBrk="0">
              <a:buNone/>
              <a:defRPr lang="he-IL" sz="2000"/>
            </a:lvl8pPr>
            <a:lvl9pPr marL="3657600" indent="0" algn="r" latinLnBrk="0">
              <a:buNone/>
              <a:defRPr lang="he-IL" sz="2000"/>
            </a:lvl9pPr>
          </a:lstStyle>
          <a:p>
            <a:pPr algn="r" rtl="1"/>
            <a:r>
              <a:rPr lang="he-IL"/>
              <a:t>לחץ על הסמל כדי להוסיף תמונה</a:t>
            </a:r>
            <a:endParaRPr lang="he-IL" dirty="0"/>
          </a:p>
        </p:txBody>
      </p:sp>
      <p:sp>
        <p:nvSpPr>
          <p:cNvPr id="4" name="מציין מיקום טקסט 3"/>
          <p:cNvSpPr>
            <a:spLocks noGrp="1"/>
          </p:cNvSpPr>
          <p:nvPr>
            <p:ph type="body" sz="half" idx="2"/>
          </p:nvPr>
        </p:nvSpPr>
        <p:spPr>
          <a:xfrm flipH="1">
            <a:off x="1335491" y="4423913"/>
            <a:ext cx="3124201" cy="1748287"/>
          </a:xfrm>
        </p:spPr>
        <p:txBody>
          <a:bodyPr>
            <a:normAutofit/>
          </a:bodyPr>
          <a:lstStyle>
            <a:lvl1pPr marL="0" indent="0" algn="r" latinLnBrk="0">
              <a:spcBef>
                <a:spcPts val="1200"/>
              </a:spcBef>
              <a:buNone/>
              <a:defRPr lang="he-IL" sz="1600"/>
            </a:lvl1pPr>
            <a:lvl2pPr marL="457200" indent="0" algn="r" latinLnBrk="0">
              <a:buNone/>
              <a:defRPr lang="he-IL" sz="1200"/>
            </a:lvl2pPr>
            <a:lvl3pPr marL="914400" indent="0" algn="r" latinLnBrk="0">
              <a:buNone/>
              <a:defRPr lang="he-IL" sz="1000"/>
            </a:lvl3pPr>
            <a:lvl4pPr marL="1371600" indent="0" algn="r" latinLnBrk="0">
              <a:buNone/>
              <a:defRPr lang="he-IL" sz="900"/>
            </a:lvl4pPr>
            <a:lvl5pPr marL="1828800" indent="0" algn="r" latinLnBrk="0">
              <a:buNone/>
              <a:defRPr lang="he-IL" sz="900"/>
            </a:lvl5pPr>
            <a:lvl6pPr marL="2286000" indent="0" algn="r" latinLnBrk="0">
              <a:buNone/>
              <a:defRPr lang="he-IL" sz="900"/>
            </a:lvl6pPr>
            <a:lvl7pPr marL="2743200" indent="0" algn="r" latinLnBrk="0">
              <a:buNone/>
              <a:defRPr lang="he-IL" sz="900"/>
            </a:lvl7pPr>
            <a:lvl8pPr marL="3200400" indent="0" algn="r" latinLnBrk="0">
              <a:buNone/>
              <a:defRPr lang="he-IL" sz="900"/>
            </a:lvl8pPr>
            <a:lvl9pPr marL="3657600" indent="0" algn="r" latinLnBrk="0">
              <a:buNone/>
              <a:defRPr lang="he-IL" sz="900"/>
            </a:lvl9pPr>
          </a:lstStyle>
          <a:p>
            <a:pPr lvl="0" algn="r" rtl="1"/>
            <a:r>
              <a:rPr lang="he-IL"/>
              <a:t>ערוך סגנונות טקסט של תבנית בסיס</a:t>
            </a:r>
          </a:p>
        </p:txBody>
      </p:sp>
      <p:sp>
        <p:nvSpPr>
          <p:cNvPr id="12" name="מציין מיקום תאריך 11"/>
          <p:cNvSpPr>
            <a:spLocks noGrp="1"/>
          </p:cNvSpPr>
          <p:nvPr>
            <p:ph type="dt" sz="half" idx="10"/>
          </p:nvPr>
        </p:nvSpPr>
        <p:spPr>
          <a:xfrm flipH="1">
            <a:off x="2534580" y="6400801"/>
            <a:ext cx="1167659" cy="276226"/>
          </a:xfrm>
          <a:prstGeom prst="rect">
            <a:avLst/>
          </a:prstGeom>
        </p:spPr>
        <p:txBody>
          <a:bodyPr/>
          <a:lstStyle/>
          <a:p>
            <a:pPr algn="r" rtl="1"/>
            <a:fld id="{A753D76A-AFCE-4D96-B917-CBEF96F7D1EB}" type="datetimeFigureOut">
              <a:pPr algn="r" rtl="1"/>
              <a:t>א'/חשון/תשפ"א</a:t>
            </a:fld>
            <a:endParaRPr lang="he-IL"/>
          </a:p>
        </p:txBody>
      </p:sp>
      <p:sp>
        <p:nvSpPr>
          <p:cNvPr id="13" name="מציין מיקום כותרת תחתונה 12"/>
          <p:cNvSpPr>
            <a:spLocks noGrp="1"/>
          </p:cNvSpPr>
          <p:nvPr>
            <p:ph type="ftr" sz="quarter" idx="11"/>
          </p:nvPr>
        </p:nvSpPr>
        <p:spPr>
          <a:xfrm flipH="1">
            <a:off x="3870087" y="6400801"/>
            <a:ext cx="6796327" cy="276226"/>
          </a:xfrm>
          <a:prstGeom prst="rect">
            <a:avLst/>
          </a:prstGeom>
        </p:spPr>
        <p:txBody>
          <a:bodyPr/>
          <a:lstStyle/>
          <a:p>
            <a:pPr algn="r" rtl="1"/>
            <a:endParaRPr lang="he-IL"/>
          </a:p>
        </p:txBody>
      </p:sp>
      <p:sp>
        <p:nvSpPr>
          <p:cNvPr id="14" name="מציין מיקום מספר שקופית 13"/>
          <p:cNvSpPr>
            <a:spLocks noGrp="1"/>
          </p:cNvSpPr>
          <p:nvPr>
            <p:ph type="sldNum" sz="quarter" idx="12"/>
          </p:nvPr>
        </p:nvSpPr>
        <p:spPr>
          <a:xfrm flipH="1">
            <a:off x="1452331" y="6400801"/>
            <a:ext cx="914402" cy="276226"/>
          </a:xfrm>
        </p:spPr>
        <p:txBody>
          <a:bodyPr/>
          <a:lstStyle/>
          <a:p>
            <a:fld id="{F25A965E-3C11-4F28-82DC-E30D63FAC43C}" type="slidenum">
              <a:pPr algn="r" rtl="1"/>
              <a:t>‹#›</a:t>
            </a:fld>
            <a:endParaRPr lang="he-IL"/>
          </a:p>
        </p:txBody>
      </p:sp>
      <p:sp>
        <p:nvSpPr>
          <p:cNvPr id="16" name="TextBox 15">
            <a:extLst>
              <a:ext uri="{FF2B5EF4-FFF2-40B4-BE49-F238E27FC236}">
                <a16:creationId xmlns:a16="http://schemas.microsoft.com/office/drawing/2014/main" xmlns="" id="{B7F8B89B-6760-4CE8-ABEE-D0651C7B66E6}"/>
              </a:ext>
            </a:extLst>
          </p:cNvPr>
          <p:cNvSpPr txBox="1"/>
          <p:nvPr userDrawn="1"/>
        </p:nvSpPr>
        <p:spPr>
          <a:xfrm>
            <a:off x="11495012" y="3408"/>
            <a:ext cx="652743" cy="369332"/>
          </a:xfrm>
          <a:prstGeom prst="rect">
            <a:avLst/>
          </a:prstGeom>
          <a:noFill/>
        </p:spPr>
        <p:txBody>
          <a:bodyPr wrap="none" rtlCol="1">
            <a:spAutoFit/>
          </a:bodyPr>
          <a:lstStyle/>
          <a:p>
            <a:pPr algn="r" rtl="1"/>
            <a:r>
              <a:rPr lang="he-IL" dirty="0"/>
              <a:t>בס"ד</a:t>
            </a:r>
          </a:p>
        </p:txBody>
      </p:sp>
    </p:spTree>
    <p:extLst>
      <p:ext uri="{BB962C8B-B14F-4D97-AF65-F5344CB8AC3E}">
        <p14:creationId xmlns:p14="http://schemas.microsoft.com/office/powerpoint/2010/main" val="2955473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a:t>לחץ כדי לערוך סגנון כותרת של תבנית בסיס</a:t>
            </a:r>
            <a:endParaRPr lang="he-IL" dirty="0"/>
          </a:p>
        </p:txBody>
      </p:sp>
      <p:sp>
        <p:nvSpPr>
          <p:cNvPr id="3" name="מציין מיקום טקסט אנכי 2"/>
          <p:cNvSpPr>
            <a:spLocks noGrp="1"/>
          </p:cNvSpPr>
          <p:nvPr>
            <p:ph type="body" orient="vert" idx="1"/>
          </p:nvPr>
        </p:nvSpPr>
        <p:spPr/>
        <p:txBody>
          <a:bodyPr vert="eaVert"/>
          <a:lstStyle/>
          <a:p>
            <a:pPr lvl="0" algn="r" rtl="1"/>
            <a:r>
              <a:rPr lang="he-IL"/>
              <a:t>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endParaRPr lang="he-IL" dirty="0"/>
          </a:p>
        </p:txBody>
      </p:sp>
      <p:sp>
        <p:nvSpPr>
          <p:cNvPr id="4" name="מציין מיקום תאריך 3"/>
          <p:cNvSpPr>
            <a:spLocks noGrp="1"/>
          </p:cNvSpPr>
          <p:nvPr>
            <p:ph type="dt" sz="half" idx="10"/>
          </p:nvPr>
        </p:nvSpPr>
        <p:spPr>
          <a:xfrm>
            <a:off x="2534580" y="6400801"/>
            <a:ext cx="1167659" cy="276226"/>
          </a:xfrm>
          <a:prstGeom prst="rect">
            <a:avLst/>
          </a:prstGeom>
        </p:spPr>
        <p:txBody>
          <a:bodyPr/>
          <a:lstStyle/>
          <a:p>
            <a:pPr algn="r" rtl="1"/>
            <a:fld id="{A753D76A-AFCE-4D96-B917-CBEF96F7D1EB}" type="datetimeFigureOut">
              <a:t>א'/חשון/תשפ"א</a:t>
            </a:fld>
            <a:endParaRPr lang="he-IL"/>
          </a:p>
        </p:txBody>
      </p:sp>
      <p:sp>
        <p:nvSpPr>
          <p:cNvPr id="5" name="מציין מיקום כותרת תחתונה 4"/>
          <p:cNvSpPr>
            <a:spLocks noGrp="1"/>
          </p:cNvSpPr>
          <p:nvPr>
            <p:ph type="ftr" sz="quarter" idx="11"/>
          </p:nvPr>
        </p:nvSpPr>
        <p:spPr>
          <a:xfrm>
            <a:off x="3870087" y="6400801"/>
            <a:ext cx="6796327" cy="276226"/>
          </a:xfrm>
          <a:prstGeom prst="rect">
            <a:avLst/>
          </a:prstGeom>
        </p:spPr>
        <p:txBody>
          <a:bodyPr/>
          <a:lstStyle/>
          <a:p>
            <a:pPr algn="r" rtl="1"/>
            <a:endParaRPr lang="he-IL"/>
          </a:p>
        </p:txBody>
      </p:sp>
      <p:sp>
        <p:nvSpPr>
          <p:cNvPr id="6" name="מציין מיקום מספר שקופית 5"/>
          <p:cNvSpPr>
            <a:spLocks noGrp="1"/>
          </p:cNvSpPr>
          <p:nvPr>
            <p:ph type="sldNum" sz="quarter" idx="12"/>
          </p:nvPr>
        </p:nvSpPr>
        <p:spPr/>
        <p:txBody>
          <a:bodyPr/>
          <a:lstStyle/>
          <a:p>
            <a:pPr algn="r" rtl="1"/>
            <a:fld id="{F25A965E-3C11-4F28-82DC-E30D63FAC43C}" type="slidenum">
              <a:t>‹#›</a:t>
            </a:fld>
            <a:endParaRPr lang="he-IL"/>
          </a:p>
        </p:txBody>
      </p:sp>
    </p:spTree>
    <p:extLst>
      <p:ext uri="{BB962C8B-B14F-4D97-AF65-F5344CB8AC3E}">
        <p14:creationId xmlns:p14="http://schemas.microsoft.com/office/powerpoint/2010/main" val="3034875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כותרת וטקסט אנכיים">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9218612" y="685801"/>
            <a:ext cx="1828801" cy="5486400"/>
          </a:xfrm>
        </p:spPr>
        <p:txBody>
          <a:bodyPr vert="eaVert"/>
          <a:lstStyle/>
          <a:p>
            <a:pPr algn="r" rtl="1"/>
            <a:r>
              <a:rPr lang="he-IL"/>
              <a:t>לחץ כדי לערוך סגנון כותרת של תבנית בסיס</a:t>
            </a:r>
            <a:endParaRPr lang="he-IL" dirty="0"/>
          </a:p>
        </p:txBody>
      </p:sp>
      <p:sp>
        <p:nvSpPr>
          <p:cNvPr id="3" name="מציין מיקום טקסט אנכי 2"/>
          <p:cNvSpPr>
            <a:spLocks noGrp="1"/>
          </p:cNvSpPr>
          <p:nvPr>
            <p:ph type="body" orient="vert" idx="1"/>
          </p:nvPr>
        </p:nvSpPr>
        <p:spPr>
          <a:xfrm>
            <a:off x="1141413" y="685800"/>
            <a:ext cx="7924799" cy="5486400"/>
          </a:xfrm>
        </p:spPr>
        <p:txBody>
          <a:bodyPr vert="eaVert"/>
          <a:lstStyle/>
          <a:p>
            <a:pPr lvl="0" algn="r" rtl="1"/>
            <a:r>
              <a:rPr lang="he-IL"/>
              <a:t>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endParaRPr lang="he-IL" dirty="0"/>
          </a:p>
        </p:txBody>
      </p:sp>
      <p:sp>
        <p:nvSpPr>
          <p:cNvPr id="4" name="מציין מיקום תאריך 3"/>
          <p:cNvSpPr>
            <a:spLocks noGrp="1"/>
          </p:cNvSpPr>
          <p:nvPr>
            <p:ph type="dt" sz="half" idx="10"/>
          </p:nvPr>
        </p:nvSpPr>
        <p:spPr>
          <a:xfrm>
            <a:off x="2534580" y="6400801"/>
            <a:ext cx="1167659" cy="276226"/>
          </a:xfrm>
          <a:prstGeom prst="rect">
            <a:avLst/>
          </a:prstGeom>
        </p:spPr>
        <p:txBody>
          <a:bodyPr/>
          <a:lstStyle/>
          <a:p>
            <a:pPr algn="r" rtl="1"/>
            <a:fld id="{A753D76A-AFCE-4D96-B917-CBEF96F7D1EB}" type="datetimeFigureOut">
              <a:t>א'/חשון/תשפ"א</a:t>
            </a:fld>
            <a:endParaRPr lang="he-IL" dirty="0"/>
          </a:p>
        </p:txBody>
      </p:sp>
      <p:sp>
        <p:nvSpPr>
          <p:cNvPr id="5" name="מציין מיקום כותרת תחתונה 4"/>
          <p:cNvSpPr>
            <a:spLocks noGrp="1"/>
          </p:cNvSpPr>
          <p:nvPr>
            <p:ph type="ftr" sz="quarter" idx="11"/>
          </p:nvPr>
        </p:nvSpPr>
        <p:spPr>
          <a:xfrm>
            <a:off x="3870087" y="6400801"/>
            <a:ext cx="6796327" cy="276226"/>
          </a:xfrm>
          <a:prstGeom prst="rect">
            <a:avLst/>
          </a:prstGeom>
        </p:spPr>
        <p:txBody>
          <a:bodyPr/>
          <a:lstStyle/>
          <a:p>
            <a:pPr algn="r" rtl="1"/>
            <a:endParaRPr lang="he-IL" dirty="0"/>
          </a:p>
        </p:txBody>
      </p:sp>
      <p:sp>
        <p:nvSpPr>
          <p:cNvPr id="6" name="מציין מיקום מספר שקופית 5"/>
          <p:cNvSpPr>
            <a:spLocks noGrp="1"/>
          </p:cNvSpPr>
          <p:nvPr>
            <p:ph type="sldNum" sz="quarter" idx="12"/>
          </p:nvPr>
        </p:nvSpPr>
        <p:spPr/>
        <p:txBody>
          <a:bodyPr/>
          <a:lstStyle/>
          <a:p>
            <a:pPr algn="r" rtl="1"/>
            <a:fld id="{F25A965E-3C11-4F28-82DC-E30D63FAC43C}" type="slidenum">
              <a:t>‹#›</a:t>
            </a:fld>
            <a:endParaRPr lang="he-IL" dirty="0"/>
          </a:p>
        </p:txBody>
      </p:sp>
    </p:spTree>
    <p:extLst>
      <p:ext uri="{BB962C8B-B14F-4D97-AF65-F5344CB8AC3E}">
        <p14:creationId xmlns:p14="http://schemas.microsoft.com/office/powerpoint/2010/main" val="1213227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כותרת שקופית עם תמונות">
    <p:spTree>
      <p:nvGrpSpPr>
        <p:cNvPr id="1" name=""/>
        <p:cNvGrpSpPr/>
        <p:nvPr/>
      </p:nvGrpSpPr>
      <p:grpSpPr>
        <a:xfrm>
          <a:off x="0" y="0"/>
          <a:ext cx="0" cy="0"/>
          <a:chOff x="0" y="0"/>
          <a:chExt cx="0" cy="0"/>
        </a:xfrm>
      </p:grpSpPr>
      <p:sp>
        <p:nvSpPr>
          <p:cNvPr id="7" name="מלבן 6"/>
          <p:cNvSpPr/>
          <p:nvPr/>
        </p:nvSpPr>
        <p:spPr bwMode="gray">
          <a:xfrm rot="120000">
            <a:off x="4600738" y="740343"/>
            <a:ext cx="2947013" cy="3684469"/>
          </a:xfrm>
          <a:prstGeom prst="rect">
            <a:avLst/>
          </a:prstGeom>
          <a:solidFill>
            <a:schemeClr val="bg1"/>
          </a:solidFill>
          <a:ln w="1905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a:p>
        </p:txBody>
      </p:sp>
      <p:sp>
        <p:nvSpPr>
          <p:cNvPr id="8" name="מלבן 7"/>
          <p:cNvSpPr/>
          <p:nvPr/>
        </p:nvSpPr>
        <p:spPr bwMode="gray">
          <a:xfrm rot="185582">
            <a:off x="1414576" y="762623"/>
            <a:ext cx="2947013" cy="3684469"/>
          </a:xfrm>
          <a:prstGeom prst="rect">
            <a:avLst/>
          </a:prstGeom>
          <a:solidFill>
            <a:schemeClr val="bg1"/>
          </a:solidFill>
          <a:ln w="1905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a:p>
        </p:txBody>
      </p:sp>
      <p:sp>
        <p:nvSpPr>
          <p:cNvPr id="9" name="מלבן 8"/>
          <p:cNvSpPr/>
          <p:nvPr/>
        </p:nvSpPr>
        <p:spPr bwMode="gray">
          <a:xfrm rot="21480000">
            <a:off x="7775260" y="727477"/>
            <a:ext cx="2947013" cy="3684469"/>
          </a:xfrm>
          <a:prstGeom prst="rect">
            <a:avLst/>
          </a:prstGeom>
          <a:solidFill>
            <a:schemeClr val="bg1"/>
          </a:solidFill>
          <a:ln w="1905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a:p>
        </p:txBody>
      </p:sp>
      <p:sp>
        <p:nvSpPr>
          <p:cNvPr id="11" name="מציין מיקום תמונה 10"/>
          <p:cNvSpPr>
            <a:spLocks noGrp="1"/>
          </p:cNvSpPr>
          <p:nvPr>
            <p:ph type="pic" sz="quarter" idx="13"/>
          </p:nvPr>
        </p:nvSpPr>
        <p:spPr bwMode="gray">
          <a:xfrm>
            <a:off x="1634550" y="917753"/>
            <a:ext cx="2592388" cy="3314700"/>
          </a:xfrm>
          <a:solidFill>
            <a:schemeClr val="bg1">
              <a:lumMod val="95000"/>
            </a:schemeClr>
          </a:solidFill>
          <a:ln w="152400">
            <a:solidFill>
              <a:schemeClr val="bg1"/>
            </a:solidFill>
            <a:miter lim="800000"/>
          </a:ln>
          <a:effectLst>
            <a:outerShdw blurRad="88900" sx="101000" sy="101000" algn="tl" rotWithShape="0">
              <a:schemeClr val="accent1">
                <a:lumMod val="50000"/>
                <a:alpha val="15000"/>
              </a:schemeClr>
            </a:outerShdw>
          </a:effectLst>
        </p:spPr>
        <p:txBody>
          <a:bodyPr tIns="457200" anchor="t" anchorCtr="1"/>
          <a:lstStyle>
            <a:lvl1pPr marL="45720" indent="0" algn="r" latinLnBrk="0">
              <a:buNone/>
              <a:defRPr lang="he-IL"/>
            </a:lvl1pPr>
          </a:lstStyle>
          <a:p>
            <a:pPr algn="r" rtl="1"/>
            <a:r>
              <a:rPr lang="he-IL"/>
              <a:t>לחץ על הסמל כדי להוסיף תמונה</a:t>
            </a:r>
            <a:endParaRPr lang="he-IL" dirty="0"/>
          </a:p>
        </p:txBody>
      </p:sp>
      <p:sp>
        <p:nvSpPr>
          <p:cNvPr id="12" name="מציין מיקום תמונה 10"/>
          <p:cNvSpPr>
            <a:spLocks noGrp="1"/>
          </p:cNvSpPr>
          <p:nvPr>
            <p:ph type="pic" sz="quarter" idx="14"/>
          </p:nvPr>
        </p:nvSpPr>
        <p:spPr bwMode="gray">
          <a:xfrm>
            <a:off x="4787507" y="917753"/>
            <a:ext cx="2592388" cy="3314700"/>
          </a:xfrm>
          <a:solidFill>
            <a:schemeClr val="bg1">
              <a:lumMod val="95000"/>
            </a:schemeClr>
          </a:solidFill>
          <a:ln w="152400">
            <a:solidFill>
              <a:schemeClr val="bg1"/>
            </a:solidFill>
            <a:miter lim="800000"/>
          </a:ln>
          <a:effectLst>
            <a:outerShdw blurRad="88900" sx="101000" sy="101000" algn="tl" rotWithShape="0">
              <a:schemeClr val="accent1">
                <a:lumMod val="50000"/>
                <a:alpha val="15000"/>
              </a:schemeClr>
            </a:outerShdw>
          </a:effectLst>
        </p:spPr>
        <p:txBody>
          <a:bodyPr tIns="457200" anchor="t" anchorCtr="1"/>
          <a:lstStyle>
            <a:lvl1pPr marL="45720" indent="0" algn="r" latinLnBrk="0">
              <a:buNone/>
              <a:defRPr lang="he-IL"/>
            </a:lvl1pPr>
          </a:lstStyle>
          <a:p>
            <a:pPr algn="r" rtl="1"/>
            <a:r>
              <a:rPr lang="he-IL"/>
              <a:t>לחץ על הסמל כדי להוסיף תמונה</a:t>
            </a:r>
            <a:endParaRPr lang="he-IL" dirty="0"/>
          </a:p>
        </p:txBody>
      </p:sp>
      <p:sp>
        <p:nvSpPr>
          <p:cNvPr id="13" name="מציין מיקום תמונה 10"/>
          <p:cNvSpPr>
            <a:spLocks noGrp="1"/>
          </p:cNvSpPr>
          <p:nvPr>
            <p:ph type="pic" sz="quarter" idx="15"/>
          </p:nvPr>
        </p:nvSpPr>
        <p:spPr bwMode="gray">
          <a:xfrm>
            <a:off x="7940463" y="917753"/>
            <a:ext cx="2592388" cy="3314701"/>
          </a:xfrm>
          <a:solidFill>
            <a:schemeClr val="bg1">
              <a:lumMod val="95000"/>
            </a:schemeClr>
          </a:solidFill>
          <a:ln w="152400">
            <a:solidFill>
              <a:schemeClr val="bg1"/>
            </a:solidFill>
            <a:miter lim="800000"/>
          </a:ln>
          <a:effectLst>
            <a:outerShdw blurRad="88900" sx="101000" sy="101000" algn="tl" rotWithShape="0">
              <a:schemeClr val="accent1">
                <a:lumMod val="50000"/>
                <a:alpha val="15000"/>
              </a:schemeClr>
            </a:outerShdw>
          </a:effectLst>
        </p:spPr>
        <p:txBody>
          <a:bodyPr tIns="457200" anchor="t" anchorCtr="1"/>
          <a:lstStyle>
            <a:lvl1pPr marL="45720" indent="0" algn="r" latinLnBrk="0">
              <a:buNone/>
              <a:defRPr lang="he-IL"/>
            </a:lvl1pPr>
          </a:lstStyle>
          <a:p>
            <a:pPr algn="r" rtl="1"/>
            <a:r>
              <a:rPr lang="he-IL"/>
              <a:t>לחץ על הסמל כדי להוסיף תמונה</a:t>
            </a:r>
            <a:endParaRPr lang="he-IL" dirty="0"/>
          </a:p>
        </p:txBody>
      </p:sp>
      <p:sp>
        <p:nvSpPr>
          <p:cNvPr id="3" name="כותרת משנה 2"/>
          <p:cNvSpPr>
            <a:spLocks noGrp="1"/>
          </p:cNvSpPr>
          <p:nvPr>
            <p:ph type="subTitle" idx="1"/>
          </p:nvPr>
        </p:nvSpPr>
        <p:spPr>
          <a:xfrm>
            <a:off x="1528683" y="5647343"/>
            <a:ext cx="9144000" cy="457200"/>
          </a:xfrm>
        </p:spPr>
        <p:txBody>
          <a:bodyPr wrap="square" anchor="t" anchorCtr="1">
            <a:normAutofit/>
          </a:bodyPr>
          <a:lstStyle>
            <a:lvl1pPr marL="0" indent="0" algn="r" latinLnBrk="0">
              <a:spcBef>
                <a:spcPts val="0"/>
              </a:spcBef>
              <a:buNone/>
              <a:defRPr lang="he-IL" sz="2400">
                <a:solidFill>
                  <a:schemeClr val="tx1">
                    <a:lumMod val="90000"/>
                    <a:lumOff val="10000"/>
                  </a:schemeClr>
                </a:solidFill>
              </a:defRPr>
            </a:lvl1pPr>
            <a:lvl2pPr marL="457200" indent="0" algn="r" latinLnBrk="0">
              <a:buNone/>
              <a:defRPr lang="he-IL">
                <a:solidFill>
                  <a:schemeClr val="tx1">
                    <a:tint val="75000"/>
                  </a:schemeClr>
                </a:solidFill>
              </a:defRPr>
            </a:lvl2pPr>
            <a:lvl3pPr marL="914400" indent="0" algn="r" latinLnBrk="0">
              <a:buNone/>
              <a:defRPr lang="he-IL">
                <a:solidFill>
                  <a:schemeClr val="tx1">
                    <a:tint val="75000"/>
                  </a:schemeClr>
                </a:solidFill>
              </a:defRPr>
            </a:lvl3pPr>
            <a:lvl4pPr marL="1371600" indent="0" algn="r" latinLnBrk="0">
              <a:buNone/>
              <a:defRPr lang="he-IL">
                <a:solidFill>
                  <a:schemeClr val="tx1">
                    <a:tint val="75000"/>
                  </a:schemeClr>
                </a:solidFill>
              </a:defRPr>
            </a:lvl4pPr>
            <a:lvl5pPr marL="1828800" indent="0" algn="r" latinLnBrk="0">
              <a:buNone/>
              <a:defRPr lang="he-IL">
                <a:solidFill>
                  <a:schemeClr val="tx1">
                    <a:tint val="75000"/>
                  </a:schemeClr>
                </a:solidFill>
              </a:defRPr>
            </a:lvl5pPr>
            <a:lvl6pPr marL="2286000" indent="0" algn="r" latinLnBrk="0">
              <a:buNone/>
              <a:defRPr lang="he-IL">
                <a:solidFill>
                  <a:schemeClr val="tx1">
                    <a:tint val="75000"/>
                  </a:schemeClr>
                </a:solidFill>
              </a:defRPr>
            </a:lvl6pPr>
            <a:lvl7pPr marL="2743200" indent="0" algn="r" latinLnBrk="0">
              <a:buNone/>
              <a:defRPr lang="he-IL">
                <a:solidFill>
                  <a:schemeClr val="tx1">
                    <a:tint val="75000"/>
                  </a:schemeClr>
                </a:solidFill>
              </a:defRPr>
            </a:lvl7pPr>
            <a:lvl8pPr marL="3200400" indent="0" algn="r" latinLnBrk="0">
              <a:buNone/>
              <a:defRPr lang="he-IL">
                <a:solidFill>
                  <a:schemeClr val="tx1">
                    <a:tint val="75000"/>
                  </a:schemeClr>
                </a:solidFill>
              </a:defRPr>
            </a:lvl8pPr>
            <a:lvl9pPr marL="3657600" indent="0" algn="r" latinLnBrk="0">
              <a:buNone/>
              <a:defRPr lang="he-IL">
                <a:solidFill>
                  <a:schemeClr val="tx1">
                    <a:tint val="75000"/>
                  </a:schemeClr>
                </a:solidFill>
              </a:defRPr>
            </a:lvl9pPr>
          </a:lstStyle>
          <a:p>
            <a:pPr algn="r" rtl="1"/>
            <a:r>
              <a:rPr lang="he-IL"/>
              <a:t>לחץ כדי לערוך סגנון כותרת משנה של תבנית בסיס</a:t>
            </a:r>
            <a:endParaRPr lang="he-IL" dirty="0"/>
          </a:p>
        </p:txBody>
      </p:sp>
      <p:sp>
        <p:nvSpPr>
          <p:cNvPr id="2" name="כותרת 1"/>
          <p:cNvSpPr>
            <a:spLocks noGrp="1"/>
          </p:cNvSpPr>
          <p:nvPr>
            <p:ph type="ctrTitle"/>
          </p:nvPr>
        </p:nvSpPr>
        <p:spPr>
          <a:xfrm>
            <a:off x="549796" y="4552002"/>
            <a:ext cx="11377264" cy="947736"/>
          </a:xfrm>
        </p:spPr>
        <p:txBody>
          <a:bodyPr anchor="b" anchorCtr="1">
            <a:noAutofit/>
          </a:bodyPr>
          <a:lstStyle>
            <a:lvl1pPr algn="r" latinLnBrk="0">
              <a:lnSpc>
                <a:spcPct val="80000"/>
              </a:lnSpc>
              <a:defRPr lang="he-IL" sz="4000" b="1">
                <a:solidFill>
                  <a:schemeClr val="tx1">
                    <a:lumMod val="75000"/>
                    <a:lumOff val="25000"/>
                  </a:schemeClr>
                </a:solidFill>
              </a:defRPr>
            </a:lvl1pPr>
          </a:lstStyle>
          <a:p>
            <a:pPr algn="r" rtl="1"/>
            <a:r>
              <a:rPr lang="he-IL"/>
              <a:t>לחץ כדי לערוך סגנון כותרת של תבנית בסיס</a:t>
            </a:r>
            <a:endParaRPr lang="he-IL" dirty="0"/>
          </a:p>
        </p:txBody>
      </p:sp>
      <p:sp>
        <p:nvSpPr>
          <p:cNvPr id="10" name="TextBox 9">
            <a:extLst>
              <a:ext uri="{FF2B5EF4-FFF2-40B4-BE49-F238E27FC236}">
                <a16:creationId xmlns:a16="http://schemas.microsoft.com/office/drawing/2014/main" xmlns="" id="{179F6BF7-A30F-45B0-9652-1F55DE103E3A}"/>
              </a:ext>
            </a:extLst>
          </p:cNvPr>
          <p:cNvSpPr txBox="1"/>
          <p:nvPr userDrawn="1"/>
        </p:nvSpPr>
        <p:spPr>
          <a:xfrm>
            <a:off x="8114070" y="6560765"/>
            <a:ext cx="4057008" cy="276999"/>
          </a:xfrm>
          <a:prstGeom prst="rect">
            <a:avLst/>
          </a:prstGeom>
          <a:noFill/>
        </p:spPr>
        <p:txBody>
          <a:bodyPr wrap="none" rtlCol="1">
            <a:spAutoFit/>
          </a:bodyPr>
          <a:lstStyle/>
          <a:p>
            <a:pPr algn="r" rtl="1"/>
            <a:r>
              <a:rPr lang="he-IL" sz="1200" dirty="0">
                <a:latin typeface="Tahoma" panose="020B0604030504040204" pitchFamily="34" charset="0"/>
                <a:ea typeface="Tahoma" panose="020B0604030504040204" pitchFamily="34" charset="0"/>
                <a:cs typeface="Tahoma" panose="020B0604030504040204" pitchFamily="34" charset="0"/>
              </a:rPr>
              <a:t>אוהד שקד-מנדלבוים </a:t>
            </a:r>
            <a:r>
              <a:rPr lang="he-IL" sz="1200" dirty="0">
                <a:latin typeface="Tahoma" panose="020B0604030504040204" pitchFamily="34" charset="0"/>
                <a:ea typeface="Tahoma" panose="020B0604030504040204" pitchFamily="34" charset="0"/>
                <a:cs typeface="Tahoma" panose="020B0604030504040204" pitchFamily="34" charset="0"/>
                <a:sym typeface="Wingdings 2" panose="05020102010507070707" pitchFamily="18" charset="2"/>
              </a:rPr>
              <a:t> תש"פ </a:t>
            </a:r>
            <a:r>
              <a:rPr lang="en-US" sz="1200" dirty="0">
                <a:latin typeface="Tahoma" panose="020B0604030504040204" pitchFamily="34" charset="0"/>
                <a:ea typeface="Tahoma" panose="020B0604030504040204" pitchFamily="34" charset="0"/>
                <a:cs typeface="Tahoma" panose="020B0604030504040204" pitchFamily="34" charset="0"/>
                <a:sym typeface="Wingdings 2" panose="05020102010507070707" pitchFamily="18" charset="2"/>
              </a:rPr>
              <a:t>easyezrahut@gmail.com </a:t>
            </a:r>
            <a:endParaRPr lang="he-IL" sz="1200" dirty="0">
              <a:latin typeface="Tahoma" panose="020B0604030504040204" pitchFamily="34" charset="0"/>
              <a:ea typeface="Tahoma" panose="020B0604030504040204" pitchFamily="34" charset="0"/>
              <a:cs typeface="Tahoma" panose="020B0604030504040204" pitchFamily="34" charset="0"/>
            </a:endParaRPr>
          </a:p>
        </p:txBody>
      </p:sp>
      <p:sp>
        <p:nvSpPr>
          <p:cNvPr id="14" name="TextBox 13">
            <a:extLst>
              <a:ext uri="{FF2B5EF4-FFF2-40B4-BE49-F238E27FC236}">
                <a16:creationId xmlns:a16="http://schemas.microsoft.com/office/drawing/2014/main" xmlns="" id="{4E715C87-FDBA-4FFC-9ABD-0D83245B6A5B}"/>
              </a:ext>
            </a:extLst>
          </p:cNvPr>
          <p:cNvSpPr txBox="1"/>
          <p:nvPr userDrawn="1"/>
        </p:nvSpPr>
        <p:spPr>
          <a:xfrm>
            <a:off x="0" y="6546097"/>
            <a:ext cx="4081566" cy="261610"/>
          </a:xfrm>
          <a:prstGeom prst="rect">
            <a:avLst/>
          </a:prstGeom>
          <a:noFill/>
        </p:spPr>
        <p:txBody>
          <a:bodyPr wrap="none" rtlCol="1">
            <a:spAutoFit/>
          </a:bodyPr>
          <a:lstStyle/>
          <a:p>
            <a:pPr algn="r" rtl="1"/>
            <a:r>
              <a:rPr lang="he-IL" sz="1100" dirty="0">
                <a:latin typeface="Times New Roman" panose="02020603050405020304" pitchFamily="18" charset="0"/>
                <a:ea typeface="Tahoma" panose="020B0604030504040204" pitchFamily="34" charset="0"/>
                <a:cs typeface="Times New Roman" panose="02020603050405020304" pitchFamily="18" charset="0"/>
              </a:rPr>
              <a:t>©</a:t>
            </a:r>
            <a:r>
              <a:rPr lang="he-IL" sz="1100" dirty="0">
                <a:latin typeface="Tahoma" panose="020B0604030504040204" pitchFamily="34" charset="0"/>
                <a:ea typeface="Tahoma" panose="020B0604030504040204" pitchFamily="34" charset="0"/>
                <a:cs typeface="Tahoma" panose="020B0604030504040204" pitchFamily="34" charset="0"/>
              </a:rPr>
              <a:t>הזכויות שמורות. אסור להעתיק או להציג ללא אישור מהכותב</a:t>
            </a:r>
          </a:p>
        </p:txBody>
      </p:sp>
      <p:sp>
        <p:nvSpPr>
          <p:cNvPr id="15" name="TextBox 14">
            <a:extLst>
              <a:ext uri="{FF2B5EF4-FFF2-40B4-BE49-F238E27FC236}">
                <a16:creationId xmlns:a16="http://schemas.microsoft.com/office/drawing/2014/main" xmlns="" id="{90EA5D4A-33C3-4782-918B-59C0DA7E4283}"/>
              </a:ext>
            </a:extLst>
          </p:cNvPr>
          <p:cNvSpPr txBox="1"/>
          <p:nvPr userDrawn="1"/>
        </p:nvSpPr>
        <p:spPr>
          <a:xfrm>
            <a:off x="11536082" y="0"/>
            <a:ext cx="652743" cy="369332"/>
          </a:xfrm>
          <a:prstGeom prst="rect">
            <a:avLst/>
          </a:prstGeom>
          <a:noFill/>
        </p:spPr>
        <p:txBody>
          <a:bodyPr wrap="none" rtlCol="1">
            <a:spAutoFit/>
          </a:bodyPr>
          <a:lstStyle/>
          <a:p>
            <a:pPr algn="r" rtl="1"/>
            <a:r>
              <a:rPr lang="he-IL" dirty="0"/>
              <a:t>בס"ד</a:t>
            </a:r>
          </a:p>
        </p:txBody>
      </p:sp>
    </p:spTree>
    <p:extLst>
      <p:ext uri="{BB962C8B-B14F-4D97-AF65-F5344CB8AC3E}">
        <p14:creationId xmlns:p14="http://schemas.microsoft.com/office/powerpoint/2010/main" val="311100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כותרת שקופית חלופית עם תמונות">
    <p:spTree>
      <p:nvGrpSpPr>
        <p:cNvPr id="1" name=""/>
        <p:cNvGrpSpPr/>
        <p:nvPr/>
      </p:nvGrpSpPr>
      <p:grpSpPr>
        <a:xfrm>
          <a:off x="0" y="0"/>
          <a:ext cx="0" cy="0"/>
          <a:chOff x="0" y="0"/>
          <a:chExt cx="0" cy="0"/>
        </a:xfrm>
      </p:grpSpPr>
      <p:sp>
        <p:nvSpPr>
          <p:cNvPr id="4" name="מציין מיקום תאריך 3"/>
          <p:cNvSpPr>
            <a:spLocks noGrp="1"/>
          </p:cNvSpPr>
          <p:nvPr>
            <p:ph type="dt" sz="half" idx="10"/>
          </p:nvPr>
        </p:nvSpPr>
        <p:spPr>
          <a:xfrm>
            <a:off x="2534580" y="6400801"/>
            <a:ext cx="1167659" cy="276226"/>
          </a:xfrm>
          <a:prstGeom prst="rect">
            <a:avLst/>
          </a:prstGeom>
        </p:spPr>
        <p:txBody>
          <a:bodyPr/>
          <a:lstStyle/>
          <a:p>
            <a:pPr algn="r" rtl="1"/>
            <a:fld id="{A753D76A-AFCE-4D96-B917-CBEF96F7D1EB}" type="datetimeFigureOut">
              <a:t>א'/חשון/תשפ"א</a:t>
            </a:fld>
            <a:endParaRPr lang="he-IL"/>
          </a:p>
        </p:txBody>
      </p:sp>
      <p:sp>
        <p:nvSpPr>
          <p:cNvPr id="5" name="מציין מיקום כותרת תחתונה 4"/>
          <p:cNvSpPr>
            <a:spLocks noGrp="1"/>
          </p:cNvSpPr>
          <p:nvPr>
            <p:ph type="ftr" sz="quarter" idx="11"/>
          </p:nvPr>
        </p:nvSpPr>
        <p:spPr>
          <a:xfrm>
            <a:off x="3870087" y="6400801"/>
            <a:ext cx="6796327" cy="276226"/>
          </a:xfrm>
          <a:prstGeom prst="rect">
            <a:avLst/>
          </a:prstGeom>
        </p:spPr>
        <p:txBody>
          <a:bodyPr/>
          <a:lstStyle/>
          <a:p>
            <a:pPr algn="r" rtl="1"/>
            <a:endParaRPr lang="he-IL" dirty="0"/>
          </a:p>
        </p:txBody>
      </p:sp>
      <p:sp>
        <p:nvSpPr>
          <p:cNvPr id="6" name="מציין מיקום מספר שקופית 5"/>
          <p:cNvSpPr>
            <a:spLocks noGrp="1"/>
          </p:cNvSpPr>
          <p:nvPr>
            <p:ph type="sldNum" sz="quarter" idx="12"/>
          </p:nvPr>
        </p:nvSpPr>
        <p:spPr/>
        <p:txBody>
          <a:bodyPr/>
          <a:lstStyle/>
          <a:p>
            <a:pPr algn="r" rtl="1"/>
            <a:fld id="{F25A965E-3C11-4F28-82DC-E30D63FAC43C}" type="slidenum">
              <a:t>‹#›</a:t>
            </a:fld>
            <a:endParaRPr lang="he-IL"/>
          </a:p>
        </p:txBody>
      </p:sp>
      <p:sp>
        <p:nvSpPr>
          <p:cNvPr id="11" name="מציין מיקום תמונה 10"/>
          <p:cNvSpPr>
            <a:spLocks noGrp="1"/>
          </p:cNvSpPr>
          <p:nvPr>
            <p:ph type="pic" sz="quarter" idx="13"/>
          </p:nvPr>
        </p:nvSpPr>
        <p:spPr>
          <a:xfrm>
            <a:off x="1853090" y="685800"/>
            <a:ext cx="2743200" cy="3913632"/>
          </a:xfrm>
          <a:solidFill>
            <a:schemeClr val="bg1">
              <a:lumMod val="95000"/>
            </a:schemeClr>
          </a:solidFill>
          <a:ln w="127000">
            <a:noFill/>
            <a:miter lim="800000"/>
          </a:ln>
          <a:effectLst>
            <a:outerShdw blurRad="88900" sx="101000" sy="101000" algn="ctr" rotWithShape="0">
              <a:schemeClr val="accent1">
                <a:lumMod val="50000"/>
                <a:alpha val="15000"/>
              </a:schemeClr>
            </a:outerShdw>
          </a:effectLst>
        </p:spPr>
        <p:txBody>
          <a:bodyPr tIns="457200" anchor="t" anchorCtr="1"/>
          <a:lstStyle>
            <a:lvl1pPr marL="0" indent="0" algn="r" latinLnBrk="0">
              <a:buNone/>
              <a:defRPr lang="he-IL"/>
            </a:lvl1pPr>
          </a:lstStyle>
          <a:p>
            <a:pPr algn="r" rtl="1"/>
            <a:r>
              <a:rPr lang="he-IL"/>
              <a:t>לחץ על הסמל כדי להוסיף תמונה</a:t>
            </a:r>
            <a:endParaRPr lang="he-IL" dirty="0"/>
          </a:p>
        </p:txBody>
      </p:sp>
      <p:sp>
        <p:nvSpPr>
          <p:cNvPr id="12" name="מציין מיקום תמונה 10"/>
          <p:cNvSpPr>
            <a:spLocks noGrp="1"/>
          </p:cNvSpPr>
          <p:nvPr>
            <p:ph type="pic" sz="quarter" idx="14"/>
          </p:nvPr>
        </p:nvSpPr>
        <p:spPr>
          <a:xfrm>
            <a:off x="4722812" y="685800"/>
            <a:ext cx="2743200" cy="3913632"/>
          </a:xfrm>
          <a:solidFill>
            <a:schemeClr val="bg1">
              <a:lumMod val="95000"/>
            </a:schemeClr>
          </a:solidFill>
          <a:ln w="127000">
            <a:noFill/>
            <a:miter lim="800000"/>
          </a:ln>
          <a:effectLst>
            <a:outerShdw blurRad="88900" sx="101000" sy="101000" algn="ctr" rotWithShape="0">
              <a:schemeClr val="accent1">
                <a:lumMod val="50000"/>
                <a:alpha val="15000"/>
              </a:schemeClr>
            </a:outerShdw>
          </a:effectLst>
        </p:spPr>
        <p:txBody>
          <a:bodyPr vert="horz" lIns="91440" tIns="457200" rIns="91440" bIns="45720" rtlCol="1" anchor="t" anchorCtr="1">
            <a:normAutofit/>
          </a:bodyPr>
          <a:lstStyle>
            <a:lvl1pPr marL="0" indent="-228600" algn="r" latinLnBrk="0">
              <a:buNone/>
              <a:defRPr lang="he-IL"/>
            </a:lvl1pPr>
          </a:lstStyle>
          <a:p>
            <a:pPr marL="45720" lvl="0" indent="0" algn="ctr" rtl="1"/>
            <a:r>
              <a:rPr lang="he-IL"/>
              <a:t>לחץ על הסמל כדי להוסיף תמונה</a:t>
            </a:r>
            <a:endParaRPr lang="he-IL" dirty="0"/>
          </a:p>
        </p:txBody>
      </p:sp>
      <p:sp>
        <p:nvSpPr>
          <p:cNvPr id="13" name="מציין מיקום תמונה 10"/>
          <p:cNvSpPr>
            <a:spLocks noGrp="1"/>
          </p:cNvSpPr>
          <p:nvPr>
            <p:ph type="pic" sz="quarter" idx="15"/>
          </p:nvPr>
        </p:nvSpPr>
        <p:spPr>
          <a:xfrm>
            <a:off x="7592534" y="685800"/>
            <a:ext cx="2743200" cy="3913632"/>
          </a:xfrm>
          <a:solidFill>
            <a:schemeClr val="bg1">
              <a:lumMod val="95000"/>
            </a:schemeClr>
          </a:solidFill>
          <a:ln w="127000">
            <a:noFill/>
            <a:miter lim="800000"/>
          </a:ln>
          <a:effectLst>
            <a:outerShdw blurRad="88900" sx="101000" sy="101000" algn="ctr" rotWithShape="0">
              <a:schemeClr val="accent1">
                <a:lumMod val="50000"/>
                <a:alpha val="15000"/>
              </a:schemeClr>
            </a:outerShdw>
          </a:effectLst>
        </p:spPr>
        <p:txBody>
          <a:bodyPr vert="horz" lIns="91440" tIns="457200" rIns="91440" bIns="45720" rtlCol="1" anchor="t" anchorCtr="1">
            <a:normAutofit/>
          </a:bodyPr>
          <a:lstStyle>
            <a:lvl1pPr marL="0" indent="-228600" algn="r" latinLnBrk="0">
              <a:buNone/>
              <a:defRPr lang="he-IL"/>
            </a:lvl1pPr>
          </a:lstStyle>
          <a:p>
            <a:pPr marL="45720" lvl="0" indent="0" algn="ctr" rtl="1"/>
            <a:r>
              <a:rPr lang="he-IL"/>
              <a:t>לחץ על הסמל כדי להוסיף תמונה</a:t>
            </a:r>
            <a:endParaRPr lang="he-IL" dirty="0"/>
          </a:p>
        </p:txBody>
      </p:sp>
      <p:sp>
        <p:nvSpPr>
          <p:cNvPr id="3" name="כותרת משנה 2"/>
          <p:cNvSpPr>
            <a:spLocks noGrp="1"/>
          </p:cNvSpPr>
          <p:nvPr>
            <p:ph type="subTitle" idx="1"/>
          </p:nvPr>
        </p:nvSpPr>
        <p:spPr>
          <a:xfrm>
            <a:off x="1522413" y="5791200"/>
            <a:ext cx="9144000" cy="457200"/>
          </a:xfrm>
        </p:spPr>
        <p:txBody>
          <a:bodyPr wrap="square" anchor="t" anchorCtr="1">
            <a:normAutofit/>
          </a:bodyPr>
          <a:lstStyle>
            <a:lvl1pPr marL="0" indent="0" algn="r" latinLnBrk="0">
              <a:spcBef>
                <a:spcPts val="0"/>
              </a:spcBef>
              <a:buNone/>
              <a:defRPr lang="he-IL" sz="2400">
                <a:solidFill>
                  <a:schemeClr val="tx1">
                    <a:lumMod val="90000"/>
                    <a:lumOff val="10000"/>
                  </a:schemeClr>
                </a:solidFill>
              </a:defRPr>
            </a:lvl1pPr>
            <a:lvl2pPr marL="457200" indent="0" algn="r" latinLnBrk="0">
              <a:buNone/>
              <a:defRPr lang="he-IL">
                <a:solidFill>
                  <a:schemeClr val="tx1">
                    <a:tint val="75000"/>
                  </a:schemeClr>
                </a:solidFill>
              </a:defRPr>
            </a:lvl2pPr>
            <a:lvl3pPr marL="914400" indent="0" algn="r" latinLnBrk="0">
              <a:buNone/>
              <a:defRPr lang="he-IL">
                <a:solidFill>
                  <a:schemeClr val="tx1">
                    <a:tint val="75000"/>
                  </a:schemeClr>
                </a:solidFill>
              </a:defRPr>
            </a:lvl3pPr>
            <a:lvl4pPr marL="1371600" indent="0" algn="r" latinLnBrk="0">
              <a:buNone/>
              <a:defRPr lang="he-IL">
                <a:solidFill>
                  <a:schemeClr val="tx1">
                    <a:tint val="75000"/>
                  </a:schemeClr>
                </a:solidFill>
              </a:defRPr>
            </a:lvl4pPr>
            <a:lvl5pPr marL="1828800" indent="0" algn="r" latinLnBrk="0">
              <a:buNone/>
              <a:defRPr lang="he-IL">
                <a:solidFill>
                  <a:schemeClr val="tx1">
                    <a:tint val="75000"/>
                  </a:schemeClr>
                </a:solidFill>
              </a:defRPr>
            </a:lvl5pPr>
            <a:lvl6pPr marL="2286000" indent="0" algn="r" latinLnBrk="0">
              <a:buNone/>
              <a:defRPr lang="he-IL">
                <a:solidFill>
                  <a:schemeClr val="tx1">
                    <a:tint val="75000"/>
                  </a:schemeClr>
                </a:solidFill>
              </a:defRPr>
            </a:lvl6pPr>
            <a:lvl7pPr marL="2743200" indent="0" algn="r" latinLnBrk="0">
              <a:buNone/>
              <a:defRPr lang="he-IL">
                <a:solidFill>
                  <a:schemeClr val="tx1">
                    <a:tint val="75000"/>
                  </a:schemeClr>
                </a:solidFill>
              </a:defRPr>
            </a:lvl7pPr>
            <a:lvl8pPr marL="3200400" indent="0" algn="r" latinLnBrk="0">
              <a:buNone/>
              <a:defRPr lang="he-IL">
                <a:solidFill>
                  <a:schemeClr val="tx1">
                    <a:tint val="75000"/>
                  </a:schemeClr>
                </a:solidFill>
              </a:defRPr>
            </a:lvl8pPr>
            <a:lvl9pPr marL="3657600" indent="0" algn="r" latinLnBrk="0">
              <a:buNone/>
              <a:defRPr lang="he-IL">
                <a:solidFill>
                  <a:schemeClr val="tx1">
                    <a:tint val="75000"/>
                  </a:schemeClr>
                </a:solidFill>
              </a:defRPr>
            </a:lvl9pPr>
          </a:lstStyle>
          <a:p>
            <a:pPr algn="r" rtl="1"/>
            <a:r>
              <a:rPr lang="he-IL"/>
              <a:t>לחץ כדי לערוך סגנון כותרת משנה של תבנית בסיס</a:t>
            </a:r>
            <a:endParaRPr lang="he-IL" dirty="0"/>
          </a:p>
        </p:txBody>
      </p:sp>
      <p:sp>
        <p:nvSpPr>
          <p:cNvPr id="2" name="כותרת 1"/>
          <p:cNvSpPr>
            <a:spLocks noGrp="1"/>
          </p:cNvSpPr>
          <p:nvPr>
            <p:ph type="ctrTitle"/>
          </p:nvPr>
        </p:nvSpPr>
        <p:spPr>
          <a:xfrm>
            <a:off x="1522413" y="4843464"/>
            <a:ext cx="9144002" cy="947736"/>
          </a:xfrm>
        </p:spPr>
        <p:txBody>
          <a:bodyPr anchor="b" anchorCtr="1">
            <a:noAutofit/>
          </a:bodyPr>
          <a:lstStyle>
            <a:lvl1pPr algn="r" latinLnBrk="0">
              <a:lnSpc>
                <a:spcPct val="80000"/>
              </a:lnSpc>
              <a:defRPr lang="he-IL" sz="3200">
                <a:solidFill>
                  <a:schemeClr val="tx1">
                    <a:lumMod val="75000"/>
                    <a:lumOff val="25000"/>
                  </a:schemeClr>
                </a:solidFill>
              </a:defRPr>
            </a:lvl1pPr>
          </a:lstStyle>
          <a:p>
            <a:pPr algn="r" rtl="1"/>
            <a:r>
              <a:rPr lang="he-IL"/>
              <a:t>לחץ כדי לערוך סגנון כותרת של תבנית בסיס</a:t>
            </a:r>
            <a:endParaRPr lang="he-IL" dirty="0"/>
          </a:p>
        </p:txBody>
      </p:sp>
      <p:sp>
        <p:nvSpPr>
          <p:cNvPr id="10" name="TextBox 9">
            <a:extLst>
              <a:ext uri="{FF2B5EF4-FFF2-40B4-BE49-F238E27FC236}">
                <a16:creationId xmlns:a16="http://schemas.microsoft.com/office/drawing/2014/main" xmlns="" id="{3EA373A8-27E0-464D-AAD8-A94018565AED}"/>
              </a:ext>
            </a:extLst>
          </p:cNvPr>
          <p:cNvSpPr txBox="1"/>
          <p:nvPr userDrawn="1"/>
        </p:nvSpPr>
        <p:spPr>
          <a:xfrm>
            <a:off x="11495012" y="3408"/>
            <a:ext cx="652743" cy="369332"/>
          </a:xfrm>
          <a:prstGeom prst="rect">
            <a:avLst/>
          </a:prstGeom>
          <a:noFill/>
        </p:spPr>
        <p:txBody>
          <a:bodyPr wrap="none" rtlCol="1">
            <a:spAutoFit/>
          </a:bodyPr>
          <a:lstStyle/>
          <a:p>
            <a:pPr algn="r" rtl="1"/>
            <a:r>
              <a:rPr lang="he-IL" dirty="0"/>
              <a:t>בס"ד</a:t>
            </a:r>
          </a:p>
        </p:txBody>
      </p:sp>
    </p:spTree>
    <p:extLst>
      <p:ext uri="{BB962C8B-B14F-4D97-AF65-F5344CB8AC3E}">
        <p14:creationId xmlns:p14="http://schemas.microsoft.com/office/powerpoint/2010/main" val="3642607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600102" y="319088"/>
            <a:ext cx="11038926" cy="733648"/>
          </a:xfrm>
        </p:spPr>
        <p:txBody>
          <a:bodyPr/>
          <a:lstStyle>
            <a:lvl1pPr>
              <a:defRPr b="1"/>
            </a:lvl1pPr>
          </a:lstStyle>
          <a:p>
            <a:pPr algn="r" rtl="1"/>
            <a:r>
              <a:rPr lang="he-IL"/>
              <a:t>לחץ כדי לערוך סגנון כותרת של תבנית בסיס</a:t>
            </a:r>
            <a:endParaRPr lang="he-IL" dirty="0"/>
          </a:p>
        </p:txBody>
      </p:sp>
      <p:sp>
        <p:nvSpPr>
          <p:cNvPr id="3" name="מציין מיקום תוכן 2"/>
          <p:cNvSpPr>
            <a:spLocks noGrp="1"/>
          </p:cNvSpPr>
          <p:nvPr>
            <p:ph idx="1"/>
          </p:nvPr>
        </p:nvSpPr>
        <p:spPr>
          <a:xfrm>
            <a:off x="600102" y="1196752"/>
            <a:ext cx="11038926" cy="5342159"/>
          </a:xfrm>
        </p:spPr>
        <p:txBody>
          <a:bodyPr>
            <a:normAutofit/>
          </a:bodyPr>
          <a:lstStyle>
            <a:lvl1pPr>
              <a:defRPr sz="2400"/>
            </a:lvl1pPr>
            <a:lvl2pPr>
              <a:defRPr sz="2400"/>
            </a:lvl2pPr>
            <a:lvl3pPr>
              <a:defRPr sz="2400"/>
            </a:lvl3pPr>
            <a:lvl4pPr>
              <a:defRPr sz="2400"/>
            </a:lvl4pPr>
            <a:lvl5pPr algn="r" latinLnBrk="0">
              <a:defRPr lang="he-IL" sz="2400"/>
            </a:lvl5pPr>
          </a:lstStyle>
          <a:p>
            <a:pPr lvl="0" algn="r" rtl="1"/>
            <a:r>
              <a:rPr lang="he-IL"/>
              <a:t>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endParaRPr lang="he-IL" dirty="0"/>
          </a:p>
        </p:txBody>
      </p:sp>
      <p:sp>
        <p:nvSpPr>
          <p:cNvPr id="6" name="מציין מיקום מספר שקופית 5"/>
          <p:cNvSpPr>
            <a:spLocks noGrp="1"/>
          </p:cNvSpPr>
          <p:nvPr>
            <p:ph type="sldNum" sz="quarter" idx="12"/>
          </p:nvPr>
        </p:nvSpPr>
        <p:spPr>
          <a:xfrm>
            <a:off x="0" y="6381328"/>
            <a:ext cx="600102" cy="276226"/>
          </a:xfrm>
        </p:spPr>
        <p:txBody>
          <a:bodyPr/>
          <a:lstStyle>
            <a:lvl1pPr>
              <a:defRPr sz="1000"/>
            </a:lvl1pPr>
          </a:lstStyle>
          <a:p>
            <a:fld id="{F25A965E-3C11-4F28-82DC-E30D63FAC43C}" type="slidenum">
              <a:rPr lang="he-IL" smtClean="0"/>
              <a:pPr/>
              <a:t>‹#›</a:t>
            </a:fld>
            <a:endParaRPr lang="he-IL"/>
          </a:p>
        </p:txBody>
      </p:sp>
    </p:spTree>
    <p:extLst>
      <p:ext uri="{BB962C8B-B14F-4D97-AF65-F5344CB8AC3E}">
        <p14:creationId xmlns:p14="http://schemas.microsoft.com/office/powerpoint/2010/main" val="217188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כותרת ותוכן">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600102" y="404664"/>
            <a:ext cx="11038926" cy="6252890"/>
          </a:xfrm>
        </p:spPr>
        <p:txBody>
          <a:bodyPr>
            <a:normAutofit/>
          </a:bodyPr>
          <a:lstStyle>
            <a:lvl1pPr>
              <a:defRPr sz="2400"/>
            </a:lvl1pPr>
            <a:lvl2pPr>
              <a:defRPr sz="2400"/>
            </a:lvl2pPr>
            <a:lvl3pPr>
              <a:defRPr sz="2400"/>
            </a:lvl3pPr>
            <a:lvl4pPr>
              <a:defRPr sz="2400"/>
            </a:lvl4pPr>
            <a:lvl5pPr algn="r" latinLnBrk="0">
              <a:defRPr lang="he-IL" sz="2400"/>
            </a:lvl5pPr>
          </a:lstStyle>
          <a:p>
            <a:pPr lvl="0" algn="r" rtl="1"/>
            <a:r>
              <a:rPr lang="he-IL"/>
              <a:t>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endParaRPr lang="he-IL" dirty="0"/>
          </a:p>
        </p:txBody>
      </p:sp>
      <p:sp>
        <p:nvSpPr>
          <p:cNvPr id="6" name="מציין מיקום מספר שקופית 5"/>
          <p:cNvSpPr>
            <a:spLocks noGrp="1"/>
          </p:cNvSpPr>
          <p:nvPr>
            <p:ph type="sldNum" sz="quarter" idx="12"/>
          </p:nvPr>
        </p:nvSpPr>
        <p:spPr>
          <a:xfrm>
            <a:off x="0" y="6381328"/>
            <a:ext cx="600102" cy="276226"/>
          </a:xfrm>
        </p:spPr>
        <p:txBody>
          <a:bodyPr/>
          <a:lstStyle>
            <a:lvl1pPr>
              <a:defRPr sz="1000"/>
            </a:lvl1pPr>
          </a:lstStyle>
          <a:p>
            <a:fld id="{F25A965E-3C11-4F28-82DC-E30D63FAC43C}" type="slidenum">
              <a:rPr lang="he-IL" smtClean="0"/>
              <a:pPr/>
              <a:t>‹#›</a:t>
            </a:fld>
            <a:endParaRPr lang="he-IL"/>
          </a:p>
        </p:txBody>
      </p:sp>
    </p:spTree>
    <p:extLst>
      <p:ext uri="{BB962C8B-B14F-4D97-AF65-F5344CB8AC3E}">
        <p14:creationId xmlns:p14="http://schemas.microsoft.com/office/powerpoint/2010/main" val="85584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כותרת ותוכן עם תמונה">
    <p:spTree>
      <p:nvGrpSpPr>
        <p:cNvPr id="1" name=""/>
        <p:cNvGrpSpPr/>
        <p:nvPr/>
      </p:nvGrpSpPr>
      <p:grpSpPr>
        <a:xfrm>
          <a:off x="0" y="0"/>
          <a:ext cx="0" cy="0"/>
          <a:chOff x="0" y="0"/>
          <a:chExt cx="0" cy="0"/>
        </a:xfrm>
      </p:grpSpPr>
      <p:sp>
        <p:nvSpPr>
          <p:cNvPr id="7" name="מלבן מעוגל 6"/>
          <p:cNvSpPr/>
          <p:nvPr/>
        </p:nvSpPr>
        <p:spPr bwMode="gray">
          <a:xfrm>
            <a:off x="333772" y="0"/>
            <a:ext cx="9937104" cy="6858000"/>
          </a:xfrm>
          <a:prstGeom prst="roundRect">
            <a:avLst>
              <a:gd name="adj" fmla="val 0"/>
            </a:avLst>
          </a:prstGeom>
          <a:solidFill>
            <a:schemeClr val="bg1"/>
          </a:solidFill>
          <a:ln w="1524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a:p>
        </p:txBody>
      </p:sp>
      <p:cxnSp>
        <p:nvCxnSpPr>
          <p:cNvPr id="8" name="מחבר ישר 7"/>
          <p:cNvCxnSpPr/>
          <p:nvPr/>
        </p:nvCxnSpPr>
        <p:spPr>
          <a:xfrm>
            <a:off x="477788" y="27384"/>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cxnSp>
        <p:nvCxnSpPr>
          <p:cNvPr id="9" name="מחבר ישר 8"/>
          <p:cNvCxnSpPr/>
          <p:nvPr/>
        </p:nvCxnSpPr>
        <p:spPr>
          <a:xfrm>
            <a:off x="10118476"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sp>
        <p:nvSpPr>
          <p:cNvPr id="2" name="כותרת 1"/>
          <p:cNvSpPr>
            <a:spLocks noGrp="1"/>
          </p:cNvSpPr>
          <p:nvPr>
            <p:ph type="title"/>
          </p:nvPr>
        </p:nvSpPr>
        <p:spPr>
          <a:xfrm>
            <a:off x="621804" y="319088"/>
            <a:ext cx="9352649" cy="805656"/>
          </a:xfrm>
        </p:spPr>
        <p:txBody>
          <a:bodyPr/>
          <a:lstStyle>
            <a:lvl1pPr>
              <a:defRPr b="1"/>
            </a:lvl1pPr>
          </a:lstStyle>
          <a:p>
            <a:pPr algn="r" rtl="1"/>
            <a:r>
              <a:rPr lang="he-IL"/>
              <a:t>לחץ כדי לערוך סגנון כותרת של תבנית בסיס</a:t>
            </a:r>
            <a:endParaRPr lang="he-IL" dirty="0"/>
          </a:p>
        </p:txBody>
      </p:sp>
      <p:sp>
        <p:nvSpPr>
          <p:cNvPr id="3" name="מציין מיקום תוכן 2"/>
          <p:cNvSpPr>
            <a:spLocks noGrp="1"/>
          </p:cNvSpPr>
          <p:nvPr>
            <p:ph idx="1"/>
          </p:nvPr>
        </p:nvSpPr>
        <p:spPr>
          <a:xfrm>
            <a:off x="621804" y="1268760"/>
            <a:ext cx="9352653" cy="5146135"/>
          </a:xfrm>
        </p:spPr>
        <p:txBody>
          <a:bodyPr>
            <a:normAutofit/>
          </a:bodyPr>
          <a:lstStyle>
            <a:lvl1pPr>
              <a:defRPr sz="2400"/>
            </a:lvl1pPr>
            <a:lvl2pPr>
              <a:defRPr sz="2400"/>
            </a:lvl2pPr>
            <a:lvl3pPr>
              <a:defRPr sz="2400"/>
            </a:lvl3pPr>
            <a:lvl4pPr>
              <a:defRPr sz="2400"/>
            </a:lvl4pPr>
            <a:lvl5pPr algn="r" latinLnBrk="0">
              <a:defRPr lang="he-IL" sz="2400"/>
            </a:lvl5pPr>
          </a:lstStyle>
          <a:p>
            <a:pPr lvl="0" algn="r" rtl="1"/>
            <a:r>
              <a:rPr lang="he-IL"/>
              <a:t>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endParaRPr lang="he-IL" dirty="0"/>
          </a:p>
        </p:txBody>
      </p:sp>
      <p:sp>
        <p:nvSpPr>
          <p:cNvPr id="6" name="מציין מיקום מספר שקופית 5"/>
          <p:cNvSpPr>
            <a:spLocks noGrp="1"/>
          </p:cNvSpPr>
          <p:nvPr>
            <p:ph type="sldNum" sz="quarter" idx="12"/>
          </p:nvPr>
        </p:nvSpPr>
        <p:spPr>
          <a:xfrm>
            <a:off x="0" y="6484737"/>
            <a:ext cx="477788" cy="256631"/>
          </a:xfrm>
        </p:spPr>
        <p:txBody>
          <a:bodyPr/>
          <a:lstStyle>
            <a:lvl1pPr>
              <a:defRPr sz="1000"/>
            </a:lvl1pPr>
          </a:lstStyle>
          <a:p>
            <a:fld id="{F25A965E-3C11-4F28-82DC-E30D63FAC43C}" type="slidenum">
              <a:rPr lang="he-IL" smtClean="0"/>
              <a:pPr/>
              <a:t>‹#›</a:t>
            </a:fld>
            <a:endParaRPr lang="he-IL"/>
          </a:p>
        </p:txBody>
      </p:sp>
      <p:sp>
        <p:nvSpPr>
          <p:cNvPr id="12" name="מלבן 11"/>
          <p:cNvSpPr/>
          <p:nvPr/>
        </p:nvSpPr>
        <p:spPr bwMode="gray">
          <a:xfrm rot="21379692">
            <a:off x="10479006" y="211183"/>
            <a:ext cx="1542449" cy="2051702"/>
          </a:xfrm>
          <a:prstGeom prst="rect">
            <a:avLst/>
          </a:prstGeom>
          <a:solidFill>
            <a:schemeClr val="bg1"/>
          </a:solidFill>
          <a:ln w="190500">
            <a:noFill/>
            <a:miter lim="800000"/>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a:p>
        </p:txBody>
      </p:sp>
      <p:sp>
        <p:nvSpPr>
          <p:cNvPr id="14" name="מציין מיקום תמונה 13"/>
          <p:cNvSpPr>
            <a:spLocks noGrp="1"/>
          </p:cNvSpPr>
          <p:nvPr>
            <p:ph type="pic" sz="quarter" idx="13"/>
          </p:nvPr>
        </p:nvSpPr>
        <p:spPr bwMode="gray">
          <a:xfrm rot="180000">
            <a:off x="10514159" y="280969"/>
            <a:ext cx="1446157" cy="1965874"/>
          </a:xfrm>
          <a:solidFill>
            <a:schemeClr val="bg1">
              <a:lumMod val="95000"/>
            </a:schemeClr>
          </a:solidFill>
          <a:ln w="76200">
            <a:solidFill>
              <a:schemeClr val="bg1"/>
            </a:solidFill>
            <a:miter lim="800000"/>
          </a:ln>
          <a:effectLst>
            <a:outerShdw blurRad="63500" algn="ctr" rotWithShape="0">
              <a:prstClr val="black">
                <a:alpha val="20000"/>
              </a:prstClr>
            </a:outerShdw>
          </a:effectLst>
        </p:spPr>
        <p:txBody>
          <a:bodyPr tIns="182880" anchor="t" anchorCtr="1">
            <a:normAutofit/>
          </a:bodyPr>
          <a:lstStyle>
            <a:lvl1pPr marL="45720" indent="0" algn="r" latinLnBrk="0">
              <a:buNone/>
              <a:defRPr lang="he-IL" sz="1600"/>
            </a:lvl1pPr>
          </a:lstStyle>
          <a:p>
            <a:pPr algn="r" rtl="1"/>
            <a:r>
              <a:rPr lang="he-IL"/>
              <a:t>לחץ על הסמל כדי להוסיף תמונה</a:t>
            </a:r>
            <a:endParaRPr lang="he-IL" dirty="0"/>
          </a:p>
        </p:txBody>
      </p:sp>
      <p:sp>
        <p:nvSpPr>
          <p:cNvPr id="13" name="TextBox 12">
            <a:extLst>
              <a:ext uri="{FF2B5EF4-FFF2-40B4-BE49-F238E27FC236}">
                <a16:creationId xmlns:a16="http://schemas.microsoft.com/office/drawing/2014/main" xmlns="" id="{8A27CB8F-0D02-4A52-9E34-D17E7ECEF3AB}"/>
              </a:ext>
            </a:extLst>
          </p:cNvPr>
          <p:cNvSpPr txBox="1"/>
          <p:nvPr userDrawn="1"/>
        </p:nvSpPr>
        <p:spPr>
          <a:xfrm>
            <a:off x="11495012" y="3408"/>
            <a:ext cx="652743" cy="369332"/>
          </a:xfrm>
          <a:prstGeom prst="rect">
            <a:avLst/>
          </a:prstGeom>
          <a:noFill/>
        </p:spPr>
        <p:txBody>
          <a:bodyPr wrap="none" rtlCol="1">
            <a:spAutoFit/>
          </a:bodyPr>
          <a:lstStyle/>
          <a:p>
            <a:pPr algn="r" rtl="1"/>
            <a:r>
              <a:rPr lang="he-IL" dirty="0"/>
              <a:t>בס"ד</a:t>
            </a:r>
          </a:p>
        </p:txBody>
      </p:sp>
    </p:spTree>
    <p:extLst>
      <p:ext uri="{BB962C8B-B14F-4D97-AF65-F5344CB8AC3E}">
        <p14:creationId xmlns:p14="http://schemas.microsoft.com/office/powerpoint/2010/main" val="226595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כותרת ותוכן עם תמונה">
    <p:spTree>
      <p:nvGrpSpPr>
        <p:cNvPr id="1" name=""/>
        <p:cNvGrpSpPr/>
        <p:nvPr/>
      </p:nvGrpSpPr>
      <p:grpSpPr>
        <a:xfrm>
          <a:off x="0" y="0"/>
          <a:ext cx="0" cy="0"/>
          <a:chOff x="0" y="0"/>
          <a:chExt cx="0" cy="0"/>
        </a:xfrm>
      </p:grpSpPr>
      <p:sp>
        <p:nvSpPr>
          <p:cNvPr id="7" name="מלבן מעוגל 6"/>
          <p:cNvSpPr/>
          <p:nvPr/>
        </p:nvSpPr>
        <p:spPr bwMode="gray">
          <a:xfrm>
            <a:off x="333772" y="0"/>
            <a:ext cx="9937104" cy="6858000"/>
          </a:xfrm>
          <a:prstGeom prst="roundRect">
            <a:avLst>
              <a:gd name="adj" fmla="val 0"/>
            </a:avLst>
          </a:prstGeom>
          <a:solidFill>
            <a:schemeClr val="bg1"/>
          </a:solidFill>
          <a:ln w="1524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a:p>
        </p:txBody>
      </p:sp>
      <p:cxnSp>
        <p:nvCxnSpPr>
          <p:cNvPr id="8" name="מחבר ישר 7"/>
          <p:cNvCxnSpPr/>
          <p:nvPr/>
        </p:nvCxnSpPr>
        <p:spPr>
          <a:xfrm>
            <a:off x="477788" y="27384"/>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cxnSp>
        <p:nvCxnSpPr>
          <p:cNvPr id="9" name="מחבר ישר 8"/>
          <p:cNvCxnSpPr/>
          <p:nvPr/>
        </p:nvCxnSpPr>
        <p:spPr>
          <a:xfrm>
            <a:off x="10118476"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sp>
        <p:nvSpPr>
          <p:cNvPr id="3" name="מציין מיקום תוכן 2"/>
          <p:cNvSpPr>
            <a:spLocks noGrp="1"/>
          </p:cNvSpPr>
          <p:nvPr>
            <p:ph idx="1"/>
          </p:nvPr>
        </p:nvSpPr>
        <p:spPr>
          <a:xfrm>
            <a:off x="621804" y="476672"/>
            <a:ext cx="9352653" cy="5938223"/>
          </a:xfrm>
        </p:spPr>
        <p:txBody>
          <a:bodyPr anchor="ctr">
            <a:normAutofit/>
          </a:bodyPr>
          <a:lstStyle>
            <a:lvl1pPr marL="45720" indent="0" algn="ctr">
              <a:buNone/>
              <a:defRPr sz="2800">
                <a:solidFill>
                  <a:schemeClr val="tx2">
                    <a:lumMod val="65000"/>
                    <a:lumOff val="35000"/>
                  </a:schemeClr>
                </a:solidFill>
              </a:defRPr>
            </a:lvl1pPr>
            <a:lvl2pPr marL="365760" indent="0">
              <a:buNone/>
              <a:defRPr sz="2400"/>
            </a:lvl2pPr>
            <a:lvl3pPr>
              <a:defRPr sz="2400"/>
            </a:lvl3pPr>
            <a:lvl4pPr>
              <a:defRPr sz="2400"/>
            </a:lvl4pPr>
            <a:lvl5pPr algn="r" latinLnBrk="0">
              <a:defRPr lang="he-IL" sz="2400"/>
            </a:lvl5pPr>
          </a:lstStyle>
          <a:p>
            <a:pPr lvl="0" algn="r" rtl="1"/>
            <a:r>
              <a:rPr lang="he-IL"/>
              <a:t>ערוך סגנונות טקסט של תבנית בסיס</a:t>
            </a:r>
          </a:p>
        </p:txBody>
      </p:sp>
      <p:sp>
        <p:nvSpPr>
          <p:cNvPr id="6" name="מציין מיקום מספר שקופית 5"/>
          <p:cNvSpPr>
            <a:spLocks noGrp="1"/>
          </p:cNvSpPr>
          <p:nvPr>
            <p:ph type="sldNum" sz="quarter" idx="12"/>
          </p:nvPr>
        </p:nvSpPr>
        <p:spPr>
          <a:xfrm>
            <a:off x="0" y="6484737"/>
            <a:ext cx="477788" cy="256631"/>
          </a:xfrm>
        </p:spPr>
        <p:txBody>
          <a:bodyPr/>
          <a:lstStyle>
            <a:lvl1pPr>
              <a:defRPr sz="1000"/>
            </a:lvl1pPr>
          </a:lstStyle>
          <a:p>
            <a:fld id="{F25A965E-3C11-4F28-82DC-E30D63FAC43C}" type="slidenum">
              <a:rPr lang="he-IL" smtClean="0"/>
              <a:pPr/>
              <a:t>‹#›</a:t>
            </a:fld>
            <a:endParaRPr lang="he-IL"/>
          </a:p>
        </p:txBody>
      </p:sp>
      <p:sp>
        <p:nvSpPr>
          <p:cNvPr id="12" name="מלבן 11"/>
          <p:cNvSpPr/>
          <p:nvPr/>
        </p:nvSpPr>
        <p:spPr bwMode="gray">
          <a:xfrm rot="21379692">
            <a:off x="10479006" y="211183"/>
            <a:ext cx="1542449" cy="2051702"/>
          </a:xfrm>
          <a:prstGeom prst="rect">
            <a:avLst/>
          </a:prstGeom>
          <a:solidFill>
            <a:schemeClr val="bg1"/>
          </a:solidFill>
          <a:ln w="190500">
            <a:noFill/>
            <a:miter lim="800000"/>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a:p>
        </p:txBody>
      </p:sp>
      <p:sp>
        <p:nvSpPr>
          <p:cNvPr id="14" name="מציין מיקום תמונה 13"/>
          <p:cNvSpPr>
            <a:spLocks noGrp="1"/>
          </p:cNvSpPr>
          <p:nvPr>
            <p:ph type="pic" sz="quarter" idx="13"/>
          </p:nvPr>
        </p:nvSpPr>
        <p:spPr bwMode="gray">
          <a:xfrm rot="180000">
            <a:off x="10527150" y="283346"/>
            <a:ext cx="1446157" cy="1965874"/>
          </a:xfrm>
          <a:solidFill>
            <a:schemeClr val="bg1">
              <a:lumMod val="95000"/>
            </a:schemeClr>
          </a:solidFill>
          <a:ln w="76200">
            <a:solidFill>
              <a:schemeClr val="bg1"/>
            </a:solidFill>
            <a:miter lim="800000"/>
          </a:ln>
          <a:effectLst>
            <a:outerShdw blurRad="63500" algn="ctr" rotWithShape="0">
              <a:prstClr val="black">
                <a:alpha val="20000"/>
              </a:prstClr>
            </a:outerShdw>
          </a:effectLst>
        </p:spPr>
        <p:txBody>
          <a:bodyPr tIns="182880" anchor="t" anchorCtr="1">
            <a:normAutofit/>
          </a:bodyPr>
          <a:lstStyle>
            <a:lvl1pPr marL="45720" indent="0" algn="r" latinLnBrk="0">
              <a:buNone/>
              <a:defRPr lang="he-IL" sz="1200"/>
            </a:lvl1pPr>
          </a:lstStyle>
          <a:p>
            <a:pPr algn="r" rtl="1"/>
            <a:r>
              <a:rPr lang="he-IL"/>
              <a:t>לחץ על הסמל כדי להוסיף תמונה</a:t>
            </a:r>
            <a:endParaRPr lang="he-IL" dirty="0"/>
          </a:p>
        </p:txBody>
      </p:sp>
      <p:sp>
        <p:nvSpPr>
          <p:cNvPr id="13" name="TextBox 12">
            <a:extLst>
              <a:ext uri="{FF2B5EF4-FFF2-40B4-BE49-F238E27FC236}">
                <a16:creationId xmlns:a16="http://schemas.microsoft.com/office/drawing/2014/main" xmlns="" id="{8A27CB8F-0D02-4A52-9E34-D17E7ECEF3AB}"/>
              </a:ext>
            </a:extLst>
          </p:cNvPr>
          <p:cNvSpPr txBox="1"/>
          <p:nvPr userDrawn="1"/>
        </p:nvSpPr>
        <p:spPr>
          <a:xfrm>
            <a:off x="11495012" y="3408"/>
            <a:ext cx="652743" cy="369332"/>
          </a:xfrm>
          <a:prstGeom prst="rect">
            <a:avLst/>
          </a:prstGeom>
          <a:noFill/>
        </p:spPr>
        <p:txBody>
          <a:bodyPr wrap="none" rtlCol="1">
            <a:spAutoFit/>
          </a:bodyPr>
          <a:lstStyle/>
          <a:p>
            <a:pPr algn="r" rtl="1"/>
            <a:r>
              <a:rPr lang="he-IL" dirty="0"/>
              <a:t>בס"ד</a:t>
            </a:r>
          </a:p>
        </p:txBody>
      </p:sp>
    </p:spTree>
    <p:extLst>
      <p:ext uri="{BB962C8B-B14F-4D97-AF65-F5344CB8AC3E}">
        <p14:creationId xmlns:p14="http://schemas.microsoft.com/office/powerpoint/2010/main" val="3890941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כותרת עליונה של מקטע">
    <p:spTree>
      <p:nvGrpSpPr>
        <p:cNvPr id="1" name=""/>
        <p:cNvGrpSpPr/>
        <p:nvPr/>
      </p:nvGrpSpPr>
      <p:grpSpPr>
        <a:xfrm>
          <a:off x="0" y="0"/>
          <a:ext cx="0" cy="0"/>
          <a:chOff x="0" y="0"/>
          <a:chExt cx="0" cy="0"/>
        </a:xfrm>
      </p:grpSpPr>
      <p:sp>
        <p:nvSpPr>
          <p:cNvPr id="2" name="כותרת 1"/>
          <p:cNvSpPr>
            <a:spLocks noGrp="1"/>
          </p:cNvSpPr>
          <p:nvPr>
            <p:ph type="title"/>
          </p:nvPr>
        </p:nvSpPr>
        <p:spPr>
          <a:xfrm>
            <a:off x="1522413" y="1643064"/>
            <a:ext cx="9144002" cy="2928936"/>
          </a:xfrm>
        </p:spPr>
        <p:txBody>
          <a:bodyPr anchor="b" anchorCtr="1">
            <a:normAutofit/>
          </a:bodyPr>
          <a:lstStyle>
            <a:lvl1pPr algn="r" latinLnBrk="0">
              <a:lnSpc>
                <a:spcPct val="80000"/>
              </a:lnSpc>
              <a:defRPr lang="he-IL" sz="5400" b="0" cap="none" baseline="0">
                <a:solidFill>
                  <a:schemeClr val="tx1">
                    <a:lumMod val="75000"/>
                    <a:lumOff val="25000"/>
                  </a:schemeClr>
                </a:solidFill>
              </a:defRPr>
            </a:lvl1pPr>
          </a:lstStyle>
          <a:p>
            <a:pPr algn="r" rtl="1"/>
            <a:r>
              <a:rPr lang="he-IL"/>
              <a:t>לחץ כדי לערוך סגנון כותרת של תבנית בסיס</a:t>
            </a:r>
            <a:endParaRPr lang="he-IL" dirty="0"/>
          </a:p>
        </p:txBody>
      </p:sp>
      <p:sp>
        <p:nvSpPr>
          <p:cNvPr id="3" name="מציין מיקום טקסט 2"/>
          <p:cNvSpPr>
            <a:spLocks noGrp="1"/>
          </p:cNvSpPr>
          <p:nvPr>
            <p:ph type="body" idx="1"/>
          </p:nvPr>
        </p:nvSpPr>
        <p:spPr>
          <a:xfrm>
            <a:off x="1522413" y="4572000"/>
            <a:ext cx="9144000" cy="1066799"/>
          </a:xfrm>
        </p:spPr>
        <p:txBody>
          <a:bodyPr anchor="t" anchorCtr="1">
            <a:normAutofit/>
          </a:bodyPr>
          <a:lstStyle>
            <a:lvl1pPr marL="0" indent="0" algn="r" latinLnBrk="0">
              <a:spcBef>
                <a:spcPts val="0"/>
              </a:spcBef>
              <a:buNone/>
              <a:defRPr lang="he-IL" sz="2400">
                <a:solidFill>
                  <a:schemeClr val="tx1">
                    <a:lumMod val="90000"/>
                    <a:lumOff val="10000"/>
                  </a:schemeClr>
                </a:solidFill>
              </a:defRPr>
            </a:lvl1pPr>
            <a:lvl2pPr marL="457200" indent="0" algn="r" latinLnBrk="0">
              <a:buNone/>
              <a:defRPr lang="he-IL" sz="1800">
                <a:solidFill>
                  <a:schemeClr val="tx1">
                    <a:tint val="75000"/>
                  </a:schemeClr>
                </a:solidFill>
              </a:defRPr>
            </a:lvl2pPr>
            <a:lvl3pPr marL="914400" indent="0" algn="r" latinLnBrk="0">
              <a:buNone/>
              <a:defRPr lang="he-IL" sz="1600">
                <a:solidFill>
                  <a:schemeClr val="tx1">
                    <a:tint val="75000"/>
                  </a:schemeClr>
                </a:solidFill>
              </a:defRPr>
            </a:lvl3pPr>
            <a:lvl4pPr marL="1371600" indent="0" algn="r" latinLnBrk="0">
              <a:buNone/>
              <a:defRPr lang="he-IL" sz="1400">
                <a:solidFill>
                  <a:schemeClr val="tx1">
                    <a:tint val="75000"/>
                  </a:schemeClr>
                </a:solidFill>
              </a:defRPr>
            </a:lvl4pPr>
            <a:lvl5pPr marL="1828800" indent="0" algn="r" latinLnBrk="0">
              <a:buNone/>
              <a:defRPr lang="he-IL" sz="1400">
                <a:solidFill>
                  <a:schemeClr val="tx1">
                    <a:tint val="75000"/>
                  </a:schemeClr>
                </a:solidFill>
              </a:defRPr>
            </a:lvl5pPr>
            <a:lvl6pPr marL="2286000" indent="0" algn="r" latinLnBrk="0">
              <a:buNone/>
              <a:defRPr lang="he-IL" sz="1400">
                <a:solidFill>
                  <a:schemeClr val="tx1">
                    <a:tint val="75000"/>
                  </a:schemeClr>
                </a:solidFill>
              </a:defRPr>
            </a:lvl6pPr>
            <a:lvl7pPr marL="2743200" indent="0" algn="r" latinLnBrk="0">
              <a:buNone/>
              <a:defRPr lang="he-IL" sz="1400">
                <a:solidFill>
                  <a:schemeClr val="tx1">
                    <a:tint val="75000"/>
                  </a:schemeClr>
                </a:solidFill>
              </a:defRPr>
            </a:lvl7pPr>
            <a:lvl8pPr marL="3200400" indent="0" algn="r" latinLnBrk="0">
              <a:buNone/>
              <a:defRPr lang="he-IL" sz="1400">
                <a:solidFill>
                  <a:schemeClr val="tx1">
                    <a:tint val="75000"/>
                  </a:schemeClr>
                </a:solidFill>
              </a:defRPr>
            </a:lvl8pPr>
            <a:lvl9pPr marL="3657600" indent="0" algn="r" latinLnBrk="0">
              <a:buNone/>
              <a:defRPr lang="he-IL" sz="1400">
                <a:solidFill>
                  <a:schemeClr val="tx1">
                    <a:tint val="75000"/>
                  </a:schemeClr>
                </a:solidFill>
              </a:defRPr>
            </a:lvl9pPr>
          </a:lstStyle>
          <a:p>
            <a:pPr lvl="0" algn="r" rtl="1"/>
            <a:r>
              <a:rPr lang="he-IL"/>
              <a:t>ערוך סגנונות טקסט של תבנית בסיס</a:t>
            </a:r>
          </a:p>
        </p:txBody>
      </p:sp>
      <p:sp>
        <p:nvSpPr>
          <p:cNvPr id="4" name="מציין מיקום תאריך 3"/>
          <p:cNvSpPr>
            <a:spLocks noGrp="1"/>
          </p:cNvSpPr>
          <p:nvPr>
            <p:ph type="dt" sz="half" idx="10"/>
          </p:nvPr>
        </p:nvSpPr>
        <p:spPr>
          <a:xfrm>
            <a:off x="2534580" y="6400801"/>
            <a:ext cx="1167659" cy="276226"/>
          </a:xfrm>
          <a:prstGeom prst="rect">
            <a:avLst/>
          </a:prstGeom>
        </p:spPr>
        <p:txBody>
          <a:bodyPr/>
          <a:lstStyle/>
          <a:p>
            <a:pPr algn="r" rtl="1"/>
            <a:fld id="{A753D76A-AFCE-4D96-B917-CBEF96F7D1EB}" type="datetimeFigureOut">
              <a:t>א'/חשון/תשפ"א</a:t>
            </a:fld>
            <a:endParaRPr lang="he-IL"/>
          </a:p>
        </p:txBody>
      </p:sp>
      <p:sp>
        <p:nvSpPr>
          <p:cNvPr id="5" name="מציין מיקום כותרת תחתונה 4"/>
          <p:cNvSpPr>
            <a:spLocks noGrp="1"/>
          </p:cNvSpPr>
          <p:nvPr>
            <p:ph type="ftr" sz="quarter" idx="11"/>
          </p:nvPr>
        </p:nvSpPr>
        <p:spPr>
          <a:xfrm>
            <a:off x="3870087" y="6400801"/>
            <a:ext cx="6796327" cy="276226"/>
          </a:xfrm>
          <a:prstGeom prst="rect">
            <a:avLst/>
          </a:prstGeom>
        </p:spPr>
        <p:txBody>
          <a:bodyPr/>
          <a:lstStyle/>
          <a:p>
            <a:pPr algn="r" rtl="1"/>
            <a:endParaRPr lang="he-IL"/>
          </a:p>
        </p:txBody>
      </p:sp>
      <p:sp>
        <p:nvSpPr>
          <p:cNvPr id="6" name="מציין מיקום מספר שקופית 5"/>
          <p:cNvSpPr>
            <a:spLocks noGrp="1"/>
          </p:cNvSpPr>
          <p:nvPr>
            <p:ph type="sldNum" sz="quarter" idx="12"/>
          </p:nvPr>
        </p:nvSpPr>
        <p:spPr/>
        <p:txBody>
          <a:bodyPr/>
          <a:lstStyle/>
          <a:p>
            <a:pPr algn="r" rtl="1"/>
            <a:fld id="{F25A965E-3C11-4F28-82DC-E30D63FAC43C}" type="slidenum">
              <a:t>‹#›</a:t>
            </a:fld>
            <a:endParaRPr lang="he-IL"/>
          </a:p>
        </p:txBody>
      </p:sp>
      <p:sp>
        <p:nvSpPr>
          <p:cNvPr id="7" name="TextBox 6">
            <a:extLst>
              <a:ext uri="{FF2B5EF4-FFF2-40B4-BE49-F238E27FC236}">
                <a16:creationId xmlns:a16="http://schemas.microsoft.com/office/drawing/2014/main" xmlns="" id="{E6C716C5-547A-4C6A-94A4-5E176050F12B}"/>
              </a:ext>
            </a:extLst>
          </p:cNvPr>
          <p:cNvSpPr txBox="1"/>
          <p:nvPr userDrawn="1"/>
        </p:nvSpPr>
        <p:spPr>
          <a:xfrm>
            <a:off x="11495012" y="3408"/>
            <a:ext cx="652743" cy="369332"/>
          </a:xfrm>
          <a:prstGeom prst="rect">
            <a:avLst/>
          </a:prstGeom>
          <a:noFill/>
        </p:spPr>
        <p:txBody>
          <a:bodyPr wrap="none" rtlCol="1">
            <a:spAutoFit/>
          </a:bodyPr>
          <a:lstStyle/>
          <a:p>
            <a:pPr algn="r" rtl="1"/>
            <a:r>
              <a:rPr lang="he-IL" dirty="0"/>
              <a:t>בס"ד</a:t>
            </a:r>
          </a:p>
        </p:txBody>
      </p:sp>
    </p:spTree>
    <p:extLst>
      <p:ext uri="{BB962C8B-B14F-4D97-AF65-F5344CB8AC3E}">
        <p14:creationId xmlns:p14="http://schemas.microsoft.com/office/powerpoint/2010/main" val="2932338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תוכן כפול">
    <p:spTree>
      <p:nvGrpSpPr>
        <p:cNvPr id="1" name=""/>
        <p:cNvGrpSpPr/>
        <p:nvPr/>
      </p:nvGrpSpPr>
      <p:grpSpPr>
        <a:xfrm>
          <a:off x="0" y="0"/>
          <a:ext cx="0" cy="0"/>
          <a:chOff x="0" y="0"/>
          <a:chExt cx="0" cy="0"/>
        </a:xfrm>
      </p:grpSpPr>
      <p:sp>
        <p:nvSpPr>
          <p:cNvPr id="2" name="כותרת 1"/>
          <p:cNvSpPr>
            <a:spLocks noGrp="1"/>
          </p:cNvSpPr>
          <p:nvPr>
            <p:ph type="title"/>
          </p:nvPr>
        </p:nvSpPr>
        <p:spPr>
          <a:xfrm>
            <a:off x="1522414" y="319088"/>
            <a:ext cx="9144000" cy="1143000"/>
          </a:xfrm>
        </p:spPr>
        <p:txBody>
          <a:bodyPr/>
          <a:lstStyle/>
          <a:p>
            <a:pPr algn="r" rtl="1"/>
            <a:r>
              <a:rPr lang="he-IL"/>
              <a:t>לחץ כדי לערוך סגנון כותרת של תבנית בסיס</a:t>
            </a:r>
            <a:endParaRPr lang="he-IL" dirty="0"/>
          </a:p>
        </p:txBody>
      </p:sp>
      <p:sp>
        <p:nvSpPr>
          <p:cNvPr id="3" name="מציין מיקום תוכן 2"/>
          <p:cNvSpPr>
            <a:spLocks noGrp="1"/>
          </p:cNvSpPr>
          <p:nvPr>
            <p:ph sz="half" idx="1"/>
          </p:nvPr>
        </p:nvSpPr>
        <p:spPr>
          <a:xfrm>
            <a:off x="1522412" y="1643063"/>
            <a:ext cx="4480560" cy="4529137"/>
          </a:xfrm>
        </p:spPr>
        <p:txBody>
          <a:bodyPr>
            <a:normAutofit/>
          </a:bodyPr>
          <a:lstStyle>
            <a:lvl1pPr algn="r" latinLnBrk="0">
              <a:defRPr lang="he-IL" sz="2000"/>
            </a:lvl1pPr>
            <a:lvl2pPr algn="r" latinLnBrk="0">
              <a:defRPr lang="he-IL" sz="1800"/>
            </a:lvl2pPr>
            <a:lvl3pPr algn="r" latinLnBrk="0">
              <a:defRPr lang="he-IL" sz="1600"/>
            </a:lvl3pPr>
            <a:lvl4pPr algn="r" latinLnBrk="0">
              <a:defRPr lang="he-IL" sz="1400"/>
            </a:lvl4pPr>
            <a:lvl5pPr algn="r" latinLnBrk="0">
              <a:defRPr lang="he-IL" sz="1400"/>
            </a:lvl5pPr>
            <a:lvl6pPr algn="r" latinLnBrk="0">
              <a:defRPr lang="he-IL" sz="1400"/>
            </a:lvl6pPr>
            <a:lvl7pPr algn="r" latinLnBrk="0">
              <a:defRPr lang="he-IL" sz="1400"/>
            </a:lvl7pPr>
            <a:lvl8pPr algn="r" latinLnBrk="0">
              <a:defRPr lang="he-IL" sz="1400"/>
            </a:lvl8pPr>
            <a:lvl9pPr algn="r" latinLnBrk="0">
              <a:defRPr lang="he-IL" sz="1400"/>
            </a:lvl9pPr>
          </a:lstStyle>
          <a:p>
            <a:pPr lvl="0" algn="r" rtl="1"/>
            <a:r>
              <a:rPr lang="he-IL"/>
              <a:t>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endParaRPr lang="he-IL" dirty="0"/>
          </a:p>
        </p:txBody>
      </p:sp>
      <p:sp>
        <p:nvSpPr>
          <p:cNvPr id="4" name="מציין מיקום תוכן 3"/>
          <p:cNvSpPr>
            <a:spLocks noGrp="1"/>
          </p:cNvSpPr>
          <p:nvPr>
            <p:ph sz="half" idx="2"/>
          </p:nvPr>
        </p:nvSpPr>
        <p:spPr>
          <a:xfrm>
            <a:off x="6185854" y="1643063"/>
            <a:ext cx="4480560" cy="4529137"/>
          </a:xfrm>
        </p:spPr>
        <p:txBody>
          <a:bodyPr>
            <a:normAutofit/>
          </a:bodyPr>
          <a:lstStyle>
            <a:lvl1pPr algn="r" latinLnBrk="0">
              <a:defRPr lang="he-IL" sz="2000"/>
            </a:lvl1pPr>
            <a:lvl2pPr algn="r" latinLnBrk="0">
              <a:defRPr lang="he-IL" sz="1800"/>
            </a:lvl2pPr>
            <a:lvl3pPr algn="r" latinLnBrk="0">
              <a:defRPr lang="he-IL" sz="1600"/>
            </a:lvl3pPr>
            <a:lvl4pPr algn="r" latinLnBrk="0">
              <a:defRPr lang="he-IL" sz="1400"/>
            </a:lvl4pPr>
            <a:lvl5pPr algn="r" latinLnBrk="0">
              <a:defRPr lang="he-IL" sz="1400"/>
            </a:lvl5pPr>
            <a:lvl6pPr algn="r" latinLnBrk="0">
              <a:defRPr lang="he-IL" sz="1400"/>
            </a:lvl6pPr>
            <a:lvl7pPr algn="r" latinLnBrk="0">
              <a:defRPr lang="he-IL" sz="1400"/>
            </a:lvl7pPr>
            <a:lvl8pPr algn="r" latinLnBrk="0">
              <a:defRPr lang="he-IL" sz="1400"/>
            </a:lvl8pPr>
            <a:lvl9pPr algn="r" latinLnBrk="0">
              <a:defRPr lang="he-IL" sz="1400"/>
            </a:lvl9pPr>
          </a:lstStyle>
          <a:p>
            <a:pPr lvl="0" algn="r" rtl="1"/>
            <a:r>
              <a:rPr lang="he-IL"/>
              <a:t>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endParaRPr lang="he-IL" dirty="0"/>
          </a:p>
        </p:txBody>
      </p:sp>
      <p:sp>
        <p:nvSpPr>
          <p:cNvPr id="5" name="מציין מיקום תאריך 4"/>
          <p:cNvSpPr>
            <a:spLocks noGrp="1"/>
          </p:cNvSpPr>
          <p:nvPr>
            <p:ph type="dt" sz="half" idx="10"/>
          </p:nvPr>
        </p:nvSpPr>
        <p:spPr>
          <a:xfrm>
            <a:off x="2534580" y="6400801"/>
            <a:ext cx="1167659" cy="276226"/>
          </a:xfrm>
          <a:prstGeom prst="rect">
            <a:avLst/>
          </a:prstGeom>
        </p:spPr>
        <p:txBody>
          <a:bodyPr/>
          <a:lstStyle/>
          <a:p>
            <a:pPr algn="r" rtl="1"/>
            <a:fld id="{A753D76A-AFCE-4D96-B917-CBEF96F7D1EB}" type="datetimeFigureOut">
              <a:t>א'/חשון/תשפ"א</a:t>
            </a:fld>
            <a:endParaRPr lang="he-IL"/>
          </a:p>
        </p:txBody>
      </p:sp>
      <p:sp>
        <p:nvSpPr>
          <p:cNvPr id="6" name="מציין מיקום כותרת תחתונה 5"/>
          <p:cNvSpPr>
            <a:spLocks noGrp="1"/>
          </p:cNvSpPr>
          <p:nvPr>
            <p:ph type="ftr" sz="quarter" idx="11"/>
          </p:nvPr>
        </p:nvSpPr>
        <p:spPr>
          <a:xfrm>
            <a:off x="3870087" y="6400801"/>
            <a:ext cx="6796327" cy="276226"/>
          </a:xfrm>
          <a:prstGeom prst="rect">
            <a:avLst/>
          </a:prstGeom>
        </p:spPr>
        <p:txBody>
          <a:bodyPr/>
          <a:lstStyle/>
          <a:p>
            <a:pPr algn="r" rtl="1"/>
            <a:endParaRPr lang="he-IL"/>
          </a:p>
        </p:txBody>
      </p:sp>
      <p:sp>
        <p:nvSpPr>
          <p:cNvPr id="7" name="מציין מיקום מספר שקופית 6"/>
          <p:cNvSpPr>
            <a:spLocks noGrp="1"/>
          </p:cNvSpPr>
          <p:nvPr>
            <p:ph type="sldNum" sz="quarter" idx="12"/>
          </p:nvPr>
        </p:nvSpPr>
        <p:spPr/>
        <p:txBody>
          <a:bodyPr/>
          <a:lstStyle/>
          <a:p>
            <a:pPr algn="r" rtl="1"/>
            <a:fld id="{F25A965E-3C11-4F28-82DC-E30D63FAC43C}" type="slidenum">
              <a:t>‹#›</a:t>
            </a:fld>
            <a:endParaRPr lang="he-IL"/>
          </a:p>
        </p:txBody>
      </p:sp>
    </p:spTree>
    <p:extLst>
      <p:ext uri="{BB962C8B-B14F-4D97-AF65-F5344CB8AC3E}">
        <p14:creationId xmlns:p14="http://schemas.microsoft.com/office/powerpoint/2010/main" val="4206267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7" name="מלבן 6"/>
          <p:cNvSpPr/>
          <p:nvPr/>
        </p:nvSpPr>
        <p:spPr bwMode="gray">
          <a:xfrm>
            <a:off x="405780" y="0"/>
            <a:ext cx="11521279" cy="6858000"/>
          </a:xfrm>
          <a:prstGeom prst="rect">
            <a:avLst/>
          </a:prstGeom>
          <a:solidFill>
            <a:schemeClr val="bg1"/>
          </a:solidFill>
          <a:ln w="1524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a:p>
        </p:txBody>
      </p:sp>
      <p:cxnSp>
        <p:nvCxnSpPr>
          <p:cNvPr id="8" name="מחבר ישר 7"/>
          <p:cNvCxnSpPr/>
          <p:nvPr/>
        </p:nvCxnSpPr>
        <p:spPr>
          <a:xfrm>
            <a:off x="549796"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cxnSp>
        <p:nvCxnSpPr>
          <p:cNvPr id="9" name="מחבר ישר 8"/>
          <p:cNvCxnSpPr/>
          <p:nvPr/>
        </p:nvCxnSpPr>
        <p:spPr>
          <a:xfrm>
            <a:off x="11783044"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sp>
        <p:nvSpPr>
          <p:cNvPr id="2" name="מציין מיקום כותרת 1"/>
          <p:cNvSpPr>
            <a:spLocks noGrp="1"/>
          </p:cNvSpPr>
          <p:nvPr>
            <p:ph type="title"/>
          </p:nvPr>
        </p:nvSpPr>
        <p:spPr>
          <a:xfrm>
            <a:off x="693813" y="319088"/>
            <a:ext cx="10945211" cy="638175"/>
          </a:xfrm>
          <a:prstGeom prst="rect">
            <a:avLst/>
          </a:prstGeom>
        </p:spPr>
        <p:txBody>
          <a:bodyPr vert="horz" lIns="91440" tIns="45720" rIns="91440" bIns="45720" rtlCol="1" anchor="b">
            <a:normAutofit/>
          </a:bodyPr>
          <a:lstStyle/>
          <a:p>
            <a:pPr algn="r" rtl="1"/>
            <a:r>
              <a:rPr lang="he-IL" dirty="0"/>
              <a:t>לחץ כדי לערוך סגנון כותרת של תבנית בסיס</a:t>
            </a:r>
          </a:p>
        </p:txBody>
      </p:sp>
      <p:sp>
        <p:nvSpPr>
          <p:cNvPr id="3" name="מציין מיקום טקסט 2"/>
          <p:cNvSpPr>
            <a:spLocks noGrp="1"/>
          </p:cNvSpPr>
          <p:nvPr>
            <p:ph type="body" idx="1"/>
          </p:nvPr>
        </p:nvSpPr>
        <p:spPr>
          <a:xfrm>
            <a:off x="693813" y="1124745"/>
            <a:ext cx="10945211" cy="5291026"/>
          </a:xfrm>
          <a:prstGeom prst="rect">
            <a:avLst/>
          </a:prstGeom>
        </p:spPr>
        <p:txBody>
          <a:bodyPr vert="horz" lIns="91440" tIns="45720" rIns="91440" bIns="45720" rtlCol="1">
            <a:normAutofit/>
          </a:bodyPr>
          <a:lstStyle/>
          <a:p>
            <a:pPr lvl="0" algn="r" rtl="1"/>
            <a:r>
              <a:rPr lang="he-IL" dirty="0"/>
              <a:t>לחץ כדי לערוך סגנונות טקסט של תבנית בסיס</a:t>
            </a:r>
          </a:p>
          <a:p>
            <a:pPr lvl="1" algn="r" rtl="1"/>
            <a:r>
              <a:rPr lang="he-IL" dirty="0"/>
              <a:t>רמה שניה</a:t>
            </a:r>
          </a:p>
          <a:p>
            <a:pPr lvl="2" algn="r" rtl="1"/>
            <a:r>
              <a:rPr lang="he-IL" dirty="0"/>
              <a:t>רמה שלישית</a:t>
            </a:r>
          </a:p>
          <a:p>
            <a:pPr lvl="3" algn="r" rtl="1"/>
            <a:r>
              <a:rPr lang="he-IL" dirty="0"/>
              <a:t>רמה רביעית</a:t>
            </a:r>
          </a:p>
          <a:p>
            <a:pPr lvl="4" algn="r" rtl="1"/>
            <a:r>
              <a:rPr lang="he-IL" dirty="0"/>
              <a:t>רמה חמישית</a:t>
            </a:r>
          </a:p>
        </p:txBody>
      </p:sp>
      <p:sp>
        <p:nvSpPr>
          <p:cNvPr id="6" name="מציין מיקום מספר שקופית 5"/>
          <p:cNvSpPr>
            <a:spLocks noGrp="1"/>
          </p:cNvSpPr>
          <p:nvPr>
            <p:ph type="sldNum" sz="quarter" idx="4"/>
          </p:nvPr>
        </p:nvSpPr>
        <p:spPr>
          <a:xfrm>
            <a:off x="0" y="6415771"/>
            <a:ext cx="914402" cy="276226"/>
          </a:xfrm>
          <a:prstGeom prst="rect">
            <a:avLst/>
          </a:prstGeom>
        </p:spPr>
        <p:txBody>
          <a:bodyPr vert="horz" lIns="91440" tIns="45720" rIns="91440" bIns="45720" rtlCol="1" anchor="ctr"/>
          <a:lstStyle>
            <a:lvl1pPr algn="r" rtl="1" latinLnBrk="0">
              <a:defRPr lang="he-IL" sz="10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F25A965E-3C11-4F28-82DC-E30D63FAC43C}" type="slidenum">
              <a:rPr lang="he-IL" smtClean="0"/>
              <a:pPr/>
              <a:t>‹#›</a:t>
            </a:fld>
            <a:endParaRPr lang="he-IL" dirty="0"/>
          </a:p>
        </p:txBody>
      </p:sp>
      <p:sp>
        <p:nvSpPr>
          <p:cNvPr id="10" name="TextBox 9">
            <a:extLst>
              <a:ext uri="{FF2B5EF4-FFF2-40B4-BE49-F238E27FC236}">
                <a16:creationId xmlns:a16="http://schemas.microsoft.com/office/drawing/2014/main" xmlns="" id="{43CC3B97-D7B9-4AAE-A1BE-712F5459D4E1}"/>
              </a:ext>
            </a:extLst>
          </p:cNvPr>
          <p:cNvSpPr txBox="1"/>
          <p:nvPr userDrawn="1"/>
        </p:nvSpPr>
        <p:spPr>
          <a:xfrm>
            <a:off x="11495012" y="3408"/>
            <a:ext cx="652743" cy="369332"/>
          </a:xfrm>
          <a:prstGeom prst="rect">
            <a:avLst/>
          </a:prstGeom>
          <a:noFill/>
        </p:spPr>
        <p:txBody>
          <a:bodyPr wrap="none" rtlCol="1">
            <a:spAutoFit/>
          </a:bodyPr>
          <a:lstStyle/>
          <a:p>
            <a:pPr algn="r" rtl="1"/>
            <a:r>
              <a:rPr lang="he-IL" dirty="0"/>
              <a:t>בס"ד</a:t>
            </a:r>
          </a:p>
        </p:txBody>
      </p:sp>
    </p:spTree>
    <p:extLst>
      <p:ext uri="{BB962C8B-B14F-4D97-AF65-F5344CB8AC3E}">
        <p14:creationId xmlns:p14="http://schemas.microsoft.com/office/powerpoint/2010/main" val="2647839866"/>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50" r:id="rId4"/>
    <p:sldLayoutId id="2147483664" r:id="rId5"/>
    <p:sldLayoutId id="2147483660" r:id="rId6"/>
    <p:sldLayoutId id="2147483663"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r" defTabSz="914400" rtl="1" eaLnBrk="1" latinLnBrk="0" hangingPunct="1">
        <a:lnSpc>
          <a:spcPct val="85000"/>
        </a:lnSpc>
        <a:spcBef>
          <a:spcPct val="0"/>
        </a:spcBef>
        <a:buNone/>
        <a:defRPr lang="he-IL" sz="3200" b="1" kern="12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1pPr>
    </p:titleStyle>
    <p:bodyStyle>
      <a:lvl1pPr marL="274320" indent="-228600" algn="r" defTabSz="914400" rtl="1" eaLnBrk="1" latinLnBrk="0" hangingPunct="1">
        <a:lnSpc>
          <a:spcPct val="150000"/>
        </a:lnSpc>
        <a:spcBef>
          <a:spcPts val="1800"/>
        </a:spcBef>
        <a:buClr>
          <a:schemeClr val="tx1"/>
        </a:buClr>
        <a:buFont typeface="Arial" pitchFamily="34" charset="0"/>
        <a:buChar char="•"/>
        <a:defRPr lang="he-IL"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94360" indent="-228600" algn="r" defTabSz="914400" rtl="1" eaLnBrk="1" latinLnBrk="0" hangingPunct="1">
        <a:lnSpc>
          <a:spcPct val="150000"/>
        </a:lnSpc>
        <a:spcBef>
          <a:spcPts val="1000"/>
        </a:spcBef>
        <a:buClr>
          <a:schemeClr val="tx1"/>
        </a:buClr>
        <a:buFont typeface="Arial" pitchFamily="34" charset="0"/>
        <a:buChar char="•"/>
        <a:defRPr lang="he-IL"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228600" algn="r" defTabSz="914400" rtl="1" eaLnBrk="1" latinLnBrk="0" hangingPunct="1">
        <a:lnSpc>
          <a:spcPct val="150000"/>
        </a:lnSpc>
        <a:spcBef>
          <a:spcPts val="800"/>
        </a:spcBef>
        <a:buClr>
          <a:schemeClr val="tx1"/>
        </a:buClr>
        <a:buFont typeface="Arial" pitchFamily="34" charset="0"/>
        <a:buChar char="•"/>
        <a:defRPr lang="he-IL"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234440" indent="-228600" algn="r" defTabSz="914400" rtl="1" eaLnBrk="1" latinLnBrk="0" hangingPunct="1">
        <a:lnSpc>
          <a:spcPct val="150000"/>
        </a:lnSpc>
        <a:spcBef>
          <a:spcPts val="800"/>
        </a:spcBef>
        <a:buClr>
          <a:schemeClr val="tx1"/>
        </a:buClr>
        <a:buFont typeface="Arial" pitchFamily="34" charset="0"/>
        <a:buChar char="•"/>
        <a:defRPr lang="he-IL" sz="2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554480" indent="-228600" algn="r" defTabSz="914400" rtl="1" eaLnBrk="1" latinLnBrk="0" hangingPunct="1">
        <a:lnSpc>
          <a:spcPct val="150000"/>
        </a:lnSpc>
        <a:spcBef>
          <a:spcPts val="800"/>
        </a:spcBef>
        <a:buClr>
          <a:schemeClr val="tx1"/>
        </a:buClr>
        <a:buFont typeface="Arial" pitchFamily="34" charset="0"/>
        <a:buChar char="•"/>
        <a:defRPr lang="he-IL" sz="2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874520" indent="-228600" algn="r" defTabSz="914400" rtl="1" eaLnBrk="1" latinLnBrk="0" hangingPunct="1">
        <a:lnSpc>
          <a:spcPct val="90000"/>
        </a:lnSpc>
        <a:spcBef>
          <a:spcPts val="800"/>
        </a:spcBef>
        <a:buFont typeface="Arial" pitchFamily="34" charset="0"/>
        <a:buChar char="•"/>
        <a:defRPr lang="he-IL" sz="1400" kern="1200">
          <a:solidFill>
            <a:schemeClr val="tx1"/>
          </a:solidFill>
          <a:latin typeface="+mn-lt"/>
          <a:ea typeface="+mn-ea"/>
          <a:cs typeface="+mn-cs"/>
        </a:defRPr>
      </a:lvl6pPr>
      <a:lvl7pPr marL="2194560" indent="-228600" algn="r" defTabSz="914400" rtl="1" eaLnBrk="1" latinLnBrk="0" hangingPunct="1">
        <a:lnSpc>
          <a:spcPct val="90000"/>
        </a:lnSpc>
        <a:spcBef>
          <a:spcPts val="800"/>
        </a:spcBef>
        <a:buFont typeface="Arial" pitchFamily="34" charset="0"/>
        <a:buChar char="•"/>
        <a:defRPr lang="he-IL" sz="1400" kern="1200">
          <a:solidFill>
            <a:schemeClr val="tx1"/>
          </a:solidFill>
          <a:latin typeface="+mn-lt"/>
          <a:ea typeface="+mn-ea"/>
          <a:cs typeface="+mn-cs"/>
        </a:defRPr>
      </a:lvl7pPr>
      <a:lvl8pPr marL="2514600" indent="-228600" algn="r" defTabSz="914400" rtl="1" eaLnBrk="1" latinLnBrk="0" hangingPunct="1">
        <a:lnSpc>
          <a:spcPct val="90000"/>
        </a:lnSpc>
        <a:spcBef>
          <a:spcPts val="800"/>
        </a:spcBef>
        <a:buFont typeface="Arial" pitchFamily="34" charset="0"/>
        <a:buChar char="•"/>
        <a:defRPr lang="he-IL" sz="1400" kern="1200">
          <a:solidFill>
            <a:schemeClr val="tx1"/>
          </a:solidFill>
          <a:latin typeface="+mn-lt"/>
          <a:ea typeface="+mn-ea"/>
          <a:cs typeface="+mn-cs"/>
        </a:defRPr>
      </a:lvl8pPr>
      <a:lvl9pPr marL="2834640" indent="-228600" algn="r" defTabSz="914400" rtl="1" eaLnBrk="1" latinLnBrk="0" hangingPunct="1">
        <a:lnSpc>
          <a:spcPct val="90000"/>
        </a:lnSpc>
        <a:spcBef>
          <a:spcPts val="800"/>
        </a:spcBef>
        <a:buFont typeface="Arial" pitchFamily="34" charset="0"/>
        <a:buChar char="•"/>
        <a:defRPr lang="he-IL" sz="1400" kern="1200">
          <a:solidFill>
            <a:schemeClr val="tx1"/>
          </a:solidFill>
          <a:latin typeface="+mn-lt"/>
          <a:ea typeface="+mn-ea"/>
          <a:cs typeface="+mn-cs"/>
        </a:defRPr>
      </a:lvl9pPr>
    </p:bodyStyle>
    <p:otherStyle>
      <a:defPPr>
        <a:defRPr lang="he-IL"/>
      </a:defPPr>
      <a:lvl1pPr marL="0" algn="r" defTabSz="914400" rtl="1" eaLnBrk="1" latinLnBrk="0" hangingPunct="1">
        <a:defRPr lang="he-IL" sz="1800" kern="1200">
          <a:solidFill>
            <a:schemeClr val="tx1"/>
          </a:solidFill>
          <a:latin typeface="+mn-lt"/>
          <a:ea typeface="+mn-ea"/>
          <a:cs typeface="+mn-cs"/>
        </a:defRPr>
      </a:lvl1pPr>
      <a:lvl2pPr marL="457200" algn="r" defTabSz="914400" rtl="1" eaLnBrk="1" latinLnBrk="0" hangingPunct="1">
        <a:defRPr lang="he-IL" sz="1800" kern="1200">
          <a:solidFill>
            <a:schemeClr val="tx1"/>
          </a:solidFill>
          <a:latin typeface="+mn-lt"/>
          <a:ea typeface="+mn-ea"/>
          <a:cs typeface="+mn-cs"/>
        </a:defRPr>
      </a:lvl2pPr>
      <a:lvl3pPr marL="914400" algn="r" defTabSz="914400" rtl="1" eaLnBrk="1" latinLnBrk="0" hangingPunct="1">
        <a:defRPr lang="he-IL" sz="1800" kern="1200">
          <a:solidFill>
            <a:schemeClr val="tx1"/>
          </a:solidFill>
          <a:latin typeface="+mn-lt"/>
          <a:ea typeface="+mn-ea"/>
          <a:cs typeface="+mn-cs"/>
        </a:defRPr>
      </a:lvl3pPr>
      <a:lvl4pPr marL="1371600" algn="r" defTabSz="914400" rtl="1" eaLnBrk="1" latinLnBrk="0" hangingPunct="1">
        <a:defRPr lang="he-IL" sz="1800" kern="1200">
          <a:solidFill>
            <a:schemeClr val="tx1"/>
          </a:solidFill>
          <a:latin typeface="+mn-lt"/>
          <a:ea typeface="+mn-ea"/>
          <a:cs typeface="+mn-cs"/>
        </a:defRPr>
      </a:lvl4pPr>
      <a:lvl5pPr marL="1828800" algn="r" defTabSz="914400" rtl="1" eaLnBrk="1" latinLnBrk="0" hangingPunct="1">
        <a:defRPr lang="he-IL" sz="1800" kern="1200">
          <a:solidFill>
            <a:schemeClr val="tx1"/>
          </a:solidFill>
          <a:latin typeface="+mn-lt"/>
          <a:ea typeface="+mn-ea"/>
          <a:cs typeface="+mn-cs"/>
        </a:defRPr>
      </a:lvl5pPr>
      <a:lvl6pPr marL="2286000" algn="r" defTabSz="914400" rtl="1" eaLnBrk="1" latinLnBrk="0" hangingPunct="1">
        <a:defRPr lang="he-IL" sz="1800" kern="1200">
          <a:solidFill>
            <a:schemeClr val="tx1"/>
          </a:solidFill>
          <a:latin typeface="+mn-lt"/>
          <a:ea typeface="+mn-ea"/>
          <a:cs typeface="+mn-cs"/>
        </a:defRPr>
      </a:lvl6pPr>
      <a:lvl7pPr marL="2743200" algn="r" defTabSz="914400" rtl="1" eaLnBrk="1" latinLnBrk="0" hangingPunct="1">
        <a:defRPr lang="he-IL" sz="1800" kern="1200">
          <a:solidFill>
            <a:schemeClr val="tx1"/>
          </a:solidFill>
          <a:latin typeface="+mn-lt"/>
          <a:ea typeface="+mn-ea"/>
          <a:cs typeface="+mn-cs"/>
        </a:defRPr>
      </a:lvl7pPr>
      <a:lvl8pPr marL="3200400" algn="r" defTabSz="914400" rtl="1" eaLnBrk="1" latinLnBrk="0" hangingPunct="1">
        <a:defRPr lang="he-IL" sz="1800" kern="1200">
          <a:solidFill>
            <a:schemeClr val="tx1"/>
          </a:solidFill>
          <a:latin typeface="+mn-lt"/>
          <a:ea typeface="+mn-ea"/>
          <a:cs typeface="+mn-cs"/>
        </a:defRPr>
      </a:lvl8pPr>
      <a:lvl9pPr marL="3657600" algn="r" defTabSz="914400" rtl="1" eaLnBrk="1" latinLnBrk="0" hangingPunct="1">
        <a:defRPr lang="he-IL"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slideLayout" Target="../slideLayouts/slideLayout12.xml"/><Relationship Id="rId2" Type="http://schemas.openxmlformats.org/officeDocument/2006/relationships/tags" Target="../tags/tag3.xml"/><Relationship Id="rId16" Type="http://schemas.openxmlformats.org/officeDocument/2006/relationships/tags" Target="../tags/tag17.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tags" Target="../tags/tag1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slide" Target="slide37.xml"/><Relationship Id="rId3" Type="http://schemas.openxmlformats.org/officeDocument/2006/relationships/image" Target="../media/image6.png"/><Relationship Id="rId7" Type="http://schemas.openxmlformats.org/officeDocument/2006/relationships/slide" Target="slide10.xml"/><Relationship Id="rId12" Type="http://schemas.openxmlformats.org/officeDocument/2006/relationships/image" Target="../media/image90.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70.png"/><Relationship Id="rId11" Type="http://schemas.openxmlformats.org/officeDocument/2006/relationships/image" Target="../media/image9.png"/><Relationship Id="rId5" Type="http://schemas.openxmlformats.org/officeDocument/2006/relationships/image" Target="../media/image7.png"/><Relationship Id="rId10" Type="http://schemas.openxmlformats.org/officeDocument/2006/relationships/slide" Target="slide20.xml"/><Relationship Id="rId4" Type="http://schemas.openxmlformats.org/officeDocument/2006/relationships/slide" Target="slide5.xml"/><Relationship Id="rId9" Type="http://schemas.openxmlformats.org/officeDocument/2006/relationships/image" Target="../media/image80.png"/><Relationship Id="rId14"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hyperlink" Target="https://forms.gle/ht5TS5jZpSnJeT1m9" TargetMode="Externa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7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משנה 4"/>
          <p:cNvSpPr>
            <a:spLocks noGrp="1"/>
          </p:cNvSpPr>
          <p:nvPr>
            <p:ph type="subTitle" idx="1"/>
          </p:nvPr>
        </p:nvSpPr>
        <p:spPr/>
        <p:txBody>
          <a:bodyPr>
            <a:normAutofit fontScale="85000" lnSpcReduction="20000"/>
          </a:bodyPr>
          <a:lstStyle/>
          <a:p>
            <a:pPr algn="ctr" rtl="1"/>
            <a:r>
              <a:rPr lang="he-IL" dirty="0"/>
              <a:t>1917-1939</a:t>
            </a:r>
          </a:p>
        </p:txBody>
      </p:sp>
      <p:sp>
        <p:nvSpPr>
          <p:cNvPr id="6" name="כותרת 5"/>
          <p:cNvSpPr>
            <a:spLocks noGrp="1"/>
          </p:cNvSpPr>
          <p:nvPr>
            <p:ph type="ctrTitle"/>
          </p:nvPr>
        </p:nvSpPr>
        <p:spPr/>
        <p:txBody>
          <a:bodyPr>
            <a:normAutofit/>
          </a:bodyPr>
          <a:lstStyle/>
          <a:p>
            <a:pPr algn="ctr" rtl="1"/>
            <a:r>
              <a:rPr lang="he-IL" sz="4400" b="1" dirty="0"/>
              <a:t>ארץ ישראל 1917-1939</a:t>
            </a:r>
          </a:p>
        </p:txBody>
      </p:sp>
      <p:pic>
        <p:nvPicPr>
          <p:cNvPr id="11" name="מציין מיקום של תמונה 10" descr="תמונה שמכילה טקסט&#10;&#10;תיאור שנוצר ברמת מהימנות גבוהה מאוד">
            <a:extLst>
              <a:ext uri="{FF2B5EF4-FFF2-40B4-BE49-F238E27FC236}">
                <a16:creationId xmlns:a16="http://schemas.microsoft.com/office/drawing/2014/main" xmlns="" id="{94640E73-6A32-43C5-BEC6-AC1DE29DA2DF}"/>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23989" r="23989"/>
          <a:stretch>
            <a:fillRect/>
          </a:stretch>
        </p:blipFill>
        <p:spPr/>
      </p:pic>
      <p:pic>
        <p:nvPicPr>
          <p:cNvPr id="8" name="מציין מיקום של תמונה 7" descr="תמונה שמכילה אדם, איש, צילום, הבא&#10;&#10;תיאור שנוצר ברמת מהימנות גבוהה מאוד">
            <a:extLst>
              <a:ext uri="{FF2B5EF4-FFF2-40B4-BE49-F238E27FC236}">
                <a16:creationId xmlns:a16="http://schemas.microsoft.com/office/drawing/2014/main" xmlns="" id="{1569B741-7134-4491-A049-792BB53EF838}"/>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20672" r="20672"/>
          <a:stretch>
            <a:fillRect/>
          </a:stretch>
        </p:blipFill>
        <p:spPr/>
      </p:pic>
      <p:pic>
        <p:nvPicPr>
          <p:cNvPr id="4" name="מציין מיקום של תמונה 3" descr="תמונה שמכילה חוץ, שמים, צילום, בניין&#10;&#10;תיאור שנוצר ברמת מהימנות גבוהה מאוד">
            <a:extLst>
              <a:ext uri="{FF2B5EF4-FFF2-40B4-BE49-F238E27FC236}">
                <a16:creationId xmlns:a16="http://schemas.microsoft.com/office/drawing/2014/main" xmlns="" id="{7B9B8A58-1890-43BA-97B0-E13099C16FB0}"/>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19968" r="19968"/>
          <a:stretch>
            <a:fillRect/>
          </a:stretch>
        </p:blipFill>
        <p:spPr/>
      </p:pic>
      <p:sp>
        <p:nvSpPr>
          <p:cNvPr id="7" name="מלבן 6">
            <a:extLst>
              <a:ext uri="{FF2B5EF4-FFF2-40B4-BE49-F238E27FC236}">
                <a16:creationId xmlns:a16="http://schemas.microsoft.com/office/drawing/2014/main" xmlns="" id="{EB07A5D8-633C-413B-8AC7-8C6DAFF3443E}"/>
              </a:ext>
            </a:extLst>
          </p:cNvPr>
          <p:cNvSpPr/>
          <p:nvPr/>
        </p:nvSpPr>
        <p:spPr>
          <a:xfrm>
            <a:off x="374410" y="4899175"/>
            <a:ext cx="2520279" cy="136815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b="1" dirty="0">
                <a:solidFill>
                  <a:schemeClr val="tx2"/>
                </a:solidFill>
              </a:rPr>
              <a:t>ניתן לרכוש חוברת </a:t>
            </a:r>
            <a:r>
              <a:rPr lang="he-IL" b="1" dirty="0" err="1">
                <a:solidFill>
                  <a:schemeClr val="tx2"/>
                </a:solidFill>
              </a:rPr>
              <a:t>מיקודית</a:t>
            </a:r>
            <a:r>
              <a:rPr lang="he-IL" b="1" dirty="0">
                <a:solidFill>
                  <a:schemeClr val="tx2"/>
                </a:solidFill>
              </a:rPr>
              <a:t> זהה למצגות </a:t>
            </a:r>
          </a:p>
          <a:p>
            <a:pPr algn="ctr" rtl="1"/>
            <a:r>
              <a:rPr lang="he-IL" b="1" dirty="0">
                <a:solidFill>
                  <a:schemeClr val="tx2"/>
                </a:solidFill>
              </a:rPr>
              <a:t>פרטים וקישור להזמנה</a:t>
            </a:r>
          </a:p>
          <a:p>
            <a:pPr algn="ctr" rtl="1"/>
            <a:r>
              <a:rPr lang="he-IL" b="1" dirty="0">
                <a:solidFill>
                  <a:schemeClr val="tx2"/>
                </a:solidFill>
              </a:rPr>
              <a:t>בסוף המצגת</a:t>
            </a:r>
          </a:p>
        </p:txBody>
      </p:sp>
    </p:spTree>
    <p:extLst>
      <p:ext uri="{BB962C8B-B14F-4D97-AF65-F5344CB8AC3E}">
        <p14:creationId xmlns:p14="http://schemas.microsoft.com/office/powerpoint/2010/main" val="307381896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9C00C599-006A-4180-89DF-FCC419BA9127}"/>
              </a:ext>
            </a:extLst>
          </p:cNvPr>
          <p:cNvSpPr>
            <a:spLocks noGrp="1"/>
          </p:cNvSpPr>
          <p:nvPr>
            <p:ph type="title"/>
          </p:nvPr>
        </p:nvSpPr>
        <p:spPr>
          <a:xfrm>
            <a:off x="1522411" y="980728"/>
            <a:ext cx="9144002" cy="2928936"/>
          </a:xfrm>
        </p:spPr>
        <p:txBody>
          <a:bodyPr/>
          <a:lstStyle/>
          <a:p>
            <a:pPr algn="ctr"/>
            <a:r>
              <a:rPr lang="he-IL" b="1" dirty="0"/>
              <a:t>ב. הזהות הלאומית של ערביי ארץ ישראל</a:t>
            </a:r>
          </a:p>
        </p:txBody>
      </p:sp>
      <p:sp>
        <p:nvSpPr>
          <p:cNvPr id="3" name="מציין מיקום טקסט 2">
            <a:extLst>
              <a:ext uri="{FF2B5EF4-FFF2-40B4-BE49-F238E27FC236}">
                <a16:creationId xmlns:a16="http://schemas.microsoft.com/office/drawing/2014/main" xmlns="" id="{3DD8FA8C-EA3E-450E-B7D5-2355F86EF2C3}"/>
              </a:ext>
            </a:extLst>
          </p:cNvPr>
          <p:cNvSpPr>
            <a:spLocks noGrp="1"/>
          </p:cNvSpPr>
          <p:nvPr>
            <p:ph type="body" idx="1"/>
          </p:nvPr>
        </p:nvSpPr>
        <p:spPr/>
        <p:txBody>
          <a:bodyPr/>
          <a:lstStyle/>
          <a:p>
            <a:endParaRPr lang="he-IL"/>
          </a:p>
        </p:txBody>
      </p:sp>
    </p:spTree>
    <p:extLst>
      <p:ext uri="{BB962C8B-B14F-4D97-AF65-F5344CB8AC3E}">
        <p14:creationId xmlns:p14="http://schemas.microsoft.com/office/powerpoint/2010/main" val="2441052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xmlns="" id="{7F98B0C4-E967-4D39-B59C-F2C8FBC8223D}"/>
              </a:ext>
            </a:extLst>
          </p:cNvPr>
          <p:cNvSpPr>
            <a:spLocks noGrp="1"/>
          </p:cNvSpPr>
          <p:nvPr>
            <p:ph type="title"/>
          </p:nvPr>
        </p:nvSpPr>
        <p:spPr/>
        <p:txBody>
          <a:bodyPr/>
          <a:lstStyle/>
          <a:p>
            <a:r>
              <a:rPr lang="he-IL" dirty="0"/>
              <a:t>מרכיבי הזהות של ערביי ארץ ישראל</a:t>
            </a:r>
          </a:p>
        </p:txBody>
      </p:sp>
      <p:sp>
        <p:nvSpPr>
          <p:cNvPr id="5" name="מציין מיקום תוכן 4">
            <a:extLst>
              <a:ext uri="{FF2B5EF4-FFF2-40B4-BE49-F238E27FC236}">
                <a16:creationId xmlns:a16="http://schemas.microsoft.com/office/drawing/2014/main" xmlns="" id="{AAC95232-F4B9-427A-B00B-01346B42D72B}"/>
              </a:ext>
            </a:extLst>
          </p:cNvPr>
          <p:cNvSpPr>
            <a:spLocks noGrp="1"/>
          </p:cNvSpPr>
          <p:nvPr>
            <p:ph idx="1"/>
          </p:nvPr>
        </p:nvSpPr>
        <p:spPr/>
        <p:txBody>
          <a:bodyPr/>
          <a:lstStyle/>
          <a:p>
            <a:r>
              <a:rPr lang="he-IL" dirty="0"/>
              <a:t>הזהות של ערביי ארץ ישראל הלכה והתגבשה עם הזמן. רק בתחילת המאה ה-20 הם החלו להשתמש במונח "פלסטין" בהתייחסם לאזור ירושלים והסביבה. </a:t>
            </a:r>
          </a:p>
          <a:p>
            <a:r>
              <a:rPr lang="he-IL" dirty="0"/>
              <a:t>הזהות של ערביי ארץ ישראל הייתה חלוקה בין זהויות שונות. </a:t>
            </a:r>
          </a:p>
          <a:p>
            <a:r>
              <a:rPr lang="he-IL" b="1" dirty="0"/>
              <a:t>זהות דתית</a:t>
            </a:r>
            <a:r>
              <a:rPr lang="he-IL" dirty="0"/>
              <a:t> – רוב ערביי ארץ ישראל הם מוסלמים ומיעוטם נוצרים. האסלאם אינו רואה הפרדה בין מוסלמי ממדינה זו או אחרת, ומתייחס לכל בני דת האסלאם כבעלי אותה הזהות. ערביי הארץ לא ראו את עצמם בעלי זהות ייחודית, אלא חלק מהאסלאם.</a:t>
            </a:r>
            <a:endParaRPr lang="he-IL" b="1" dirty="0"/>
          </a:p>
        </p:txBody>
      </p:sp>
    </p:spTree>
    <p:extLst>
      <p:ext uri="{BB962C8B-B14F-4D97-AF65-F5344CB8AC3E}">
        <p14:creationId xmlns:p14="http://schemas.microsoft.com/office/powerpoint/2010/main" val="3870531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3">
            <a:extLst>
              <a:ext uri="{FF2B5EF4-FFF2-40B4-BE49-F238E27FC236}">
                <a16:creationId xmlns:a16="http://schemas.microsoft.com/office/drawing/2014/main" xmlns="" id="{56E504D7-B122-4FB3-8F93-4EB83CD21171}"/>
              </a:ext>
            </a:extLst>
          </p:cNvPr>
          <p:cNvSpPr>
            <a:spLocks noGrp="1"/>
          </p:cNvSpPr>
          <p:nvPr>
            <p:ph idx="1"/>
          </p:nvPr>
        </p:nvSpPr>
        <p:spPr/>
        <p:txBody>
          <a:bodyPr/>
          <a:lstStyle/>
          <a:p>
            <a:r>
              <a:rPr lang="he-IL" b="1" dirty="0"/>
              <a:t>זהות עות'מאנית</a:t>
            </a:r>
            <a:r>
              <a:rPr lang="he-IL" dirty="0"/>
              <a:t> – המזרח התיכון ברובו נשלט ע"י האימפריה העות'מאנית עוד מהמאה ה-15, אולם ערביי הארץ ראו בזהות זו – זהות טכנית בלבד של השתייכות לשלטון העות'מאני. ארץ ישראל הייתה זניחה בקרב השלטון הטורקי העות'מאני. חלקה היה משויך לדמשק וחלק אחר לביירות. רק במאה ה-19 עלה קרנה של ירושלים בעיני האירופאים, מה שהעלה את קרנה גם בקרב הטורקים.</a:t>
            </a:r>
          </a:p>
          <a:p>
            <a:r>
              <a:rPr lang="he-IL" b="1" dirty="0"/>
              <a:t>זהות ערבית – </a:t>
            </a:r>
            <a:r>
              <a:rPr lang="he-IL" dirty="0"/>
              <a:t>רק מעט מערביי א"י חשו בתודעה ערבית לפני מלחמת העולם הראשונה (1914). אלו שחשו בתודעה זו רצו להשתחרר מהשלטון העות'מאני ולהקים מדינה שהמשותף לה הוא הלאום הערבי ולא דת האסלאם.</a:t>
            </a:r>
            <a:endParaRPr lang="he-IL" b="1" dirty="0"/>
          </a:p>
        </p:txBody>
      </p:sp>
    </p:spTree>
    <p:extLst>
      <p:ext uri="{BB962C8B-B14F-4D97-AF65-F5344CB8AC3E}">
        <p14:creationId xmlns:p14="http://schemas.microsoft.com/office/powerpoint/2010/main" val="418513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a:extLst>
              <a:ext uri="{FF2B5EF4-FFF2-40B4-BE49-F238E27FC236}">
                <a16:creationId xmlns:a16="http://schemas.microsoft.com/office/drawing/2014/main" xmlns="" id="{AACA622A-1A84-4B99-8903-C13B72D5025A}"/>
              </a:ext>
            </a:extLst>
          </p:cNvPr>
          <p:cNvSpPr>
            <a:spLocks noGrp="1"/>
          </p:cNvSpPr>
          <p:nvPr>
            <p:ph idx="1"/>
          </p:nvPr>
        </p:nvSpPr>
        <p:spPr/>
        <p:txBody>
          <a:bodyPr/>
          <a:lstStyle/>
          <a:p>
            <a:r>
              <a:rPr lang="he-IL" b="1" dirty="0"/>
              <a:t>זהות משפחתית</a:t>
            </a:r>
            <a:r>
              <a:rPr lang="he-IL" dirty="0"/>
              <a:t> – זהות זו הייתה החשובה ביותר בקרב ערביי הארץ. שתי המשפחות הגדולות היו משפחת אל-חוסייני ומשפחת אל-</a:t>
            </a:r>
            <a:r>
              <a:rPr lang="he-IL" dirty="0" err="1"/>
              <a:t>נשאשיבי</a:t>
            </a:r>
            <a:r>
              <a:rPr lang="he-IL" dirty="0"/>
              <a:t>. הם החזיקו בעמדות מפתח בכל מה שהיה קשור בחברה, הכלכלה, המדינה והמסורת. מעמדם הנכבד היה כתוצאה מקבלת משרות נכבדות כמו קאדי (שופט) או מופתי (פוסק הלכה) ומנהלי המסגדים. </a:t>
            </a:r>
          </a:p>
          <a:p>
            <a:r>
              <a:rPr lang="he-IL" dirty="0"/>
              <a:t>שתי המשפחות האלה היו למעשה המנהיגות המקומיות של האוכלוסייה הערבית בא"י. ככל שהשלטון המרכזי באימפריה העות'מאנית הלך ונחלש, כך כוחן של שתי המשפחות הללו הלך וגדל. </a:t>
            </a:r>
          </a:p>
          <a:p>
            <a:r>
              <a:rPr lang="he-IL" dirty="0"/>
              <a:t>במהלך המנדט הבריטי שתי המשפחות האלה ינהלו את המאבק הלאומי הערבי. </a:t>
            </a:r>
            <a:r>
              <a:rPr lang="he-IL" dirty="0" err="1"/>
              <a:t>נאשאשיבי</a:t>
            </a:r>
            <a:r>
              <a:rPr lang="he-IL" dirty="0"/>
              <a:t> ימונה לראש עיריית ירושלים וחאג' אמין אל חוסייני למופתי.</a:t>
            </a:r>
          </a:p>
        </p:txBody>
      </p:sp>
    </p:spTree>
    <p:extLst>
      <p:ext uri="{BB962C8B-B14F-4D97-AF65-F5344CB8AC3E}">
        <p14:creationId xmlns:p14="http://schemas.microsoft.com/office/powerpoint/2010/main" val="3592089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a:extLst>
              <a:ext uri="{FF2B5EF4-FFF2-40B4-BE49-F238E27FC236}">
                <a16:creationId xmlns:a16="http://schemas.microsoft.com/office/drawing/2014/main" xmlns="" id="{2CAAE5D7-3FBD-457A-980E-2B11285F5A73}"/>
              </a:ext>
            </a:extLst>
          </p:cNvPr>
          <p:cNvSpPr>
            <a:spLocks noGrp="1"/>
          </p:cNvSpPr>
          <p:nvPr>
            <p:ph idx="1"/>
          </p:nvPr>
        </p:nvSpPr>
        <p:spPr/>
        <p:txBody>
          <a:bodyPr/>
          <a:lstStyle/>
          <a:p>
            <a:r>
              <a:rPr lang="he-IL" b="1" dirty="0"/>
              <a:t>זהות אזורית</a:t>
            </a:r>
            <a:r>
              <a:rPr lang="he-IL" dirty="0"/>
              <a:t> – זהות חשובה נוספת של ערביי ישראל היא היותם חלק ממחוז דמשק, שכלל את סוריה, לבנון, ירדן וישראל. תושבי הארץ הערבים ראו עצמם חלק מהמחוז הזה ואף כינו את עצמם כחלק מ"סוריה הגדולה" – אותה תפיסה של ההתעוררות הלאומית הערבית בקרב הנוצרים שראו אידאל בהקמת מדינה ערבית שבירתה דמשק – סוריה הגדולה. </a:t>
            </a:r>
          </a:p>
          <a:p>
            <a:r>
              <a:rPr lang="he-IL" dirty="0"/>
              <a:t>לאחר מלה"ע ה-1 ערביי א"י התארגנו במפלגת </a:t>
            </a:r>
            <a:r>
              <a:rPr lang="he-IL" dirty="0" err="1"/>
              <a:t>אסתקלאל</a:t>
            </a:r>
            <a:r>
              <a:rPr lang="he-IL" dirty="0"/>
              <a:t> והצטרפו לרעיון הקמת מדינה גדולה שתקרא סוריה הגדולה על שטחי סוריה, לנון, ירדן וא"י. </a:t>
            </a:r>
          </a:p>
        </p:txBody>
      </p:sp>
    </p:spTree>
    <p:extLst>
      <p:ext uri="{BB962C8B-B14F-4D97-AF65-F5344CB8AC3E}">
        <p14:creationId xmlns:p14="http://schemas.microsoft.com/office/powerpoint/2010/main" val="3670543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xmlns="" id="{09318960-F04A-475B-A30B-8C40863A9A7F}"/>
              </a:ext>
            </a:extLst>
          </p:cNvPr>
          <p:cNvSpPr>
            <a:spLocks noGrp="1"/>
          </p:cNvSpPr>
          <p:nvPr>
            <p:ph type="title"/>
          </p:nvPr>
        </p:nvSpPr>
        <p:spPr/>
        <p:txBody>
          <a:bodyPr/>
          <a:lstStyle/>
          <a:p>
            <a:r>
              <a:rPr lang="he-IL" dirty="0"/>
              <a:t>קביעת הגבולות של ארץ ישראל בתום מלה"ע ה-1</a:t>
            </a:r>
          </a:p>
        </p:txBody>
      </p:sp>
      <p:sp>
        <p:nvSpPr>
          <p:cNvPr id="4" name="מציין מיקום תוכן 3">
            <a:extLst>
              <a:ext uri="{FF2B5EF4-FFF2-40B4-BE49-F238E27FC236}">
                <a16:creationId xmlns:a16="http://schemas.microsoft.com/office/drawing/2014/main" xmlns="" id="{608EE0D2-ED9E-4AC4-9B74-229045979467}"/>
              </a:ext>
            </a:extLst>
          </p:cNvPr>
          <p:cNvSpPr>
            <a:spLocks noGrp="1"/>
          </p:cNvSpPr>
          <p:nvPr>
            <p:ph idx="1"/>
          </p:nvPr>
        </p:nvSpPr>
        <p:spPr>
          <a:xfrm>
            <a:off x="6454452" y="1196752"/>
            <a:ext cx="5184576" cy="5342159"/>
          </a:xfrm>
        </p:spPr>
        <p:txBody>
          <a:bodyPr/>
          <a:lstStyle/>
          <a:p>
            <a:r>
              <a:rPr lang="he-IL" dirty="0"/>
              <a:t>כבר ב-1906 נקבע הגבול הדרומי של ארץ ישראל ומצרים. הגבול, בדומה לגבול הבינ"ל היום נקבע בין האימפריה העות'מאנית לאימפריה הבריטית אשר שלטה בפועל בבריטניה.</a:t>
            </a:r>
          </a:p>
          <a:p>
            <a:r>
              <a:rPr lang="he-IL" dirty="0"/>
              <a:t>הגבול הצפוני – בין ישראל ללבנון ולסוריה – נקבע בהסכמי </a:t>
            </a:r>
            <a:r>
              <a:rPr lang="he-IL" dirty="0" err="1"/>
              <a:t>סייקס</a:t>
            </a:r>
            <a:r>
              <a:rPr lang="he-IL" dirty="0"/>
              <a:t> </a:t>
            </a:r>
            <a:r>
              <a:rPr lang="he-IL" dirty="0" err="1"/>
              <a:t>פיקו</a:t>
            </a:r>
            <a:r>
              <a:rPr lang="he-IL" dirty="0"/>
              <a:t>.</a:t>
            </a:r>
          </a:p>
        </p:txBody>
      </p:sp>
      <p:sp>
        <p:nvSpPr>
          <p:cNvPr id="5" name="בועת דיבור: מלבן 4">
            <a:extLst>
              <a:ext uri="{FF2B5EF4-FFF2-40B4-BE49-F238E27FC236}">
                <a16:creationId xmlns:a16="http://schemas.microsoft.com/office/drawing/2014/main" xmlns="" id="{3F139236-3DD4-473E-9C4E-9912B3F90D4E}"/>
              </a:ext>
            </a:extLst>
          </p:cNvPr>
          <p:cNvSpPr/>
          <p:nvPr/>
        </p:nvSpPr>
        <p:spPr>
          <a:xfrm>
            <a:off x="0" y="1052736"/>
            <a:ext cx="2638028" cy="936104"/>
          </a:xfrm>
          <a:prstGeom prst="wedgeRectCallout">
            <a:avLst>
              <a:gd name="adj1" fmla="val 97019"/>
              <a:gd name="adj2" fmla="val -42159"/>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chemeClr val="tx2"/>
                </a:solidFill>
              </a:rPr>
              <a:t>מומלץ להסתכל במפה שנמצאת בספר בעמוד 140</a:t>
            </a:r>
          </a:p>
        </p:txBody>
      </p:sp>
      <p:pic>
        <p:nvPicPr>
          <p:cNvPr id="1026" name="Picture 2" descr="×ª××¦××ª ×ª××× × ×¢×××¨ ×¡×××§×¡ ×¤××§×">
            <a:extLst>
              <a:ext uri="{FF2B5EF4-FFF2-40B4-BE49-F238E27FC236}">
                <a16:creationId xmlns:a16="http://schemas.microsoft.com/office/drawing/2014/main" xmlns="" id="{741E3E05-B97A-405C-B096-E93BF422A3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789" y="2324781"/>
            <a:ext cx="5625084" cy="30861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62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3">
            <a:extLst>
              <a:ext uri="{FF2B5EF4-FFF2-40B4-BE49-F238E27FC236}">
                <a16:creationId xmlns:a16="http://schemas.microsoft.com/office/drawing/2014/main" xmlns="" id="{397C2161-1410-42C3-A743-D197A2276BEE}"/>
              </a:ext>
            </a:extLst>
          </p:cNvPr>
          <p:cNvSpPr>
            <a:spLocks noGrp="1"/>
          </p:cNvSpPr>
          <p:nvPr>
            <p:ph idx="1"/>
          </p:nvPr>
        </p:nvSpPr>
        <p:spPr/>
        <p:txBody>
          <a:bodyPr>
            <a:normAutofit lnSpcReduction="10000"/>
          </a:bodyPr>
          <a:lstStyle/>
          <a:p>
            <a:r>
              <a:rPr lang="he-IL" dirty="0"/>
              <a:t>לפי הסכמי </a:t>
            </a:r>
            <a:r>
              <a:rPr lang="he-IL" dirty="0" err="1"/>
              <a:t>סייקס-פיקו</a:t>
            </a:r>
            <a:r>
              <a:rPr lang="he-IL" dirty="0"/>
              <a:t> – הסכמים בין בריטניה לצרפת מ-1916 – נקבע כי ארץ ישראל תהיה בשליטה בינלאומית ואילו סוריה ולבנון בשליטה של צרפת. הגבול הצפוני בין ישראל הבינלאומית לשליטה הצרפתית נקבע כקו ישר בין עכו לכינרת.</a:t>
            </a:r>
          </a:p>
          <a:p>
            <a:r>
              <a:rPr lang="he-IL" dirty="0"/>
              <a:t>ההסכם היה סודי ולכן לא היהודים ולא הערבים ידעו ממנו. אולם כשזה נתגלה, ההנהגה הציונית דרשה לבטלו, ודרשה שכל שטחי ארץ ישראל כולל הגליל המיושב ע"י יהודים – יהיה תחת שליטה בריטית.</a:t>
            </a:r>
          </a:p>
          <a:p>
            <a:r>
              <a:rPr lang="he-IL" dirty="0"/>
              <a:t>הצרפתים התנגדו ובשנת 1919 הגיעו הצדדים להסכמה שהגבול יעבור בין ראש הנקרה לאגם החולה. כל היישובים היהודים בגליל, כתוצאה מכך, יהיו תחת שליטה בריטית מלבד ארבע יישובי אצבע הגליל מטולה חמרה כפר גלעדי ותל חי.</a:t>
            </a:r>
          </a:p>
        </p:txBody>
      </p:sp>
    </p:spTree>
    <p:extLst>
      <p:ext uri="{BB962C8B-B14F-4D97-AF65-F5344CB8AC3E}">
        <p14:creationId xmlns:p14="http://schemas.microsoft.com/office/powerpoint/2010/main" val="214708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a:extLst>
              <a:ext uri="{FF2B5EF4-FFF2-40B4-BE49-F238E27FC236}">
                <a16:creationId xmlns:a16="http://schemas.microsoft.com/office/drawing/2014/main" xmlns="" id="{CF871B5E-344C-4D9C-A1AD-3AA422F9938F}"/>
              </a:ext>
            </a:extLst>
          </p:cNvPr>
          <p:cNvSpPr>
            <a:spLocks noGrp="1"/>
          </p:cNvSpPr>
          <p:nvPr>
            <p:ph idx="1"/>
          </p:nvPr>
        </p:nvSpPr>
        <p:spPr/>
        <p:txBody>
          <a:bodyPr/>
          <a:lstStyle/>
          <a:p>
            <a:r>
              <a:rPr lang="he-IL" dirty="0"/>
              <a:t>בעקבות פרשת תל-חי, בה נהרגו שמונה מהמתיישבים היהודים בחצר תל-חי ובראשם יוסף </a:t>
            </a:r>
            <a:r>
              <a:rPr lang="he-IL" dirty="0" err="1"/>
              <a:t>טרומפלדור</a:t>
            </a:r>
            <a:r>
              <a:rPr lang="he-IL" dirty="0"/>
              <a:t>, דרשו ביישוב היהודי להכליל גם את ותן ארבע מושבות בגבול הבריטי. השרטוט הסופי של הגבול שורטט ב-1924 והוא זהה לקו הגבול הקיים היום. </a:t>
            </a:r>
          </a:p>
        </p:txBody>
      </p:sp>
    </p:spTree>
    <p:extLst>
      <p:ext uri="{BB962C8B-B14F-4D97-AF65-F5344CB8AC3E}">
        <p14:creationId xmlns:p14="http://schemas.microsoft.com/office/powerpoint/2010/main" val="1233203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xmlns="" id="{709272F0-CE88-4422-A69E-883AE28462C3}"/>
              </a:ext>
            </a:extLst>
          </p:cNvPr>
          <p:cNvSpPr>
            <a:spLocks noGrp="1"/>
          </p:cNvSpPr>
          <p:nvPr>
            <p:ph type="title"/>
          </p:nvPr>
        </p:nvSpPr>
        <p:spPr/>
        <p:txBody>
          <a:bodyPr/>
          <a:lstStyle/>
          <a:p>
            <a:r>
              <a:rPr lang="he-IL" dirty="0"/>
              <a:t>פלסטין או סוריה הגדולה</a:t>
            </a:r>
          </a:p>
        </p:txBody>
      </p:sp>
      <p:sp>
        <p:nvSpPr>
          <p:cNvPr id="4" name="מציין מיקום תוכן 3">
            <a:extLst>
              <a:ext uri="{FF2B5EF4-FFF2-40B4-BE49-F238E27FC236}">
                <a16:creationId xmlns:a16="http://schemas.microsoft.com/office/drawing/2014/main" xmlns="" id="{7DB4E537-46E1-4C1D-B715-A929C8FD2674}"/>
              </a:ext>
            </a:extLst>
          </p:cNvPr>
          <p:cNvSpPr>
            <a:spLocks noGrp="1"/>
          </p:cNvSpPr>
          <p:nvPr>
            <p:ph idx="1"/>
          </p:nvPr>
        </p:nvSpPr>
        <p:spPr/>
        <p:txBody>
          <a:bodyPr/>
          <a:lstStyle/>
          <a:p>
            <a:r>
              <a:rPr lang="he-IL" dirty="0"/>
              <a:t>לערביי ארץ ישראל היו כאמור שתי זהויות חופפות. הראשונה הייתה זהות כלל-ערבית שראתה חזון בהקמת 'סוריה הגדולה'. הזהות השנייה הייתה זהות מקומית-משפחתית שראתה את ערביי ארץ ישראל כיחידה נפרדת. </a:t>
            </a:r>
          </a:p>
          <a:p>
            <a:r>
              <a:rPr lang="he-IL" dirty="0"/>
              <a:t>בפועל חלום 'סוריה הגדולה' התנפץ כאשר חבר הלאומים הכריז על מתן מנדט לבריטניה על ארץ ישראל ולצרפת על סוריה ולבנון – כלומר: הפרדה בין שני האזורים.</a:t>
            </a:r>
          </a:p>
          <a:p>
            <a:r>
              <a:rPr lang="he-IL" dirty="0"/>
              <a:t>בנוסף, גירושו מסוריה של פייסל, שהיה המנהיג את הערבים במה שאמור היה להיות 'סוריה הגדולה' – חרץ את הדין להפרדה בין ארץ ישראל לסוריה.</a:t>
            </a:r>
          </a:p>
        </p:txBody>
      </p:sp>
    </p:spTree>
    <p:extLst>
      <p:ext uri="{BB962C8B-B14F-4D97-AF65-F5344CB8AC3E}">
        <p14:creationId xmlns:p14="http://schemas.microsoft.com/office/powerpoint/2010/main" val="2299984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3">
            <a:extLst>
              <a:ext uri="{FF2B5EF4-FFF2-40B4-BE49-F238E27FC236}">
                <a16:creationId xmlns:a16="http://schemas.microsoft.com/office/drawing/2014/main" xmlns="" id="{3FE94785-AD24-4509-B5F8-83DFFE8032CC}"/>
              </a:ext>
            </a:extLst>
          </p:cNvPr>
          <p:cNvSpPr>
            <a:spLocks noGrp="1"/>
          </p:cNvSpPr>
          <p:nvPr>
            <p:ph idx="1"/>
          </p:nvPr>
        </p:nvSpPr>
        <p:spPr/>
        <p:txBody>
          <a:bodyPr/>
          <a:lstStyle/>
          <a:p>
            <a:r>
              <a:rPr lang="he-IL" dirty="0"/>
              <a:t>בעקבות התמוטטות משטר פייסל והחלת המנדט הצרפתי על סוריה, התייאשו הערבים הרעיון של אחדות בין-מדינתית תחת סוריה הגדולה.</a:t>
            </a:r>
          </a:p>
          <a:p>
            <a:r>
              <a:rPr lang="he-IL" dirty="0"/>
              <a:t>ב-1920 כונסה בחיפה הוועידה הפלסטינית השלישית בה הוחלט על הפסקת הזיקה לסוריה וריכוז המאבק כנגד הציונים בארץ ישראל ותביעה לממשל ערבי עצמי. באותה השנה הוקם הוועד הפועל הערבי – אחד הגופים הפוליטיים שייצגו את הערבים בא"י מול הבריטים. הוא דגל במאבק חוקי ולא אלים כנגד הציונות וכלל כתיבת עצומות ושליחת משלחות לוועדות השלום.</a:t>
            </a:r>
          </a:p>
        </p:txBody>
      </p:sp>
    </p:spTree>
    <p:extLst>
      <p:ext uri="{BB962C8B-B14F-4D97-AF65-F5344CB8AC3E}">
        <p14:creationId xmlns:p14="http://schemas.microsoft.com/office/powerpoint/2010/main" val="4202015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קבוצה 1">
            <a:extLst>
              <a:ext uri="{FF2B5EF4-FFF2-40B4-BE49-F238E27FC236}">
                <a16:creationId xmlns:a16="http://schemas.microsoft.com/office/drawing/2014/main" xmlns="" id="{86ADC6F1-F396-4B43-BDA6-C5E16B1DB69B}"/>
              </a:ext>
            </a:extLst>
          </p:cNvPr>
          <p:cNvGrpSpPr/>
          <p:nvPr/>
        </p:nvGrpSpPr>
        <p:grpSpPr>
          <a:xfrm>
            <a:off x="189756" y="604562"/>
            <a:ext cx="11825014" cy="6016680"/>
            <a:chOff x="189756" y="604562"/>
            <a:chExt cx="11825014" cy="6016680"/>
          </a:xfrm>
        </p:grpSpPr>
        <p:sp>
          <p:nvSpPr>
            <p:cNvPr id="7" name="OTLSHAPE_TB_00000000000000000000000000000000_ScaleContainer">
              <a:extLst>
                <a:ext uri="{FF2B5EF4-FFF2-40B4-BE49-F238E27FC236}">
                  <a16:creationId xmlns:a16="http://schemas.microsoft.com/office/drawing/2014/main" xmlns="" id="{B7DE6CDA-84B1-403C-B5BD-37A3BA81E79A}"/>
                </a:ext>
              </a:extLst>
            </p:cNvPr>
            <p:cNvSpPr/>
            <p:nvPr>
              <p:custDataLst>
                <p:tags r:id="rId1"/>
              </p:custDataLst>
            </p:nvPr>
          </p:nvSpPr>
          <p:spPr>
            <a:xfrm>
              <a:off x="2277988" y="2996952"/>
              <a:ext cx="8051800" cy="381000"/>
            </a:xfrm>
            <a:prstGeom prst="rect">
              <a:avLst/>
            </a:prstGeom>
            <a:gradFill flip="none" rotWithShape="1">
              <a:gsLst>
                <a:gs pos="0">
                  <a:srgbClr val="AD0101"/>
                </a:gs>
                <a:gs pos="0">
                  <a:srgbClr val="AD0101"/>
                </a:gs>
              </a:gsLst>
              <a:lin ang="5400000" scaled="1"/>
              <a:tileRect/>
            </a:gradFill>
            <a:ln w="12700" cap="flat" cmpd="sng" algn="ctr">
              <a:noFill/>
              <a:prstDash val="solid"/>
              <a:miter lim="800000"/>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OTLSHAPE_TB_00000000000000000000000000000000_TimescaleInterval1">
              <a:extLst>
                <a:ext uri="{FF2B5EF4-FFF2-40B4-BE49-F238E27FC236}">
                  <a16:creationId xmlns:a16="http://schemas.microsoft.com/office/drawing/2014/main" xmlns="" id="{A1696C58-8D47-4C97-B08E-15D971173111}"/>
                </a:ext>
              </a:extLst>
            </p:cNvPr>
            <p:cNvSpPr txBox="1"/>
            <p:nvPr>
              <p:custDataLst>
                <p:tags r:id="rId2"/>
              </p:custDataLst>
            </p:nvPr>
          </p:nvSpPr>
          <p:spPr>
            <a:xfrm>
              <a:off x="2341488" y="3094424"/>
              <a:ext cx="381214" cy="186055"/>
            </a:xfrm>
            <a:prstGeom prst="rect">
              <a:avLst/>
            </a:prstGeom>
            <a:noFill/>
          </p:spPr>
          <p:txBody>
            <a:bodyPr vert="horz" wrap="square" lIns="0" tIns="0" rIns="0" bIns="0" rtlCol="1" anchor="ctr" anchorCtr="0">
              <a:noAutofit/>
            </a:bodyPr>
            <a:lstStyle/>
            <a:p>
              <a:r>
                <a:rPr lang="he-IL" sz="1200" b="1" spc="-26" dirty="0">
                  <a:solidFill>
                    <a:schemeClr val="lt1"/>
                  </a:solidFill>
                  <a:latin typeface="Calibri" panose="020F0502020204030204" pitchFamily="34" charset="0"/>
                </a:rPr>
                <a:t>1945</a:t>
              </a:r>
            </a:p>
          </p:txBody>
        </p:sp>
        <p:cxnSp>
          <p:nvCxnSpPr>
            <p:cNvPr id="9" name="OTLSHAPE_TB_00000000000000000000000000000000_Separator1">
              <a:extLst>
                <a:ext uri="{FF2B5EF4-FFF2-40B4-BE49-F238E27FC236}">
                  <a16:creationId xmlns:a16="http://schemas.microsoft.com/office/drawing/2014/main" xmlns="" id="{B32509E6-4550-4475-8193-FF23D250C53A}"/>
                </a:ext>
              </a:extLst>
            </p:cNvPr>
            <p:cNvCxnSpPr/>
            <p:nvPr>
              <p:custDataLst>
                <p:tags r:id="rId3"/>
              </p:custDataLst>
            </p:nvPr>
          </p:nvCxnSpPr>
          <p:spPr>
            <a:xfrm>
              <a:off x="3282848" y="3085852"/>
              <a:ext cx="0" cy="2032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OTLSHAPE_TB_00000000000000000000000000000000_TimescaleInterval2">
              <a:extLst>
                <a:ext uri="{FF2B5EF4-FFF2-40B4-BE49-F238E27FC236}">
                  <a16:creationId xmlns:a16="http://schemas.microsoft.com/office/drawing/2014/main" xmlns="" id="{F9F5C9D5-2293-45C8-9FE0-BF351013BC16}"/>
                </a:ext>
              </a:extLst>
            </p:cNvPr>
            <p:cNvSpPr txBox="1"/>
            <p:nvPr>
              <p:custDataLst>
                <p:tags r:id="rId4"/>
              </p:custDataLst>
            </p:nvPr>
          </p:nvSpPr>
          <p:spPr>
            <a:xfrm>
              <a:off x="3346347" y="3094424"/>
              <a:ext cx="349621" cy="186055"/>
            </a:xfrm>
            <a:prstGeom prst="rect">
              <a:avLst/>
            </a:prstGeom>
            <a:noFill/>
          </p:spPr>
          <p:txBody>
            <a:bodyPr vert="horz" wrap="square" lIns="0" tIns="0" rIns="0" bIns="0" rtlCol="1" anchor="ctr" anchorCtr="0">
              <a:noAutofit/>
            </a:bodyPr>
            <a:lstStyle/>
            <a:p>
              <a:r>
                <a:rPr lang="he-IL" sz="1200" b="1" spc="-26" dirty="0">
                  <a:solidFill>
                    <a:schemeClr val="lt1"/>
                  </a:solidFill>
                  <a:latin typeface="Calibri" panose="020F0502020204030204" pitchFamily="34" charset="0"/>
                </a:rPr>
                <a:t>1939</a:t>
              </a:r>
            </a:p>
          </p:txBody>
        </p:sp>
        <p:cxnSp>
          <p:nvCxnSpPr>
            <p:cNvPr id="11" name="OTLSHAPE_TB_00000000000000000000000000000000_Separator2">
              <a:extLst>
                <a:ext uri="{FF2B5EF4-FFF2-40B4-BE49-F238E27FC236}">
                  <a16:creationId xmlns:a16="http://schemas.microsoft.com/office/drawing/2014/main" xmlns="" id="{E23FE27F-04B3-4D87-B07D-5A0B55D55DFB}"/>
                </a:ext>
              </a:extLst>
            </p:cNvPr>
            <p:cNvCxnSpPr/>
            <p:nvPr>
              <p:custDataLst>
                <p:tags r:id="rId5"/>
              </p:custDataLst>
            </p:nvPr>
          </p:nvCxnSpPr>
          <p:spPr>
            <a:xfrm>
              <a:off x="4287707" y="3085852"/>
              <a:ext cx="0" cy="2032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OTLSHAPE_TB_00000000000000000000000000000000_TimescaleInterval3">
              <a:extLst>
                <a:ext uri="{FF2B5EF4-FFF2-40B4-BE49-F238E27FC236}">
                  <a16:creationId xmlns:a16="http://schemas.microsoft.com/office/drawing/2014/main" xmlns="" id="{D10546EB-1ED3-41C8-8944-5E79C854E472}"/>
                </a:ext>
              </a:extLst>
            </p:cNvPr>
            <p:cNvSpPr txBox="1"/>
            <p:nvPr>
              <p:custDataLst>
                <p:tags r:id="rId6"/>
              </p:custDataLst>
            </p:nvPr>
          </p:nvSpPr>
          <p:spPr>
            <a:xfrm>
              <a:off x="4351207" y="3094424"/>
              <a:ext cx="349818" cy="186055"/>
            </a:xfrm>
            <a:prstGeom prst="rect">
              <a:avLst/>
            </a:prstGeom>
            <a:noFill/>
          </p:spPr>
          <p:txBody>
            <a:bodyPr vert="horz" wrap="square" lIns="0" tIns="0" rIns="0" bIns="0" rtlCol="1" anchor="ctr" anchorCtr="0">
              <a:noAutofit/>
            </a:bodyPr>
            <a:lstStyle/>
            <a:p>
              <a:r>
                <a:rPr lang="he-IL" sz="1200" b="1" spc="-26" dirty="0">
                  <a:solidFill>
                    <a:schemeClr val="lt1"/>
                  </a:solidFill>
                  <a:latin typeface="Calibri" panose="020F0502020204030204" pitchFamily="34" charset="0"/>
                </a:rPr>
                <a:t>1936</a:t>
              </a:r>
            </a:p>
          </p:txBody>
        </p:sp>
        <p:cxnSp>
          <p:nvCxnSpPr>
            <p:cNvPr id="13" name="OTLSHAPE_TB_00000000000000000000000000000000_Separator3">
              <a:extLst>
                <a:ext uri="{FF2B5EF4-FFF2-40B4-BE49-F238E27FC236}">
                  <a16:creationId xmlns:a16="http://schemas.microsoft.com/office/drawing/2014/main" xmlns="" id="{4F91903A-0FEA-4CEE-A6C7-B1D513839431}"/>
                </a:ext>
              </a:extLst>
            </p:cNvPr>
            <p:cNvCxnSpPr/>
            <p:nvPr>
              <p:custDataLst>
                <p:tags r:id="rId7"/>
              </p:custDataLst>
            </p:nvPr>
          </p:nvCxnSpPr>
          <p:spPr>
            <a:xfrm>
              <a:off x="5292763" y="3085852"/>
              <a:ext cx="0" cy="2032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OTLSHAPE_TB_00000000000000000000000000000000_TimescaleInterval4">
              <a:extLst>
                <a:ext uri="{FF2B5EF4-FFF2-40B4-BE49-F238E27FC236}">
                  <a16:creationId xmlns:a16="http://schemas.microsoft.com/office/drawing/2014/main" xmlns="" id="{598F49F4-3F6B-4E73-B951-4CBB599EFAFE}"/>
                </a:ext>
              </a:extLst>
            </p:cNvPr>
            <p:cNvSpPr txBox="1"/>
            <p:nvPr>
              <p:custDataLst>
                <p:tags r:id="rId8"/>
              </p:custDataLst>
            </p:nvPr>
          </p:nvSpPr>
          <p:spPr>
            <a:xfrm>
              <a:off x="5356262" y="3094424"/>
              <a:ext cx="410051" cy="186055"/>
            </a:xfrm>
            <a:prstGeom prst="rect">
              <a:avLst/>
            </a:prstGeom>
            <a:noFill/>
          </p:spPr>
          <p:txBody>
            <a:bodyPr vert="horz" wrap="square" lIns="0" tIns="0" rIns="0" bIns="0" rtlCol="1" anchor="ctr" anchorCtr="0">
              <a:noAutofit/>
            </a:bodyPr>
            <a:lstStyle/>
            <a:p>
              <a:r>
                <a:rPr lang="he-IL" sz="1200" b="1" spc="-26" dirty="0">
                  <a:solidFill>
                    <a:schemeClr val="lt1"/>
                  </a:solidFill>
                  <a:latin typeface="Calibri" panose="020F0502020204030204" pitchFamily="34" charset="0"/>
                </a:rPr>
                <a:t>1929</a:t>
              </a:r>
            </a:p>
          </p:txBody>
        </p:sp>
        <p:cxnSp>
          <p:nvCxnSpPr>
            <p:cNvPr id="15" name="OTLSHAPE_TB_00000000000000000000000000000000_Separator4">
              <a:extLst>
                <a:ext uri="{FF2B5EF4-FFF2-40B4-BE49-F238E27FC236}">
                  <a16:creationId xmlns:a16="http://schemas.microsoft.com/office/drawing/2014/main" xmlns="" id="{5D39032C-1C7A-44D1-96DB-3C947AAAF31B}"/>
                </a:ext>
              </a:extLst>
            </p:cNvPr>
            <p:cNvCxnSpPr/>
            <p:nvPr>
              <p:custDataLst>
                <p:tags r:id="rId9"/>
              </p:custDataLst>
            </p:nvPr>
          </p:nvCxnSpPr>
          <p:spPr>
            <a:xfrm>
              <a:off x="6297623" y="3085852"/>
              <a:ext cx="0" cy="2032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OTLSHAPE_TB_00000000000000000000000000000000_TimescaleInterval5">
              <a:extLst>
                <a:ext uri="{FF2B5EF4-FFF2-40B4-BE49-F238E27FC236}">
                  <a16:creationId xmlns:a16="http://schemas.microsoft.com/office/drawing/2014/main" xmlns="" id="{90D41BF0-9562-4DCB-B87C-6DC1D3B90C97}"/>
                </a:ext>
              </a:extLst>
            </p:cNvPr>
            <p:cNvSpPr txBox="1"/>
            <p:nvPr>
              <p:custDataLst>
                <p:tags r:id="rId10"/>
              </p:custDataLst>
            </p:nvPr>
          </p:nvSpPr>
          <p:spPr>
            <a:xfrm>
              <a:off x="6361123" y="3094424"/>
              <a:ext cx="349818" cy="186055"/>
            </a:xfrm>
            <a:prstGeom prst="rect">
              <a:avLst/>
            </a:prstGeom>
            <a:noFill/>
          </p:spPr>
          <p:txBody>
            <a:bodyPr vert="horz" wrap="square" lIns="0" tIns="0" rIns="0" bIns="0" rtlCol="1" anchor="ctr" anchorCtr="0">
              <a:noAutofit/>
            </a:bodyPr>
            <a:lstStyle/>
            <a:p>
              <a:r>
                <a:rPr lang="he-IL" sz="1200" b="1" spc="-26" dirty="0">
                  <a:solidFill>
                    <a:schemeClr val="lt1"/>
                  </a:solidFill>
                  <a:latin typeface="Calibri" panose="020F0502020204030204" pitchFamily="34" charset="0"/>
                </a:rPr>
                <a:t>1922</a:t>
              </a:r>
            </a:p>
          </p:txBody>
        </p:sp>
        <p:cxnSp>
          <p:nvCxnSpPr>
            <p:cNvPr id="17" name="OTLSHAPE_TB_00000000000000000000000000000000_Separator5">
              <a:extLst>
                <a:ext uri="{FF2B5EF4-FFF2-40B4-BE49-F238E27FC236}">
                  <a16:creationId xmlns:a16="http://schemas.microsoft.com/office/drawing/2014/main" xmlns="" id="{8F69DF83-AF4B-4001-9CEC-A87E8BDC87CD}"/>
                </a:ext>
              </a:extLst>
            </p:cNvPr>
            <p:cNvCxnSpPr/>
            <p:nvPr>
              <p:custDataLst>
                <p:tags r:id="rId11"/>
              </p:custDataLst>
            </p:nvPr>
          </p:nvCxnSpPr>
          <p:spPr>
            <a:xfrm>
              <a:off x="7302679" y="3085852"/>
              <a:ext cx="0" cy="2032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OTLSHAPE_TB_00000000000000000000000000000000_TimescaleInterval6">
              <a:extLst>
                <a:ext uri="{FF2B5EF4-FFF2-40B4-BE49-F238E27FC236}">
                  <a16:creationId xmlns:a16="http://schemas.microsoft.com/office/drawing/2014/main" xmlns="" id="{AF2E8F4A-70C9-46A5-BB7C-649D23DF8E3F}"/>
                </a:ext>
              </a:extLst>
            </p:cNvPr>
            <p:cNvSpPr txBox="1"/>
            <p:nvPr>
              <p:custDataLst>
                <p:tags r:id="rId12"/>
              </p:custDataLst>
            </p:nvPr>
          </p:nvSpPr>
          <p:spPr>
            <a:xfrm>
              <a:off x="7366179" y="3094424"/>
              <a:ext cx="410050" cy="186055"/>
            </a:xfrm>
            <a:prstGeom prst="rect">
              <a:avLst/>
            </a:prstGeom>
            <a:noFill/>
          </p:spPr>
          <p:txBody>
            <a:bodyPr vert="horz" wrap="square" lIns="0" tIns="0" rIns="0" bIns="0" rtlCol="1" anchor="ctr" anchorCtr="0">
              <a:noAutofit/>
            </a:bodyPr>
            <a:lstStyle/>
            <a:p>
              <a:r>
                <a:rPr lang="he-IL" sz="1200" b="1" spc="-26" dirty="0">
                  <a:solidFill>
                    <a:schemeClr val="lt1"/>
                  </a:solidFill>
                  <a:latin typeface="Calibri" panose="020F0502020204030204" pitchFamily="34" charset="0"/>
                </a:rPr>
                <a:t>1918</a:t>
              </a:r>
            </a:p>
          </p:txBody>
        </p:sp>
        <p:cxnSp>
          <p:nvCxnSpPr>
            <p:cNvPr id="19" name="OTLSHAPE_TB_00000000000000000000000000000000_Separator6">
              <a:extLst>
                <a:ext uri="{FF2B5EF4-FFF2-40B4-BE49-F238E27FC236}">
                  <a16:creationId xmlns:a16="http://schemas.microsoft.com/office/drawing/2014/main" xmlns="" id="{1DF0150C-F585-400C-A49F-1E1C330F5029}"/>
                </a:ext>
              </a:extLst>
            </p:cNvPr>
            <p:cNvCxnSpPr/>
            <p:nvPr>
              <p:custDataLst>
                <p:tags r:id="rId13"/>
              </p:custDataLst>
            </p:nvPr>
          </p:nvCxnSpPr>
          <p:spPr>
            <a:xfrm>
              <a:off x="8307538" y="3085852"/>
              <a:ext cx="0" cy="2032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OTLSHAPE_TB_00000000000000000000000000000000_TimescaleInterval7">
              <a:extLst>
                <a:ext uri="{FF2B5EF4-FFF2-40B4-BE49-F238E27FC236}">
                  <a16:creationId xmlns:a16="http://schemas.microsoft.com/office/drawing/2014/main" xmlns="" id="{6941CB20-B343-4F34-B4E6-8F9D4D729EE5}"/>
                </a:ext>
              </a:extLst>
            </p:cNvPr>
            <p:cNvSpPr txBox="1"/>
            <p:nvPr>
              <p:custDataLst>
                <p:tags r:id="rId14"/>
              </p:custDataLst>
            </p:nvPr>
          </p:nvSpPr>
          <p:spPr>
            <a:xfrm>
              <a:off x="8371038" y="3094424"/>
              <a:ext cx="350878" cy="186055"/>
            </a:xfrm>
            <a:prstGeom prst="rect">
              <a:avLst/>
            </a:prstGeom>
            <a:noFill/>
          </p:spPr>
          <p:txBody>
            <a:bodyPr vert="horz" wrap="square" lIns="0" tIns="0" rIns="0" bIns="0" rtlCol="1" anchor="ctr" anchorCtr="0">
              <a:noAutofit/>
            </a:bodyPr>
            <a:lstStyle/>
            <a:p>
              <a:r>
                <a:rPr lang="he-IL" sz="1200" b="1" spc="-26" dirty="0">
                  <a:solidFill>
                    <a:schemeClr val="lt1"/>
                  </a:solidFill>
                  <a:latin typeface="Calibri" panose="020F0502020204030204" pitchFamily="34" charset="0"/>
                </a:rPr>
                <a:t>1914</a:t>
              </a:r>
            </a:p>
          </p:txBody>
        </p:sp>
        <p:cxnSp>
          <p:nvCxnSpPr>
            <p:cNvPr id="21" name="OTLSHAPE_TB_00000000000000000000000000000000_Separator7">
              <a:extLst>
                <a:ext uri="{FF2B5EF4-FFF2-40B4-BE49-F238E27FC236}">
                  <a16:creationId xmlns:a16="http://schemas.microsoft.com/office/drawing/2014/main" xmlns="" id="{24BC6E33-6F69-41F2-A764-EBE3415E7570}"/>
                </a:ext>
              </a:extLst>
            </p:cNvPr>
            <p:cNvCxnSpPr/>
            <p:nvPr>
              <p:custDataLst>
                <p:tags r:id="rId15"/>
              </p:custDataLst>
            </p:nvPr>
          </p:nvCxnSpPr>
          <p:spPr>
            <a:xfrm>
              <a:off x="9312595" y="3085852"/>
              <a:ext cx="0" cy="2032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OTLSHAPE_TB_00000000000000000000000000000000_TimescaleInterval8">
              <a:extLst>
                <a:ext uri="{FF2B5EF4-FFF2-40B4-BE49-F238E27FC236}">
                  <a16:creationId xmlns:a16="http://schemas.microsoft.com/office/drawing/2014/main" xmlns="" id="{7C1ABC52-C5B7-4825-8F60-C9A4345CA09C}"/>
                </a:ext>
              </a:extLst>
            </p:cNvPr>
            <p:cNvSpPr txBox="1"/>
            <p:nvPr>
              <p:custDataLst>
                <p:tags r:id="rId16"/>
              </p:custDataLst>
            </p:nvPr>
          </p:nvSpPr>
          <p:spPr>
            <a:xfrm>
              <a:off x="9376095" y="3094424"/>
              <a:ext cx="363014" cy="186055"/>
            </a:xfrm>
            <a:prstGeom prst="rect">
              <a:avLst/>
            </a:prstGeom>
            <a:noFill/>
          </p:spPr>
          <p:txBody>
            <a:bodyPr vert="horz" wrap="square" lIns="0" tIns="0" rIns="0" bIns="0" rtlCol="1" anchor="ctr" anchorCtr="0">
              <a:noAutofit/>
            </a:bodyPr>
            <a:lstStyle/>
            <a:p>
              <a:r>
                <a:rPr lang="he-IL" sz="1200" b="1" spc="-26" dirty="0">
                  <a:solidFill>
                    <a:schemeClr val="lt1"/>
                  </a:solidFill>
                  <a:latin typeface="Calibri" panose="020F0502020204030204" pitchFamily="34" charset="0"/>
                </a:rPr>
                <a:t>1904</a:t>
              </a:r>
            </a:p>
          </p:txBody>
        </p:sp>
        <p:sp>
          <p:nvSpPr>
            <p:cNvPr id="23" name="מלבן: פינות אלכסוניות חתוכות 22">
              <a:extLst>
                <a:ext uri="{FF2B5EF4-FFF2-40B4-BE49-F238E27FC236}">
                  <a16:creationId xmlns:a16="http://schemas.microsoft.com/office/drawing/2014/main" xmlns="" id="{E9947AD5-4AF8-4DFB-B01E-C9395744A194}"/>
                </a:ext>
              </a:extLst>
            </p:cNvPr>
            <p:cNvSpPr/>
            <p:nvPr/>
          </p:nvSpPr>
          <p:spPr>
            <a:xfrm>
              <a:off x="10108515" y="604563"/>
              <a:ext cx="1766156" cy="432048"/>
            </a:xfrm>
            <a:prstGeom prst="snip2DiagRect">
              <a:avLst>
                <a:gd name="adj1" fmla="val 0"/>
                <a:gd name="adj2" fmla="val 50000"/>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he-IL" b="1" dirty="0"/>
                <a:t>עלייה שנייה</a:t>
              </a:r>
            </a:p>
          </p:txBody>
        </p:sp>
        <p:sp>
          <p:nvSpPr>
            <p:cNvPr id="24" name="מלבן: פינות אלכסוניות חתוכות 23">
              <a:extLst>
                <a:ext uri="{FF2B5EF4-FFF2-40B4-BE49-F238E27FC236}">
                  <a16:creationId xmlns:a16="http://schemas.microsoft.com/office/drawing/2014/main" xmlns="" id="{61A3A3D7-BBBA-4C9C-8186-B960E4AC9B6B}"/>
                </a:ext>
              </a:extLst>
            </p:cNvPr>
            <p:cNvSpPr/>
            <p:nvPr/>
          </p:nvSpPr>
          <p:spPr>
            <a:xfrm>
              <a:off x="7877820" y="604563"/>
              <a:ext cx="1766156" cy="432048"/>
            </a:xfrm>
            <a:prstGeom prst="snip2DiagRect">
              <a:avLst>
                <a:gd name="adj1" fmla="val 0"/>
                <a:gd name="adj2" fmla="val 50000"/>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he-IL" b="1" dirty="0"/>
                <a:t>מלה"ע ה-1</a:t>
              </a:r>
            </a:p>
          </p:txBody>
        </p:sp>
        <p:sp>
          <p:nvSpPr>
            <p:cNvPr id="25" name="מלבן: פינות אלכסוניות חתוכות 24">
              <a:extLst>
                <a:ext uri="{FF2B5EF4-FFF2-40B4-BE49-F238E27FC236}">
                  <a16:creationId xmlns:a16="http://schemas.microsoft.com/office/drawing/2014/main" xmlns="" id="{D8A2FD7A-2F21-4B45-ADEA-7F184BCBB83E}"/>
                </a:ext>
              </a:extLst>
            </p:cNvPr>
            <p:cNvSpPr/>
            <p:nvPr/>
          </p:nvSpPr>
          <p:spPr>
            <a:xfrm>
              <a:off x="10008660" y="4221088"/>
              <a:ext cx="1965867" cy="432048"/>
            </a:xfrm>
            <a:prstGeom prst="snip2DiagRect">
              <a:avLst>
                <a:gd name="adj1" fmla="val 0"/>
                <a:gd name="adj2" fmla="val 50000"/>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he-IL" b="1" dirty="0"/>
                <a:t>הצהרת בלפור</a:t>
              </a:r>
            </a:p>
          </p:txBody>
        </p:sp>
        <p:sp>
          <p:nvSpPr>
            <p:cNvPr id="26" name="מלבן: פינות אלכסוניות חתוכות 25">
              <a:extLst>
                <a:ext uri="{FF2B5EF4-FFF2-40B4-BE49-F238E27FC236}">
                  <a16:creationId xmlns:a16="http://schemas.microsoft.com/office/drawing/2014/main" xmlns="" id="{9C3C87B2-2296-46CD-896B-F86B424DCB4F}"/>
                </a:ext>
              </a:extLst>
            </p:cNvPr>
            <p:cNvSpPr/>
            <p:nvPr/>
          </p:nvSpPr>
          <p:spPr>
            <a:xfrm>
              <a:off x="5421736" y="604563"/>
              <a:ext cx="1965867" cy="432048"/>
            </a:xfrm>
            <a:prstGeom prst="snip2DiagRect">
              <a:avLst>
                <a:gd name="adj1" fmla="val 0"/>
                <a:gd name="adj2" fmla="val 50000"/>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he-IL" b="1" dirty="0"/>
                <a:t>המנדט הבריטי</a:t>
              </a:r>
            </a:p>
          </p:txBody>
        </p:sp>
        <p:sp>
          <p:nvSpPr>
            <p:cNvPr id="27" name="מלבן: פינות אלכסוניות חתוכות 26">
              <a:extLst>
                <a:ext uri="{FF2B5EF4-FFF2-40B4-BE49-F238E27FC236}">
                  <a16:creationId xmlns:a16="http://schemas.microsoft.com/office/drawing/2014/main" xmlns="" id="{82ED13F8-094D-42C7-A915-CAB77F10A9C0}"/>
                </a:ext>
              </a:extLst>
            </p:cNvPr>
            <p:cNvSpPr/>
            <p:nvPr/>
          </p:nvSpPr>
          <p:spPr>
            <a:xfrm>
              <a:off x="5220299" y="4221088"/>
              <a:ext cx="2084375" cy="432048"/>
            </a:xfrm>
            <a:prstGeom prst="snip2DiagRect">
              <a:avLst>
                <a:gd name="adj1" fmla="val 0"/>
                <a:gd name="adj2" fmla="val 50000"/>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he-IL" b="1" dirty="0"/>
                <a:t>מאורעות תרפ"א</a:t>
              </a:r>
            </a:p>
          </p:txBody>
        </p:sp>
        <p:sp>
          <p:nvSpPr>
            <p:cNvPr id="28" name="מלבן: פינות אלכסוניות חתוכות 27">
              <a:extLst>
                <a:ext uri="{FF2B5EF4-FFF2-40B4-BE49-F238E27FC236}">
                  <a16:creationId xmlns:a16="http://schemas.microsoft.com/office/drawing/2014/main" xmlns="" id="{BFF85998-9A27-444B-9703-E0AA262B5770}"/>
                </a:ext>
              </a:extLst>
            </p:cNvPr>
            <p:cNvSpPr/>
            <p:nvPr/>
          </p:nvSpPr>
          <p:spPr>
            <a:xfrm>
              <a:off x="2849355" y="4221088"/>
              <a:ext cx="2084375" cy="432048"/>
            </a:xfrm>
            <a:prstGeom prst="snip2DiagRect">
              <a:avLst>
                <a:gd name="adj1" fmla="val 0"/>
                <a:gd name="adj2" fmla="val 50000"/>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he-IL" b="1" dirty="0"/>
                <a:t>מאורעות תרפ"ט</a:t>
              </a:r>
            </a:p>
          </p:txBody>
        </p:sp>
        <p:sp>
          <p:nvSpPr>
            <p:cNvPr id="29" name="מלבן: פינות אלכסוניות חתוכות 28">
              <a:extLst>
                <a:ext uri="{FF2B5EF4-FFF2-40B4-BE49-F238E27FC236}">
                  <a16:creationId xmlns:a16="http://schemas.microsoft.com/office/drawing/2014/main" xmlns="" id="{87A16DBE-3A15-41EE-B28F-C210EE70EE2A}"/>
                </a:ext>
              </a:extLst>
            </p:cNvPr>
            <p:cNvSpPr/>
            <p:nvPr/>
          </p:nvSpPr>
          <p:spPr>
            <a:xfrm>
              <a:off x="576693" y="4221088"/>
              <a:ext cx="2084375" cy="432048"/>
            </a:xfrm>
            <a:prstGeom prst="snip2DiagRect">
              <a:avLst>
                <a:gd name="adj1" fmla="val 0"/>
                <a:gd name="adj2" fmla="val 50000"/>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he-IL" b="1" dirty="0"/>
                <a:t>מאורעות תרצ"ו</a:t>
              </a:r>
            </a:p>
          </p:txBody>
        </p:sp>
        <p:sp>
          <p:nvSpPr>
            <p:cNvPr id="31" name="מלבן: פינות אלכסוניות חתוכות 30">
              <a:extLst>
                <a:ext uri="{FF2B5EF4-FFF2-40B4-BE49-F238E27FC236}">
                  <a16:creationId xmlns:a16="http://schemas.microsoft.com/office/drawing/2014/main" xmlns="" id="{754060DC-6121-45A9-901D-F5D9EC4E4F57}"/>
                </a:ext>
              </a:extLst>
            </p:cNvPr>
            <p:cNvSpPr/>
            <p:nvPr/>
          </p:nvSpPr>
          <p:spPr>
            <a:xfrm>
              <a:off x="2661068" y="604563"/>
              <a:ext cx="2084375" cy="432048"/>
            </a:xfrm>
            <a:prstGeom prst="snip2DiagRect">
              <a:avLst>
                <a:gd name="adj1" fmla="val 0"/>
                <a:gd name="adj2" fmla="val 50000"/>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he-IL" b="1" dirty="0"/>
                <a:t>עלייה חמישית</a:t>
              </a:r>
            </a:p>
          </p:txBody>
        </p:sp>
        <p:sp>
          <p:nvSpPr>
            <p:cNvPr id="32" name="מלבן: פינות אלכסוניות חתוכות 31">
              <a:extLst>
                <a:ext uri="{FF2B5EF4-FFF2-40B4-BE49-F238E27FC236}">
                  <a16:creationId xmlns:a16="http://schemas.microsoft.com/office/drawing/2014/main" xmlns="" id="{059FD56C-BFE4-40E3-93F1-1F345AD7297A}"/>
                </a:ext>
              </a:extLst>
            </p:cNvPr>
            <p:cNvSpPr/>
            <p:nvPr/>
          </p:nvSpPr>
          <p:spPr>
            <a:xfrm>
              <a:off x="306976" y="604563"/>
              <a:ext cx="2084375" cy="432048"/>
            </a:xfrm>
            <a:prstGeom prst="snip2DiagRect">
              <a:avLst>
                <a:gd name="adj1" fmla="val 0"/>
                <a:gd name="adj2" fmla="val 50000"/>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he-IL" b="1" dirty="0"/>
                <a:t>מלה"ע ה-2</a:t>
              </a:r>
            </a:p>
          </p:txBody>
        </p:sp>
        <p:sp>
          <p:nvSpPr>
            <p:cNvPr id="33" name="מלבן: פינות אלכסוניות חתוכות 32">
              <a:extLst>
                <a:ext uri="{FF2B5EF4-FFF2-40B4-BE49-F238E27FC236}">
                  <a16:creationId xmlns:a16="http://schemas.microsoft.com/office/drawing/2014/main" xmlns="" id="{E842564A-B54F-42A5-BE71-F706C3DE21ED}"/>
                </a:ext>
              </a:extLst>
            </p:cNvPr>
            <p:cNvSpPr/>
            <p:nvPr/>
          </p:nvSpPr>
          <p:spPr>
            <a:xfrm>
              <a:off x="7660831" y="4221088"/>
              <a:ext cx="2084375" cy="432048"/>
            </a:xfrm>
            <a:prstGeom prst="snip2DiagRect">
              <a:avLst>
                <a:gd name="adj1" fmla="val 0"/>
                <a:gd name="adj2" fmla="val 50000"/>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he-IL" b="1" dirty="0"/>
                <a:t>עליות 3-4</a:t>
              </a:r>
            </a:p>
          </p:txBody>
        </p:sp>
        <p:sp>
          <p:nvSpPr>
            <p:cNvPr id="34" name="TextBox 33">
              <a:extLst>
                <a:ext uri="{FF2B5EF4-FFF2-40B4-BE49-F238E27FC236}">
                  <a16:creationId xmlns:a16="http://schemas.microsoft.com/office/drawing/2014/main" xmlns="" id="{FB67CEB2-44D1-4A18-AD40-DEDFBD832DD5}"/>
                </a:ext>
              </a:extLst>
            </p:cNvPr>
            <p:cNvSpPr txBox="1"/>
            <p:nvPr/>
          </p:nvSpPr>
          <p:spPr>
            <a:xfrm>
              <a:off x="10048902" y="4808645"/>
              <a:ext cx="1965868" cy="1169551"/>
            </a:xfrm>
            <a:prstGeom prst="rect">
              <a:avLst/>
            </a:prstGeom>
            <a:noFill/>
          </p:spPr>
          <p:txBody>
            <a:bodyPr wrap="square" rtlCol="1">
              <a:spAutoFit/>
            </a:bodyPr>
            <a:lstStyle/>
            <a:p>
              <a:pPr algn="just" rtl="1"/>
              <a:r>
                <a:rPr lang="he-IL" sz="1400" dirty="0">
                  <a:latin typeface="Tahoma" panose="020B0604030504040204" pitchFamily="34" charset="0"/>
                  <a:ea typeface="Tahoma" panose="020B0604030504040204" pitchFamily="34" charset="0"/>
                  <a:cs typeface="Tahoma" panose="020B0604030504040204" pitchFamily="34" charset="0"/>
                </a:rPr>
                <a:t>הצהרה שנותנת בריטניה, </a:t>
              </a:r>
              <a:r>
                <a:rPr lang="he-IL" sz="1400" b="1" dirty="0">
                  <a:latin typeface="Tahoma" panose="020B0604030504040204" pitchFamily="34" charset="0"/>
                  <a:ea typeface="Tahoma" panose="020B0604030504040204" pitchFamily="34" charset="0"/>
                  <a:cs typeface="Tahoma" panose="020B0604030504040204" pitchFamily="34" charset="0"/>
                </a:rPr>
                <a:t>1917</a:t>
              </a:r>
              <a:r>
                <a:rPr lang="he-IL" sz="1400" dirty="0">
                  <a:latin typeface="Tahoma" panose="020B0604030504040204" pitchFamily="34" charset="0"/>
                  <a:ea typeface="Tahoma" panose="020B0604030504040204" pitchFamily="34" charset="0"/>
                  <a:cs typeface="Tahoma" panose="020B0604030504040204" pitchFamily="34" charset="0"/>
                </a:rPr>
                <a:t>, ובה היא מכירה למעשה בזכות של היהודים על ארץ ישראל</a:t>
              </a:r>
            </a:p>
          </p:txBody>
        </p:sp>
        <p:sp>
          <p:nvSpPr>
            <p:cNvPr id="35" name="TextBox 34">
              <a:extLst>
                <a:ext uri="{FF2B5EF4-FFF2-40B4-BE49-F238E27FC236}">
                  <a16:creationId xmlns:a16="http://schemas.microsoft.com/office/drawing/2014/main" xmlns="" id="{D36292C6-FF0D-4D88-BB5F-1069F7E2822A}"/>
                </a:ext>
              </a:extLst>
            </p:cNvPr>
            <p:cNvSpPr txBox="1"/>
            <p:nvPr/>
          </p:nvSpPr>
          <p:spPr>
            <a:xfrm>
              <a:off x="7660831" y="4807347"/>
              <a:ext cx="2258045" cy="1600438"/>
            </a:xfrm>
            <a:prstGeom prst="rect">
              <a:avLst/>
            </a:prstGeom>
            <a:noFill/>
          </p:spPr>
          <p:txBody>
            <a:bodyPr wrap="square" rtlCol="1">
              <a:spAutoFit/>
            </a:bodyPr>
            <a:lstStyle/>
            <a:p>
              <a:pPr algn="just" rtl="1"/>
              <a:r>
                <a:rPr lang="he-IL" sz="1400" dirty="0">
                  <a:latin typeface="Tahoma" panose="020B0604030504040204" pitchFamily="34" charset="0"/>
                  <a:ea typeface="Tahoma" panose="020B0604030504040204" pitchFamily="34" charset="0"/>
                  <a:cs typeface="Tahoma" panose="020B0604030504040204" pitchFamily="34" charset="0"/>
                </a:rPr>
                <a:t>בשנים </a:t>
              </a:r>
              <a:r>
                <a:rPr lang="he-IL" sz="1400" b="1" dirty="0">
                  <a:latin typeface="Tahoma" panose="020B0604030504040204" pitchFamily="34" charset="0"/>
                  <a:ea typeface="Tahoma" panose="020B0604030504040204" pitchFamily="34" charset="0"/>
                  <a:cs typeface="Tahoma" panose="020B0604030504040204" pitchFamily="34" charset="0"/>
                </a:rPr>
                <a:t>1919-1923</a:t>
              </a:r>
              <a:r>
                <a:rPr lang="he-IL" sz="1400" dirty="0">
                  <a:latin typeface="Tahoma" panose="020B0604030504040204" pitchFamily="34" charset="0"/>
                  <a:ea typeface="Tahoma" panose="020B0604030504040204" pitchFamily="34" charset="0"/>
                  <a:cs typeface="Tahoma" panose="020B0604030504040204" pitchFamily="34" charset="0"/>
                </a:rPr>
                <a:t> מגיעה לא"י עלייה שלישית ובשנים </a:t>
              </a:r>
              <a:r>
                <a:rPr lang="he-IL" sz="1400" b="1" dirty="0">
                  <a:latin typeface="Tahoma" panose="020B0604030504040204" pitchFamily="34" charset="0"/>
                  <a:ea typeface="Tahoma" panose="020B0604030504040204" pitchFamily="34" charset="0"/>
                  <a:cs typeface="Tahoma" panose="020B0604030504040204" pitchFamily="34" charset="0"/>
                </a:rPr>
                <a:t>1924-1928</a:t>
              </a:r>
              <a:r>
                <a:rPr lang="he-IL" sz="1400" dirty="0">
                  <a:latin typeface="Tahoma" panose="020B0604030504040204" pitchFamily="34" charset="0"/>
                  <a:ea typeface="Tahoma" panose="020B0604030504040204" pitchFamily="34" charset="0"/>
                  <a:cs typeface="Tahoma" panose="020B0604030504040204" pitchFamily="34" charset="0"/>
                </a:rPr>
                <a:t> מגיעה עלייה רביעית. שתי העליות הביאו עשרות אלפי עולים לארץ.</a:t>
              </a:r>
            </a:p>
          </p:txBody>
        </p:sp>
        <p:sp>
          <p:nvSpPr>
            <p:cNvPr id="36" name="TextBox 35">
              <a:extLst>
                <a:ext uri="{FF2B5EF4-FFF2-40B4-BE49-F238E27FC236}">
                  <a16:creationId xmlns:a16="http://schemas.microsoft.com/office/drawing/2014/main" xmlns="" id="{4203272A-4A85-47E4-86D1-A86A76F18F71}"/>
                </a:ext>
              </a:extLst>
            </p:cNvPr>
            <p:cNvSpPr txBox="1"/>
            <p:nvPr/>
          </p:nvSpPr>
          <p:spPr>
            <a:xfrm>
              <a:off x="5338805" y="4805360"/>
              <a:ext cx="2191999" cy="954107"/>
            </a:xfrm>
            <a:prstGeom prst="rect">
              <a:avLst/>
            </a:prstGeom>
            <a:noFill/>
          </p:spPr>
          <p:txBody>
            <a:bodyPr wrap="square" rtlCol="1">
              <a:spAutoFit/>
            </a:bodyPr>
            <a:lstStyle/>
            <a:p>
              <a:pPr algn="just" rtl="1"/>
              <a:r>
                <a:rPr lang="he-IL" sz="1400" dirty="0">
                  <a:latin typeface="Tahoma" panose="020B0604030504040204" pitchFamily="34" charset="0"/>
                  <a:ea typeface="Tahoma" panose="020B0604030504040204" pitchFamily="34" charset="0"/>
                  <a:cs typeface="Tahoma" panose="020B0604030504040204" pitchFamily="34" charset="0"/>
                </a:rPr>
                <a:t>מאורעות ראשונים בא"י בשנת </a:t>
              </a:r>
              <a:r>
                <a:rPr lang="he-IL" sz="1400" b="1" dirty="0">
                  <a:latin typeface="Tahoma" panose="020B0604030504040204" pitchFamily="34" charset="0"/>
                  <a:ea typeface="Tahoma" panose="020B0604030504040204" pitchFamily="34" charset="0"/>
                  <a:cs typeface="Tahoma" panose="020B0604030504040204" pitchFamily="34" charset="0"/>
                </a:rPr>
                <a:t>1921</a:t>
              </a:r>
              <a:r>
                <a:rPr lang="he-IL" sz="1400" dirty="0">
                  <a:latin typeface="Tahoma" panose="020B0604030504040204" pitchFamily="34" charset="0"/>
                  <a:ea typeface="Tahoma" panose="020B0604030504040204" pitchFamily="34" charset="0"/>
                  <a:cs typeface="Tahoma" panose="020B0604030504040204" pitchFamily="34" charset="0"/>
                </a:rPr>
                <a:t> ובהם נרצחים מספר יהודים. המהומות מתחילות ביפו.</a:t>
              </a:r>
            </a:p>
          </p:txBody>
        </p:sp>
        <p:sp>
          <p:nvSpPr>
            <p:cNvPr id="37" name="TextBox 36">
              <a:extLst>
                <a:ext uri="{FF2B5EF4-FFF2-40B4-BE49-F238E27FC236}">
                  <a16:creationId xmlns:a16="http://schemas.microsoft.com/office/drawing/2014/main" xmlns="" id="{843C19E9-CD8A-4609-BB47-D08CAA5133AB}"/>
                </a:ext>
              </a:extLst>
            </p:cNvPr>
            <p:cNvSpPr txBox="1"/>
            <p:nvPr/>
          </p:nvSpPr>
          <p:spPr>
            <a:xfrm>
              <a:off x="2849355" y="4805360"/>
              <a:ext cx="2370944" cy="1815882"/>
            </a:xfrm>
            <a:prstGeom prst="rect">
              <a:avLst/>
            </a:prstGeom>
            <a:noFill/>
          </p:spPr>
          <p:txBody>
            <a:bodyPr wrap="square" rtlCol="1">
              <a:spAutoFit/>
            </a:bodyPr>
            <a:lstStyle/>
            <a:p>
              <a:pPr algn="just" rtl="1"/>
              <a:r>
                <a:rPr lang="he-IL" sz="1400" dirty="0">
                  <a:latin typeface="Tahoma" panose="020B0604030504040204" pitchFamily="34" charset="0"/>
                  <a:ea typeface="Tahoma" panose="020B0604030504040204" pitchFamily="34" charset="0"/>
                  <a:cs typeface="Tahoma" panose="020B0604030504040204" pitchFamily="34" charset="0"/>
                </a:rPr>
                <a:t>מאורעות שניים בא"י בשנת </a:t>
              </a:r>
              <a:r>
                <a:rPr lang="he-IL" sz="1400" b="1" dirty="0">
                  <a:latin typeface="Tahoma" panose="020B0604030504040204" pitchFamily="34" charset="0"/>
                  <a:ea typeface="Tahoma" panose="020B0604030504040204" pitchFamily="34" charset="0"/>
                  <a:cs typeface="Tahoma" panose="020B0604030504040204" pitchFamily="34" charset="0"/>
                </a:rPr>
                <a:t>1929</a:t>
              </a:r>
              <a:r>
                <a:rPr lang="he-IL" sz="1400" dirty="0">
                  <a:latin typeface="Tahoma" panose="020B0604030504040204" pitchFamily="34" charset="0"/>
                  <a:ea typeface="Tahoma" panose="020B0604030504040204" pitchFamily="34" charset="0"/>
                  <a:cs typeface="Tahoma" panose="020B0604030504040204" pitchFamily="34" charset="0"/>
                </a:rPr>
                <a:t>, בהם נרצחים 133 יהודים, היישוב היהודי בחברון נכחד כולו. האירועים היוו טראומה להנהגת היישוב ולדרך החשיבה על יצירת ביטחון ליישובים היהודיים.</a:t>
              </a:r>
            </a:p>
          </p:txBody>
        </p:sp>
        <p:sp>
          <p:nvSpPr>
            <p:cNvPr id="38" name="TextBox 37">
              <a:extLst>
                <a:ext uri="{FF2B5EF4-FFF2-40B4-BE49-F238E27FC236}">
                  <a16:creationId xmlns:a16="http://schemas.microsoft.com/office/drawing/2014/main" xmlns="" id="{812D5EB7-369A-4CE4-AF53-650A2E0C8739}"/>
                </a:ext>
              </a:extLst>
            </p:cNvPr>
            <p:cNvSpPr txBox="1"/>
            <p:nvPr/>
          </p:nvSpPr>
          <p:spPr>
            <a:xfrm>
              <a:off x="306976" y="4805359"/>
              <a:ext cx="2376081" cy="1815882"/>
            </a:xfrm>
            <a:prstGeom prst="rect">
              <a:avLst/>
            </a:prstGeom>
            <a:noFill/>
          </p:spPr>
          <p:txBody>
            <a:bodyPr wrap="square" rtlCol="1">
              <a:spAutoFit/>
            </a:bodyPr>
            <a:lstStyle/>
            <a:p>
              <a:pPr algn="just" rtl="1"/>
              <a:r>
                <a:rPr lang="he-IL" sz="1400" dirty="0">
                  <a:latin typeface="Tahoma" panose="020B0604030504040204" pitchFamily="34" charset="0"/>
                  <a:ea typeface="Tahoma" panose="020B0604030504040204" pitchFamily="34" charset="0"/>
                  <a:cs typeface="Tahoma" panose="020B0604030504040204" pitchFamily="34" charset="0"/>
                </a:rPr>
                <a:t>מאורעות שנמשכו שלוש שנים 1936-1939 בא"י, התחילו בשביתה והמשיכו להתקפות ערביות על יישובים יהודיים. המאורעות הביאו את היישוב לחשיבה עצמאית ולדפוסי הגנה חדשים.</a:t>
              </a:r>
            </a:p>
          </p:txBody>
        </p:sp>
        <p:sp>
          <p:nvSpPr>
            <p:cNvPr id="39" name="TextBox 38">
              <a:extLst>
                <a:ext uri="{FF2B5EF4-FFF2-40B4-BE49-F238E27FC236}">
                  <a16:creationId xmlns:a16="http://schemas.microsoft.com/office/drawing/2014/main" xmlns="" id="{2FD95599-0A42-4477-B033-DE08F907F8A9}"/>
                </a:ext>
              </a:extLst>
            </p:cNvPr>
            <p:cNvSpPr txBox="1"/>
            <p:nvPr/>
          </p:nvSpPr>
          <p:spPr>
            <a:xfrm>
              <a:off x="9979475" y="1118533"/>
              <a:ext cx="1965867" cy="1169551"/>
            </a:xfrm>
            <a:prstGeom prst="rect">
              <a:avLst/>
            </a:prstGeom>
            <a:noFill/>
          </p:spPr>
          <p:txBody>
            <a:bodyPr wrap="square" rtlCol="1">
              <a:spAutoFit/>
            </a:bodyPr>
            <a:lstStyle/>
            <a:p>
              <a:pPr algn="just" rtl="1"/>
              <a:r>
                <a:rPr lang="he-IL" sz="1400" dirty="0">
                  <a:latin typeface="Tahoma" panose="020B0604030504040204" pitchFamily="34" charset="0"/>
                  <a:ea typeface="Tahoma" panose="020B0604030504040204" pitchFamily="34" charset="0"/>
                  <a:cs typeface="Tahoma" panose="020B0604030504040204" pitchFamily="34" charset="0"/>
                </a:rPr>
                <a:t>עלייה שמגיעה בשנת </a:t>
              </a:r>
              <a:r>
                <a:rPr lang="he-IL" sz="1400" b="1" dirty="0">
                  <a:latin typeface="Tahoma" panose="020B0604030504040204" pitchFamily="34" charset="0"/>
                  <a:ea typeface="Tahoma" panose="020B0604030504040204" pitchFamily="34" charset="0"/>
                  <a:cs typeface="Tahoma" panose="020B0604030504040204" pitchFamily="34" charset="0"/>
                </a:rPr>
                <a:t>1904</a:t>
              </a:r>
              <a:r>
                <a:rPr lang="he-IL" sz="1400" dirty="0">
                  <a:latin typeface="Tahoma" panose="020B0604030504040204" pitchFamily="34" charset="0"/>
                  <a:ea typeface="Tahoma" panose="020B0604030504040204" pitchFamily="34" charset="0"/>
                  <a:cs typeface="Tahoma" panose="020B0604030504040204" pitchFamily="34" charset="0"/>
                </a:rPr>
                <a:t>. רוב העולים חילונים וסוציאליסטים, שמקימים את </a:t>
              </a:r>
              <a:r>
                <a:rPr lang="he-IL" sz="1400" dirty="0" err="1">
                  <a:latin typeface="Tahoma" panose="020B0604030504040204" pitchFamily="34" charset="0"/>
                  <a:ea typeface="Tahoma" panose="020B0604030504040204" pitchFamily="34" charset="0"/>
                  <a:cs typeface="Tahoma" panose="020B0604030504040204" pitchFamily="34" charset="0"/>
                </a:rPr>
                <a:t>הקבוות</a:t>
              </a:r>
              <a:r>
                <a:rPr lang="he-IL" sz="1400" dirty="0">
                  <a:latin typeface="Tahoma" panose="020B0604030504040204" pitchFamily="34" charset="0"/>
                  <a:ea typeface="Tahoma" panose="020B0604030504040204" pitchFamily="34" charset="0"/>
                  <a:cs typeface="Tahoma" panose="020B0604030504040204" pitchFamily="34" charset="0"/>
                </a:rPr>
                <a:t> והמושבות הראשונים.</a:t>
              </a:r>
            </a:p>
          </p:txBody>
        </p:sp>
        <p:sp>
          <p:nvSpPr>
            <p:cNvPr id="40" name="TextBox 39">
              <a:extLst>
                <a:ext uri="{FF2B5EF4-FFF2-40B4-BE49-F238E27FC236}">
                  <a16:creationId xmlns:a16="http://schemas.microsoft.com/office/drawing/2014/main" xmlns="" id="{7C62756B-2D31-4C4E-93E5-FF9FBE8DA96A}"/>
                </a:ext>
              </a:extLst>
            </p:cNvPr>
            <p:cNvSpPr txBox="1"/>
            <p:nvPr/>
          </p:nvSpPr>
          <p:spPr>
            <a:xfrm>
              <a:off x="7660832" y="1071755"/>
              <a:ext cx="2258044" cy="954107"/>
            </a:xfrm>
            <a:prstGeom prst="rect">
              <a:avLst/>
            </a:prstGeom>
            <a:noFill/>
          </p:spPr>
          <p:txBody>
            <a:bodyPr wrap="square" rtlCol="1">
              <a:spAutoFit/>
            </a:bodyPr>
            <a:lstStyle/>
            <a:p>
              <a:pPr algn="just" rtl="1"/>
              <a:r>
                <a:rPr lang="he-IL" sz="1400" dirty="0">
                  <a:latin typeface="Tahoma" panose="020B0604030504040204" pitchFamily="34" charset="0"/>
                  <a:ea typeface="Tahoma" panose="020B0604030504040204" pitchFamily="34" charset="0"/>
                  <a:cs typeface="Tahoma" panose="020B0604030504040204" pitchFamily="34" charset="0"/>
                </a:rPr>
                <a:t>בשנת </a:t>
              </a:r>
              <a:r>
                <a:rPr lang="he-IL" sz="1400" b="1" dirty="0">
                  <a:latin typeface="Tahoma" panose="020B0604030504040204" pitchFamily="34" charset="0"/>
                  <a:ea typeface="Tahoma" panose="020B0604030504040204" pitchFamily="34" charset="0"/>
                  <a:cs typeface="Tahoma" panose="020B0604030504040204" pitchFamily="34" charset="0"/>
                </a:rPr>
                <a:t>1914</a:t>
              </a:r>
              <a:r>
                <a:rPr lang="he-IL" sz="1400" dirty="0">
                  <a:latin typeface="Tahoma" panose="020B0604030504040204" pitchFamily="34" charset="0"/>
                  <a:ea typeface="Tahoma" panose="020B0604030504040204" pitchFamily="34" charset="0"/>
                  <a:cs typeface="Tahoma" panose="020B0604030504040204" pitchFamily="34" charset="0"/>
                </a:rPr>
                <a:t> פורצת מלחמת העולם הראשונה שנמשכת עד </a:t>
              </a:r>
              <a:r>
                <a:rPr lang="he-IL" sz="1400" b="1" dirty="0">
                  <a:latin typeface="Tahoma" panose="020B0604030504040204" pitchFamily="34" charset="0"/>
                  <a:ea typeface="Tahoma" panose="020B0604030504040204" pitchFamily="34" charset="0"/>
                  <a:cs typeface="Tahoma" panose="020B0604030504040204" pitchFamily="34" charset="0"/>
                </a:rPr>
                <a:t>1918</a:t>
              </a:r>
              <a:r>
                <a:rPr lang="he-IL" sz="1400" dirty="0">
                  <a:latin typeface="Tahoma" panose="020B0604030504040204" pitchFamily="34" charset="0"/>
                  <a:ea typeface="Tahoma" panose="020B0604030504040204" pitchFamily="34" charset="0"/>
                  <a:cs typeface="Tahoma" panose="020B0604030504040204" pitchFamily="34" charset="0"/>
                </a:rPr>
                <a:t>. א"י נכבשת ע"י בריטניה.</a:t>
              </a:r>
            </a:p>
          </p:txBody>
        </p:sp>
        <p:sp>
          <p:nvSpPr>
            <p:cNvPr id="41" name="TextBox 40">
              <a:extLst>
                <a:ext uri="{FF2B5EF4-FFF2-40B4-BE49-F238E27FC236}">
                  <a16:creationId xmlns:a16="http://schemas.microsoft.com/office/drawing/2014/main" xmlns="" id="{BC1C9B62-0775-464A-98CC-A143E07695CF}"/>
                </a:ext>
              </a:extLst>
            </p:cNvPr>
            <p:cNvSpPr txBox="1"/>
            <p:nvPr/>
          </p:nvSpPr>
          <p:spPr>
            <a:xfrm>
              <a:off x="5171528" y="1063647"/>
              <a:ext cx="2323624" cy="954107"/>
            </a:xfrm>
            <a:prstGeom prst="rect">
              <a:avLst/>
            </a:prstGeom>
            <a:noFill/>
          </p:spPr>
          <p:txBody>
            <a:bodyPr wrap="square" rtlCol="1">
              <a:spAutoFit/>
            </a:bodyPr>
            <a:lstStyle/>
            <a:p>
              <a:pPr algn="just" rtl="1"/>
              <a:r>
                <a:rPr lang="he-IL" sz="1400" dirty="0">
                  <a:latin typeface="Tahoma" panose="020B0604030504040204" pitchFamily="34" charset="0"/>
                  <a:ea typeface="Tahoma" panose="020B0604030504040204" pitchFamily="34" charset="0"/>
                  <a:cs typeface="Tahoma" panose="020B0604030504040204" pitchFamily="34" charset="0"/>
                </a:rPr>
                <a:t>ב-1917 כובשת בריטניה את א"י ומקבלת עליה מנדט </a:t>
              </a:r>
              <a:r>
                <a:rPr lang="he-IL" sz="1400" b="1" dirty="0">
                  <a:latin typeface="Tahoma" panose="020B0604030504040204" pitchFamily="34" charset="0"/>
                  <a:ea typeface="Tahoma" panose="020B0604030504040204" pitchFamily="34" charset="0"/>
                  <a:cs typeface="Tahoma" panose="020B0604030504040204" pitchFamily="34" charset="0"/>
                </a:rPr>
                <a:t>ב-1920</a:t>
              </a:r>
              <a:r>
                <a:rPr lang="he-IL" sz="1400" dirty="0">
                  <a:latin typeface="Tahoma" panose="020B0604030504040204" pitchFamily="34" charset="0"/>
                  <a:ea typeface="Tahoma" panose="020B0604030504040204" pitchFamily="34" charset="0"/>
                  <a:cs typeface="Tahoma" panose="020B0604030504040204" pitchFamily="34" charset="0"/>
                </a:rPr>
                <a:t> ע"י חבר הלאומים.</a:t>
              </a:r>
            </a:p>
          </p:txBody>
        </p:sp>
        <p:sp>
          <p:nvSpPr>
            <p:cNvPr id="42" name="TextBox 41">
              <a:extLst>
                <a:ext uri="{FF2B5EF4-FFF2-40B4-BE49-F238E27FC236}">
                  <a16:creationId xmlns:a16="http://schemas.microsoft.com/office/drawing/2014/main" xmlns="" id="{13BE4931-79CB-432F-86EC-3961C16F459B}"/>
                </a:ext>
              </a:extLst>
            </p:cNvPr>
            <p:cNvSpPr txBox="1"/>
            <p:nvPr/>
          </p:nvSpPr>
          <p:spPr>
            <a:xfrm>
              <a:off x="2683057" y="1055987"/>
              <a:ext cx="2111885" cy="954107"/>
            </a:xfrm>
            <a:prstGeom prst="rect">
              <a:avLst/>
            </a:prstGeom>
            <a:noFill/>
          </p:spPr>
          <p:txBody>
            <a:bodyPr wrap="square" rtlCol="1">
              <a:spAutoFit/>
            </a:bodyPr>
            <a:lstStyle/>
            <a:p>
              <a:pPr algn="just" rtl="1"/>
              <a:r>
                <a:rPr lang="he-IL" sz="1400" dirty="0">
                  <a:latin typeface="Tahoma" panose="020B0604030504040204" pitchFamily="34" charset="0"/>
                  <a:ea typeface="Tahoma" panose="020B0604030504040204" pitchFamily="34" charset="0"/>
                  <a:cs typeface="Tahoma" panose="020B0604030504040204" pitchFamily="34" charset="0"/>
                </a:rPr>
                <a:t>בעקבות עליית היטלר לשלטון </a:t>
              </a:r>
              <a:r>
                <a:rPr lang="he-IL" sz="1400" b="1" dirty="0">
                  <a:latin typeface="Tahoma" panose="020B0604030504040204" pitchFamily="34" charset="0"/>
                  <a:ea typeface="Tahoma" panose="020B0604030504040204" pitchFamily="34" charset="0"/>
                  <a:cs typeface="Tahoma" panose="020B0604030504040204" pitchFamily="34" charset="0"/>
                </a:rPr>
                <a:t>ב-1933</a:t>
              </a:r>
              <a:r>
                <a:rPr lang="he-IL" sz="1400" dirty="0">
                  <a:latin typeface="Tahoma" panose="020B0604030504040204" pitchFamily="34" charset="0"/>
                  <a:ea typeface="Tahoma" panose="020B0604030504040204" pitchFamily="34" charset="0"/>
                  <a:cs typeface="Tahoma" panose="020B0604030504040204" pitchFamily="34" charset="0"/>
                </a:rPr>
                <a:t> מגיעה עלייה המונית של יותר מרבע מיליון יהודים.</a:t>
              </a:r>
            </a:p>
          </p:txBody>
        </p:sp>
        <p:sp>
          <p:nvSpPr>
            <p:cNvPr id="43" name="TextBox 42">
              <a:extLst>
                <a:ext uri="{FF2B5EF4-FFF2-40B4-BE49-F238E27FC236}">
                  <a16:creationId xmlns:a16="http://schemas.microsoft.com/office/drawing/2014/main" xmlns="" id="{935BA0BD-CB6F-4898-95F1-9D860B2E2796}"/>
                </a:ext>
              </a:extLst>
            </p:cNvPr>
            <p:cNvSpPr txBox="1"/>
            <p:nvPr/>
          </p:nvSpPr>
          <p:spPr>
            <a:xfrm>
              <a:off x="477789" y="1090544"/>
              <a:ext cx="1951480" cy="954107"/>
            </a:xfrm>
            <a:prstGeom prst="rect">
              <a:avLst/>
            </a:prstGeom>
            <a:noFill/>
          </p:spPr>
          <p:txBody>
            <a:bodyPr wrap="square" rtlCol="1">
              <a:spAutoFit/>
            </a:bodyPr>
            <a:lstStyle/>
            <a:p>
              <a:pPr algn="just" rtl="1"/>
              <a:r>
                <a:rPr lang="he-IL" sz="1400" dirty="0">
                  <a:latin typeface="Tahoma" panose="020B0604030504040204" pitchFamily="34" charset="0"/>
                  <a:ea typeface="Tahoma" panose="020B0604030504040204" pitchFamily="34" charset="0"/>
                  <a:cs typeface="Tahoma" panose="020B0604030504040204" pitchFamily="34" charset="0"/>
                </a:rPr>
                <a:t>פרוץ מלחמת העולם השנייה בשנים </a:t>
              </a:r>
              <a:r>
                <a:rPr lang="he-IL" sz="1400" b="1" dirty="0">
                  <a:latin typeface="Tahoma" panose="020B0604030504040204" pitchFamily="34" charset="0"/>
                  <a:ea typeface="Tahoma" panose="020B0604030504040204" pitchFamily="34" charset="0"/>
                  <a:cs typeface="Tahoma" panose="020B0604030504040204" pitchFamily="34" charset="0"/>
                </a:rPr>
                <a:t>1939-1945</a:t>
              </a:r>
              <a:r>
                <a:rPr lang="he-IL" sz="1400" dirty="0">
                  <a:latin typeface="Tahoma" panose="020B0604030504040204" pitchFamily="34" charset="0"/>
                  <a:ea typeface="Tahoma" panose="020B0604030504040204" pitchFamily="34" charset="0"/>
                  <a:cs typeface="Tahoma" panose="020B0604030504040204" pitchFamily="34" charset="0"/>
                </a:rPr>
                <a:t>. שואת יהודי אירופה.</a:t>
              </a:r>
            </a:p>
          </p:txBody>
        </p:sp>
        <p:cxnSp>
          <p:nvCxnSpPr>
            <p:cNvPr id="44" name="מחבר ישר 43">
              <a:extLst>
                <a:ext uri="{FF2B5EF4-FFF2-40B4-BE49-F238E27FC236}">
                  <a16:creationId xmlns:a16="http://schemas.microsoft.com/office/drawing/2014/main" xmlns="" id="{CE76B84F-8E58-4B2A-B557-3FC42D1CF8B8}"/>
                </a:ext>
              </a:extLst>
            </p:cNvPr>
            <p:cNvCxnSpPr>
              <a:cxnSpLocks/>
            </p:cNvCxnSpPr>
            <p:nvPr/>
          </p:nvCxnSpPr>
          <p:spPr>
            <a:xfrm>
              <a:off x="9918876" y="820587"/>
              <a:ext cx="0" cy="1703853"/>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7" name="מחבר ישר 46">
              <a:extLst>
                <a:ext uri="{FF2B5EF4-FFF2-40B4-BE49-F238E27FC236}">
                  <a16:creationId xmlns:a16="http://schemas.microsoft.com/office/drawing/2014/main" xmlns="" id="{07EA84DC-ED60-4172-B354-987E76FC2958}"/>
                </a:ext>
              </a:extLst>
            </p:cNvPr>
            <p:cNvCxnSpPr>
              <a:cxnSpLocks/>
            </p:cNvCxnSpPr>
            <p:nvPr/>
          </p:nvCxnSpPr>
          <p:spPr>
            <a:xfrm>
              <a:off x="7571204" y="675310"/>
              <a:ext cx="0" cy="1703853"/>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8" name="מחבר ישר 47">
              <a:extLst>
                <a:ext uri="{FF2B5EF4-FFF2-40B4-BE49-F238E27FC236}">
                  <a16:creationId xmlns:a16="http://schemas.microsoft.com/office/drawing/2014/main" xmlns="" id="{5724FCA2-97B9-4F73-88EB-1C6793904673}"/>
                </a:ext>
              </a:extLst>
            </p:cNvPr>
            <p:cNvCxnSpPr>
              <a:cxnSpLocks/>
            </p:cNvCxnSpPr>
            <p:nvPr/>
          </p:nvCxnSpPr>
          <p:spPr>
            <a:xfrm flipH="1">
              <a:off x="5127086" y="764704"/>
              <a:ext cx="0" cy="152338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9" name="מחבר ישר 48">
              <a:extLst>
                <a:ext uri="{FF2B5EF4-FFF2-40B4-BE49-F238E27FC236}">
                  <a16:creationId xmlns:a16="http://schemas.microsoft.com/office/drawing/2014/main" xmlns="" id="{180B29CC-B336-450E-80ED-47E98FC17674}"/>
                </a:ext>
              </a:extLst>
            </p:cNvPr>
            <p:cNvCxnSpPr>
              <a:cxnSpLocks/>
            </p:cNvCxnSpPr>
            <p:nvPr/>
          </p:nvCxnSpPr>
          <p:spPr>
            <a:xfrm>
              <a:off x="2532095" y="604562"/>
              <a:ext cx="0" cy="18720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0" name="מחבר ישר 49">
              <a:extLst>
                <a:ext uri="{FF2B5EF4-FFF2-40B4-BE49-F238E27FC236}">
                  <a16:creationId xmlns:a16="http://schemas.microsoft.com/office/drawing/2014/main" xmlns="" id="{09B67AAE-2D0E-4452-BCD3-73397FF074D9}"/>
                </a:ext>
              </a:extLst>
            </p:cNvPr>
            <p:cNvCxnSpPr>
              <a:cxnSpLocks/>
            </p:cNvCxnSpPr>
            <p:nvPr/>
          </p:nvCxnSpPr>
          <p:spPr>
            <a:xfrm>
              <a:off x="189756" y="820587"/>
              <a:ext cx="0" cy="183597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1" name="מחבר ישר 50">
              <a:extLst>
                <a:ext uri="{FF2B5EF4-FFF2-40B4-BE49-F238E27FC236}">
                  <a16:creationId xmlns:a16="http://schemas.microsoft.com/office/drawing/2014/main" xmlns="" id="{8C8D533B-CF8C-4574-9AE0-C1B5AAB9E589}"/>
                </a:ext>
              </a:extLst>
            </p:cNvPr>
            <p:cNvCxnSpPr>
              <a:cxnSpLocks/>
            </p:cNvCxnSpPr>
            <p:nvPr/>
          </p:nvCxnSpPr>
          <p:spPr>
            <a:xfrm flipH="1">
              <a:off x="189756" y="2636912"/>
              <a:ext cx="3096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4" name="מחבר ישר 53">
              <a:extLst>
                <a:ext uri="{FF2B5EF4-FFF2-40B4-BE49-F238E27FC236}">
                  <a16:creationId xmlns:a16="http://schemas.microsoft.com/office/drawing/2014/main" xmlns="" id="{83FD9E9E-D15E-4AFE-8809-96902CE3778D}"/>
                </a:ext>
              </a:extLst>
            </p:cNvPr>
            <p:cNvCxnSpPr>
              <a:cxnSpLocks/>
            </p:cNvCxnSpPr>
            <p:nvPr/>
          </p:nvCxnSpPr>
          <p:spPr>
            <a:xfrm flipH="1">
              <a:off x="2532999" y="2483791"/>
              <a:ext cx="2412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5" name="מחבר ישר 54">
              <a:extLst>
                <a:ext uri="{FF2B5EF4-FFF2-40B4-BE49-F238E27FC236}">
                  <a16:creationId xmlns:a16="http://schemas.microsoft.com/office/drawing/2014/main" xmlns="" id="{B2D4FE02-48CC-49EF-9D28-050B4E86965D}"/>
                </a:ext>
              </a:extLst>
            </p:cNvPr>
            <p:cNvCxnSpPr>
              <a:cxnSpLocks/>
            </p:cNvCxnSpPr>
            <p:nvPr/>
          </p:nvCxnSpPr>
          <p:spPr>
            <a:xfrm flipH="1">
              <a:off x="5118804" y="2288084"/>
              <a:ext cx="1764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6" name="מחבר ישר 55">
              <a:extLst>
                <a:ext uri="{FF2B5EF4-FFF2-40B4-BE49-F238E27FC236}">
                  <a16:creationId xmlns:a16="http://schemas.microsoft.com/office/drawing/2014/main" xmlns="" id="{CD34FCD6-C34E-4238-8AA6-9CF0998B1190}"/>
                </a:ext>
              </a:extLst>
            </p:cNvPr>
            <p:cNvCxnSpPr>
              <a:cxnSpLocks/>
            </p:cNvCxnSpPr>
            <p:nvPr/>
          </p:nvCxnSpPr>
          <p:spPr>
            <a:xfrm flipH="1">
              <a:off x="7569538" y="2379163"/>
              <a:ext cx="756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7" name="מחבר ישר 56">
              <a:extLst>
                <a:ext uri="{FF2B5EF4-FFF2-40B4-BE49-F238E27FC236}">
                  <a16:creationId xmlns:a16="http://schemas.microsoft.com/office/drawing/2014/main" xmlns="" id="{C6A9B5BA-CDCD-4B35-84AF-6CA573525A9F}"/>
                </a:ext>
              </a:extLst>
            </p:cNvPr>
            <p:cNvCxnSpPr>
              <a:cxnSpLocks/>
            </p:cNvCxnSpPr>
            <p:nvPr/>
          </p:nvCxnSpPr>
          <p:spPr>
            <a:xfrm flipH="1">
              <a:off x="9298836" y="2524440"/>
              <a:ext cx="612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8" name="מחבר ישר 57">
              <a:extLst>
                <a:ext uri="{FF2B5EF4-FFF2-40B4-BE49-F238E27FC236}">
                  <a16:creationId xmlns:a16="http://schemas.microsoft.com/office/drawing/2014/main" xmlns="" id="{F417DEC1-B718-4B03-9A83-561E308B7EF4}"/>
                </a:ext>
              </a:extLst>
            </p:cNvPr>
            <p:cNvCxnSpPr>
              <a:cxnSpLocks/>
            </p:cNvCxnSpPr>
            <p:nvPr/>
          </p:nvCxnSpPr>
          <p:spPr>
            <a:xfrm>
              <a:off x="3282848" y="2636912"/>
              <a:ext cx="0" cy="3600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9" name="מחבר ישר 58">
              <a:extLst>
                <a:ext uri="{FF2B5EF4-FFF2-40B4-BE49-F238E27FC236}">
                  <a16:creationId xmlns:a16="http://schemas.microsoft.com/office/drawing/2014/main" xmlns="" id="{6B47218B-F7CC-4FED-9817-68E4EE47858F}"/>
                </a:ext>
              </a:extLst>
            </p:cNvPr>
            <p:cNvCxnSpPr>
              <a:cxnSpLocks/>
            </p:cNvCxnSpPr>
            <p:nvPr/>
          </p:nvCxnSpPr>
          <p:spPr>
            <a:xfrm>
              <a:off x="4944999" y="2483791"/>
              <a:ext cx="0" cy="5040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0" name="מחבר ישר 59">
              <a:extLst>
                <a:ext uri="{FF2B5EF4-FFF2-40B4-BE49-F238E27FC236}">
                  <a16:creationId xmlns:a16="http://schemas.microsoft.com/office/drawing/2014/main" xmlns="" id="{0F39B3FA-E19D-40CB-B30E-3253553CDF21}"/>
                </a:ext>
              </a:extLst>
            </p:cNvPr>
            <p:cNvCxnSpPr>
              <a:cxnSpLocks/>
            </p:cNvCxnSpPr>
            <p:nvPr/>
          </p:nvCxnSpPr>
          <p:spPr>
            <a:xfrm>
              <a:off x="6886500" y="2276952"/>
              <a:ext cx="0" cy="7200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1" name="מחבר ישר 60">
              <a:extLst>
                <a:ext uri="{FF2B5EF4-FFF2-40B4-BE49-F238E27FC236}">
                  <a16:creationId xmlns:a16="http://schemas.microsoft.com/office/drawing/2014/main" xmlns="" id="{7239B0A1-F236-4E9B-871D-A36B6537E251}"/>
                </a:ext>
              </a:extLst>
            </p:cNvPr>
            <p:cNvCxnSpPr>
              <a:cxnSpLocks/>
            </p:cNvCxnSpPr>
            <p:nvPr/>
          </p:nvCxnSpPr>
          <p:spPr>
            <a:xfrm>
              <a:off x="8326660" y="2379163"/>
              <a:ext cx="0" cy="6480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2" name="מחבר ישר 61">
              <a:extLst>
                <a:ext uri="{FF2B5EF4-FFF2-40B4-BE49-F238E27FC236}">
                  <a16:creationId xmlns:a16="http://schemas.microsoft.com/office/drawing/2014/main" xmlns="" id="{D1203F27-C3C6-4554-A31D-50F26186C805}"/>
                </a:ext>
              </a:extLst>
            </p:cNvPr>
            <p:cNvCxnSpPr>
              <a:cxnSpLocks/>
            </p:cNvCxnSpPr>
            <p:nvPr/>
          </p:nvCxnSpPr>
          <p:spPr>
            <a:xfrm>
              <a:off x="9312595" y="2528952"/>
              <a:ext cx="0" cy="4680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3" name="מחבר ישר 62">
              <a:extLst>
                <a:ext uri="{FF2B5EF4-FFF2-40B4-BE49-F238E27FC236}">
                  <a16:creationId xmlns:a16="http://schemas.microsoft.com/office/drawing/2014/main" xmlns="" id="{951C2794-B38F-4472-AEEA-F16C6513023F}"/>
                </a:ext>
              </a:extLst>
            </p:cNvPr>
            <p:cNvCxnSpPr>
              <a:cxnSpLocks/>
            </p:cNvCxnSpPr>
            <p:nvPr/>
          </p:nvCxnSpPr>
          <p:spPr>
            <a:xfrm>
              <a:off x="287182" y="3717032"/>
              <a:ext cx="0" cy="936104"/>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4" name="מחבר ישר 63">
              <a:extLst>
                <a:ext uri="{FF2B5EF4-FFF2-40B4-BE49-F238E27FC236}">
                  <a16:creationId xmlns:a16="http://schemas.microsoft.com/office/drawing/2014/main" xmlns="" id="{8A0D9EB5-C8EA-4E76-9DEF-61F24DA84D32}"/>
                </a:ext>
              </a:extLst>
            </p:cNvPr>
            <p:cNvCxnSpPr>
              <a:cxnSpLocks/>
            </p:cNvCxnSpPr>
            <p:nvPr/>
          </p:nvCxnSpPr>
          <p:spPr>
            <a:xfrm>
              <a:off x="2782044" y="3861136"/>
              <a:ext cx="0" cy="7920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5" name="מחבר ישר 64">
              <a:extLst>
                <a:ext uri="{FF2B5EF4-FFF2-40B4-BE49-F238E27FC236}">
                  <a16:creationId xmlns:a16="http://schemas.microsoft.com/office/drawing/2014/main" xmlns="" id="{95ADCEB1-C066-433E-96A4-2DAB07B30EED}"/>
                </a:ext>
              </a:extLst>
            </p:cNvPr>
            <p:cNvCxnSpPr>
              <a:cxnSpLocks/>
            </p:cNvCxnSpPr>
            <p:nvPr/>
          </p:nvCxnSpPr>
          <p:spPr>
            <a:xfrm>
              <a:off x="5124647" y="4077072"/>
              <a:ext cx="0" cy="57798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6" name="מחבר ישר 65">
              <a:extLst>
                <a:ext uri="{FF2B5EF4-FFF2-40B4-BE49-F238E27FC236}">
                  <a16:creationId xmlns:a16="http://schemas.microsoft.com/office/drawing/2014/main" xmlns="" id="{C33F92E6-4D7C-4055-A4BA-F50592E0BA15}"/>
                </a:ext>
              </a:extLst>
            </p:cNvPr>
            <p:cNvCxnSpPr>
              <a:cxnSpLocks/>
            </p:cNvCxnSpPr>
            <p:nvPr/>
          </p:nvCxnSpPr>
          <p:spPr>
            <a:xfrm flipH="1">
              <a:off x="7569538" y="675310"/>
              <a:ext cx="288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7" name="מחבר ישר 66">
              <a:extLst>
                <a:ext uri="{FF2B5EF4-FFF2-40B4-BE49-F238E27FC236}">
                  <a16:creationId xmlns:a16="http://schemas.microsoft.com/office/drawing/2014/main" xmlns="" id="{F361CE0C-4B43-446F-A9D4-0664CA036798}"/>
                </a:ext>
              </a:extLst>
            </p:cNvPr>
            <p:cNvCxnSpPr>
              <a:cxnSpLocks/>
            </p:cNvCxnSpPr>
            <p:nvPr/>
          </p:nvCxnSpPr>
          <p:spPr>
            <a:xfrm flipH="1">
              <a:off x="9910868" y="820587"/>
              <a:ext cx="216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8" name="מחבר ישר 67">
              <a:extLst>
                <a:ext uri="{FF2B5EF4-FFF2-40B4-BE49-F238E27FC236}">
                  <a16:creationId xmlns:a16="http://schemas.microsoft.com/office/drawing/2014/main" xmlns="" id="{2127201D-A631-4C18-91F7-6A22D955A3EE}"/>
                </a:ext>
              </a:extLst>
            </p:cNvPr>
            <p:cNvCxnSpPr>
              <a:cxnSpLocks/>
            </p:cNvCxnSpPr>
            <p:nvPr/>
          </p:nvCxnSpPr>
          <p:spPr>
            <a:xfrm flipH="1">
              <a:off x="5133736" y="764704"/>
              <a:ext cx="288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0" name="מחבר ישר 69">
              <a:extLst>
                <a:ext uri="{FF2B5EF4-FFF2-40B4-BE49-F238E27FC236}">
                  <a16:creationId xmlns:a16="http://schemas.microsoft.com/office/drawing/2014/main" xmlns="" id="{7DBA1D67-663A-4C68-9B41-05CEFC363BCA}"/>
                </a:ext>
              </a:extLst>
            </p:cNvPr>
            <p:cNvCxnSpPr>
              <a:cxnSpLocks/>
            </p:cNvCxnSpPr>
            <p:nvPr/>
          </p:nvCxnSpPr>
          <p:spPr>
            <a:xfrm flipH="1">
              <a:off x="2532095" y="604562"/>
              <a:ext cx="180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2" name="מחבר ישר 71">
              <a:extLst>
                <a:ext uri="{FF2B5EF4-FFF2-40B4-BE49-F238E27FC236}">
                  <a16:creationId xmlns:a16="http://schemas.microsoft.com/office/drawing/2014/main" xmlns="" id="{2000B2DC-5E58-4F0E-B820-4BD9E2D7F86A}"/>
                </a:ext>
              </a:extLst>
            </p:cNvPr>
            <p:cNvCxnSpPr>
              <a:cxnSpLocks/>
            </p:cNvCxnSpPr>
            <p:nvPr/>
          </p:nvCxnSpPr>
          <p:spPr>
            <a:xfrm flipH="1">
              <a:off x="189756" y="820587"/>
              <a:ext cx="144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3" name="מחבר ישר 72">
              <a:extLst>
                <a:ext uri="{FF2B5EF4-FFF2-40B4-BE49-F238E27FC236}">
                  <a16:creationId xmlns:a16="http://schemas.microsoft.com/office/drawing/2014/main" xmlns="" id="{D3E1CAE1-B531-4498-990E-3B69EEDE2D4B}"/>
                </a:ext>
              </a:extLst>
            </p:cNvPr>
            <p:cNvCxnSpPr>
              <a:cxnSpLocks/>
            </p:cNvCxnSpPr>
            <p:nvPr/>
          </p:nvCxnSpPr>
          <p:spPr>
            <a:xfrm>
              <a:off x="8613622" y="3962728"/>
              <a:ext cx="1070" cy="25827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4" name="מחבר ישר 73">
              <a:extLst>
                <a:ext uri="{FF2B5EF4-FFF2-40B4-BE49-F238E27FC236}">
                  <a16:creationId xmlns:a16="http://schemas.microsoft.com/office/drawing/2014/main" xmlns="" id="{30F671BD-93CA-4761-86C1-420AAD3DBCE0}"/>
                </a:ext>
              </a:extLst>
            </p:cNvPr>
            <p:cNvCxnSpPr>
              <a:cxnSpLocks/>
            </p:cNvCxnSpPr>
            <p:nvPr/>
          </p:nvCxnSpPr>
          <p:spPr>
            <a:xfrm>
              <a:off x="9910836" y="3717032"/>
              <a:ext cx="7017" cy="936104"/>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5" name="מחבר ישר 74">
              <a:extLst>
                <a:ext uri="{FF2B5EF4-FFF2-40B4-BE49-F238E27FC236}">
                  <a16:creationId xmlns:a16="http://schemas.microsoft.com/office/drawing/2014/main" xmlns="" id="{1E7F8DF7-B418-4733-8103-C9ABB0108B66}"/>
                </a:ext>
              </a:extLst>
            </p:cNvPr>
            <p:cNvCxnSpPr>
              <a:cxnSpLocks/>
            </p:cNvCxnSpPr>
            <p:nvPr/>
          </p:nvCxnSpPr>
          <p:spPr>
            <a:xfrm flipH="1">
              <a:off x="287182" y="3717032"/>
              <a:ext cx="4033806"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8" name="מחבר ישר 77">
              <a:extLst>
                <a:ext uri="{FF2B5EF4-FFF2-40B4-BE49-F238E27FC236}">
                  <a16:creationId xmlns:a16="http://schemas.microsoft.com/office/drawing/2014/main" xmlns="" id="{A47AFA8E-A00E-408D-BCB1-0E32B2CE4C83}"/>
                </a:ext>
              </a:extLst>
            </p:cNvPr>
            <p:cNvCxnSpPr>
              <a:cxnSpLocks/>
            </p:cNvCxnSpPr>
            <p:nvPr/>
          </p:nvCxnSpPr>
          <p:spPr>
            <a:xfrm flipH="1">
              <a:off x="2778040" y="3861048"/>
              <a:ext cx="2514723" cy="8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1" name="מחבר ישר 80">
              <a:extLst>
                <a:ext uri="{FF2B5EF4-FFF2-40B4-BE49-F238E27FC236}">
                  <a16:creationId xmlns:a16="http://schemas.microsoft.com/office/drawing/2014/main" xmlns="" id="{0C2C70E5-93E7-47FF-931A-A3EAEBA17E2D}"/>
                </a:ext>
              </a:extLst>
            </p:cNvPr>
            <p:cNvCxnSpPr>
              <a:cxnSpLocks/>
            </p:cNvCxnSpPr>
            <p:nvPr/>
          </p:nvCxnSpPr>
          <p:spPr>
            <a:xfrm flipH="1">
              <a:off x="5133737" y="4077072"/>
              <a:ext cx="1577204"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4" name="מחבר ישר 83">
              <a:extLst>
                <a:ext uri="{FF2B5EF4-FFF2-40B4-BE49-F238E27FC236}">
                  <a16:creationId xmlns:a16="http://schemas.microsoft.com/office/drawing/2014/main" xmlns="" id="{4979F378-2A1C-4AC4-B978-E12EC2FB53C6}"/>
                </a:ext>
              </a:extLst>
            </p:cNvPr>
            <p:cNvCxnSpPr>
              <a:cxnSpLocks/>
            </p:cNvCxnSpPr>
            <p:nvPr/>
          </p:nvCxnSpPr>
          <p:spPr>
            <a:xfrm>
              <a:off x="6715033" y="3377952"/>
              <a:ext cx="0" cy="69912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6" name="מחבר ישר 85">
              <a:extLst>
                <a:ext uri="{FF2B5EF4-FFF2-40B4-BE49-F238E27FC236}">
                  <a16:creationId xmlns:a16="http://schemas.microsoft.com/office/drawing/2014/main" xmlns="" id="{5374A264-58A0-4336-B73F-85E41F0320B1}"/>
                </a:ext>
              </a:extLst>
            </p:cNvPr>
            <p:cNvCxnSpPr>
              <a:cxnSpLocks/>
            </p:cNvCxnSpPr>
            <p:nvPr/>
          </p:nvCxnSpPr>
          <p:spPr>
            <a:xfrm flipH="1">
              <a:off x="5292763" y="3428912"/>
              <a:ext cx="0" cy="432136"/>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9" name="מחבר ישר 88">
              <a:extLst>
                <a:ext uri="{FF2B5EF4-FFF2-40B4-BE49-F238E27FC236}">
                  <a16:creationId xmlns:a16="http://schemas.microsoft.com/office/drawing/2014/main" xmlns="" id="{4D8E7CF6-6B00-4922-8C92-9FD48BFE4265}"/>
                </a:ext>
              </a:extLst>
            </p:cNvPr>
            <p:cNvCxnSpPr>
              <a:cxnSpLocks/>
            </p:cNvCxnSpPr>
            <p:nvPr/>
          </p:nvCxnSpPr>
          <p:spPr>
            <a:xfrm>
              <a:off x="4309970" y="3428912"/>
              <a:ext cx="0" cy="29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1" name="מחבר ישר 90">
              <a:extLst>
                <a:ext uri="{FF2B5EF4-FFF2-40B4-BE49-F238E27FC236}">
                  <a16:creationId xmlns:a16="http://schemas.microsoft.com/office/drawing/2014/main" xmlns="" id="{3DACC422-EA56-4326-99AC-D689DFEF4E3C}"/>
                </a:ext>
              </a:extLst>
            </p:cNvPr>
            <p:cNvCxnSpPr>
              <a:cxnSpLocks/>
            </p:cNvCxnSpPr>
            <p:nvPr/>
          </p:nvCxnSpPr>
          <p:spPr>
            <a:xfrm flipH="1">
              <a:off x="7101453" y="3962728"/>
              <a:ext cx="1512169"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3" name="מחבר ישר 92">
              <a:extLst>
                <a:ext uri="{FF2B5EF4-FFF2-40B4-BE49-F238E27FC236}">
                  <a16:creationId xmlns:a16="http://schemas.microsoft.com/office/drawing/2014/main" xmlns="" id="{52E5C7AE-18DC-400F-A075-428E03B9DE83}"/>
                </a:ext>
              </a:extLst>
            </p:cNvPr>
            <p:cNvCxnSpPr>
              <a:cxnSpLocks/>
            </p:cNvCxnSpPr>
            <p:nvPr/>
          </p:nvCxnSpPr>
          <p:spPr>
            <a:xfrm flipH="1">
              <a:off x="7101453" y="3377952"/>
              <a:ext cx="1071" cy="584776"/>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8" name="מחבר ישר 97">
              <a:extLst>
                <a:ext uri="{FF2B5EF4-FFF2-40B4-BE49-F238E27FC236}">
                  <a16:creationId xmlns:a16="http://schemas.microsoft.com/office/drawing/2014/main" xmlns="" id="{05C2C88E-CBA4-425B-A37A-FEF56049A7B8}"/>
                </a:ext>
              </a:extLst>
            </p:cNvPr>
            <p:cNvCxnSpPr>
              <a:cxnSpLocks/>
            </p:cNvCxnSpPr>
            <p:nvPr/>
          </p:nvCxnSpPr>
          <p:spPr>
            <a:xfrm flipH="1" flipV="1">
              <a:off x="7606580" y="3717032"/>
              <a:ext cx="230049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2" name="מחבר ישר 101">
              <a:extLst>
                <a:ext uri="{FF2B5EF4-FFF2-40B4-BE49-F238E27FC236}">
                  <a16:creationId xmlns:a16="http://schemas.microsoft.com/office/drawing/2014/main" xmlns="" id="{FC120E91-2432-413B-BE27-AEE94DCB2DE5}"/>
                </a:ext>
              </a:extLst>
            </p:cNvPr>
            <p:cNvCxnSpPr>
              <a:cxnSpLocks/>
            </p:cNvCxnSpPr>
            <p:nvPr/>
          </p:nvCxnSpPr>
          <p:spPr>
            <a:xfrm flipH="1">
              <a:off x="7609229" y="3392996"/>
              <a:ext cx="0" cy="3240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4" name="מחבר ישר 103">
              <a:extLst>
                <a:ext uri="{FF2B5EF4-FFF2-40B4-BE49-F238E27FC236}">
                  <a16:creationId xmlns:a16="http://schemas.microsoft.com/office/drawing/2014/main" xmlns="" id="{7CF5FEE8-2323-45DF-87EA-773230AE0008}"/>
                </a:ext>
              </a:extLst>
            </p:cNvPr>
            <p:cNvCxnSpPr>
              <a:cxnSpLocks/>
            </p:cNvCxnSpPr>
            <p:nvPr/>
          </p:nvCxnSpPr>
          <p:spPr>
            <a:xfrm flipH="1" flipV="1">
              <a:off x="9910836" y="4653136"/>
              <a:ext cx="388886"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6" name="מחבר ישר 105">
              <a:extLst>
                <a:ext uri="{FF2B5EF4-FFF2-40B4-BE49-F238E27FC236}">
                  <a16:creationId xmlns:a16="http://schemas.microsoft.com/office/drawing/2014/main" xmlns="" id="{D7681450-BFEF-4613-86E8-DF82B98D154D}"/>
                </a:ext>
              </a:extLst>
            </p:cNvPr>
            <p:cNvCxnSpPr>
              <a:cxnSpLocks/>
            </p:cNvCxnSpPr>
            <p:nvPr/>
          </p:nvCxnSpPr>
          <p:spPr>
            <a:xfrm flipH="1" flipV="1">
              <a:off x="5120647" y="4653136"/>
              <a:ext cx="388886"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7" name="מחבר ישר 106">
              <a:extLst>
                <a:ext uri="{FF2B5EF4-FFF2-40B4-BE49-F238E27FC236}">
                  <a16:creationId xmlns:a16="http://schemas.microsoft.com/office/drawing/2014/main" xmlns="" id="{2B6DF83A-F9D3-4F03-938C-9B1D10B6AA05}"/>
                </a:ext>
              </a:extLst>
            </p:cNvPr>
            <p:cNvCxnSpPr>
              <a:cxnSpLocks/>
            </p:cNvCxnSpPr>
            <p:nvPr/>
          </p:nvCxnSpPr>
          <p:spPr>
            <a:xfrm flipH="1" flipV="1">
              <a:off x="2778040" y="4653136"/>
              <a:ext cx="388886"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8" name="מחבר ישר 107">
              <a:extLst>
                <a:ext uri="{FF2B5EF4-FFF2-40B4-BE49-F238E27FC236}">
                  <a16:creationId xmlns:a16="http://schemas.microsoft.com/office/drawing/2014/main" xmlns="" id="{D2302DF4-C41A-47D4-A74D-7CB9E23A738C}"/>
                </a:ext>
              </a:extLst>
            </p:cNvPr>
            <p:cNvCxnSpPr>
              <a:cxnSpLocks/>
            </p:cNvCxnSpPr>
            <p:nvPr/>
          </p:nvCxnSpPr>
          <p:spPr>
            <a:xfrm flipH="1">
              <a:off x="287182" y="4653136"/>
              <a:ext cx="57949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35878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68F3CDF8-0D8C-4938-A232-63A8D66E2504}"/>
              </a:ext>
            </a:extLst>
          </p:cNvPr>
          <p:cNvSpPr>
            <a:spLocks noGrp="1"/>
          </p:cNvSpPr>
          <p:nvPr>
            <p:ph type="title"/>
          </p:nvPr>
        </p:nvSpPr>
        <p:spPr>
          <a:xfrm>
            <a:off x="1522411" y="821532"/>
            <a:ext cx="9144002" cy="2928936"/>
          </a:xfrm>
        </p:spPr>
        <p:txBody>
          <a:bodyPr/>
          <a:lstStyle/>
          <a:p>
            <a:pPr algn="ctr"/>
            <a:r>
              <a:rPr lang="he-IL" b="1" dirty="0"/>
              <a:t>ג. החלוץ הדתי </a:t>
            </a:r>
            <a:br>
              <a:rPr lang="he-IL" b="1" dirty="0"/>
            </a:br>
            <a:r>
              <a:rPr lang="he-IL" b="1" dirty="0"/>
              <a:t>ו"הפועל המזרחי"</a:t>
            </a:r>
          </a:p>
        </p:txBody>
      </p:sp>
      <p:sp>
        <p:nvSpPr>
          <p:cNvPr id="3" name="מציין מיקום טקסט 2">
            <a:extLst>
              <a:ext uri="{FF2B5EF4-FFF2-40B4-BE49-F238E27FC236}">
                <a16:creationId xmlns:a16="http://schemas.microsoft.com/office/drawing/2014/main" xmlns="" id="{736D8CCB-2C1E-43FC-9A77-FB6054C384EA}"/>
              </a:ext>
            </a:extLst>
          </p:cNvPr>
          <p:cNvSpPr>
            <a:spLocks noGrp="1"/>
          </p:cNvSpPr>
          <p:nvPr>
            <p:ph type="body" idx="1"/>
          </p:nvPr>
        </p:nvSpPr>
        <p:spPr/>
        <p:txBody>
          <a:bodyPr/>
          <a:lstStyle/>
          <a:p>
            <a:endParaRPr lang="he-IL"/>
          </a:p>
        </p:txBody>
      </p:sp>
    </p:spTree>
    <p:extLst>
      <p:ext uri="{BB962C8B-B14F-4D97-AF65-F5344CB8AC3E}">
        <p14:creationId xmlns:p14="http://schemas.microsoft.com/office/powerpoint/2010/main" val="1753707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xmlns="" id="{C2FB2229-C616-42B0-976C-E57CE17FBCFD}"/>
              </a:ext>
            </a:extLst>
          </p:cNvPr>
          <p:cNvSpPr>
            <a:spLocks noGrp="1"/>
          </p:cNvSpPr>
          <p:nvPr>
            <p:ph type="title"/>
          </p:nvPr>
        </p:nvSpPr>
        <p:spPr/>
        <p:txBody>
          <a:bodyPr/>
          <a:lstStyle/>
          <a:p>
            <a:r>
              <a:rPr lang="he-IL" dirty="0"/>
              <a:t>העלייה השלישית</a:t>
            </a:r>
          </a:p>
        </p:txBody>
      </p:sp>
      <p:sp>
        <p:nvSpPr>
          <p:cNvPr id="5" name="מציין מיקום תוכן 4">
            <a:extLst>
              <a:ext uri="{FF2B5EF4-FFF2-40B4-BE49-F238E27FC236}">
                <a16:creationId xmlns:a16="http://schemas.microsoft.com/office/drawing/2014/main" xmlns="" id="{F803A608-23DF-4437-B3CA-BF80CD2BE855}"/>
              </a:ext>
            </a:extLst>
          </p:cNvPr>
          <p:cNvSpPr>
            <a:spLocks noGrp="1"/>
          </p:cNvSpPr>
          <p:nvPr>
            <p:ph idx="1"/>
          </p:nvPr>
        </p:nvSpPr>
        <p:spPr/>
        <p:txBody>
          <a:bodyPr/>
          <a:lstStyle/>
          <a:p>
            <a:r>
              <a:rPr lang="he-IL" dirty="0"/>
              <a:t>עם סיום מלחמת העולם הראשונה ב-1919, החלה עלייה המונית נוספת לארץ ישראל – העלייה השלישית, שנמשכה עד 1924.</a:t>
            </a:r>
          </a:p>
          <a:p>
            <a:r>
              <a:rPr lang="he-IL" dirty="0"/>
              <a:t>המאפיין העיקרי של העלייה הזו הוא שהעולים הגיעו ממזרח אירופה, בעלי </a:t>
            </a:r>
            <a:r>
              <a:rPr lang="he-IL" b="1" dirty="0"/>
              <a:t>אידיאולוגיה סוציאליסטית </a:t>
            </a:r>
            <a:r>
              <a:rPr lang="he-IL" dirty="0"/>
              <a:t>[השקפת עולם חברתית] כשהם רוצים להמשיך את הקמת הבניין הלאומי </a:t>
            </a:r>
            <a:r>
              <a:rPr lang="he-IL" b="1" dirty="0"/>
              <a:t>על בסיס של שוויון-חברתי</a:t>
            </a:r>
            <a:r>
              <a:rPr lang="he-IL" dirty="0"/>
              <a:t> והגשמת </a:t>
            </a:r>
            <a:r>
              <a:rPr lang="he-IL" b="1" dirty="0"/>
              <a:t>הערכים החברתיים </a:t>
            </a:r>
            <a:r>
              <a:rPr lang="he-IL" dirty="0"/>
              <a:t>של </a:t>
            </a:r>
            <a:r>
              <a:rPr lang="he-IL" b="1" dirty="0"/>
              <a:t>הקומוניזם </a:t>
            </a:r>
            <a:r>
              <a:rPr lang="he-IL" dirty="0"/>
              <a:t>מרוסיה.</a:t>
            </a:r>
          </a:p>
          <a:p>
            <a:r>
              <a:rPr lang="he-IL" dirty="0"/>
              <a:t>רובם הגדול היו חילונים, משכילים, ללא אמצעים כלכליים אבל עם המון מוטיבציה [=רצון] ואמונה.</a:t>
            </a:r>
          </a:p>
          <a:p>
            <a:endParaRPr lang="he-IL" dirty="0"/>
          </a:p>
        </p:txBody>
      </p:sp>
    </p:spTree>
    <p:extLst>
      <p:ext uri="{BB962C8B-B14F-4D97-AF65-F5344CB8AC3E}">
        <p14:creationId xmlns:p14="http://schemas.microsoft.com/office/powerpoint/2010/main" val="268739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8284B3A5-AD04-41BA-A167-ACF4E3F5E7E5}"/>
              </a:ext>
            </a:extLst>
          </p:cNvPr>
          <p:cNvSpPr>
            <a:spLocks noGrp="1"/>
          </p:cNvSpPr>
          <p:nvPr>
            <p:ph type="title"/>
          </p:nvPr>
        </p:nvSpPr>
        <p:spPr/>
        <p:txBody>
          <a:bodyPr/>
          <a:lstStyle/>
          <a:p>
            <a:r>
              <a:rPr lang="he-IL" dirty="0"/>
              <a:t>המחנה הדתי</a:t>
            </a:r>
          </a:p>
        </p:txBody>
      </p:sp>
      <p:sp>
        <p:nvSpPr>
          <p:cNvPr id="3" name="מציין מיקום תוכן 2">
            <a:extLst>
              <a:ext uri="{FF2B5EF4-FFF2-40B4-BE49-F238E27FC236}">
                <a16:creationId xmlns:a16="http://schemas.microsoft.com/office/drawing/2014/main" xmlns="" id="{E9BDD0FA-CDBC-4F4D-AB9F-20D9ED94867C}"/>
              </a:ext>
            </a:extLst>
          </p:cNvPr>
          <p:cNvSpPr>
            <a:spLocks noGrp="1"/>
          </p:cNvSpPr>
          <p:nvPr>
            <p:ph idx="1"/>
          </p:nvPr>
        </p:nvSpPr>
        <p:spPr>
          <a:xfrm>
            <a:off x="4366220" y="1196752"/>
            <a:ext cx="7272808" cy="5342159"/>
          </a:xfrm>
        </p:spPr>
        <p:txBody>
          <a:bodyPr/>
          <a:lstStyle/>
          <a:p>
            <a:r>
              <a:rPr lang="he-IL" dirty="0"/>
              <a:t>העולים בעלייה השלישית שהגיעו לארץ נקלטו ע"י הסתדרות העובדים הכללית [=ההסתדרות] שהוקמה בשביל זה ב-1920. </a:t>
            </a:r>
          </a:p>
          <a:p>
            <a:r>
              <a:rPr lang="he-IL" dirty="0"/>
              <a:t>ההסתדרות התאפיינה בהשקפת עולם סוציאליסטית [=חברתית] של בניית הבניין הלאומי היהודי בא"י על בסיס עבודת חקלאית ועבודת כפיים. </a:t>
            </a:r>
          </a:p>
          <a:p>
            <a:endParaRPr lang="he-IL" dirty="0"/>
          </a:p>
        </p:txBody>
      </p:sp>
      <p:pic>
        <p:nvPicPr>
          <p:cNvPr id="4" name="Picture 2" descr="https://upload.wikimedia.org/wikipedia/he/archive/3/38/20120809100150!WorldZionistOrg.jpg">
            <a:extLst>
              <a:ext uri="{FF2B5EF4-FFF2-40B4-BE49-F238E27FC236}">
                <a16:creationId xmlns:a16="http://schemas.microsoft.com/office/drawing/2014/main" xmlns="" id="{5D3EAEFC-7266-4D55-BEDC-E9D4DBD5A545}"/>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9452" y="1628800"/>
            <a:ext cx="3665596" cy="3100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8403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A8D384B5-0772-4080-A3DB-2CA1A3AF34CB}"/>
              </a:ext>
            </a:extLst>
          </p:cNvPr>
          <p:cNvSpPr>
            <a:spLocks noGrp="1"/>
          </p:cNvSpPr>
          <p:nvPr>
            <p:ph type="title"/>
          </p:nvPr>
        </p:nvSpPr>
        <p:spPr/>
        <p:txBody>
          <a:bodyPr/>
          <a:lstStyle/>
          <a:p>
            <a:r>
              <a:rPr lang="he-IL" dirty="0"/>
              <a:t>החלוצים הדתיים</a:t>
            </a:r>
          </a:p>
        </p:txBody>
      </p:sp>
      <p:sp>
        <p:nvSpPr>
          <p:cNvPr id="3" name="מציין מיקום תוכן 2">
            <a:extLst>
              <a:ext uri="{FF2B5EF4-FFF2-40B4-BE49-F238E27FC236}">
                <a16:creationId xmlns:a16="http://schemas.microsoft.com/office/drawing/2014/main" xmlns="" id="{4B3D5144-785E-499E-A6F0-4E586547FF5F}"/>
              </a:ext>
            </a:extLst>
          </p:cNvPr>
          <p:cNvSpPr>
            <a:spLocks noGrp="1"/>
          </p:cNvSpPr>
          <p:nvPr>
            <p:ph idx="1"/>
          </p:nvPr>
        </p:nvSpPr>
        <p:spPr/>
        <p:txBody>
          <a:bodyPr>
            <a:normAutofit/>
          </a:bodyPr>
          <a:lstStyle/>
          <a:p>
            <a:r>
              <a:rPr lang="he-IL" dirty="0"/>
              <a:t>העולים הדתיים הזדהו עם הערכים של ההסתדרות, אבל לא יכלו לקבל דרכה שירותים דתיים אותם הם היו צריכים כמו מטבח כשר </a:t>
            </a:r>
            <a:r>
              <a:rPr lang="he-IL" dirty="0" err="1"/>
              <a:t>וכו</a:t>
            </a:r>
            <a:r>
              <a:rPr lang="he-IL" dirty="0"/>
              <a:t>'.</a:t>
            </a:r>
          </a:p>
          <a:p>
            <a:r>
              <a:rPr lang="he-IL" dirty="0"/>
              <a:t>מצד שני תנועת "</a:t>
            </a:r>
            <a:r>
              <a:rPr lang="he-IL" dirty="0" err="1"/>
              <a:t>המזרח"י</a:t>
            </a:r>
            <a:r>
              <a:rPr lang="he-IL" dirty="0"/>
              <a:t>" בארץ ישראל גם כן לא סיפקה להם פתרונות לבעיות שלהם. תנועת "</a:t>
            </a:r>
            <a:r>
              <a:rPr lang="he-IL" dirty="0" err="1"/>
              <a:t>המזרח"י</a:t>
            </a:r>
            <a:r>
              <a:rPr lang="he-IL" dirty="0"/>
              <a:t>" אמנם הייתה תנועה של ציוניים דתיים, אבל הערכים של עבודה חקלאית, הקמת יישובים וכו' לא היו חשובים ביותר לחבריה, שהיו ברובם הגדול מהמעד העירוני הבורגני ולא היו סוציאליסטיים.</a:t>
            </a:r>
          </a:p>
        </p:txBody>
      </p:sp>
    </p:spTree>
    <p:extLst>
      <p:ext uri="{BB962C8B-B14F-4D97-AF65-F5344CB8AC3E}">
        <p14:creationId xmlns:p14="http://schemas.microsoft.com/office/powerpoint/2010/main" val="1769200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3">
            <a:extLst>
              <a:ext uri="{FF2B5EF4-FFF2-40B4-BE49-F238E27FC236}">
                <a16:creationId xmlns:a16="http://schemas.microsoft.com/office/drawing/2014/main" xmlns="" id="{79C9AC65-2E09-4B99-A021-E6C798564D3C}"/>
              </a:ext>
            </a:extLst>
          </p:cNvPr>
          <p:cNvSpPr>
            <a:spLocks noGrp="1"/>
          </p:cNvSpPr>
          <p:nvPr>
            <p:ph idx="1"/>
          </p:nvPr>
        </p:nvSpPr>
        <p:spPr>
          <a:xfrm>
            <a:off x="5158308" y="404664"/>
            <a:ext cx="6480720" cy="6252890"/>
          </a:xfrm>
        </p:spPr>
        <p:txBody>
          <a:bodyPr/>
          <a:lstStyle/>
          <a:p>
            <a:r>
              <a:rPr lang="he-IL" dirty="0"/>
              <a:t>הצעירים הדתיים (החלוצים הדתיים) היו זקוקים למסגרת חברתית שתתמוך בהשקפת העולם הסוציאליסטית שלהם מצד אחד ותאפשר להם ייחודיות דתית מצד שני.</a:t>
            </a:r>
          </a:p>
          <a:p>
            <a:r>
              <a:rPr lang="he-IL" dirty="0"/>
              <a:t>לכן הוקמה "הפועל </a:t>
            </a:r>
            <a:r>
              <a:rPr lang="he-IL" dirty="0" err="1"/>
              <a:t>המזרח"י</a:t>
            </a:r>
            <a:r>
              <a:rPr lang="he-IL" dirty="0"/>
              <a:t>" שטיפחה את בשורת הגאולה הלאומית ואת ההתחדשות הדתית בארץ ישראל ב-1922. </a:t>
            </a:r>
          </a:p>
          <a:p>
            <a:endParaRPr lang="he-IL" dirty="0"/>
          </a:p>
          <a:p>
            <a:endParaRPr lang="he-IL" dirty="0"/>
          </a:p>
        </p:txBody>
      </p:sp>
      <p:pic>
        <p:nvPicPr>
          <p:cNvPr id="5" name="Picture 2" descr="http://collections.yadvashem.org/photosarchive/s637-469/16362613029348119133.jpg">
            <a:extLst>
              <a:ext uri="{FF2B5EF4-FFF2-40B4-BE49-F238E27FC236}">
                <a16:creationId xmlns:a16="http://schemas.microsoft.com/office/drawing/2014/main" xmlns="" id="{C7142F88-A6E6-492C-9C74-1723FEFEB0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074" y="1700808"/>
            <a:ext cx="4276725" cy="29406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1797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a:extLst>
              <a:ext uri="{FF2B5EF4-FFF2-40B4-BE49-F238E27FC236}">
                <a16:creationId xmlns:a16="http://schemas.microsoft.com/office/drawing/2014/main" xmlns="" id="{B60E7D9F-6834-4322-8167-5218C1C2AC01}"/>
              </a:ext>
            </a:extLst>
          </p:cNvPr>
          <p:cNvSpPr>
            <a:spLocks noGrp="1"/>
          </p:cNvSpPr>
          <p:nvPr>
            <p:ph idx="1"/>
          </p:nvPr>
        </p:nvSpPr>
        <p:spPr/>
        <p:txBody>
          <a:bodyPr/>
          <a:lstStyle/>
          <a:p>
            <a:endParaRPr lang="he-IL"/>
          </a:p>
        </p:txBody>
      </p:sp>
      <p:sp>
        <p:nvSpPr>
          <p:cNvPr id="3" name="מלבן מעוגל 3">
            <a:extLst>
              <a:ext uri="{FF2B5EF4-FFF2-40B4-BE49-F238E27FC236}">
                <a16:creationId xmlns:a16="http://schemas.microsoft.com/office/drawing/2014/main" xmlns="" id="{E7CE73B8-96C1-4A65-B912-EEA504481E18}"/>
              </a:ext>
            </a:extLst>
          </p:cNvPr>
          <p:cNvSpPr/>
          <p:nvPr/>
        </p:nvSpPr>
        <p:spPr>
          <a:xfrm>
            <a:off x="7030516" y="1340768"/>
            <a:ext cx="3180522" cy="1046922"/>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he-IL" sz="2400" b="1" dirty="0">
                <a:solidFill>
                  <a:sysClr val="windowText" lastClr="000000"/>
                </a:solidFill>
              </a:rPr>
              <a:t>ההסתדרות הציונית</a:t>
            </a:r>
          </a:p>
        </p:txBody>
      </p:sp>
      <p:sp>
        <p:nvSpPr>
          <p:cNvPr id="4" name="מלבן מעוגל 6">
            <a:extLst>
              <a:ext uri="{FF2B5EF4-FFF2-40B4-BE49-F238E27FC236}">
                <a16:creationId xmlns:a16="http://schemas.microsoft.com/office/drawing/2014/main" xmlns="" id="{90816B47-77C2-421F-B7D8-30C02909FB82}"/>
              </a:ext>
            </a:extLst>
          </p:cNvPr>
          <p:cNvSpPr/>
          <p:nvPr/>
        </p:nvSpPr>
        <p:spPr>
          <a:xfrm>
            <a:off x="3253646" y="1340768"/>
            <a:ext cx="3180522" cy="1046922"/>
          </a:xfrm>
          <a:prstGeom prst="round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he-IL" sz="2400" b="1" dirty="0">
                <a:solidFill>
                  <a:sysClr val="windowText" lastClr="000000"/>
                </a:solidFill>
              </a:rPr>
              <a:t>המזרחי</a:t>
            </a:r>
          </a:p>
        </p:txBody>
      </p:sp>
      <p:sp>
        <p:nvSpPr>
          <p:cNvPr id="5" name="חץ שמאלה 7">
            <a:extLst>
              <a:ext uri="{FF2B5EF4-FFF2-40B4-BE49-F238E27FC236}">
                <a16:creationId xmlns:a16="http://schemas.microsoft.com/office/drawing/2014/main" xmlns="" id="{9376600B-BB57-4D7B-B305-669FA009E482}"/>
              </a:ext>
            </a:extLst>
          </p:cNvPr>
          <p:cNvSpPr/>
          <p:nvPr/>
        </p:nvSpPr>
        <p:spPr>
          <a:xfrm>
            <a:off x="8806310" y="2705742"/>
            <a:ext cx="1073426" cy="609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חץ שמאלה 8">
            <a:extLst>
              <a:ext uri="{FF2B5EF4-FFF2-40B4-BE49-F238E27FC236}">
                <a16:creationId xmlns:a16="http://schemas.microsoft.com/office/drawing/2014/main" xmlns="" id="{B7F2DC85-9368-465B-A005-524D3D0D130C}"/>
              </a:ext>
            </a:extLst>
          </p:cNvPr>
          <p:cNvSpPr/>
          <p:nvPr/>
        </p:nvSpPr>
        <p:spPr>
          <a:xfrm>
            <a:off x="8806310" y="3556759"/>
            <a:ext cx="1073426" cy="609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חץ שמאלה 9">
            <a:extLst>
              <a:ext uri="{FF2B5EF4-FFF2-40B4-BE49-F238E27FC236}">
                <a16:creationId xmlns:a16="http://schemas.microsoft.com/office/drawing/2014/main" xmlns="" id="{A2CFEB01-8AD1-4065-89BB-5F572C48965A}"/>
              </a:ext>
            </a:extLst>
          </p:cNvPr>
          <p:cNvSpPr/>
          <p:nvPr/>
        </p:nvSpPr>
        <p:spPr>
          <a:xfrm>
            <a:off x="8806310" y="4298134"/>
            <a:ext cx="1073426" cy="609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חץ שמאלה 10">
            <a:extLst>
              <a:ext uri="{FF2B5EF4-FFF2-40B4-BE49-F238E27FC236}">
                <a16:creationId xmlns:a16="http://schemas.microsoft.com/office/drawing/2014/main" xmlns="" id="{DE17BEC2-B4B6-49D4-9ACA-5BA6E1142E99}"/>
              </a:ext>
            </a:extLst>
          </p:cNvPr>
          <p:cNvSpPr/>
          <p:nvPr/>
        </p:nvSpPr>
        <p:spPr>
          <a:xfrm>
            <a:off x="8806310" y="5039509"/>
            <a:ext cx="1073426" cy="609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TextBox 8">
            <a:extLst>
              <a:ext uri="{FF2B5EF4-FFF2-40B4-BE49-F238E27FC236}">
                <a16:creationId xmlns:a16="http://schemas.microsoft.com/office/drawing/2014/main" xmlns="" id="{82D86AD5-DB42-45A6-977F-FBA8AEE2E2A4}"/>
              </a:ext>
            </a:extLst>
          </p:cNvPr>
          <p:cNvSpPr txBox="1"/>
          <p:nvPr/>
        </p:nvSpPr>
        <p:spPr>
          <a:xfrm>
            <a:off x="6699214" y="2792122"/>
            <a:ext cx="2064989" cy="523220"/>
          </a:xfrm>
          <a:prstGeom prst="rect">
            <a:avLst/>
          </a:prstGeom>
          <a:noFill/>
        </p:spPr>
        <p:txBody>
          <a:bodyPr wrap="none" rtlCol="1">
            <a:spAutoFit/>
          </a:bodyPr>
          <a:lstStyle/>
          <a:p>
            <a:pPr algn="r" rtl="1"/>
            <a:r>
              <a:rPr lang="he-IL" sz="2800" dirty="0"/>
              <a:t>סוציאליסטים</a:t>
            </a:r>
          </a:p>
        </p:txBody>
      </p:sp>
      <p:sp>
        <p:nvSpPr>
          <p:cNvPr id="10" name="TextBox 9">
            <a:extLst>
              <a:ext uri="{FF2B5EF4-FFF2-40B4-BE49-F238E27FC236}">
                <a16:creationId xmlns:a16="http://schemas.microsoft.com/office/drawing/2014/main" xmlns="" id="{F0D0F0BB-07CF-437D-A87E-A12C2149DD1D}"/>
              </a:ext>
            </a:extLst>
          </p:cNvPr>
          <p:cNvSpPr txBox="1"/>
          <p:nvPr/>
        </p:nvSpPr>
        <p:spPr>
          <a:xfrm>
            <a:off x="6880353" y="3643139"/>
            <a:ext cx="1883849" cy="523220"/>
          </a:xfrm>
          <a:prstGeom prst="rect">
            <a:avLst/>
          </a:prstGeom>
          <a:noFill/>
        </p:spPr>
        <p:txBody>
          <a:bodyPr wrap="none" rtlCol="1">
            <a:spAutoFit/>
          </a:bodyPr>
          <a:lstStyle/>
          <a:p>
            <a:pPr algn="r" rtl="1"/>
            <a:r>
              <a:rPr lang="he-IL" sz="2800" dirty="0"/>
              <a:t>עובדי אדמה</a:t>
            </a:r>
          </a:p>
        </p:txBody>
      </p:sp>
      <p:sp>
        <p:nvSpPr>
          <p:cNvPr id="11" name="TextBox 10">
            <a:extLst>
              <a:ext uri="{FF2B5EF4-FFF2-40B4-BE49-F238E27FC236}">
                <a16:creationId xmlns:a16="http://schemas.microsoft.com/office/drawing/2014/main" xmlns="" id="{8D57F996-3842-4E98-9E40-24E0F60CD80D}"/>
              </a:ext>
            </a:extLst>
          </p:cNvPr>
          <p:cNvSpPr txBox="1"/>
          <p:nvPr/>
        </p:nvSpPr>
        <p:spPr>
          <a:xfrm>
            <a:off x="7159273" y="4384514"/>
            <a:ext cx="1604928" cy="523220"/>
          </a:xfrm>
          <a:prstGeom prst="rect">
            <a:avLst/>
          </a:prstGeom>
          <a:noFill/>
        </p:spPr>
        <p:txBody>
          <a:bodyPr wrap="none" rtlCol="1">
            <a:spAutoFit/>
          </a:bodyPr>
          <a:lstStyle/>
          <a:p>
            <a:pPr algn="r" rtl="1"/>
            <a:r>
              <a:rPr lang="he-IL" sz="2800" dirty="0"/>
              <a:t>התיישבות</a:t>
            </a:r>
          </a:p>
        </p:txBody>
      </p:sp>
      <p:sp>
        <p:nvSpPr>
          <p:cNvPr id="12" name="TextBox 11">
            <a:extLst>
              <a:ext uri="{FF2B5EF4-FFF2-40B4-BE49-F238E27FC236}">
                <a16:creationId xmlns:a16="http://schemas.microsoft.com/office/drawing/2014/main" xmlns="" id="{823AEF70-A856-430F-AED9-A749876340A1}"/>
              </a:ext>
            </a:extLst>
          </p:cNvPr>
          <p:cNvSpPr txBox="1"/>
          <p:nvPr/>
        </p:nvSpPr>
        <p:spPr>
          <a:xfrm>
            <a:off x="6928442" y="5101515"/>
            <a:ext cx="1835759" cy="523220"/>
          </a:xfrm>
          <a:prstGeom prst="rect">
            <a:avLst/>
          </a:prstGeom>
          <a:noFill/>
        </p:spPr>
        <p:txBody>
          <a:bodyPr wrap="none" rtlCol="1">
            <a:spAutoFit/>
          </a:bodyPr>
          <a:lstStyle/>
          <a:p>
            <a:pPr algn="r" rtl="1"/>
            <a:r>
              <a:rPr lang="he-IL" sz="2800" dirty="0"/>
              <a:t>אנטי-דתיים</a:t>
            </a:r>
          </a:p>
        </p:txBody>
      </p:sp>
      <p:sp>
        <p:nvSpPr>
          <p:cNvPr id="13" name="חץ שמאלה 15">
            <a:extLst>
              <a:ext uri="{FF2B5EF4-FFF2-40B4-BE49-F238E27FC236}">
                <a16:creationId xmlns:a16="http://schemas.microsoft.com/office/drawing/2014/main" xmlns="" id="{23D7288C-A6B7-4678-A656-AC2A1F50CBC1}"/>
              </a:ext>
            </a:extLst>
          </p:cNvPr>
          <p:cNvSpPr/>
          <p:nvPr/>
        </p:nvSpPr>
        <p:spPr>
          <a:xfrm>
            <a:off x="4704758" y="2765378"/>
            <a:ext cx="1073426" cy="609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חץ שמאלה 16">
            <a:extLst>
              <a:ext uri="{FF2B5EF4-FFF2-40B4-BE49-F238E27FC236}">
                <a16:creationId xmlns:a16="http://schemas.microsoft.com/office/drawing/2014/main" xmlns="" id="{0D327D62-1D06-47ED-92DD-1C0FD8F1546B}"/>
              </a:ext>
            </a:extLst>
          </p:cNvPr>
          <p:cNvSpPr/>
          <p:nvPr/>
        </p:nvSpPr>
        <p:spPr>
          <a:xfrm>
            <a:off x="4704758" y="3616395"/>
            <a:ext cx="1073426" cy="609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חץ שמאלה 17">
            <a:extLst>
              <a:ext uri="{FF2B5EF4-FFF2-40B4-BE49-F238E27FC236}">
                <a16:creationId xmlns:a16="http://schemas.microsoft.com/office/drawing/2014/main" xmlns="" id="{23F086B4-A4F1-4816-8CBE-CEB1268FF561}"/>
              </a:ext>
            </a:extLst>
          </p:cNvPr>
          <p:cNvSpPr/>
          <p:nvPr/>
        </p:nvSpPr>
        <p:spPr>
          <a:xfrm>
            <a:off x="4704758" y="4357770"/>
            <a:ext cx="1073426" cy="609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חץ שמאלה 18">
            <a:extLst>
              <a:ext uri="{FF2B5EF4-FFF2-40B4-BE49-F238E27FC236}">
                <a16:creationId xmlns:a16="http://schemas.microsoft.com/office/drawing/2014/main" xmlns="" id="{17772CD9-A857-48CF-87BA-327B41DA9DC8}"/>
              </a:ext>
            </a:extLst>
          </p:cNvPr>
          <p:cNvSpPr/>
          <p:nvPr/>
        </p:nvSpPr>
        <p:spPr>
          <a:xfrm>
            <a:off x="4704758" y="5099145"/>
            <a:ext cx="1073426" cy="609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TextBox 16">
            <a:extLst>
              <a:ext uri="{FF2B5EF4-FFF2-40B4-BE49-F238E27FC236}">
                <a16:creationId xmlns:a16="http://schemas.microsoft.com/office/drawing/2014/main" xmlns="" id="{0DB3E013-CE88-4BD3-B079-9A243E01B972}"/>
              </a:ext>
            </a:extLst>
          </p:cNvPr>
          <p:cNvSpPr txBox="1"/>
          <p:nvPr/>
        </p:nvSpPr>
        <p:spPr>
          <a:xfrm>
            <a:off x="1509224" y="2851758"/>
            <a:ext cx="3153427" cy="461665"/>
          </a:xfrm>
          <a:prstGeom prst="rect">
            <a:avLst/>
          </a:prstGeom>
          <a:noFill/>
        </p:spPr>
        <p:txBody>
          <a:bodyPr wrap="none" rtlCol="1">
            <a:spAutoFit/>
          </a:bodyPr>
          <a:lstStyle/>
          <a:p>
            <a:pPr algn="r" rtl="1"/>
            <a:r>
              <a:rPr lang="he-IL" sz="2400" dirty="0"/>
              <a:t>לא מאמינים בסוציאליזם</a:t>
            </a:r>
          </a:p>
        </p:txBody>
      </p:sp>
      <p:sp>
        <p:nvSpPr>
          <p:cNvPr id="18" name="TextBox 17">
            <a:extLst>
              <a:ext uri="{FF2B5EF4-FFF2-40B4-BE49-F238E27FC236}">
                <a16:creationId xmlns:a16="http://schemas.microsoft.com/office/drawing/2014/main" xmlns="" id="{97FB627A-7E07-42CA-B6A1-53975BF3E39E}"/>
              </a:ext>
            </a:extLst>
          </p:cNvPr>
          <p:cNvSpPr txBox="1"/>
          <p:nvPr/>
        </p:nvSpPr>
        <p:spPr>
          <a:xfrm>
            <a:off x="3354279" y="3702775"/>
            <a:ext cx="1308371" cy="523220"/>
          </a:xfrm>
          <a:prstGeom prst="rect">
            <a:avLst/>
          </a:prstGeom>
          <a:noFill/>
        </p:spPr>
        <p:txBody>
          <a:bodyPr wrap="none" rtlCol="1">
            <a:spAutoFit/>
          </a:bodyPr>
          <a:lstStyle/>
          <a:p>
            <a:pPr algn="r" rtl="1"/>
            <a:r>
              <a:rPr lang="he-IL" sz="2800" dirty="0"/>
              <a:t>עירוניים</a:t>
            </a:r>
          </a:p>
        </p:txBody>
      </p:sp>
      <p:sp>
        <p:nvSpPr>
          <p:cNvPr id="19" name="TextBox 18">
            <a:extLst>
              <a:ext uri="{FF2B5EF4-FFF2-40B4-BE49-F238E27FC236}">
                <a16:creationId xmlns:a16="http://schemas.microsoft.com/office/drawing/2014/main" xmlns="" id="{404255AE-C7E7-489A-8E98-6E9058547353}"/>
              </a:ext>
            </a:extLst>
          </p:cNvPr>
          <p:cNvSpPr txBox="1"/>
          <p:nvPr/>
        </p:nvSpPr>
        <p:spPr>
          <a:xfrm>
            <a:off x="2467817" y="4444150"/>
            <a:ext cx="2194832" cy="523220"/>
          </a:xfrm>
          <a:prstGeom prst="rect">
            <a:avLst/>
          </a:prstGeom>
          <a:noFill/>
        </p:spPr>
        <p:txBody>
          <a:bodyPr wrap="none" rtlCol="1">
            <a:spAutoFit/>
          </a:bodyPr>
          <a:lstStyle/>
          <a:p>
            <a:pPr algn="r" rtl="1"/>
            <a:r>
              <a:rPr lang="he-IL" sz="2800" dirty="0"/>
              <a:t>תרבות גלותית</a:t>
            </a:r>
          </a:p>
        </p:txBody>
      </p:sp>
      <p:sp>
        <p:nvSpPr>
          <p:cNvPr id="20" name="TextBox 19">
            <a:extLst>
              <a:ext uri="{FF2B5EF4-FFF2-40B4-BE49-F238E27FC236}">
                <a16:creationId xmlns:a16="http://schemas.microsoft.com/office/drawing/2014/main" xmlns="" id="{37A6E8E7-9B33-4074-A220-BA1AC9C9FBA3}"/>
              </a:ext>
            </a:extLst>
          </p:cNvPr>
          <p:cNvSpPr txBox="1"/>
          <p:nvPr/>
        </p:nvSpPr>
        <p:spPr>
          <a:xfrm>
            <a:off x="3639612" y="5161151"/>
            <a:ext cx="1023037" cy="523220"/>
          </a:xfrm>
          <a:prstGeom prst="rect">
            <a:avLst/>
          </a:prstGeom>
          <a:noFill/>
        </p:spPr>
        <p:txBody>
          <a:bodyPr wrap="none" rtlCol="1">
            <a:spAutoFit/>
          </a:bodyPr>
          <a:lstStyle/>
          <a:p>
            <a:pPr algn="r" rtl="1"/>
            <a:r>
              <a:rPr lang="he-IL" sz="2800" dirty="0"/>
              <a:t>דתיים</a:t>
            </a:r>
          </a:p>
        </p:txBody>
      </p:sp>
    </p:spTree>
    <p:extLst>
      <p:ext uri="{BB962C8B-B14F-4D97-AF65-F5344CB8AC3E}">
        <p14:creationId xmlns:p14="http://schemas.microsoft.com/office/powerpoint/2010/main" val="3101977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500"/>
                                        <p:tgtEl>
                                          <p:spTgt spid="1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500"/>
                                        <p:tgtEl>
                                          <p:spTgt spid="19"/>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500"/>
                                        <p:tgtEl>
                                          <p:spTgt spid="16"/>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fade">
                                      <p:cBhvr>
                                        <p:cTn id="7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p:bldP spid="10" grpId="0"/>
      <p:bldP spid="11" grpId="0"/>
      <p:bldP spid="12" grpId="0"/>
      <p:bldP spid="13" grpId="0" animBg="1"/>
      <p:bldP spid="14" grpId="0" animBg="1"/>
      <p:bldP spid="15" grpId="0" animBg="1"/>
      <p:bldP spid="16" grpId="0" animBg="1"/>
      <p:bldP spid="17" grpId="0"/>
      <p:bldP spid="18" grpId="0"/>
      <p:bldP spid="19" grpId="0"/>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xmlns="" id="{323ED768-1E8A-4515-BD4C-9AC6F353903D}"/>
              </a:ext>
            </a:extLst>
          </p:cNvPr>
          <p:cNvSpPr>
            <a:spLocks noGrp="1"/>
          </p:cNvSpPr>
          <p:nvPr>
            <p:ph type="title"/>
          </p:nvPr>
        </p:nvSpPr>
        <p:spPr/>
        <p:txBody>
          <a:bodyPr/>
          <a:lstStyle/>
          <a:p>
            <a:r>
              <a:rPr lang="he-IL" dirty="0"/>
              <a:t>הפועל המזרחי</a:t>
            </a:r>
          </a:p>
        </p:txBody>
      </p:sp>
      <p:sp>
        <p:nvSpPr>
          <p:cNvPr id="4" name="מציין מיקום תוכן 3">
            <a:extLst>
              <a:ext uri="{FF2B5EF4-FFF2-40B4-BE49-F238E27FC236}">
                <a16:creationId xmlns:a16="http://schemas.microsoft.com/office/drawing/2014/main" xmlns="" id="{5C2E4471-CE95-4557-9F85-FEF317553096}"/>
              </a:ext>
            </a:extLst>
          </p:cNvPr>
          <p:cNvSpPr>
            <a:spLocks noGrp="1"/>
          </p:cNvSpPr>
          <p:nvPr>
            <p:ph idx="1"/>
          </p:nvPr>
        </p:nvSpPr>
        <p:spPr/>
        <p:txBody>
          <a:bodyPr/>
          <a:lstStyle/>
          <a:p>
            <a:r>
              <a:rPr lang="he-IL" dirty="0"/>
              <a:t>התפיסה הציונית של הפועל המזרחי הייתה בשלילת הגלות, פעולה להקמת מדינה יהודית בא"י ויצירת יהודי שומר תורה ומצוות שהוא גם חלוץ ופועל [חלוץ – עלייה לארץ; פועל – חקלאי או עוסק בתעשייה].</a:t>
            </a:r>
          </a:p>
          <a:p>
            <a:r>
              <a:rPr lang="he-IL" dirty="0"/>
              <a:t>הפועל המזרחי דאג להקמת מטבחים כשרים, קופות חולים, לשכות עבודה עצמאיות וארגון פעילות תרבותית לחלוצים הדתיים.</a:t>
            </a:r>
          </a:p>
          <a:p>
            <a:r>
              <a:rPr lang="he-IL" dirty="0"/>
              <a:t>הפועל המזרחי ראתה את ההתיישבות כמטרה מרכזית – בשנים 1923-1928 הוקמו 36 קבוצות להכשרה חקלאית</a:t>
            </a:r>
          </a:p>
          <a:p>
            <a:endParaRPr lang="he-IL" dirty="0"/>
          </a:p>
        </p:txBody>
      </p:sp>
    </p:spTree>
    <p:extLst>
      <p:ext uri="{BB962C8B-B14F-4D97-AF65-F5344CB8AC3E}">
        <p14:creationId xmlns:p14="http://schemas.microsoft.com/office/powerpoint/2010/main" val="1041034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9C48B402-3AE9-4A5C-BB60-D320F4C775DF}"/>
              </a:ext>
            </a:extLst>
          </p:cNvPr>
          <p:cNvSpPr>
            <a:spLocks noGrp="1"/>
          </p:cNvSpPr>
          <p:nvPr>
            <p:ph type="title"/>
          </p:nvPr>
        </p:nvSpPr>
        <p:spPr/>
        <p:txBody>
          <a:bodyPr/>
          <a:lstStyle/>
          <a:p>
            <a:r>
              <a:rPr lang="he-IL" dirty="0"/>
              <a:t>המרד הקדוש</a:t>
            </a:r>
          </a:p>
        </p:txBody>
      </p:sp>
      <p:sp>
        <p:nvSpPr>
          <p:cNvPr id="3" name="מציין מיקום תוכן 2">
            <a:extLst>
              <a:ext uri="{FF2B5EF4-FFF2-40B4-BE49-F238E27FC236}">
                <a16:creationId xmlns:a16="http://schemas.microsoft.com/office/drawing/2014/main" xmlns="" id="{4465F29A-E2FD-4A77-8D1D-94DAA7947931}"/>
              </a:ext>
            </a:extLst>
          </p:cNvPr>
          <p:cNvSpPr>
            <a:spLocks noGrp="1"/>
          </p:cNvSpPr>
          <p:nvPr>
            <p:ph idx="1"/>
          </p:nvPr>
        </p:nvSpPr>
        <p:spPr/>
        <p:txBody>
          <a:bodyPr>
            <a:normAutofit lnSpcReduction="10000"/>
          </a:bodyPr>
          <a:lstStyle/>
          <a:p>
            <a:r>
              <a:rPr lang="he-IL" dirty="0"/>
              <a:t>החלוצים הדתיים חיפשו משמעות משלהם לחיים החדשים בארץ ישראל. במהלך "החיפוש העצמי" שלהם החל "מרד" כנגד המוסכמות הקודמות לפיהם חיו הדתיים בארץ ישראל. </a:t>
            </a:r>
          </a:p>
          <a:p>
            <a:r>
              <a:rPr lang="he-IL" dirty="0"/>
              <a:t>מאבקם של החלוצים הדתיים היה "</a:t>
            </a:r>
            <a:r>
              <a:rPr lang="he-IL" b="1" dirty="0"/>
              <a:t>לא רק לצאת מהגלות (עלייה לארץ) אלא גם להוציא מתוכנו את הגלות</a:t>
            </a:r>
            <a:r>
              <a:rPr lang="he-IL" dirty="0"/>
              <a:t>". כלומר: לא מספיק שעלינו לארץ. יש צורך עכשיו להוציא את האופי הגלותי שלנו מתוכנו. </a:t>
            </a:r>
          </a:p>
          <a:p>
            <a:r>
              <a:rPr lang="he-IL" dirty="0"/>
              <a:t>טענת החלוצים הדתיים היא שניתן להוציא </a:t>
            </a:r>
            <a:r>
              <a:rPr lang="he-IL" dirty="0" err="1"/>
              <a:t>מאיתנו</a:t>
            </a:r>
            <a:r>
              <a:rPr lang="he-IL" dirty="0"/>
              <a:t> את הגלות </a:t>
            </a:r>
            <a:r>
              <a:rPr lang="he-IL" b="1" dirty="0"/>
              <a:t>רק על-ידי  יוזמה ויצרנות </a:t>
            </a:r>
            <a:r>
              <a:rPr lang="he-IL" dirty="0"/>
              <a:t>– עבודת כפיים ויצירת אדם יהודי דתי חדש – על בסיס עבודה חקלאית ואמונה דתית.</a:t>
            </a:r>
          </a:p>
        </p:txBody>
      </p:sp>
    </p:spTree>
    <p:extLst>
      <p:ext uri="{BB962C8B-B14F-4D97-AF65-F5344CB8AC3E}">
        <p14:creationId xmlns:p14="http://schemas.microsoft.com/office/powerpoint/2010/main" val="1180174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a:extLst>
              <a:ext uri="{FF2B5EF4-FFF2-40B4-BE49-F238E27FC236}">
                <a16:creationId xmlns:a16="http://schemas.microsoft.com/office/drawing/2014/main" xmlns="" id="{FE80BA6D-F1CF-4029-9FFA-FDBD665BE270}"/>
              </a:ext>
            </a:extLst>
          </p:cNvPr>
          <p:cNvSpPr>
            <a:spLocks noGrp="1"/>
          </p:cNvSpPr>
          <p:nvPr>
            <p:ph idx="1"/>
          </p:nvPr>
        </p:nvSpPr>
        <p:spPr/>
        <p:txBody>
          <a:bodyPr/>
          <a:lstStyle/>
          <a:p>
            <a:r>
              <a:rPr lang="he-IL" dirty="0"/>
              <a:t>בנוסף, החלוצים הדתיים תפסו את תנועת "המזרחי" כתנועה גלותית. </a:t>
            </a:r>
          </a:p>
          <a:p>
            <a:r>
              <a:rPr lang="he-IL" dirty="0"/>
              <a:t>החלוצים הדתיים רצו למרוד בגישה </a:t>
            </a:r>
            <a:r>
              <a:rPr lang="he-IL" dirty="0" err="1"/>
              <a:t>הגלתותית</a:t>
            </a:r>
            <a:r>
              <a:rPr lang="he-IL" dirty="0"/>
              <a:t>. מבחינת החלוצים הדתיים המזרחי רק "העבירו" את הגלות לא"י והפועל המזרחי רצו למרוד בגישה הגלותית והם שאפו להחליף את ההנהגה הרבנית להנהגה כריזמטית [=כוח שכנוע] שיעצימו את עבודות הכפיים ויצירת אדם יהודי דתי חדש.</a:t>
            </a:r>
          </a:p>
          <a:p>
            <a:endParaRPr lang="he-IL" dirty="0"/>
          </a:p>
        </p:txBody>
      </p:sp>
    </p:spTree>
    <p:extLst>
      <p:ext uri="{BB962C8B-B14F-4D97-AF65-F5344CB8AC3E}">
        <p14:creationId xmlns:p14="http://schemas.microsoft.com/office/powerpoint/2010/main" val="349639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AA54BBFF-5302-46BD-996F-429D297EBA23}"/>
              </a:ext>
            </a:extLst>
          </p:cNvPr>
          <p:cNvSpPr>
            <a:spLocks noGrp="1"/>
          </p:cNvSpPr>
          <p:nvPr>
            <p:ph type="title"/>
          </p:nvPr>
        </p:nvSpPr>
        <p:spPr/>
        <p:txBody>
          <a:bodyPr/>
          <a:lstStyle/>
          <a:p>
            <a:endParaRPr lang="he-IL"/>
          </a:p>
        </p:txBody>
      </p:sp>
      <p:pic>
        <p:nvPicPr>
          <p:cNvPr id="6" name="מציין מיקום של תמונה 5">
            <a:extLst>
              <a:ext uri="{FF2B5EF4-FFF2-40B4-BE49-F238E27FC236}">
                <a16:creationId xmlns:a16="http://schemas.microsoft.com/office/drawing/2014/main" xmlns="" id="{D051C3CE-DD6B-416A-A560-6001AD463152}"/>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87" b="287"/>
          <a:stretch>
            <a:fillRect/>
          </a:stretch>
        </p:blipFill>
        <p:spPr/>
      </p:pic>
      <p:pic>
        <p:nvPicPr>
          <p:cNvPr id="8194" name="Picture 2">
            <a:extLst>
              <a:ext uri="{FF2B5EF4-FFF2-40B4-BE49-F238E27FC236}">
                <a16:creationId xmlns:a16="http://schemas.microsoft.com/office/drawing/2014/main" xmlns="" id="{7E06C61B-A4E6-4E51-BEFF-48F2B3DDF3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4829" y="4597831"/>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7DDF91E1-3831-4423-9EA3-BCCE9C7D6956}"/>
              </a:ext>
            </a:extLst>
          </p:cNvPr>
          <p:cNvSpPr txBox="1"/>
          <p:nvPr/>
        </p:nvSpPr>
        <p:spPr>
          <a:xfrm>
            <a:off x="10283798" y="2897471"/>
            <a:ext cx="1547061" cy="923330"/>
          </a:xfrm>
          <a:prstGeom prst="rect">
            <a:avLst/>
          </a:prstGeom>
          <a:noFill/>
        </p:spPr>
        <p:txBody>
          <a:bodyPr wrap="square" rtlCol="1">
            <a:spAutoFit/>
          </a:bodyPr>
          <a:lstStyle/>
          <a:p>
            <a:r>
              <a:rPr lang="he-IL" dirty="0"/>
              <a:t>המרד הקדוש וקשיי החלוצים הדתיים</a:t>
            </a:r>
          </a:p>
        </p:txBody>
      </p:sp>
      <p:sp>
        <p:nvSpPr>
          <p:cNvPr id="7" name="מציין מיקום תוכן 6">
            <a:extLst>
              <a:ext uri="{FF2B5EF4-FFF2-40B4-BE49-F238E27FC236}">
                <a16:creationId xmlns:a16="http://schemas.microsoft.com/office/drawing/2014/main" xmlns="" id="{D58E1517-311F-4784-A32C-A57501CB61C6}"/>
              </a:ext>
            </a:extLst>
          </p:cNvPr>
          <p:cNvSpPr>
            <a:spLocks noGrp="1"/>
          </p:cNvSpPr>
          <p:nvPr>
            <p:ph idx="1"/>
          </p:nvPr>
        </p:nvSpPr>
        <p:spPr/>
        <p:txBody>
          <a:bodyPr/>
          <a:lstStyle/>
          <a:p>
            <a:endParaRPr lang="he-IL"/>
          </a:p>
        </p:txBody>
      </p:sp>
    </p:spTree>
    <p:extLst>
      <p:ext uri="{BB962C8B-B14F-4D97-AF65-F5344CB8AC3E}">
        <p14:creationId xmlns:p14="http://schemas.microsoft.com/office/powerpoint/2010/main" val="3022716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מציין מיקום של תמונה 2">
            <a:extLst>
              <a:ext uri="{FF2B5EF4-FFF2-40B4-BE49-F238E27FC236}">
                <a16:creationId xmlns:a16="http://schemas.microsoft.com/office/drawing/2014/main" xmlns="" id="{0A08D720-35F5-4003-A95E-0B83B7B346D6}"/>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8660" r="18660"/>
          <a:stretch>
            <a:fillRect/>
          </a:stretch>
        </p:blipFill>
        <p:spPr/>
      </p:pic>
      <mc:AlternateContent xmlns:mc="http://schemas.openxmlformats.org/markup-compatibility/2006">
        <mc:Choice xmlns:pslz="http://schemas.microsoft.com/office/powerpoint/2016/slidezoom" xmlns="" Requires="pslz">
          <p:graphicFrame>
            <p:nvGraphicFramePr>
              <p:cNvPr id="5" name="תצוגת שקופית 4">
                <a:extLst>
                  <a:ext uri="{FF2B5EF4-FFF2-40B4-BE49-F238E27FC236}">
                    <a16:creationId xmlns:a16="http://schemas.microsoft.com/office/drawing/2014/main" id="{2869E455-BB35-4733-8F2D-3E5D3F05CAA7}"/>
                  </a:ext>
                </a:extLst>
              </p:cNvPr>
              <p:cNvGraphicFramePr>
                <a:graphicFrameLocks noChangeAspect="1"/>
              </p:cNvGraphicFramePr>
              <p:nvPr>
                <p:extLst>
                  <p:ext uri="{D42A27DB-BD31-4B8C-83A1-F6EECF244321}">
                    <p14:modId xmlns:p14="http://schemas.microsoft.com/office/powerpoint/2010/main" val="4245830573"/>
                  </p:ext>
                </p:extLst>
              </p:nvPr>
            </p:nvGraphicFramePr>
            <p:xfrm>
              <a:off x="5506911" y="571500"/>
              <a:ext cx="4798749" cy="2700000"/>
            </p:xfrm>
            <a:graphic>
              <a:graphicData uri="http://schemas.microsoft.com/office/powerpoint/2016/slidezoom">
                <pslz:sldZm>
                  <pslz:sldZmObj sldId="260" cId="2332806264">
                    <pslz:zmPr id="{B532CF56-CCFD-424B-B6CA-7B3A4364C958}" returnToParent="0" transitionDur="1000">
                      <p166:blipFill xmlns:p166="http://schemas.microsoft.com/office/powerpoint/2016/6/main">
                        <a:blip r:embed="rId3"/>
                        <a:stretch>
                          <a:fillRect/>
                        </a:stretch>
                      </p166:blipFill>
                      <p166:spPr xmlns:p166="http://schemas.microsoft.com/office/powerpoint/2016/6/main">
                        <a:xfrm>
                          <a:off x="0" y="0"/>
                          <a:ext cx="4798749" cy="2700000"/>
                        </a:xfrm>
                        <a:prstGeom prst="rect">
                          <a:avLst/>
                        </a:prstGeom>
                        <a:ln>
                          <a:solidFill>
                            <a:schemeClr val="accent1"/>
                          </a:solidFill>
                        </a:ln>
                      </p166:spPr>
                    </pslz:zmPr>
                  </pslz:sldZmObj>
                </pslz:sldZm>
              </a:graphicData>
            </a:graphic>
          </p:graphicFrame>
        </mc:Choice>
        <mc:Fallback>
          <p:pic>
            <p:nvPicPr>
              <p:cNvPr id="5" name="תצוגת שקופית 4">
                <a:hlinkClick r:id="rId4" action="ppaction://hlinksldjump"/>
                <a:extLst>
                  <a:ext uri="{FF2B5EF4-FFF2-40B4-BE49-F238E27FC236}">
                    <a16:creationId xmlns:a16="http://schemas.microsoft.com/office/drawing/2014/main" xmlns="" xmlns:pslz="http://schemas.microsoft.com/office/powerpoint/2016/slidezoom" id="{2869E455-BB35-4733-8F2D-3E5D3F05CAA7}"/>
                  </a:ext>
                </a:extLst>
              </p:cNvPr>
              <p:cNvPicPr>
                <a:picLocks noGrp="1" noRot="1" noChangeAspect="1" noMove="1" noResize="1" noEditPoints="1" noAdjustHandles="1" noChangeArrowheads="1" noChangeShapeType="1"/>
              </p:cNvPicPr>
              <p:nvPr/>
            </p:nvPicPr>
            <p:blipFill>
              <a:blip r:embed="rId5"/>
              <a:stretch>
                <a:fillRect/>
              </a:stretch>
            </p:blipFill>
            <p:spPr>
              <a:xfrm>
                <a:off x="5506911" y="571500"/>
                <a:ext cx="4798749" cy="2700000"/>
              </a:xfrm>
              <a:prstGeom prst="rect">
                <a:avLst/>
              </a:prstGeom>
              <a:ln>
                <a:solidFill>
                  <a:schemeClr val="accent1"/>
                </a:solidFill>
              </a:ln>
            </p:spPr>
          </p:pic>
        </mc:Fallback>
      </mc:AlternateContent>
      <mc:AlternateContent xmlns:mc="http://schemas.openxmlformats.org/markup-compatibility/2006">
        <mc:Choice xmlns:pslz="http://schemas.microsoft.com/office/powerpoint/2016/slidezoom" xmlns="" Requires="pslz">
          <p:graphicFrame>
            <p:nvGraphicFramePr>
              <p:cNvPr id="10" name="תצוגת שקופית 9">
                <a:extLst>
                  <a:ext uri="{FF2B5EF4-FFF2-40B4-BE49-F238E27FC236}">
                    <a16:creationId xmlns:a16="http://schemas.microsoft.com/office/drawing/2014/main" id="{822CC467-6401-4A11-96F6-77EDE92523F1}"/>
                  </a:ext>
                </a:extLst>
              </p:cNvPr>
              <p:cNvGraphicFramePr>
                <a:graphicFrameLocks noChangeAspect="1"/>
              </p:cNvGraphicFramePr>
              <p:nvPr>
                <p:extLst>
                  <p:ext uri="{D42A27DB-BD31-4B8C-83A1-F6EECF244321}">
                    <p14:modId xmlns:p14="http://schemas.microsoft.com/office/powerpoint/2010/main" val="3914119142"/>
                  </p:ext>
                </p:extLst>
              </p:nvPr>
            </p:nvGraphicFramePr>
            <p:xfrm>
              <a:off x="405780" y="562047"/>
              <a:ext cx="4798750" cy="2700000"/>
            </p:xfrm>
            <a:graphic>
              <a:graphicData uri="http://schemas.microsoft.com/office/powerpoint/2016/slidezoom">
                <pslz:sldZm>
                  <pslz:sldZmObj sldId="261" cId="2441052219">
                    <pslz:zmPr id="{E5D8B362-5D57-4B00-A0E0-505165DA0944}" returnToParent="0" transitionDur="1000">
                      <p166:blipFill xmlns:p166="http://schemas.microsoft.com/office/powerpoint/2016/6/main">
                        <a:blip r:embed="rId6"/>
                        <a:stretch>
                          <a:fillRect/>
                        </a:stretch>
                      </p166:blipFill>
                      <p166:spPr xmlns:p166="http://schemas.microsoft.com/office/powerpoint/2016/6/main">
                        <a:xfrm>
                          <a:off x="0" y="0"/>
                          <a:ext cx="4798750" cy="2700000"/>
                        </a:xfrm>
                        <a:prstGeom prst="rect">
                          <a:avLst/>
                        </a:prstGeom>
                        <a:ln>
                          <a:solidFill>
                            <a:schemeClr val="accent1"/>
                          </a:solidFill>
                        </a:ln>
                      </p166:spPr>
                    </pslz:zmPr>
                  </pslz:sldZmObj>
                </pslz:sldZm>
              </a:graphicData>
            </a:graphic>
          </p:graphicFrame>
        </mc:Choice>
        <mc:Fallback>
          <p:pic>
            <p:nvPicPr>
              <p:cNvPr id="10" name="תצוגת שקופית 9">
                <a:hlinkClick r:id="rId7" action="ppaction://hlinksldjump"/>
                <a:extLst>
                  <a:ext uri="{FF2B5EF4-FFF2-40B4-BE49-F238E27FC236}">
                    <a16:creationId xmlns:a16="http://schemas.microsoft.com/office/drawing/2014/main" xmlns="" xmlns:pslz="http://schemas.microsoft.com/office/powerpoint/2016/slidezoom" id="{822CC467-6401-4A11-96F6-77EDE92523F1}"/>
                  </a:ext>
                </a:extLst>
              </p:cNvPr>
              <p:cNvPicPr>
                <a:picLocks noGrp="1" noRot="1" noChangeAspect="1" noMove="1" noResize="1" noEditPoints="1" noAdjustHandles="1" noChangeArrowheads="1" noChangeShapeType="1"/>
              </p:cNvPicPr>
              <p:nvPr/>
            </p:nvPicPr>
            <p:blipFill>
              <a:blip r:embed="rId8"/>
              <a:stretch>
                <a:fillRect/>
              </a:stretch>
            </p:blipFill>
            <p:spPr>
              <a:xfrm>
                <a:off x="405780" y="562047"/>
                <a:ext cx="4798750" cy="2700000"/>
              </a:xfrm>
              <a:prstGeom prst="rect">
                <a:avLst/>
              </a:prstGeom>
              <a:ln>
                <a:solidFill>
                  <a:schemeClr val="accent1"/>
                </a:solidFill>
              </a:ln>
            </p:spPr>
          </p:pic>
        </mc:Fallback>
      </mc:AlternateContent>
      <mc:AlternateContent xmlns:mc="http://schemas.openxmlformats.org/markup-compatibility/2006">
        <mc:Choice xmlns:pslz="http://schemas.microsoft.com/office/powerpoint/2016/slidezoom" xmlns="" Requires="pslz">
          <p:graphicFrame>
            <p:nvGraphicFramePr>
              <p:cNvPr id="12" name="תצוגת שקופית 11">
                <a:extLst>
                  <a:ext uri="{FF2B5EF4-FFF2-40B4-BE49-F238E27FC236}">
                    <a16:creationId xmlns:a16="http://schemas.microsoft.com/office/drawing/2014/main" id="{BB665C11-C7A4-4AEB-B586-08BF592C671F}"/>
                  </a:ext>
                </a:extLst>
              </p:cNvPr>
              <p:cNvGraphicFramePr>
                <a:graphicFrameLocks noChangeAspect="1"/>
              </p:cNvGraphicFramePr>
              <p:nvPr>
                <p:extLst>
                  <p:ext uri="{D42A27DB-BD31-4B8C-83A1-F6EECF244321}">
                    <p14:modId xmlns:p14="http://schemas.microsoft.com/office/powerpoint/2010/main" val="1731174550"/>
                  </p:ext>
                </p:extLst>
              </p:nvPr>
            </p:nvGraphicFramePr>
            <p:xfrm>
              <a:off x="5487378" y="3555141"/>
              <a:ext cx="4798750" cy="2700000"/>
            </p:xfrm>
            <a:graphic>
              <a:graphicData uri="http://schemas.microsoft.com/office/powerpoint/2016/slidezoom">
                <pslz:sldZm>
                  <pslz:sldZmObj sldId="262" cId="1753707037">
                    <pslz:zmPr id="{9C679EB4-C07A-4BC5-AE54-F5C110E4B0A6}" returnToParent="0" transitionDur="1000">
                      <p166:blipFill xmlns:p166="http://schemas.microsoft.com/office/powerpoint/2016/6/main">
                        <a:blip r:embed="rId9"/>
                        <a:stretch>
                          <a:fillRect/>
                        </a:stretch>
                      </p166:blipFill>
                      <p166:spPr xmlns:p166="http://schemas.microsoft.com/office/powerpoint/2016/6/main">
                        <a:xfrm>
                          <a:off x="0" y="0"/>
                          <a:ext cx="4798750" cy="2700000"/>
                        </a:xfrm>
                        <a:prstGeom prst="rect">
                          <a:avLst/>
                        </a:prstGeom>
                        <a:ln>
                          <a:solidFill>
                            <a:schemeClr val="accent1"/>
                          </a:solidFill>
                        </a:ln>
                      </p166:spPr>
                    </pslz:zmPr>
                  </pslz:sldZmObj>
                </pslz:sldZm>
              </a:graphicData>
            </a:graphic>
          </p:graphicFrame>
        </mc:Choice>
        <mc:Fallback>
          <p:pic>
            <p:nvPicPr>
              <p:cNvPr id="12" name="תצוגת שקופית 11">
                <a:hlinkClick r:id="rId10" action="ppaction://hlinksldjump"/>
                <a:extLst>
                  <a:ext uri="{FF2B5EF4-FFF2-40B4-BE49-F238E27FC236}">
                    <a16:creationId xmlns:a16="http://schemas.microsoft.com/office/drawing/2014/main" xmlns="" xmlns:pslz="http://schemas.microsoft.com/office/powerpoint/2016/slidezoom" id="{BB665C11-C7A4-4AEB-B586-08BF592C671F}"/>
                  </a:ext>
                </a:extLst>
              </p:cNvPr>
              <p:cNvPicPr>
                <a:picLocks noGrp="1" noRot="1" noChangeAspect="1" noMove="1" noResize="1" noEditPoints="1" noAdjustHandles="1" noChangeArrowheads="1" noChangeShapeType="1"/>
              </p:cNvPicPr>
              <p:nvPr/>
            </p:nvPicPr>
            <p:blipFill>
              <a:blip r:embed="rId11"/>
              <a:stretch>
                <a:fillRect/>
              </a:stretch>
            </p:blipFill>
            <p:spPr>
              <a:xfrm>
                <a:off x="5487378" y="3555141"/>
                <a:ext cx="4798750" cy="2700000"/>
              </a:xfrm>
              <a:prstGeom prst="rect">
                <a:avLst/>
              </a:prstGeom>
              <a:ln>
                <a:solidFill>
                  <a:schemeClr val="accent1"/>
                </a:solidFill>
              </a:ln>
            </p:spPr>
          </p:pic>
        </mc:Fallback>
      </mc:AlternateContent>
      <mc:AlternateContent xmlns:mc="http://schemas.openxmlformats.org/markup-compatibility/2006">
        <mc:Choice xmlns:pslz="http://schemas.microsoft.com/office/powerpoint/2016/slidezoom" xmlns="" Requires="pslz">
          <p:graphicFrame>
            <p:nvGraphicFramePr>
              <p:cNvPr id="14" name="תצוגת שקופית 13">
                <a:extLst>
                  <a:ext uri="{FF2B5EF4-FFF2-40B4-BE49-F238E27FC236}">
                    <a16:creationId xmlns:a16="http://schemas.microsoft.com/office/drawing/2014/main" id="{2D9D6C19-87F6-4A4E-9B11-1EC9928F3E69}"/>
                  </a:ext>
                </a:extLst>
              </p:cNvPr>
              <p:cNvGraphicFramePr>
                <a:graphicFrameLocks noChangeAspect="1"/>
              </p:cNvGraphicFramePr>
              <p:nvPr>
                <p:extLst>
                  <p:ext uri="{D42A27DB-BD31-4B8C-83A1-F6EECF244321}">
                    <p14:modId xmlns:p14="http://schemas.microsoft.com/office/powerpoint/2010/main" val="69719882"/>
                  </p:ext>
                </p:extLst>
              </p:nvPr>
            </p:nvGraphicFramePr>
            <p:xfrm>
              <a:off x="405780" y="3555141"/>
              <a:ext cx="4798750" cy="2700000"/>
            </p:xfrm>
            <a:graphic>
              <a:graphicData uri="http://schemas.microsoft.com/office/powerpoint/2016/slidezoom">
                <pslz:sldZm>
                  <pslz:sldZmObj sldId="263" cId="1667904429">
                    <pslz:zmPr id="{26AD998F-858E-4939-938F-15BB56E69E35}" returnToParent="0" transitionDur="1000">
                      <p166:blipFill xmlns:p166="http://schemas.microsoft.com/office/powerpoint/2016/6/main">
                        <a:blip r:embed="rId12"/>
                        <a:stretch>
                          <a:fillRect/>
                        </a:stretch>
                      </p166:blipFill>
                      <p166:spPr xmlns:p166="http://schemas.microsoft.com/office/powerpoint/2016/6/main">
                        <a:xfrm>
                          <a:off x="0" y="0"/>
                          <a:ext cx="4798750" cy="2700000"/>
                        </a:xfrm>
                        <a:prstGeom prst="rect">
                          <a:avLst/>
                        </a:prstGeom>
                        <a:ln>
                          <a:solidFill>
                            <a:schemeClr val="accent1"/>
                          </a:solidFill>
                        </a:ln>
                      </p166:spPr>
                    </pslz:zmPr>
                  </pslz:sldZmObj>
                </pslz:sldZm>
              </a:graphicData>
            </a:graphic>
          </p:graphicFrame>
        </mc:Choice>
        <mc:Fallback>
          <p:pic>
            <p:nvPicPr>
              <p:cNvPr id="14" name="תצוגת שקופית 13">
                <a:hlinkClick r:id="rId13" action="ppaction://hlinksldjump"/>
                <a:extLst>
                  <a:ext uri="{FF2B5EF4-FFF2-40B4-BE49-F238E27FC236}">
                    <a16:creationId xmlns:a16="http://schemas.microsoft.com/office/drawing/2014/main" xmlns="" xmlns:pslz="http://schemas.microsoft.com/office/powerpoint/2016/slidezoom" id="{2D9D6C19-87F6-4A4E-9B11-1EC9928F3E69}"/>
                  </a:ext>
                </a:extLst>
              </p:cNvPr>
              <p:cNvPicPr>
                <a:picLocks noGrp="1" noRot="1" noChangeAspect="1" noMove="1" noResize="1" noEditPoints="1" noAdjustHandles="1" noChangeArrowheads="1" noChangeShapeType="1"/>
              </p:cNvPicPr>
              <p:nvPr/>
            </p:nvPicPr>
            <p:blipFill>
              <a:blip r:embed="rId14"/>
              <a:stretch>
                <a:fillRect/>
              </a:stretch>
            </p:blipFill>
            <p:spPr>
              <a:xfrm>
                <a:off x="405780" y="3555141"/>
                <a:ext cx="4798750" cy="2700000"/>
              </a:xfrm>
              <a:prstGeom prst="rect">
                <a:avLst/>
              </a:prstGeom>
              <a:ln>
                <a:solidFill>
                  <a:schemeClr val="accent1"/>
                </a:solidFill>
              </a:ln>
            </p:spPr>
          </p:pic>
        </mc:Fallback>
      </mc:AlternateContent>
    </p:spTree>
    <p:extLst>
      <p:ext uri="{BB962C8B-B14F-4D97-AF65-F5344CB8AC3E}">
        <p14:creationId xmlns:p14="http://schemas.microsoft.com/office/powerpoint/2010/main" val="474200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xmlns="" id="{1DFE26B6-D200-4330-A344-CE7091230EB6}"/>
              </a:ext>
            </a:extLst>
          </p:cNvPr>
          <p:cNvSpPr>
            <a:spLocks noGrp="1"/>
          </p:cNvSpPr>
          <p:nvPr>
            <p:ph type="title"/>
          </p:nvPr>
        </p:nvSpPr>
        <p:spPr/>
        <p:txBody>
          <a:bodyPr/>
          <a:lstStyle/>
          <a:p>
            <a:r>
              <a:rPr lang="he-IL" dirty="0"/>
              <a:t>תורה ועבודה</a:t>
            </a:r>
          </a:p>
        </p:txBody>
      </p:sp>
      <p:sp>
        <p:nvSpPr>
          <p:cNvPr id="4" name="מציין מיקום תוכן 3">
            <a:extLst>
              <a:ext uri="{FF2B5EF4-FFF2-40B4-BE49-F238E27FC236}">
                <a16:creationId xmlns:a16="http://schemas.microsoft.com/office/drawing/2014/main" xmlns="" id="{FB9263A5-F2D0-4B1E-9806-378B9AA2984D}"/>
              </a:ext>
            </a:extLst>
          </p:cNvPr>
          <p:cNvSpPr>
            <a:spLocks noGrp="1"/>
          </p:cNvSpPr>
          <p:nvPr>
            <p:ph idx="1"/>
          </p:nvPr>
        </p:nvSpPr>
        <p:spPr/>
        <p:txBody>
          <a:bodyPr/>
          <a:lstStyle/>
          <a:p>
            <a:r>
              <a:rPr lang="he-IL" dirty="0"/>
              <a:t>רעיון תורה ועבודה הוא ניגוד מוחלט לתפיסה שהייתה בגלות לפיה הבסיס הקיומי של היהודי הוא תורה ואילו העבודה הוא אמצעי נחות לקיום האדם. </a:t>
            </a:r>
            <a:endParaRPr lang="en-US" dirty="0"/>
          </a:p>
          <a:p>
            <a:r>
              <a:rPr lang="he-IL" dirty="0"/>
              <a:t>רעיון זה שואף לשוב לחיים עבריים כמו אבותינו המבוססים על תורה ועבודה.</a:t>
            </a:r>
            <a:endParaRPr lang="en-US" dirty="0"/>
          </a:p>
          <a:p>
            <a:r>
              <a:rPr lang="he-IL" dirty="0"/>
              <a:t>רעיון זה בא לידי ביטוי בהתיישבות החקלאית. הרצון של </a:t>
            </a:r>
            <a:r>
              <a:rPr lang="he-IL" dirty="0" err="1"/>
              <a:t>מיישמי</a:t>
            </a:r>
            <a:r>
              <a:rPr lang="he-IL" dirty="0"/>
              <a:t> תורה ועבודה היה לבנות חברה חקלאית סוציאליסטית ובעלת שוויון מתוך הבנה ומחשבה שזו החברה הטובה ביותר בתורת ישראל.</a:t>
            </a:r>
            <a:endParaRPr lang="en-US" dirty="0"/>
          </a:p>
          <a:p>
            <a:endParaRPr lang="he-IL" dirty="0"/>
          </a:p>
        </p:txBody>
      </p:sp>
    </p:spTree>
    <p:extLst>
      <p:ext uri="{BB962C8B-B14F-4D97-AF65-F5344CB8AC3E}">
        <p14:creationId xmlns:p14="http://schemas.microsoft.com/office/powerpoint/2010/main" val="2595297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a:extLst>
              <a:ext uri="{FF2B5EF4-FFF2-40B4-BE49-F238E27FC236}">
                <a16:creationId xmlns:a16="http://schemas.microsoft.com/office/drawing/2014/main" xmlns="" id="{BB07B95B-FABC-4EF6-9337-94A8F3551A8D}"/>
              </a:ext>
            </a:extLst>
          </p:cNvPr>
          <p:cNvSpPr>
            <a:spLocks noGrp="1"/>
          </p:cNvSpPr>
          <p:nvPr>
            <p:ph idx="1"/>
          </p:nvPr>
        </p:nvSpPr>
        <p:spPr>
          <a:xfrm>
            <a:off x="5806380" y="404664"/>
            <a:ext cx="5832648" cy="6252890"/>
          </a:xfrm>
        </p:spPr>
        <p:txBody>
          <a:bodyPr/>
          <a:lstStyle/>
          <a:p>
            <a:r>
              <a:rPr lang="he-IL" dirty="0"/>
              <a:t>התנועה הציונית התנגדה באופן מוחלט לדת וראו בה מכשול להקמת עם חדש יצרני המבוסס על עבודת אדמה ולכן הם הפריעו לדתיים להתיישב ורק לאחר שהפועל המזרחי קראה ביהודים להפסיק לתרום לקק"ל, העבירו כספים להתיישבות הדתית.</a:t>
            </a:r>
            <a:endParaRPr lang="en-US" dirty="0"/>
          </a:p>
          <a:p>
            <a:pPr marL="37147" indent="0">
              <a:buNone/>
            </a:pPr>
            <a:endParaRPr lang="he-IL" dirty="0"/>
          </a:p>
          <a:p>
            <a:endParaRPr lang="he-IL" dirty="0"/>
          </a:p>
        </p:txBody>
      </p:sp>
      <p:pic>
        <p:nvPicPr>
          <p:cNvPr id="3" name="Picture 2" descr="http://www.nostal.co.il/pictures/76.jpg">
            <a:extLst>
              <a:ext uri="{FF2B5EF4-FFF2-40B4-BE49-F238E27FC236}">
                <a16:creationId xmlns:a16="http://schemas.microsoft.com/office/drawing/2014/main" xmlns="" id="{B73D49DE-A2C4-4FEA-9452-64238A8E51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828" y="404664"/>
            <a:ext cx="4176464" cy="59806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815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xmlns="" id="{800A9310-80FF-4B0B-847C-380B8261786E}"/>
              </a:ext>
            </a:extLst>
          </p:cNvPr>
          <p:cNvSpPr>
            <a:spLocks noGrp="1"/>
          </p:cNvSpPr>
          <p:nvPr>
            <p:ph type="title"/>
          </p:nvPr>
        </p:nvSpPr>
        <p:spPr/>
        <p:txBody>
          <a:bodyPr/>
          <a:lstStyle/>
          <a:p>
            <a:r>
              <a:rPr lang="he-IL" dirty="0"/>
              <a:t>הקמת יישובים דתיים</a:t>
            </a:r>
          </a:p>
        </p:txBody>
      </p:sp>
      <p:sp>
        <p:nvSpPr>
          <p:cNvPr id="4" name="מציין מיקום תוכן 3">
            <a:extLst>
              <a:ext uri="{FF2B5EF4-FFF2-40B4-BE49-F238E27FC236}">
                <a16:creationId xmlns:a16="http://schemas.microsoft.com/office/drawing/2014/main" xmlns="" id="{8F0D0380-A320-4CBB-96AC-F885692519FF}"/>
              </a:ext>
            </a:extLst>
          </p:cNvPr>
          <p:cNvSpPr>
            <a:spLocks noGrp="1"/>
          </p:cNvSpPr>
          <p:nvPr>
            <p:ph idx="1"/>
          </p:nvPr>
        </p:nvSpPr>
        <p:spPr/>
        <p:txBody>
          <a:bodyPr/>
          <a:lstStyle/>
          <a:p>
            <a:pPr lvl="0"/>
            <a:r>
              <a:rPr lang="he-IL" dirty="0"/>
              <a:t>עד ל-1935 הפועל המזרחי הקים רק מושבים כיוון שעולי מזרח אירופה ראו בסוציאליזם סוג של מהפכה וחילוניות (מה שמיצג הקיבוץ) וכן הקימו מושבי עובדים.</a:t>
            </a:r>
            <a:endParaRPr lang="en-US" dirty="0"/>
          </a:p>
          <a:p>
            <a:pPr lvl="0"/>
            <a:r>
              <a:rPr lang="he-IL" dirty="0"/>
              <a:t>אולם למעשה מ-1935 מוקמים גם קיבוצים דתיים (הראשון היה טירת צבי) וההתיישבות נערכה ב</a:t>
            </a:r>
            <a:r>
              <a:rPr lang="he-IL" b="1" dirty="0"/>
              <a:t>גושי התיישבות</a:t>
            </a:r>
            <a:r>
              <a:rPr lang="he-IL" dirty="0"/>
              <a:t> (בית שאן, גוש עציון וצפון הנגב) מכמה סיבות:</a:t>
            </a:r>
            <a:endParaRPr lang="en-US" dirty="0"/>
          </a:p>
          <a:p>
            <a:pPr lvl="1"/>
            <a:r>
              <a:rPr lang="he-IL" dirty="0"/>
              <a:t>הקמת גוש התיישבות דתי ימנע השפעה של החברה הקיבוצית החילונית.</a:t>
            </a:r>
            <a:endParaRPr lang="en-US" dirty="0"/>
          </a:p>
          <a:p>
            <a:pPr lvl="1"/>
            <a:r>
              <a:rPr lang="he-IL" dirty="0"/>
              <a:t>התרומה ליישוב היהודי בא"י תבוא לידי ביטוי יותר טוב בגושי התיישבות.</a:t>
            </a:r>
            <a:endParaRPr lang="en-US" dirty="0"/>
          </a:p>
          <a:p>
            <a:endParaRPr lang="he-IL" dirty="0"/>
          </a:p>
        </p:txBody>
      </p:sp>
    </p:spTree>
    <p:extLst>
      <p:ext uri="{BB962C8B-B14F-4D97-AF65-F5344CB8AC3E}">
        <p14:creationId xmlns:p14="http://schemas.microsoft.com/office/powerpoint/2010/main" val="3954124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3">
            <a:extLst>
              <a:ext uri="{FF2B5EF4-FFF2-40B4-BE49-F238E27FC236}">
                <a16:creationId xmlns:a16="http://schemas.microsoft.com/office/drawing/2014/main" xmlns="" id="{221F61B3-2069-4C6C-BACC-732A16BA5038}"/>
              </a:ext>
            </a:extLst>
          </p:cNvPr>
          <p:cNvSpPr>
            <a:spLocks noGrp="1"/>
          </p:cNvSpPr>
          <p:nvPr>
            <p:ph idx="1"/>
          </p:nvPr>
        </p:nvSpPr>
        <p:spPr/>
        <p:txBody>
          <a:bodyPr/>
          <a:lstStyle/>
          <a:p>
            <a:pPr lvl="1"/>
            <a:r>
              <a:rPr lang="he-IL" dirty="0"/>
              <a:t>באמצעות גושי ההתיישבות ניתן להפעיל מוסדות חינוך דתיים.</a:t>
            </a:r>
            <a:endParaRPr lang="en-US" dirty="0"/>
          </a:p>
          <a:p>
            <a:r>
              <a:rPr lang="he-IL" dirty="0"/>
              <a:t>המסגרת של הקיבוץ (</a:t>
            </a:r>
            <a:r>
              <a:rPr lang="he-IL" u="sng" dirty="0"/>
              <a:t>הרגיל</a:t>
            </a:r>
            <a:r>
              <a:rPr lang="he-IL" dirty="0"/>
              <a:t>) הייתה מסגרת סוציאליסטית שמזוהה עם המהפכה הקומוניסטית ברוסיה, מלחמת מעמדות וגישה אנטי-דתית.</a:t>
            </a:r>
          </a:p>
          <a:p>
            <a:r>
              <a:rPr lang="he-IL" dirty="0"/>
              <a:t>רעיון 'תורה ועבודה' היה הבסיס הדתי וההתיישבותי של הפועל המזרחי. </a:t>
            </a:r>
          </a:p>
          <a:p>
            <a:r>
              <a:rPr lang="he-IL" dirty="0"/>
              <a:t>מהר מאוד ההתיישבות הדתית של הפועל המזרחי נתקלה בקשיים – </a:t>
            </a:r>
          </a:p>
          <a:p>
            <a:r>
              <a:rPr lang="he-IL" dirty="0"/>
              <a:t>מתיישבים יהודים דתיים של הפועל המזרחי שעלו לקרקע והקימו מושב נדרשו להתפנות. המחלקה להתיישבות (של ההסתדרות הכללית) לא האמינה שהם יכולים ליישב את הקרקע וסירבה לממן אותם.</a:t>
            </a:r>
          </a:p>
          <a:p>
            <a:endParaRPr lang="he-IL" dirty="0"/>
          </a:p>
        </p:txBody>
      </p:sp>
    </p:spTree>
    <p:extLst>
      <p:ext uri="{BB962C8B-B14F-4D97-AF65-F5344CB8AC3E}">
        <p14:creationId xmlns:p14="http://schemas.microsoft.com/office/powerpoint/2010/main" val="416420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a:extLst>
              <a:ext uri="{FF2B5EF4-FFF2-40B4-BE49-F238E27FC236}">
                <a16:creationId xmlns:a16="http://schemas.microsoft.com/office/drawing/2014/main" xmlns="" id="{5CBD692E-B638-4F0C-902C-D194CBF96769}"/>
              </a:ext>
            </a:extLst>
          </p:cNvPr>
          <p:cNvSpPr>
            <a:spLocks noGrp="1"/>
          </p:cNvSpPr>
          <p:nvPr>
            <p:ph idx="1"/>
          </p:nvPr>
        </p:nvSpPr>
        <p:spPr/>
        <p:txBody>
          <a:bodyPr/>
          <a:lstStyle/>
          <a:p>
            <a:r>
              <a:rPr lang="he-IL" dirty="0"/>
              <a:t>רק אחרי שהפועל המזרחי קראו לסניפים של המזרחי בחו"ל לא לתרום ל"קרן היסוד" אלא להעביר את התרומות אליהם (1932) הסכימה התנועה הציונית לתמוך בהתיישבות ולהקים את "שדה יעקב".</a:t>
            </a:r>
          </a:p>
          <a:p>
            <a:r>
              <a:rPr lang="he-IL" dirty="0"/>
              <a:t>ב-1937 הוקם הקיבוץ הדתי הראשון שנועד לתת מענה גם לצורך של היהודים הדתיים לענייני דת וגם לצורך של היהודים הדתיים בהקמת יישוב חקלאי. מענה זה הוא למעשה – תורה ועבודה – השילוב בין החיים החקלאיים והיצרניים עם התורה.</a:t>
            </a:r>
          </a:p>
          <a:p>
            <a:endParaRPr lang="he-IL" dirty="0"/>
          </a:p>
          <a:p>
            <a:endParaRPr lang="he-IL" dirty="0"/>
          </a:p>
        </p:txBody>
      </p:sp>
    </p:spTree>
    <p:extLst>
      <p:ext uri="{BB962C8B-B14F-4D97-AF65-F5344CB8AC3E}">
        <p14:creationId xmlns:p14="http://schemas.microsoft.com/office/powerpoint/2010/main" val="3225793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xmlns="" id="{DDB92067-EC0B-43C6-A233-52C3D985F303}"/>
              </a:ext>
            </a:extLst>
          </p:cNvPr>
          <p:cNvSpPr>
            <a:spLocks noGrp="1"/>
          </p:cNvSpPr>
          <p:nvPr>
            <p:ph type="title"/>
          </p:nvPr>
        </p:nvSpPr>
        <p:spPr/>
        <p:txBody>
          <a:bodyPr/>
          <a:lstStyle/>
          <a:p>
            <a:r>
              <a:rPr lang="he-IL" dirty="0"/>
              <a:t>הכשרות חלוציות בארצות האסלאם</a:t>
            </a:r>
          </a:p>
        </p:txBody>
      </p:sp>
      <p:sp>
        <p:nvSpPr>
          <p:cNvPr id="4" name="מציין מיקום תוכן 3">
            <a:extLst>
              <a:ext uri="{FF2B5EF4-FFF2-40B4-BE49-F238E27FC236}">
                <a16:creationId xmlns:a16="http://schemas.microsoft.com/office/drawing/2014/main" xmlns="" id="{03973F86-3DB5-482C-AD1A-EA70DAFFD082}"/>
              </a:ext>
            </a:extLst>
          </p:cNvPr>
          <p:cNvSpPr>
            <a:spLocks noGrp="1"/>
          </p:cNvSpPr>
          <p:nvPr>
            <p:ph idx="1"/>
          </p:nvPr>
        </p:nvSpPr>
        <p:spPr/>
        <p:txBody>
          <a:bodyPr/>
          <a:lstStyle/>
          <a:p>
            <a:r>
              <a:rPr lang="he-IL" dirty="0"/>
              <a:t>בארצות האסלאם לא היו הכשרות חלוציות כמעט בכלל. הסיבה העיקרית היא שלא הייתה תשתית ציונית חזקה והיה מתח עם האוכלוסייה הערבית המקומית שהלך והתעצם בעקבות הסכסוך בארץ ישראל.</a:t>
            </a:r>
          </a:p>
          <a:p>
            <a:r>
              <a:rPr lang="he-IL" dirty="0"/>
              <a:t>במצרים, לעומת זאת, הוקמו כמה הכשרות חלוציות בקהיר ובאלכסנדריה. </a:t>
            </a:r>
          </a:p>
        </p:txBody>
      </p:sp>
    </p:spTree>
    <p:extLst>
      <p:ext uri="{BB962C8B-B14F-4D97-AF65-F5344CB8AC3E}">
        <p14:creationId xmlns:p14="http://schemas.microsoft.com/office/powerpoint/2010/main" val="11876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AA54BBFF-5302-46BD-996F-429D297EBA23}"/>
              </a:ext>
            </a:extLst>
          </p:cNvPr>
          <p:cNvSpPr>
            <a:spLocks noGrp="1"/>
          </p:cNvSpPr>
          <p:nvPr>
            <p:ph type="title"/>
          </p:nvPr>
        </p:nvSpPr>
        <p:spPr/>
        <p:txBody>
          <a:bodyPr/>
          <a:lstStyle/>
          <a:p>
            <a:endParaRPr lang="he-IL"/>
          </a:p>
        </p:txBody>
      </p:sp>
      <p:pic>
        <p:nvPicPr>
          <p:cNvPr id="6" name="מציין מיקום של תמונה 5">
            <a:extLst>
              <a:ext uri="{FF2B5EF4-FFF2-40B4-BE49-F238E27FC236}">
                <a16:creationId xmlns:a16="http://schemas.microsoft.com/office/drawing/2014/main" xmlns="" id="{D051C3CE-DD6B-416A-A560-6001AD463152}"/>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87" b="287"/>
          <a:stretch>
            <a:fillRect/>
          </a:stretch>
        </p:blipFill>
        <p:spPr/>
      </p:pic>
      <p:pic>
        <p:nvPicPr>
          <p:cNvPr id="9218" name="Picture 2">
            <a:extLst>
              <a:ext uri="{FF2B5EF4-FFF2-40B4-BE49-F238E27FC236}">
                <a16:creationId xmlns:a16="http://schemas.microsoft.com/office/drawing/2014/main" xmlns="" id="{13CEA099-C130-458C-89CB-2EA4608050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0636" y="4653911"/>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D9B439AA-DEB6-4DD5-B958-38841B665E90}"/>
              </a:ext>
            </a:extLst>
          </p:cNvPr>
          <p:cNvSpPr txBox="1"/>
          <p:nvPr/>
        </p:nvSpPr>
        <p:spPr>
          <a:xfrm>
            <a:off x="10463706" y="3068960"/>
            <a:ext cx="1547061" cy="923330"/>
          </a:xfrm>
          <a:prstGeom prst="rect">
            <a:avLst/>
          </a:prstGeom>
          <a:noFill/>
        </p:spPr>
        <p:txBody>
          <a:bodyPr wrap="square" rtlCol="1">
            <a:spAutoFit/>
          </a:bodyPr>
          <a:lstStyle/>
          <a:p>
            <a:r>
              <a:rPr lang="he-IL" dirty="0"/>
              <a:t>התנועה החלוצית והקיבוץ</a:t>
            </a:r>
          </a:p>
        </p:txBody>
      </p:sp>
      <p:sp>
        <p:nvSpPr>
          <p:cNvPr id="7" name="מציין מיקום תוכן 6">
            <a:extLst>
              <a:ext uri="{FF2B5EF4-FFF2-40B4-BE49-F238E27FC236}">
                <a16:creationId xmlns:a16="http://schemas.microsoft.com/office/drawing/2014/main" xmlns="" id="{DF682413-1DA9-4E79-930C-3E5D9495062C}"/>
              </a:ext>
            </a:extLst>
          </p:cNvPr>
          <p:cNvSpPr>
            <a:spLocks noGrp="1"/>
          </p:cNvSpPr>
          <p:nvPr>
            <p:ph idx="1"/>
          </p:nvPr>
        </p:nvSpPr>
        <p:spPr/>
        <p:txBody>
          <a:bodyPr/>
          <a:lstStyle/>
          <a:p>
            <a:endParaRPr lang="he-IL"/>
          </a:p>
        </p:txBody>
      </p:sp>
    </p:spTree>
    <p:extLst>
      <p:ext uri="{BB962C8B-B14F-4D97-AF65-F5344CB8AC3E}">
        <p14:creationId xmlns:p14="http://schemas.microsoft.com/office/powerpoint/2010/main" val="1544731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C0420EE4-DFAE-402F-B264-744BE22AD8C4}"/>
              </a:ext>
            </a:extLst>
          </p:cNvPr>
          <p:cNvSpPr>
            <a:spLocks noGrp="1"/>
          </p:cNvSpPr>
          <p:nvPr>
            <p:ph type="title"/>
          </p:nvPr>
        </p:nvSpPr>
        <p:spPr>
          <a:xfrm>
            <a:off x="1528682" y="500064"/>
            <a:ext cx="9144002" cy="2928936"/>
          </a:xfrm>
        </p:spPr>
        <p:txBody>
          <a:bodyPr/>
          <a:lstStyle/>
          <a:p>
            <a:r>
              <a:rPr lang="he-IL" b="1" dirty="0"/>
              <a:t>ד. מאורעות תרצ"ו-תרצ"ט</a:t>
            </a:r>
          </a:p>
        </p:txBody>
      </p:sp>
    </p:spTree>
    <p:extLst>
      <p:ext uri="{BB962C8B-B14F-4D97-AF65-F5344CB8AC3E}">
        <p14:creationId xmlns:p14="http://schemas.microsoft.com/office/powerpoint/2010/main" val="1667904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xmlns="" id="{0BD915F2-52A9-4EA0-A616-3F0EE2D40A21}"/>
              </a:ext>
            </a:extLst>
          </p:cNvPr>
          <p:cNvSpPr>
            <a:spLocks noGrp="1"/>
          </p:cNvSpPr>
          <p:nvPr>
            <p:ph type="title"/>
          </p:nvPr>
        </p:nvSpPr>
        <p:spPr/>
        <p:txBody>
          <a:bodyPr/>
          <a:lstStyle/>
          <a:p>
            <a:r>
              <a:rPr lang="he-IL" dirty="0"/>
              <a:t>הקדמה</a:t>
            </a:r>
          </a:p>
        </p:txBody>
      </p:sp>
      <p:sp>
        <p:nvSpPr>
          <p:cNvPr id="5" name="מציין מיקום תוכן 4">
            <a:extLst>
              <a:ext uri="{FF2B5EF4-FFF2-40B4-BE49-F238E27FC236}">
                <a16:creationId xmlns:a16="http://schemas.microsoft.com/office/drawing/2014/main" xmlns="" id="{FD486BEF-EE10-4BFD-9A43-AD48D21B4360}"/>
              </a:ext>
            </a:extLst>
          </p:cNvPr>
          <p:cNvSpPr>
            <a:spLocks noGrp="1"/>
          </p:cNvSpPr>
          <p:nvPr>
            <p:ph idx="1"/>
          </p:nvPr>
        </p:nvSpPr>
        <p:spPr/>
        <p:txBody>
          <a:bodyPr/>
          <a:lstStyle/>
          <a:p>
            <a:r>
              <a:rPr lang="he-IL" dirty="0"/>
              <a:t>את היישוב היהודי בארץ ישראל פוקדים שני מאורעות דמים בשנות העשרים.</a:t>
            </a:r>
          </a:p>
          <a:p>
            <a:r>
              <a:rPr lang="he-IL" dirty="0"/>
              <a:t>בשנת תרפ"א (1921) פורצים מאורעות דמים ראשונים שמתרחשות בעיקר ביפו. בין יתר ההרוגים גם הסופר ברנר. </a:t>
            </a:r>
          </a:p>
          <a:p>
            <a:r>
              <a:rPr lang="he-IL" dirty="0"/>
              <a:t>בשנת תרפ"ט (1929) פורצים מאורעות דמים קשים מאוד ביישוב היהודי כמעט בכל רחבי הארץ, אך השיא שלהם היה בעיר חברון, שם נטבחו עשרות מבני היישוב, והיישוב היהודי חדל מלהתקיים שם עד 1967.</a:t>
            </a:r>
          </a:p>
        </p:txBody>
      </p:sp>
    </p:spTree>
    <p:extLst>
      <p:ext uri="{BB962C8B-B14F-4D97-AF65-F5344CB8AC3E}">
        <p14:creationId xmlns:p14="http://schemas.microsoft.com/office/powerpoint/2010/main" val="4160276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3">
            <a:extLst>
              <a:ext uri="{FF2B5EF4-FFF2-40B4-BE49-F238E27FC236}">
                <a16:creationId xmlns:a16="http://schemas.microsoft.com/office/drawing/2014/main" xmlns="" id="{626C436E-7679-4DCA-AB2F-20117EEC9B53}"/>
              </a:ext>
            </a:extLst>
          </p:cNvPr>
          <p:cNvSpPr>
            <a:spLocks noGrp="1"/>
          </p:cNvSpPr>
          <p:nvPr>
            <p:ph idx="1"/>
          </p:nvPr>
        </p:nvSpPr>
        <p:spPr/>
        <p:txBody>
          <a:bodyPr/>
          <a:lstStyle/>
          <a:p>
            <a:r>
              <a:rPr lang="he-IL" dirty="0"/>
              <a:t>מאורעות תרפ"ט יצרו אווירה קשה מאוד ביישוב היהודי. התחושה הייתה של חוסר מוגנות ע"י הבריטים והמאורעות הביאו את הנהגת ארגון "ההגנה" לעשות "ארגון מחדש" וחשיבה מחודשת על אופי ההגנה.</a:t>
            </a:r>
          </a:p>
          <a:p>
            <a:r>
              <a:rPr lang="he-IL" dirty="0"/>
              <a:t>היישוב היהודי החליט שאסור לו עוד לסמוך על הגנה מבחוץ, ע"י הבריטים, ועליו לעבור להגנה עצמית. </a:t>
            </a:r>
          </a:p>
          <a:p>
            <a:r>
              <a:rPr lang="he-IL" dirty="0"/>
              <a:t>מאורעות תרצ"ו הוכיחו שחשיבה מחודשת זו הייתה נכונה.</a:t>
            </a:r>
          </a:p>
        </p:txBody>
      </p:sp>
    </p:spTree>
    <p:extLst>
      <p:ext uri="{BB962C8B-B14F-4D97-AF65-F5344CB8AC3E}">
        <p14:creationId xmlns:p14="http://schemas.microsoft.com/office/powerpoint/2010/main" val="3024361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תוכן 4">
            <a:extLst>
              <a:ext uri="{FF2B5EF4-FFF2-40B4-BE49-F238E27FC236}">
                <a16:creationId xmlns:a16="http://schemas.microsoft.com/office/drawing/2014/main" xmlns="" id="{EE98CE83-D72A-4285-9E29-F9525D124C3C}"/>
              </a:ext>
            </a:extLst>
          </p:cNvPr>
          <p:cNvSpPr>
            <a:spLocks noGrp="1"/>
          </p:cNvSpPr>
          <p:nvPr>
            <p:ph idx="1"/>
          </p:nvPr>
        </p:nvSpPr>
        <p:spPr/>
        <p:txBody>
          <a:bodyPr/>
          <a:lstStyle/>
          <a:p>
            <a:r>
              <a:rPr lang="he-IL" dirty="0"/>
              <a:t>"במקום בו עוברת המחרשה יעבור גם הגבול"</a:t>
            </a:r>
          </a:p>
          <a:p>
            <a:endParaRPr lang="he-IL" dirty="0"/>
          </a:p>
          <a:p>
            <a:r>
              <a:rPr lang="he-IL" sz="2000" dirty="0"/>
              <a:t>יוסף </a:t>
            </a:r>
            <a:r>
              <a:rPr lang="he-IL" sz="2000" dirty="0" err="1"/>
              <a:t>טרומפלדור</a:t>
            </a:r>
            <a:endParaRPr lang="he-IL" sz="2000" dirty="0"/>
          </a:p>
        </p:txBody>
      </p:sp>
      <p:pic>
        <p:nvPicPr>
          <p:cNvPr id="8" name="מציין מיקום של תמונה 7">
            <a:extLst>
              <a:ext uri="{FF2B5EF4-FFF2-40B4-BE49-F238E27FC236}">
                <a16:creationId xmlns:a16="http://schemas.microsoft.com/office/drawing/2014/main" xmlns="" id="{290F39C2-B148-4EBB-A9A0-0533739EFFC5}"/>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0786" r="10786"/>
          <a:stretch>
            <a:fillRect/>
          </a:stretch>
        </p:blipFill>
        <p:spPr/>
      </p:pic>
    </p:spTree>
    <p:extLst>
      <p:ext uri="{BB962C8B-B14F-4D97-AF65-F5344CB8AC3E}">
        <p14:creationId xmlns:p14="http://schemas.microsoft.com/office/powerpoint/2010/main" val="1496279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xmlns="" id="{CBDB7404-C7D4-4295-B3F2-FCFEA967DCAA}"/>
              </a:ext>
            </a:extLst>
          </p:cNvPr>
          <p:cNvSpPr>
            <a:spLocks noGrp="1"/>
          </p:cNvSpPr>
          <p:nvPr>
            <p:ph type="title"/>
          </p:nvPr>
        </p:nvSpPr>
        <p:spPr/>
        <p:txBody>
          <a:bodyPr/>
          <a:lstStyle/>
          <a:p>
            <a:r>
              <a:rPr lang="he-IL" dirty="0"/>
              <a:t>מאורעות תרצ"ו – המרד הערבי</a:t>
            </a:r>
          </a:p>
        </p:txBody>
      </p:sp>
      <p:sp>
        <p:nvSpPr>
          <p:cNvPr id="4" name="מציין מיקום תוכן 3">
            <a:extLst>
              <a:ext uri="{FF2B5EF4-FFF2-40B4-BE49-F238E27FC236}">
                <a16:creationId xmlns:a16="http://schemas.microsoft.com/office/drawing/2014/main" xmlns="" id="{481295CA-6204-433B-9F20-729BE10AAA2B}"/>
              </a:ext>
            </a:extLst>
          </p:cNvPr>
          <p:cNvSpPr>
            <a:spLocks noGrp="1"/>
          </p:cNvSpPr>
          <p:nvPr>
            <p:ph idx="1"/>
          </p:nvPr>
        </p:nvSpPr>
        <p:spPr/>
        <p:txBody>
          <a:bodyPr/>
          <a:lstStyle/>
          <a:p>
            <a:r>
              <a:rPr lang="he-IL" dirty="0"/>
              <a:t>בשנים 1936-1939 נמשכו מאורעות דמים כנגד היישוב היהודי. המאורעות החלו בשביתה כללית של הערבים במטרה להביא לקריסה של המשק היהודי, שנשען עד אז על כוח עבודה של הערבים ועל נמל הימי ביפו, שהיה הנמל היחיד.</a:t>
            </a:r>
          </a:p>
          <a:p>
            <a:r>
              <a:rPr lang="he-IL" dirty="0"/>
              <a:t>הוועד הערבי העליון בהנהגת חאג' אמין אל חוסייני הורה על שביתה כללית, שכללה סגירת החנויות, איסור עבודה במשקי היהודים ואי מכירת תוצרת חקלאית ליהודים.</a:t>
            </a:r>
          </a:p>
          <a:p>
            <a:r>
              <a:rPr lang="he-IL" dirty="0"/>
              <a:t>המאורעות כללו, כמובן, גם התקפות ערביות וטרור על יישובים יהודיים.</a:t>
            </a:r>
          </a:p>
        </p:txBody>
      </p:sp>
    </p:spTree>
    <p:extLst>
      <p:ext uri="{BB962C8B-B14F-4D97-AF65-F5344CB8AC3E}">
        <p14:creationId xmlns:p14="http://schemas.microsoft.com/office/powerpoint/2010/main" val="1141820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3">
            <a:extLst>
              <a:ext uri="{FF2B5EF4-FFF2-40B4-BE49-F238E27FC236}">
                <a16:creationId xmlns:a16="http://schemas.microsoft.com/office/drawing/2014/main" xmlns="" id="{3F8D38D4-2A38-4B39-A36F-EF00E2BFE8CB}"/>
              </a:ext>
            </a:extLst>
          </p:cNvPr>
          <p:cNvSpPr>
            <a:spLocks noGrp="1"/>
          </p:cNvSpPr>
          <p:nvPr>
            <p:ph idx="1"/>
          </p:nvPr>
        </p:nvSpPr>
        <p:spPr/>
        <p:txBody>
          <a:bodyPr/>
          <a:lstStyle/>
          <a:p>
            <a:r>
              <a:rPr lang="he-IL" dirty="0"/>
              <a:t>במהלך הפרעות נרצחו יותר מ-500 יהודים ולראשונה המאורעות האלו כוונו גם נגד הבריטים, אשר יותר מ-200 מהם נהרגו.</a:t>
            </a:r>
          </a:p>
          <a:p>
            <a:r>
              <a:rPr lang="he-IL" dirty="0"/>
              <a:t>המאורעות הללו נקראו ע"י הערבים "המרד הערבי הגדול". ואכן המאורעות הללו נמשכו זמן רב והיו המקיפות ביותר. היו במאורעות אלה גם </a:t>
            </a:r>
            <a:r>
              <a:rPr lang="he-IL" dirty="0" err="1"/>
              <a:t>סיממנים</a:t>
            </a:r>
            <a:r>
              <a:rPr lang="he-IL" dirty="0"/>
              <a:t> של מרד מאורגן וכנופיות הפורעים פעלו בצורה מסודרת ומאורגנת</a:t>
            </a:r>
          </a:p>
          <a:p>
            <a:r>
              <a:rPr lang="he-IL" dirty="0"/>
              <a:t>תגובת הבריטים הייתה תקיפה מאוד למאורעות, שלראשונה, כאמור, הופנו גם אליהם. הבריטים הזרימו כוחות רבים אל א"י והגיבו בהוצאות להורג, מעצרים, עוצר ועוד.</a:t>
            </a:r>
          </a:p>
        </p:txBody>
      </p:sp>
    </p:spTree>
    <p:extLst>
      <p:ext uri="{BB962C8B-B14F-4D97-AF65-F5344CB8AC3E}">
        <p14:creationId xmlns:p14="http://schemas.microsoft.com/office/powerpoint/2010/main" val="1840061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a:extLst>
              <a:ext uri="{FF2B5EF4-FFF2-40B4-BE49-F238E27FC236}">
                <a16:creationId xmlns:a16="http://schemas.microsoft.com/office/drawing/2014/main" xmlns="" id="{3320D83B-DEE9-4EE4-AA05-3F8D97139BC9}"/>
              </a:ext>
            </a:extLst>
          </p:cNvPr>
          <p:cNvSpPr>
            <a:spLocks noGrp="1"/>
          </p:cNvSpPr>
          <p:nvPr>
            <p:ph idx="1"/>
          </p:nvPr>
        </p:nvSpPr>
        <p:spPr/>
        <p:txBody>
          <a:bodyPr/>
          <a:lstStyle/>
          <a:p>
            <a:r>
              <a:rPr lang="he-IL" dirty="0"/>
              <a:t>לפרוץ המרד היו מספר סיבות:</a:t>
            </a:r>
          </a:p>
          <a:p>
            <a:r>
              <a:rPr lang="he-IL" b="1" dirty="0"/>
              <a:t>העלייה החמישית</a:t>
            </a:r>
            <a:r>
              <a:rPr lang="he-IL" dirty="0"/>
              <a:t> שהחלה ב-1933 בעקבות עלייתו של היטלר לשלטון הייתה העלייה הגדולה ביותר. בתוך שש שנים הכפילה יישוב היהודי את עצמו. הערבים ראו מול עיניהם את רעיון המדינה היהודית הולך ומתממש.</a:t>
            </a:r>
          </a:p>
          <a:p>
            <a:r>
              <a:rPr lang="he-IL" b="1" dirty="0"/>
              <a:t>עצמאות למדינות הערביות</a:t>
            </a:r>
            <a:r>
              <a:rPr lang="he-IL" dirty="0"/>
              <a:t> במזרח התיכון גרמה לערביי ארץ ישראל לחשוש שהם יישארו ללא שום מדינה, והם קיוו לקבל מדינה עצמאית משלהם.</a:t>
            </a:r>
          </a:p>
          <a:p>
            <a:r>
              <a:rPr lang="he-IL" b="1" dirty="0"/>
              <a:t>המועצה המחוקקת</a:t>
            </a:r>
            <a:r>
              <a:rPr lang="he-IL" dirty="0"/>
              <a:t> על הקמתה הכריז הנציב </a:t>
            </a:r>
            <a:r>
              <a:rPr lang="he-IL" dirty="0" err="1"/>
              <a:t>ווקופ</a:t>
            </a:r>
            <a:r>
              <a:rPr lang="he-IL" dirty="0"/>
              <a:t> אמורה הייתה להיות זו שתקבע את המדיניות בא"י. הרכבה אמור היה להיות לפי הרכב האוכלוסייה, כלומר רוב ערבי. אלא שהמועצה בוטלה בעקבות לחץ יהודי, מה שהתסיס עוד יותר את הערבים.</a:t>
            </a:r>
            <a:endParaRPr lang="he-IL" b="1" dirty="0"/>
          </a:p>
        </p:txBody>
      </p:sp>
    </p:spTree>
    <p:extLst>
      <p:ext uri="{BB962C8B-B14F-4D97-AF65-F5344CB8AC3E}">
        <p14:creationId xmlns:p14="http://schemas.microsoft.com/office/powerpoint/2010/main" val="3556184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a:extLst>
              <a:ext uri="{FF2B5EF4-FFF2-40B4-BE49-F238E27FC236}">
                <a16:creationId xmlns:a16="http://schemas.microsoft.com/office/drawing/2014/main" xmlns="" id="{48C1B49A-977D-4B82-8A78-58BDC1A1AB22}"/>
              </a:ext>
            </a:extLst>
          </p:cNvPr>
          <p:cNvSpPr>
            <a:spLocks noGrp="1"/>
          </p:cNvSpPr>
          <p:nvPr>
            <p:ph idx="1"/>
          </p:nvPr>
        </p:nvSpPr>
        <p:spPr/>
        <p:txBody>
          <a:bodyPr/>
          <a:lstStyle/>
          <a:p>
            <a:r>
              <a:rPr lang="he-IL" b="1" dirty="0"/>
              <a:t>ההנהגה הבריטית נראתה חלשה </a:t>
            </a:r>
            <a:r>
              <a:rPr lang="he-IL" dirty="0"/>
              <a:t>אל מול הדיקטטורה של היטלר באותן שנים, והערבים האמינו ששיתוף פעולה עם הגרמנים יסייע להם. הבריטים, שידעו שהיהודים לעולם לא ישתפו פעולה עם הגרמנים, ניסו לפייס את הערבים.</a:t>
            </a:r>
          </a:p>
        </p:txBody>
      </p:sp>
    </p:spTree>
    <p:extLst>
      <p:ext uri="{BB962C8B-B14F-4D97-AF65-F5344CB8AC3E}">
        <p14:creationId xmlns:p14="http://schemas.microsoft.com/office/powerpoint/2010/main" val="39027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xmlns="" id="{0138D0C4-1FE4-4580-94C2-0B1CE347A9F7}"/>
              </a:ext>
            </a:extLst>
          </p:cNvPr>
          <p:cNvSpPr>
            <a:spLocks noGrp="1"/>
          </p:cNvSpPr>
          <p:nvPr>
            <p:ph type="title"/>
          </p:nvPr>
        </p:nvSpPr>
        <p:spPr/>
        <p:txBody>
          <a:bodyPr>
            <a:normAutofit/>
          </a:bodyPr>
          <a:lstStyle/>
          <a:p>
            <a:r>
              <a:rPr lang="he-IL" dirty="0"/>
              <a:t>המדיניות הבריטית כלפי הבית הלאומי היהודי</a:t>
            </a:r>
          </a:p>
        </p:txBody>
      </p:sp>
      <p:sp>
        <p:nvSpPr>
          <p:cNvPr id="7" name="מציין מיקום תוכן 6">
            <a:extLst>
              <a:ext uri="{FF2B5EF4-FFF2-40B4-BE49-F238E27FC236}">
                <a16:creationId xmlns:a16="http://schemas.microsoft.com/office/drawing/2014/main" xmlns="" id="{DD720F3F-D5C6-4EC1-9ABD-94E7DE25C6F6}"/>
              </a:ext>
            </a:extLst>
          </p:cNvPr>
          <p:cNvSpPr>
            <a:spLocks noGrp="1"/>
          </p:cNvSpPr>
          <p:nvPr>
            <p:ph idx="1"/>
          </p:nvPr>
        </p:nvSpPr>
        <p:spPr/>
        <p:txBody>
          <a:bodyPr/>
          <a:lstStyle/>
          <a:p>
            <a:r>
              <a:rPr lang="he-IL" dirty="0"/>
              <a:t>המנדט הבריטי התקבל בשמחה רבה בארץ ישראל ב-1920. שלוש שנים קודם פרסמה בריטניה את "הצהרת בלפור" שלמעשה הכירה בקשר, ובזכות, של עם ישראל על ארץ ישראל.</a:t>
            </a:r>
          </a:p>
          <a:p>
            <a:r>
              <a:rPr lang="he-IL" dirty="0"/>
              <a:t>בשל הצהרת בלפור קיבלה בריטניה למעשה את השליטה על ארץ ישראל והמנדט הבריטי היה תקווה גדולה אצל היהודים.</a:t>
            </a:r>
          </a:p>
          <a:p>
            <a:r>
              <a:rPr lang="he-IL" dirty="0"/>
              <a:t>הערבים התנגדו באופן אלים ופרוע נגד כל ביטוי של בריטניה למען היהודים, והפעילו לחץ כבד על בריטניה כנגד רצונה ליישם את הצהרת בלפור.</a:t>
            </a:r>
          </a:p>
        </p:txBody>
      </p:sp>
    </p:spTree>
    <p:extLst>
      <p:ext uri="{BB962C8B-B14F-4D97-AF65-F5344CB8AC3E}">
        <p14:creationId xmlns:p14="http://schemas.microsoft.com/office/powerpoint/2010/main" val="410023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3">
            <a:extLst>
              <a:ext uri="{FF2B5EF4-FFF2-40B4-BE49-F238E27FC236}">
                <a16:creationId xmlns:a16="http://schemas.microsoft.com/office/drawing/2014/main" xmlns="" id="{E29F9AD2-A339-43C1-8A5E-6B1B77A19904}"/>
              </a:ext>
            </a:extLst>
          </p:cNvPr>
          <p:cNvSpPr>
            <a:spLocks noGrp="1"/>
          </p:cNvSpPr>
          <p:nvPr>
            <p:ph idx="1"/>
          </p:nvPr>
        </p:nvSpPr>
        <p:spPr/>
        <p:txBody>
          <a:bodyPr/>
          <a:lstStyle/>
          <a:p>
            <a:r>
              <a:rPr lang="he-IL" dirty="0"/>
              <a:t>כל גל פרעות – בשנים 1921, 1929 ו-1936 – הוביל לשינוי המדיניות הבריטית, שהלכה ושחקה את ההצהרה הרשמית של בלפור. היה זה ביטוי לכניעתה של בריטניה לרצונותיהם של הערבים.</a:t>
            </a:r>
          </a:p>
          <a:p>
            <a:r>
              <a:rPr lang="he-IL" dirty="0"/>
              <a:t>המדיניות הבריטית הרשמית פורסמה ב"ספר הלבן". שלושת הספרים האלה (1922, 1930, 1939) הציגו נסיגה הולכת וגדלה של בריטניה מרעיון הבית הלאומי אותו אימצה בהכרזת בלפור </a:t>
            </a:r>
            <a:r>
              <a:rPr lang="he-IL" b="1" dirty="0"/>
              <a:t>ובשמו</a:t>
            </a:r>
            <a:r>
              <a:rPr lang="he-IL" dirty="0"/>
              <a:t> קיבלה את המנדט הבריטי.</a:t>
            </a:r>
          </a:p>
          <a:p>
            <a:r>
              <a:rPr lang="he-IL" dirty="0"/>
              <a:t>ככלל, המדיניות הבריטית עסקה בשלושה נושאים: עלייה, התיישבות ושטח. כשבכל פעם ננגסה עוד "חתיכה" בהצהרתה של בריטניה.</a:t>
            </a:r>
          </a:p>
        </p:txBody>
      </p:sp>
    </p:spTree>
    <p:extLst>
      <p:ext uri="{BB962C8B-B14F-4D97-AF65-F5344CB8AC3E}">
        <p14:creationId xmlns:p14="http://schemas.microsoft.com/office/powerpoint/2010/main" val="868267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a:extLst>
              <a:ext uri="{FF2B5EF4-FFF2-40B4-BE49-F238E27FC236}">
                <a16:creationId xmlns:a16="http://schemas.microsoft.com/office/drawing/2014/main" xmlns="" id="{92A384CB-6636-48B2-85A6-0CF7745EF257}"/>
              </a:ext>
            </a:extLst>
          </p:cNvPr>
          <p:cNvSpPr>
            <a:spLocks noGrp="1"/>
          </p:cNvSpPr>
          <p:nvPr>
            <p:ph idx="1"/>
          </p:nvPr>
        </p:nvSpPr>
        <p:spPr/>
        <p:txBody>
          <a:bodyPr/>
          <a:lstStyle/>
          <a:p>
            <a:r>
              <a:rPr lang="he-IL" dirty="0"/>
              <a:t>הספר הראשון פורסם בעקבות מאורעות תר"פ-תרפ"א ע"י צ'רצ'יל. הבריטים אמנם לא נסוגו מהבטחתם לבית לאומי, אך הם "הגדירו מחדש" את הרעיון של בית לאומי. העלייה הוגבלה בהתאם לתנאים הכלכליים בארץ</a:t>
            </a:r>
          </a:p>
          <a:p>
            <a:r>
              <a:rPr lang="he-IL" dirty="0"/>
              <a:t>הספר השני פורסם ע"י </a:t>
            </a:r>
            <a:r>
              <a:rPr lang="he-IL" dirty="0" err="1"/>
              <a:t>פאספילד</a:t>
            </a:r>
            <a:r>
              <a:rPr lang="he-IL" dirty="0"/>
              <a:t> בעקבות מאורעות תרפ"ט. בעקבות המאורעות הקימו הבריטים ועדת חקירה [ועדת שאו] שבאופן אירוני הצדיקה את הערבים שפרעו בשל מצוקתם על כך שהיהודים שומטים מידיהם את הפרנסה. </a:t>
            </a:r>
          </a:p>
          <a:p>
            <a:r>
              <a:rPr lang="he-IL" dirty="0"/>
              <a:t>בעקבות מחאה נרחבת על דוח ועדת שאו נשלח סימפסון כדי לבדוק את המצב של הקרקעות בארץ ומצא שאין מספיק שטחים לקליטת יהודים נוספים.</a:t>
            </a:r>
          </a:p>
        </p:txBody>
      </p:sp>
    </p:spTree>
    <p:extLst>
      <p:ext uri="{BB962C8B-B14F-4D97-AF65-F5344CB8AC3E}">
        <p14:creationId xmlns:p14="http://schemas.microsoft.com/office/powerpoint/2010/main" val="52696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a:extLst>
              <a:ext uri="{FF2B5EF4-FFF2-40B4-BE49-F238E27FC236}">
                <a16:creationId xmlns:a16="http://schemas.microsoft.com/office/drawing/2014/main" xmlns="" id="{DF724A21-6CD4-46B9-871B-B5D55AB1FD29}"/>
              </a:ext>
            </a:extLst>
          </p:cNvPr>
          <p:cNvSpPr>
            <a:spLocks noGrp="1"/>
          </p:cNvSpPr>
          <p:nvPr>
            <p:ph idx="1"/>
          </p:nvPr>
        </p:nvSpPr>
        <p:spPr/>
        <p:txBody>
          <a:bodyPr/>
          <a:lstStyle/>
          <a:p>
            <a:r>
              <a:rPr lang="he-IL" dirty="0"/>
              <a:t>הספר הלבן השני למעשה ביטל כמעט לגמרי את המחויבות של בריטניה לבית הלאומי היהודי ולרעיון הציוני. הספר השני חולל סערה גדולה מאוד, עורכי דין ואישי ציבור יהודים ובריטיים טענו כי למעשה הספר הלבן הזה אינו חוקי, כיוון שהוא סותר את כתב המנדט.</a:t>
            </a:r>
          </a:p>
          <a:p>
            <a:r>
              <a:rPr lang="he-IL" dirty="0"/>
              <a:t>הבריטים חזרו בהם ממדיניות הספר הלבן השני, עד פרוץ מאורעות תרצ"ו-תרצ"ט, אשר הפעם כוונו, כידוע, גם נגד הבריטים. עם זאת המשיכו הבריטים במדיניות של אשרות כניסה לא"י – הסרטיפיקטים.</a:t>
            </a:r>
          </a:p>
          <a:p>
            <a:r>
              <a:rPr lang="he-IL" dirty="0"/>
              <a:t>בעקבות המאורעות ב-1936, מנסים הבריטים למצוא פשרה בין היהודים לערבים. הם מכנסים ועדה בראשה עומד פיל אשר מציירת, לראשונה, גבולות של המדינה היהודית וגבולותיה של המדינה הערבית.</a:t>
            </a:r>
          </a:p>
        </p:txBody>
      </p:sp>
    </p:spTree>
    <p:extLst>
      <p:ext uri="{BB962C8B-B14F-4D97-AF65-F5344CB8AC3E}">
        <p14:creationId xmlns:p14="http://schemas.microsoft.com/office/powerpoint/2010/main" val="674595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a:extLst>
              <a:ext uri="{FF2B5EF4-FFF2-40B4-BE49-F238E27FC236}">
                <a16:creationId xmlns:a16="http://schemas.microsoft.com/office/drawing/2014/main" xmlns="" id="{5655C294-32D5-419B-BBCE-76F7420DA9AD}"/>
              </a:ext>
            </a:extLst>
          </p:cNvPr>
          <p:cNvSpPr>
            <a:spLocks noGrp="1"/>
          </p:cNvSpPr>
          <p:nvPr>
            <p:ph idx="1"/>
          </p:nvPr>
        </p:nvSpPr>
        <p:spPr>
          <a:xfrm>
            <a:off x="8326660" y="404664"/>
            <a:ext cx="3312368" cy="6252890"/>
          </a:xfrm>
        </p:spPr>
        <p:txBody>
          <a:bodyPr>
            <a:normAutofit lnSpcReduction="10000"/>
          </a:bodyPr>
          <a:lstStyle/>
          <a:p>
            <a:r>
              <a:rPr lang="he-IL" dirty="0"/>
              <a:t>למרות שליהודים הוענק רק שטח קטן מאוד, הם הסכימו בדרך זו או אחרת לפשרה. הערבים סירבו לחלוטין. </a:t>
            </a:r>
          </a:p>
          <a:p>
            <a:r>
              <a:rPr lang="he-IL" dirty="0"/>
              <a:t>ועדת פיל הגיעה למסקנה כי יש להקפיא כמעט לגמרי את התפתחות הבית הלאומי היהודי.</a:t>
            </a:r>
          </a:p>
        </p:txBody>
      </p:sp>
      <p:pic>
        <p:nvPicPr>
          <p:cNvPr id="1026" name="Picture 2" descr="×ª××¦××ª ×ª××× × ×¢×××¨ ××¢××ª ×¤××">
            <a:extLst>
              <a:ext uri="{FF2B5EF4-FFF2-40B4-BE49-F238E27FC236}">
                <a16:creationId xmlns:a16="http://schemas.microsoft.com/office/drawing/2014/main" xmlns="" id="{192F9A46-A4C0-4716-BB97-6FE36A60C5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796" y="548679"/>
            <a:ext cx="7488831" cy="59910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057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a:extLst>
              <a:ext uri="{FF2B5EF4-FFF2-40B4-BE49-F238E27FC236}">
                <a16:creationId xmlns:a16="http://schemas.microsoft.com/office/drawing/2014/main" xmlns="" id="{A5E38A2F-591C-4BF9-B526-060C985A3CC2}"/>
              </a:ext>
            </a:extLst>
          </p:cNvPr>
          <p:cNvSpPr>
            <a:spLocks noGrp="1"/>
          </p:cNvSpPr>
          <p:nvPr>
            <p:ph idx="1"/>
          </p:nvPr>
        </p:nvSpPr>
        <p:spPr/>
        <p:txBody>
          <a:bodyPr/>
          <a:lstStyle/>
          <a:p>
            <a:r>
              <a:rPr lang="he-IL" dirty="0"/>
              <a:t>בעקבות התנגדותם של הערבים לוועידת פיל, הוקמה עוד ועדה – ועדת </a:t>
            </a:r>
            <a:r>
              <a:rPr lang="he-IL" dirty="0" err="1"/>
              <a:t>וודהד</a:t>
            </a:r>
            <a:r>
              <a:rPr lang="he-IL" dirty="0"/>
              <a:t> ב-1938, שגם היא הציעה חלוקה נרחבת אף יותר לערבים – וגם כאן הערבים לא הסכימו. </a:t>
            </a:r>
          </a:p>
          <a:p>
            <a:r>
              <a:rPr lang="he-IL" dirty="0"/>
              <a:t>ב-1939 ניסו הבריטים לכנס את היהודים והערבים ל"ועדת השולחן העגול" במטרה להגיע לפשרה, אך הערבים סירבו לשבת ליד היהודים.</a:t>
            </a:r>
          </a:p>
          <a:p>
            <a:r>
              <a:rPr lang="he-IL" dirty="0"/>
              <a:t>מאחר שבאותו הזמן (1939) העולם כבר הבין שמלחמה עולמית קרובה מתמיד, העדיפה בריטניה להיכנע לדרישות הערביות על-פני הדרישות היהודיות, במקום לרסן את הערבים בכוח. </a:t>
            </a:r>
          </a:p>
          <a:p>
            <a:r>
              <a:rPr lang="he-IL" dirty="0"/>
              <a:t>בעקבות כל הוועדות הללו – פרסמה בריטניה ב-1939 את הספר הלבן השלישי.</a:t>
            </a:r>
          </a:p>
        </p:txBody>
      </p:sp>
    </p:spTree>
    <p:extLst>
      <p:ext uri="{BB962C8B-B14F-4D97-AF65-F5344CB8AC3E}">
        <p14:creationId xmlns:p14="http://schemas.microsoft.com/office/powerpoint/2010/main" val="139443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xmlns="" id="{BCFF1E77-846D-4475-8D5C-5A3369F48974}"/>
              </a:ext>
            </a:extLst>
          </p:cNvPr>
          <p:cNvSpPr>
            <a:spLocks noGrp="1"/>
          </p:cNvSpPr>
          <p:nvPr>
            <p:ph type="title"/>
          </p:nvPr>
        </p:nvSpPr>
        <p:spPr>
          <a:xfrm>
            <a:off x="1522411" y="980728"/>
            <a:ext cx="9144002" cy="2928936"/>
          </a:xfrm>
        </p:spPr>
        <p:txBody>
          <a:bodyPr/>
          <a:lstStyle/>
          <a:p>
            <a:pPr algn="ctr"/>
            <a:r>
              <a:rPr lang="he-IL" b="1" dirty="0"/>
              <a:t>א. הצהרת בלפור </a:t>
            </a:r>
            <a:br>
              <a:rPr lang="he-IL" b="1" dirty="0"/>
            </a:br>
            <a:r>
              <a:rPr lang="he-IL" b="1" dirty="0"/>
              <a:t>והמנדט הבריטי</a:t>
            </a:r>
          </a:p>
        </p:txBody>
      </p:sp>
    </p:spTree>
    <p:extLst>
      <p:ext uri="{BB962C8B-B14F-4D97-AF65-F5344CB8AC3E}">
        <p14:creationId xmlns:p14="http://schemas.microsoft.com/office/powerpoint/2010/main" val="2332806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a:extLst>
              <a:ext uri="{FF2B5EF4-FFF2-40B4-BE49-F238E27FC236}">
                <a16:creationId xmlns:a16="http://schemas.microsoft.com/office/drawing/2014/main" xmlns="" id="{01E7CCBD-572B-41CB-97C2-C885ECBA8341}"/>
              </a:ext>
            </a:extLst>
          </p:cNvPr>
          <p:cNvSpPr>
            <a:spLocks noGrp="1"/>
          </p:cNvSpPr>
          <p:nvPr>
            <p:ph idx="1"/>
          </p:nvPr>
        </p:nvSpPr>
        <p:spPr/>
        <p:txBody>
          <a:bodyPr/>
          <a:lstStyle/>
          <a:p>
            <a:r>
              <a:rPr lang="he-IL" dirty="0"/>
              <a:t>הספר הלבן השלישי היה החמור מכולם והוא למעשה היה נסיגה מוחלטת של כל התחייבויותיה של בריטניה. </a:t>
            </a:r>
          </a:p>
          <a:p>
            <a:r>
              <a:rPr lang="he-IL" dirty="0"/>
              <a:t>עפ"י הספר הלבן השלישי של </a:t>
            </a:r>
            <a:r>
              <a:rPr lang="he-IL" dirty="0" err="1"/>
              <a:t>מקדולנד</a:t>
            </a:r>
            <a:r>
              <a:rPr lang="he-IL" dirty="0"/>
              <a:t> – חל איסור לרכישת אדמות ע"י יהודים, כלומר – אסור ליהודים להתיישב ביישובים חדשים.</a:t>
            </a:r>
          </a:p>
          <a:p>
            <a:r>
              <a:rPr lang="he-IL" dirty="0"/>
              <a:t>נאסרה העלייה כמעט לגמרי אלא רק באישור מיוחד (סרטיפיקט) והיא הוגבלה ל-75,000 לחמש השנים הבאות.</a:t>
            </a:r>
          </a:p>
          <a:p>
            <a:endParaRPr lang="he-IL" dirty="0"/>
          </a:p>
        </p:txBody>
      </p:sp>
    </p:spTree>
    <p:extLst>
      <p:ext uri="{BB962C8B-B14F-4D97-AF65-F5344CB8AC3E}">
        <p14:creationId xmlns:p14="http://schemas.microsoft.com/office/powerpoint/2010/main" val="3603607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מציין מיקום תוכן 2">
            <a:extLst>
              <a:ext uri="{FF2B5EF4-FFF2-40B4-BE49-F238E27FC236}">
                <a16:creationId xmlns:a16="http://schemas.microsoft.com/office/drawing/2014/main" xmlns="" id="{94E1914F-5AE2-452B-987F-47B165719AFB}"/>
              </a:ext>
            </a:extLst>
          </p:cNvPr>
          <p:cNvGraphicFramePr>
            <a:graphicFrameLocks noGrp="1"/>
          </p:cNvGraphicFramePr>
          <p:nvPr>
            <p:ph idx="1"/>
            <p:extLst>
              <p:ext uri="{D42A27DB-BD31-4B8C-83A1-F6EECF244321}">
                <p14:modId xmlns:p14="http://schemas.microsoft.com/office/powerpoint/2010/main" val="2733382568"/>
              </p:ext>
            </p:extLst>
          </p:nvPr>
        </p:nvGraphicFramePr>
        <p:xfrm>
          <a:off x="600074" y="404813"/>
          <a:ext cx="11039476" cy="3754120"/>
        </p:xfrm>
        <a:graphic>
          <a:graphicData uri="http://schemas.openxmlformats.org/drawingml/2006/table">
            <a:tbl>
              <a:tblPr rtl="1" firstRow="1" bandRow="1">
                <a:tableStyleId>{D7AC3CCA-C797-4891-BE02-D94E43425B78}</a:tableStyleId>
              </a:tblPr>
              <a:tblGrid>
                <a:gridCol w="1629854">
                  <a:extLst>
                    <a:ext uri="{9D8B030D-6E8A-4147-A177-3AD203B41FA5}">
                      <a16:colId xmlns:a16="http://schemas.microsoft.com/office/drawing/2014/main" xmlns="" val="1421762152"/>
                    </a:ext>
                  </a:extLst>
                </a:gridCol>
                <a:gridCol w="2847580">
                  <a:extLst>
                    <a:ext uri="{9D8B030D-6E8A-4147-A177-3AD203B41FA5}">
                      <a16:colId xmlns:a16="http://schemas.microsoft.com/office/drawing/2014/main" xmlns="" val="1669196926"/>
                    </a:ext>
                  </a:extLst>
                </a:gridCol>
                <a:gridCol w="3206322">
                  <a:extLst>
                    <a:ext uri="{9D8B030D-6E8A-4147-A177-3AD203B41FA5}">
                      <a16:colId xmlns:a16="http://schemas.microsoft.com/office/drawing/2014/main" xmlns="" val="3595834693"/>
                    </a:ext>
                  </a:extLst>
                </a:gridCol>
                <a:gridCol w="3355720">
                  <a:extLst>
                    <a:ext uri="{9D8B030D-6E8A-4147-A177-3AD203B41FA5}">
                      <a16:colId xmlns:a16="http://schemas.microsoft.com/office/drawing/2014/main" xmlns="" val="1300016693"/>
                    </a:ext>
                  </a:extLst>
                </a:gridCol>
              </a:tblGrid>
              <a:tr h="370840">
                <a:tc>
                  <a:txBody>
                    <a:bodyPr/>
                    <a:lstStyle/>
                    <a:p>
                      <a:pPr rtl="1"/>
                      <a:endParaRPr lang="he-IL" dirty="0"/>
                    </a:p>
                  </a:txBody>
                  <a:tcPr/>
                </a:tc>
                <a:tc>
                  <a:txBody>
                    <a:bodyPr/>
                    <a:lstStyle/>
                    <a:p>
                      <a:pPr algn="ctr" rtl="1"/>
                      <a:r>
                        <a:rPr lang="he-IL" dirty="0"/>
                        <a:t>הספר הלבן הראשון</a:t>
                      </a:r>
                    </a:p>
                  </a:txBody>
                  <a:tcPr/>
                </a:tc>
                <a:tc>
                  <a:txBody>
                    <a:bodyPr/>
                    <a:lstStyle/>
                    <a:p>
                      <a:pPr algn="ctr" rtl="1"/>
                      <a:r>
                        <a:rPr lang="he-IL" dirty="0"/>
                        <a:t>הספר הלבן השני</a:t>
                      </a:r>
                    </a:p>
                  </a:txBody>
                  <a:tcPr/>
                </a:tc>
                <a:tc>
                  <a:txBody>
                    <a:bodyPr/>
                    <a:lstStyle/>
                    <a:p>
                      <a:pPr algn="ctr" rtl="1"/>
                      <a:r>
                        <a:rPr lang="he-IL" dirty="0"/>
                        <a:t>הספר הלבן השלישי</a:t>
                      </a:r>
                    </a:p>
                  </a:txBody>
                  <a:tcPr/>
                </a:tc>
                <a:extLst>
                  <a:ext uri="{0D108BD9-81ED-4DB2-BD59-A6C34878D82A}">
                    <a16:rowId xmlns:a16="http://schemas.microsoft.com/office/drawing/2014/main" xmlns="" val="561287680"/>
                  </a:ext>
                </a:extLst>
              </a:tr>
              <a:tr h="370840">
                <a:tc>
                  <a:txBody>
                    <a:bodyPr/>
                    <a:lstStyle/>
                    <a:p>
                      <a:pPr algn="ctr" rtl="1"/>
                      <a:r>
                        <a:rPr lang="he-IL" b="1" dirty="0"/>
                        <a:t>שם</a:t>
                      </a:r>
                    </a:p>
                  </a:txBody>
                  <a:tcPr/>
                </a:tc>
                <a:tc>
                  <a:txBody>
                    <a:bodyPr/>
                    <a:lstStyle/>
                    <a:p>
                      <a:pPr algn="ctr" rtl="1"/>
                      <a:r>
                        <a:rPr lang="he-IL" i="1" dirty="0"/>
                        <a:t>ע"ש </a:t>
                      </a:r>
                      <a:r>
                        <a:rPr lang="he-IL" i="1" dirty="0" err="1"/>
                        <a:t>צר'צ'יל</a:t>
                      </a:r>
                      <a:r>
                        <a:rPr lang="he-IL" i="1" dirty="0"/>
                        <a:t>, בעקבות מאורעות תר"פ/תרפ"א</a:t>
                      </a:r>
                    </a:p>
                  </a:txBody>
                  <a:tcPr/>
                </a:tc>
                <a:tc>
                  <a:txBody>
                    <a:bodyPr/>
                    <a:lstStyle/>
                    <a:p>
                      <a:pPr algn="ctr" rtl="1"/>
                      <a:r>
                        <a:rPr lang="he-IL" i="1" dirty="0"/>
                        <a:t>ע"ש </a:t>
                      </a:r>
                      <a:r>
                        <a:rPr lang="he-IL" i="1" dirty="0" err="1"/>
                        <a:t>פאספילד</a:t>
                      </a:r>
                      <a:r>
                        <a:rPr lang="he-IL" i="1" dirty="0"/>
                        <a:t>, בעקבות מאורעות תרפ"ט</a:t>
                      </a:r>
                    </a:p>
                  </a:txBody>
                  <a:tcPr/>
                </a:tc>
                <a:tc>
                  <a:txBody>
                    <a:bodyPr/>
                    <a:lstStyle/>
                    <a:p>
                      <a:pPr algn="ctr" rtl="1"/>
                      <a:r>
                        <a:rPr lang="he-IL" i="1" dirty="0"/>
                        <a:t>ע"ש </a:t>
                      </a:r>
                      <a:r>
                        <a:rPr lang="he-IL" i="1" dirty="0" err="1"/>
                        <a:t>מקדולנד</a:t>
                      </a:r>
                      <a:r>
                        <a:rPr lang="he-IL" i="1" dirty="0"/>
                        <a:t>, בעקבות המרד הערבי / מאורעות תרצ"ו-ט</a:t>
                      </a:r>
                    </a:p>
                  </a:txBody>
                  <a:tcPr/>
                </a:tc>
                <a:extLst>
                  <a:ext uri="{0D108BD9-81ED-4DB2-BD59-A6C34878D82A}">
                    <a16:rowId xmlns:a16="http://schemas.microsoft.com/office/drawing/2014/main" xmlns="" val="1083798897"/>
                  </a:ext>
                </a:extLst>
              </a:tr>
              <a:tr h="370840">
                <a:tc>
                  <a:txBody>
                    <a:bodyPr/>
                    <a:lstStyle/>
                    <a:p>
                      <a:pPr algn="ctr" rtl="1"/>
                      <a:r>
                        <a:rPr lang="he-IL" b="1" dirty="0"/>
                        <a:t>עלייה</a:t>
                      </a:r>
                    </a:p>
                  </a:txBody>
                  <a:tcPr/>
                </a:tc>
                <a:tc>
                  <a:txBody>
                    <a:bodyPr/>
                    <a:lstStyle/>
                    <a:p>
                      <a:pPr rtl="1"/>
                      <a:r>
                        <a:rPr lang="he-IL" dirty="0"/>
                        <a:t>הגבלת העלייה "עפ"י כושר הקליטה הכלכלי" של היהודים בא"י</a:t>
                      </a:r>
                    </a:p>
                  </a:txBody>
                  <a:tcPr/>
                </a:tc>
                <a:tc>
                  <a:txBody>
                    <a:bodyPr/>
                    <a:lstStyle/>
                    <a:p>
                      <a:pPr rtl="1"/>
                      <a:r>
                        <a:rPr lang="he-IL" dirty="0"/>
                        <a:t>הגבלת העלייה "עפ"י כושר הקליטה הכלכלי" של </a:t>
                      </a:r>
                      <a:r>
                        <a:rPr lang="he-IL" b="1" dirty="0"/>
                        <a:t>כלל התושבים בא"י</a:t>
                      </a:r>
                      <a:r>
                        <a:rPr lang="he-IL" b="0" dirty="0"/>
                        <a:t>.</a:t>
                      </a:r>
                      <a:endParaRPr lang="he-IL" dirty="0"/>
                    </a:p>
                  </a:txBody>
                  <a:tcPr/>
                </a:tc>
                <a:tc>
                  <a:txBody>
                    <a:bodyPr/>
                    <a:lstStyle/>
                    <a:p>
                      <a:pPr rtl="1"/>
                      <a:r>
                        <a:rPr lang="he-IL" dirty="0"/>
                        <a:t>צמצום מוחלט של העלייה היהודית לארץ ישראל והגבלתה ל-75000 בחמש השנים הקרובות.</a:t>
                      </a:r>
                    </a:p>
                  </a:txBody>
                  <a:tcPr/>
                </a:tc>
                <a:extLst>
                  <a:ext uri="{0D108BD9-81ED-4DB2-BD59-A6C34878D82A}">
                    <a16:rowId xmlns:a16="http://schemas.microsoft.com/office/drawing/2014/main" xmlns="" val="3108355008"/>
                  </a:ext>
                </a:extLst>
              </a:tr>
              <a:tr h="370840">
                <a:tc>
                  <a:txBody>
                    <a:bodyPr/>
                    <a:lstStyle/>
                    <a:p>
                      <a:pPr algn="ctr" rtl="1"/>
                      <a:r>
                        <a:rPr lang="he-IL" b="1" dirty="0"/>
                        <a:t>התיישבות</a:t>
                      </a:r>
                    </a:p>
                  </a:txBody>
                  <a:tcPr/>
                </a:tc>
                <a:tc>
                  <a:txBody>
                    <a:bodyPr/>
                    <a:lstStyle/>
                    <a:p>
                      <a:pPr rtl="1"/>
                      <a:r>
                        <a:rPr lang="he-IL" dirty="0"/>
                        <a:t>מצמצם במעט את אישורי הרכישה של אדמות ע"י יהודים.</a:t>
                      </a:r>
                    </a:p>
                  </a:txBody>
                  <a:tcPr/>
                </a:tc>
                <a:tc>
                  <a:txBody>
                    <a:bodyPr/>
                    <a:lstStyle/>
                    <a:p>
                      <a:pPr rtl="1"/>
                      <a:r>
                        <a:rPr lang="he-IL" dirty="0"/>
                        <a:t>המשך צמצום אישורי רכישה של אדמות עד כדי צמצום מוחלט.</a:t>
                      </a:r>
                    </a:p>
                  </a:txBody>
                  <a:tcPr/>
                </a:tc>
                <a:tc>
                  <a:txBody>
                    <a:bodyPr/>
                    <a:lstStyle/>
                    <a:p>
                      <a:pPr rtl="1"/>
                      <a:r>
                        <a:rPr lang="he-IL" dirty="0"/>
                        <a:t>נאסרה רכישת אדמות ע"י יהודים באופן מוחלט</a:t>
                      </a:r>
                    </a:p>
                  </a:txBody>
                  <a:tcPr/>
                </a:tc>
                <a:extLst>
                  <a:ext uri="{0D108BD9-81ED-4DB2-BD59-A6C34878D82A}">
                    <a16:rowId xmlns:a16="http://schemas.microsoft.com/office/drawing/2014/main" xmlns="" val="908837369"/>
                  </a:ext>
                </a:extLst>
              </a:tr>
              <a:tr h="370840">
                <a:tc>
                  <a:txBody>
                    <a:bodyPr/>
                    <a:lstStyle/>
                    <a:p>
                      <a:pPr algn="ctr" rtl="1"/>
                      <a:r>
                        <a:rPr lang="he-IL" b="1" dirty="0"/>
                        <a:t>שטח</a:t>
                      </a:r>
                    </a:p>
                  </a:txBody>
                  <a:tcPr/>
                </a:tc>
                <a:tc>
                  <a:txBody>
                    <a:bodyPr/>
                    <a:lstStyle/>
                    <a:p>
                      <a:pPr rtl="1"/>
                      <a:r>
                        <a:rPr lang="he-IL" dirty="0"/>
                        <a:t>הגדיר מחדש את המושג "בית לאומי" כשהכוונה היא רק על חלק מארץ ישראל</a:t>
                      </a:r>
                    </a:p>
                  </a:txBody>
                  <a:tcPr/>
                </a:tc>
                <a:tc>
                  <a:txBody>
                    <a:bodyPr/>
                    <a:lstStyle/>
                    <a:p>
                      <a:pPr rtl="1"/>
                      <a:r>
                        <a:rPr lang="he-IL" dirty="0"/>
                        <a:t>לא עסק בנושא השטח, אבל הטענה שנשמעה היא כי אין מקום מספיק לשני העמים.</a:t>
                      </a:r>
                    </a:p>
                  </a:txBody>
                  <a:tcPr/>
                </a:tc>
                <a:tc>
                  <a:txBody>
                    <a:bodyPr/>
                    <a:lstStyle/>
                    <a:p>
                      <a:pPr rtl="1"/>
                      <a:r>
                        <a:rPr lang="he-IL" dirty="0"/>
                        <a:t>ועדת פיל צמצמה את השטח של המדינה היהודית שתקום והרחיבה את שטח המדינה הערבית. </a:t>
                      </a:r>
                    </a:p>
                  </a:txBody>
                  <a:tcPr/>
                </a:tc>
                <a:extLst>
                  <a:ext uri="{0D108BD9-81ED-4DB2-BD59-A6C34878D82A}">
                    <a16:rowId xmlns:a16="http://schemas.microsoft.com/office/drawing/2014/main" xmlns="" val="2983201111"/>
                  </a:ext>
                </a:extLst>
              </a:tr>
            </a:tbl>
          </a:graphicData>
        </a:graphic>
      </p:graphicFrame>
    </p:spTree>
    <p:extLst>
      <p:ext uri="{BB962C8B-B14F-4D97-AF65-F5344CB8AC3E}">
        <p14:creationId xmlns:p14="http://schemas.microsoft.com/office/powerpoint/2010/main" val="4191136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AA54BBFF-5302-46BD-996F-429D297EBA23}"/>
              </a:ext>
            </a:extLst>
          </p:cNvPr>
          <p:cNvSpPr>
            <a:spLocks noGrp="1"/>
          </p:cNvSpPr>
          <p:nvPr>
            <p:ph type="title"/>
          </p:nvPr>
        </p:nvSpPr>
        <p:spPr/>
        <p:txBody>
          <a:bodyPr/>
          <a:lstStyle/>
          <a:p>
            <a:endParaRPr lang="he-IL"/>
          </a:p>
        </p:txBody>
      </p:sp>
      <p:pic>
        <p:nvPicPr>
          <p:cNvPr id="6" name="מציין מיקום של תמונה 5">
            <a:extLst>
              <a:ext uri="{FF2B5EF4-FFF2-40B4-BE49-F238E27FC236}">
                <a16:creationId xmlns:a16="http://schemas.microsoft.com/office/drawing/2014/main" xmlns="" id="{D051C3CE-DD6B-416A-A560-6001AD463152}"/>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87" b="287"/>
          <a:stretch>
            <a:fillRect/>
          </a:stretch>
        </p:blipFill>
        <p:spPr/>
      </p:pic>
      <p:pic>
        <p:nvPicPr>
          <p:cNvPr id="7170" name="Picture 2">
            <a:extLst>
              <a:ext uri="{FF2B5EF4-FFF2-40B4-BE49-F238E27FC236}">
                <a16:creationId xmlns:a16="http://schemas.microsoft.com/office/drawing/2014/main" xmlns="" id="{4B698C28-FB7B-4EE5-8736-5E2BAF31EC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5768" y="4509408"/>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17759FAF-D8C9-4C1D-BC67-59A31D9398DF}"/>
              </a:ext>
            </a:extLst>
          </p:cNvPr>
          <p:cNvSpPr txBox="1"/>
          <p:nvPr/>
        </p:nvSpPr>
        <p:spPr>
          <a:xfrm>
            <a:off x="10463707" y="2842375"/>
            <a:ext cx="1595548" cy="1200329"/>
          </a:xfrm>
          <a:prstGeom prst="rect">
            <a:avLst/>
          </a:prstGeom>
          <a:noFill/>
        </p:spPr>
        <p:txBody>
          <a:bodyPr wrap="square" rtlCol="1">
            <a:spAutoFit/>
          </a:bodyPr>
          <a:lstStyle/>
          <a:p>
            <a:r>
              <a:rPr lang="he-IL" dirty="0" err="1"/>
              <a:t>הרבט</a:t>
            </a:r>
            <a:r>
              <a:rPr lang="he-IL" dirty="0"/>
              <a:t> סמואל, הספר הלבן ותכנית החלוקה</a:t>
            </a:r>
          </a:p>
        </p:txBody>
      </p:sp>
      <p:sp>
        <p:nvSpPr>
          <p:cNvPr id="7" name="מציין מיקום תוכן 6">
            <a:extLst>
              <a:ext uri="{FF2B5EF4-FFF2-40B4-BE49-F238E27FC236}">
                <a16:creationId xmlns:a16="http://schemas.microsoft.com/office/drawing/2014/main" xmlns="" id="{3C62A48F-8E3F-4360-9C26-ED70D85A9262}"/>
              </a:ext>
            </a:extLst>
          </p:cNvPr>
          <p:cNvSpPr>
            <a:spLocks noGrp="1"/>
          </p:cNvSpPr>
          <p:nvPr>
            <p:ph idx="1"/>
          </p:nvPr>
        </p:nvSpPr>
        <p:spPr/>
        <p:txBody>
          <a:bodyPr/>
          <a:lstStyle/>
          <a:p>
            <a:endParaRPr lang="he-IL"/>
          </a:p>
        </p:txBody>
      </p:sp>
    </p:spTree>
    <p:extLst>
      <p:ext uri="{BB962C8B-B14F-4D97-AF65-F5344CB8AC3E}">
        <p14:creationId xmlns:p14="http://schemas.microsoft.com/office/powerpoint/2010/main" val="266481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xmlns="" id="{8321C06E-DCBC-4F8F-9207-F386D63C23AD}"/>
              </a:ext>
            </a:extLst>
          </p:cNvPr>
          <p:cNvSpPr>
            <a:spLocks noGrp="1"/>
          </p:cNvSpPr>
          <p:nvPr>
            <p:ph type="title"/>
          </p:nvPr>
        </p:nvSpPr>
        <p:spPr/>
        <p:txBody>
          <a:bodyPr/>
          <a:lstStyle/>
          <a:p>
            <a:r>
              <a:rPr lang="he-IL" dirty="0"/>
              <a:t>ועדת פיל, 1936</a:t>
            </a:r>
          </a:p>
        </p:txBody>
      </p:sp>
      <p:sp>
        <p:nvSpPr>
          <p:cNvPr id="4" name="מציין מיקום תוכן 3">
            <a:extLst>
              <a:ext uri="{FF2B5EF4-FFF2-40B4-BE49-F238E27FC236}">
                <a16:creationId xmlns:a16="http://schemas.microsoft.com/office/drawing/2014/main" xmlns="" id="{6F382A20-4B9E-4F97-A1BD-571CE7FC9FC9}"/>
              </a:ext>
            </a:extLst>
          </p:cNvPr>
          <p:cNvSpPr>
            <a:spLocks noGrp="1"/>
          </p:cNvSpPr>
          <p:nvPr>
            <p:ph idx="1"/>
          </p:nvPr>
        </p:nvSpPr>
        <p:spPr/>
        <p:txBody>
          <a:bodyPr>
            <a:noAutofit/>
          </a:bodyPr>
          <a:lstStyle/>
          <a:p>
            <a:r>
              <a:rPr lang="he-IL" dirty="0"/>
              <a:t>בתום השביתה הערבית בתחילת המרד (1936), הגיעה לארץ ועדת חקירה שמטרתה הייתה לשמוע את הצדדים ולקבל החלטה לגבי המשך המדיניות הבריטית באזור.</a:t>
            </a:r>
          </a:p>
          <a:p>
            <a:r>
              <a:rPr lang="he-IL" dirty="0"/>
              <a:t>הוועדה שמעה את הבריטים, היהודים והערבים והגישה מסקנותיה:</a:t>
            </a:r>
          </a:p>
          <a:p>
            <a:pPr lvl="1"/>
            <a:r>
              <a:rPr lang="he-IL" dirty="0"/>
              <a:t> שתי הקהילות היהודית והערבית דורשות בית לאומי והדבר מתנגש זה בזה. </a:t>
            </a:r>
          </a:p>
          <a:p>
            <a:pPr lvl="1"/>
            <a:r>
              <a:rPr lang="he-IL" dirty="0"/>
              <a:t>המנדט הבריטי מחריף את האיבה בין הצדדים ולכן המנדט הבריטי אינו בר-ביצוע.</a:t>
            </a:r>
          </a:p>
          <a:p>
            <a:endParaRPr lang="he-IL" dirty="0"/>
          </a:p>
          <a:p>
            <a:endParaRPr lang="he-IL" dirty="0"/>
          </a:p>
        </p:txBody>
      </p:sp>
    </p:spTree>
    <p:extLst>
      <p:ext uri="{BB962C8B-B14F-4D97-AF65-F5344CB8AC3E}">
        <p14:creationId xmlns:p14="http://schemas.microsoft.com/office/powerpoint/2010/main" val="1837238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ציין מיקום תוכן 5">
            <a:extLst>
              <a:ext uri="{FF2B5EF4-FFF2-40B4-BE49-F238E27FC236}">
                <a16:creationId xmlns:a16="http://schemas.microsoft.com/office/drawing/2014/main" xmlns="" id="{80D9B498-D950-414A-AC11-FD6F2AAD265D}"/>
              </a:ext>
            </a:extLst>
          </p:cNvPr>
          <p:cNvSpPr>
            <a:spLocks noGrp="1"/>
          </p:cNvSpPr>
          <p:nvPr>
            <p:ph idx="1"/>
          </p:nvPr>
        </p:nvSpPr>
        <p:spPr/>
        <p:txBody>
          <a:bodyPr/>
          <a:lstStyle/>
          <a:p>
            <a:r>
              <a:rPr lang="he-IL" dirty="0"/>
              <a:t> המלצות הוועדה היו: </a:t>
            </a:r>
          </a:p>
          <a:p>
            <a:pPr lvl="1"/>
            <a:r>
              <a:rPr lang="he-IL" dirty="0"/>
              <a:t>סיום המנדט הבריטי וחלוקת ארץ ישראל לשתי מדינות – ערבית ויהודית (תכנית החלוקה הראשונה). השטח היהודי יכלול 20% מא"י, השטח הערבי יכלול 75% מהשטח והמובלעת הבריטית תכלול 5%. </a:t>
            </a:r>
          </a:p>
          <a:p>
            <a:pPr lvl="1"/>
            <a:r>
              <a:rPr lang="he-IL" dirty="0"/>
              <a:t>הכרה בעיקרון של חילופי אוכלוסין בין המדינה הערבית ליהודית.</a:t>
            </a:r>
          </a:p>
          <a:p>
            <a:endParaRPr lang="he-IL" dirty="0"/>
          </a:p>
        </p:txBody>
      </p:sp>
    </p:spTree>
    <p:extLst>
      <p:ext uri="{BB962C8B-B14F-4D97-AF65-F5344CB8AC3E}">
        <p14:creationId xmlns:p14="http://schemas.microsoft.com/office/powerpoint/2010/main" val="4049112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lib.cet.ac.il/storage/items/2400_2499/0000002472/0000002472_L.gif">
            <a:extLst>
              <a:ext uri="{FF2B5EF4-FFF2-40B4-BE49-F238E27FC236}">
                <a16:creationId xmlns:a16="http://schemas.microsoft.com/office/drawing/2014/main" xmlns="" id="{FF02D73B-B712-4DB9-8889-D49F11A32E14}"/>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77988" y="578781"/>
            <a:ext cx="7380820" cy="590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212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a:extLst>
              <a:ext uri="{FF2B5EF4-FFF2-40B4-BE49-F238E27FC236}">
                <a16:creationId xmlns:a16="http://schemas.microsoft.com/office/drawing/2014/main" xmlns="" id="{6DB90D2E-A1DF-475C-91A5-B702D33FBA37}"/>
              </a:ext>
            </a:extLst>
          </p:cNvPr>
          <p:cNvSpPr>
            <a:spLocks noGrp="1"/>
          </p:cNvSpPr>
          <p:nvPr>
            <p:ph idx="1"/>
          </p:nvPr>
        </p:nvSpPr>
        <p:spPr/>
        <p:txBody>
          <a:bodyPr>
            <a:normAutofit/>
          </a:bodyPr>
          <a:lstStyle/>
          <a:p>
            <a:pPr marL="45720" indent="0">
              <a:buNone/>
            </a:pPr>
            <a:r>
              <a:rPr lang="he-IL" b="1" u="sng" dirty="0"/>
              <a:t>חילוקי הדעות בעקבות הוועדה</a:t>
            </a:r>
          </a:p>
          <a:p>
            <a:r>
              <a:rPr lang="he-IL" dirty="0"/>
              <a:t>הערבים דחו באופן מוחלט את הצעת החלוקה של ועדת פיל. </a:t>
            </a:r>
          </a:p>
          <a:p>
            <a:r>
              <a:rPr lang="he-IL" dirty="0"/>
              <a:t>בקרב היהודים התפתחו חילוקי דעות, האם לקבל את הצעת החלוקה של פיל או לדחות אותה.</a:t>
            </a:r>
          </a:p>
          <a:p>
            <a:r>
              <a:rPr lang="he-IL" dirty="0"/>
              <a:t>אנשי בן גוריון וההגנה </a:t>
            </a:r>
            <a:r>
              <a:rPr lang="he-IL" b="1" dirty="0"/>
              <a:t>חשבו שצריך לקבל את הצעת החלוקה</a:t>
            </a:r>
            <a:r>
              <a:rPr lang="he-IL" dirty="0"/>
              <a:t> כיוון שהקמת מדינה עפ"י ההצעה תאפשר קליטה והתיישבות ללא הגבלות.</a:t>
            </a:r>
          </a:p>
          <a:p>
            <a:r>
              <a:rPr lang="he-IL" dirty="0"/>
              <a:t>קבלת ההצעה תאפשר הצלה מיידית של יהודים בגולה.</a:t>
            </a:r>
          </a:p>
          <a:p>
            <a:endParaRPr lang="he-IL" dirty="0"/>
          </a:p>
        </p:txBody>
      </p:sp>
    </p:spTree>
    <p:extLst>
      <p:ext uri="{BB962C8B-B14F-4D97-AF65-F5344CB8AC3E}">
        <p14:creationId xmlns:p14="http://schemas.microsoft.com/office/powerpoint/2010/main" val="3516369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a:extLst>
              <a:ext uri="{FF2B5EF4-FFF2-40B4-BE49-F238E27FC236}">
                <a16:creationId xmlns:a16="http://schemas.microsoft.com/office/drawing/2014/main" xmlns="" id="{ACD1EB33-7A5A-4CFD-94EE-AC1CE5027A66}"/>
              </a:ext>
            </a:extLst>
          </p:cNvPr>
          <p:cNvSpPr>
            <a:spLocks noGrp="1"/>
          </p:cNvSpPr>
          <p:nvPr>
            <p:ph idx="1"/>
          </p:nvPr>
        </p:nvSpPr>
        <p:spPr/>
        <p:txBody>
          <a:bodyPr/>
          <a:lstStyle/>
          <a:p>
            <a:r>
              <a:rPr lang="he-IL" b="1" dirty="0"/>
              <a:t>אנשי האצ"ל התנגדו להצעה </a:t>
            </a:r>
            <a:r>
              <a:rPr lang="he-IL" dirty="0"/>
              <a:t>וטענו שזה הפרה של הצהרת בלפור, שהתכנית אינה מאפשרת הגנה בטחונית, קבלת התכנית תהיה הודאה שאין לנו חלק בשאר א"י, ההצעה לא מאפשרת חיים של מיליוני יהודים ברווחה.</a:t>
            </a:r>
          </a:p>
        </p:txBody>
      </p:sp>
    </p:spTree>
    <p:extLst>
      <p:ext uri="{BB962C8B-B14F-4D97-AF65-F5344CB8AC3E}">
        <p14:creationId xmlns:p14="http://schemas.microsoft.com/office/powerpoint/2010/main" val="3168873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AA54BBFF-5302-46BD-996F-429D297EBA23}"/>
              </a:ext>
            </a:extLst>
          </p:cNvPr>
          <p:cNvSpPr>
            <a:spLocks noGrp="1"/>
          </p:cNvSpPr>
          <p:nvPr>
            <p:ph type="title"/>
          </p:nvPr>
        </p:nvSpPr>
        <p:spPr/>
        <p:txBody>
          <a:bodyPr/>
          <a:lstStyle/>
          <a:p>
            <a:endParaRPr lang="he-IL"/>
          </a:p>
        </p:txBody>
      </p:sp>
      <p:pic>
        <p:nvPicPr>
          <p:cNvPr id="6" name="מציין מיקום של תמונה 5">
            <a:extLst>
              <a:ext uri="{FF2B5EF4-FFF2-40B4-BE49-F238E27FC236}">
                <a16:creationId xmlns:a16="http://schemas.microsoft.com/office/drawing/2014/main" xmlns="" id="{D051C3CE-DD6B-416A-A560-6001AD463152}"/>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87" b="287"/>
          <a:stretch>
            <a:fillRect/>
          </a:stretch>
        </p:blipFill>
        <p:spPr/>
      </p:pic>
      <p:pic>
        <p:nvPicPr>
          <p:cNvPr id="6146" name="Picture 2">
            <a:extLst>
              <a:ext uri="{FF2B5EF4-FFF2-40B4-BE49-F238E27FC236}">
                <a16:creationId xmlns:a16="http://schemas.microsoft.com/office/drawing/2014/main" xmlns="" id="{FE502E0B-8955-4F23-9F8E-36404CDE8A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2304" y="4741184"/>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D3514053-4964-46C0-B418-342781FD2BA2}"/>
              </a:ext>
            </a:extLst>
          </p:cNvPr>
          <p:cNvSpPr txBox="1"/>
          <p:nvPr/>
        </p:nvSpPr>
        <p:spPr>
          <a:xfrm>
            <a:off x="10560014" y="3473306"/>
            <a:ext cx="1007007" cy="369332"/>
          </a:xfrm>
          <a:prstGeom prst="rect">
            <a:avLst/>
          </a:prstGeom>
          <a:noFill/>
        </p:spPr>
        <p:txBody>
          <a:bodyPr wrap="none" rtlCol="1">
            <a:spAutoFit/>
          </a:bodyPr>
          <a:lstStyle/>
          <a:p>
            <a:r>
              <a:rPr lang="he-IL" dirty="0"/>
              <a:t>ועדת פיל</a:t>
            </a:r>
          </a:p>
        </p:txBody>
      </p:sp>
      <p:sp>
        <p:nvSpPr>
          <p:cNvPr id="7" name="מציין מיקום תוכן 6">
            <a:extLst>
              <a:ext uri="{FF2B5EF4-FFF2-40B4-BE49-F238E27FC236}">
                <a16:creationId xmlns:a16="http://schemas.microsoft.com/office/drawing/2014/main" xmlns="" id="{D8CA0021-2557-4B79-9111-40688AD5A65F}"/>
              </a:ext>
            </a:extLst>
          </p:cNvPr>
          <p:cNvSpPr>
            <a:spLocks noGrp="1"/>
          </p:cNvSpPr>
          <p:nvPr>
            <p:ph idx="1"/>
          </p:nvPr>
        </p:nvSpPr>
        <p:spPr/>
        <p:txBody>
          <a:bodyPr/>
          <a:lstStyle/>
          <a:p>
            <a:endParaRPr lang="he-IL"/>
          </a:p>
        </p:txBody>
      </p:sp>
    </p:spTree>
    <p:extLst>
      <p:ext uri="{BB962C8B-B14F-4D97-AF65-F5344CB8AC3E}">
        <p14:creationId xmlns:p14="http://schemas.microsoft.com/office/powerpoint/2010/main" val="3198415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xmlns="" id="{C5A2B9B7-2275-418B-B792-026971397748}"/>
              </a:ext>
            </a:extLst>
          </p:cNvPr>
          <p:cNvSpPr>
            <a:spLocks noGrp="1"/>
          </p:cNvSpPr>
          <p:nvPr>
            <p:ph type="title"/>
          </p:nvPr>
        </p:nvSpPr>
        <p:spPr/>
        <p:txBody>
          <a:bodyPr/>
          <a:lstStyle/>
          <a:p>
            <a:r>
              <a:rPr lang="he-IL" dirty="0"/>
              <a:t>בע"ה</a:t>
            </a:r>
          </a:p>
        </p:txBody>
      </p:sp>
      <p:sp>
        <p:nvSpPr>
          <p:cNvPr id="4" name="מציין מיקום תוכן 3">
            <a:extLst>
              <a:ext uri="{FF2B5EF4-FFF2-40B4-BE49-F238E27FC236}">
                <a16:creationId xmlns:a16="http://schemas.microsoft.com/office/drawing/2014/main" xmlns="" id="{48CAF438-360B-4B78-9354-1EEECF4CA48B}"/>
              </a:ext>
            </a:extLst>
          </p:cNvPr>
          <p:cNvSpPr>
            <a:spLocks noGrp="1"/>
          </p:cNvSpPr>
          <p:nvPr>
            <p:ph idx="1"/>
          </p:nvPr>
        </p:nvSpPr>
        <p:spPr>
          <a:xfrm>
            <a:off x="7534572" y="1196752"/>
            <a:ext cx="4104456" cy="5342159"/>
          </a:xfrm>
        </p:spPr>
        <p:txBody>
          <a:bodyPr/>
          <a:lstStyle/>
          <a:p>
            <a:r>
              <a:rPr lang="he-IL" dirty="0"/>
              <a:t>פעולות היהודים החל מתקופת הספר הלבן השני ובעיקר בתקופת מאורעות תרצ"ו, הספר הלבן השלישי ולאחר מלחמת העולם השנייה היו בשלושה מישורים: ביטחון, עלייה והתיישבות – בע"ה.</a:t>
            </a:r>
          </a:p>
        </p:txBody>
      </p:sp>
      <p:graphicFrame>
        <p:nvGraphicFramePr>
          <p:cNvPr id="5" name="דיאגרמה 4">
            <a:extLst>
              <a:ext uri="{FF2B5EF4-FFF2-40B4-BE49-F238E27FC236}">
                <a16:creationId xmlns:a16="http://schemas.microsoft.com/office/drawing/2014/main" xmlns="" id="{A4064A31-D201-47BD-A56D-07ECA80221C6}"/>
              </a:ext>
            </a:extLst>
          </p:cNvPr>
          <p:cNvGraphicFramePr/>
          <p:nvPr>
            <p:extLst>
              <p:ext uri="{D42A27DB-BD31-4B8C-83A1-F6EECF244321}">
                <p14:modId xmlns:p14="http://schemas.microsoft.com/office/powerpoint/2010/main" val="3226675915"/>
              </p:ext>
            </p:extLst>
          </p:nvPr>
        </p:nvGraphicFramePr>
        <p:xfrm>
          <a:off x="0" y="545288"/>
          <a:ext cx="7200800" cy="5767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0532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Graphic spid="5"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xmlns="" id="{956FC3C1-8E59-4AD9-B1F9-A5B36CBE349A}"/>
              </a:ext>
            </a:extLst>
          </p:cNvPr>
          <p:cNvSpPr>
            <a:spLocks noGrp="1"/>
          </p:cNvSpPr>
          <p:nvPr>
            <p:ph type="title"/>
          </p:nvPr>
        </p:nvSpPr>
        <p:spPr/>
        <p:txBody>
          <a:bodyPr/>
          <a:lstStyle/>
          <a:p>
            <a:r>
              <a:rPr lang="he-IL" dirty="0"/>
              <a:t>הצהרת בלפור</a:t>
            </a:r>
          </a:p>
        </p:txBody>
      </p:sp>
      <p:sp>
        <p:nvSpPr>
          <p:cNvPr id="5" name="מציין מיקום תוכן 4">
            <a:extLst>
              <a:ext uri="{FF2B5EF4-FFF2-40B4-BE49-F238E27FC236}">
                <a16:creationId xmlns:a16="http://schemas.microsoft.com/office/drawing/2014/main" xmlns="" id="{6740D0DB-1E77-4F17-831B-44416F3583BA}"/>
              </a:ext>
            </a:extLst>
          </p:cNvPr>
          <p:cNvSpPr>
            <a:spLocks noGrp="1"/>
          </p:cNvSpPr>
          <p:nvPr>
            <p:ph idx="1"/>
          </p:nvPr>
        </p:nvSpPr>
        <p:spPr/>
        <p:txBody>
          <a:bodyPr/>
          <a:lstStyle/>
          <a:p>
            <a:endParaRPr lang="he-IL"/>
          </a:p>
        </p:txBody>
      </p:sp>
      <p:sp>
        <p:nvSpPr>
          <p:cNvPr id="6" name="מציין מיקום תוכן 2">
            <a:extLst>
              <a:ext uri="{FF2B5EF4-FFF2-40B4-BE49-F238E27FC236}">
                <a16:creationId xmlns:a16="http://schemas.microsoft.com/office/drawing/2014/main" xmlns="" id="{A206A9AF-15D2-4091-A69D-42A49C72E0E3}"/>
              </a:ext>
            </a:extLst>
          </p:cNvPr>
          <p:cNvSpPr txBox="1">
            <a:spLocks/>
          </p:cNvSpPr>
          <p:nvPr/>
        </p:nvSpPr>
        <p:spPr>
          <a:xfrm>
            <a:off x="1437826" y="2276872"/>
            <a:ext cx="9363478" cy="2498452"/>
          </a:xfrm>
          <a:prstGeom prst="rect">
            <a:avLst/>
          </a:prstGeom>
          <a:blipFill>
            <a:blip r:embed="rId2"/>
            <a:tile tx="0" ty="0" sx="100000" sy="100000" flip="none" algn="tl"/>
          </a:blipFill>
          <a:ln>
            <a:solidFill>
              <a:schemeClr val="accent1"/>
            </a:solidFill>
          </a:ln>
          <a:effectLst>
            <a:outerShdw blurRad="50800" dist="38100" dir="2700000" algn="tl" rotWithShape="0">
              <a:prstClr val="black">
                <a:alpha val="40000"/>
              </a:prstClr>
            </a:outerShdw>
          </a:effectLst>
        </p:spPr>
        <p:txBody>
          <a:bodyPr vert="horz" lIns="91440" tIns="45720" rIns="91440" bIns="45720" rtlCol="1">
            <a:normAutofit/>
          </a:bodyPr>
          <a:lstStyle>
            <a:lvl1pPr marL="222885" indent="-185738" algn="r" defTabSz="742950" rtl="1" eaLnBrk="1" latinLnBrk="0" hangingPunct="1">
              <a:lnSpc>
                <a:spcPct val="90000"/>
              </a:lnSpc>
              <a:spcBef>
                <a:spcPts val="1463"/>
              </a:spcBef>
              <a:buClr>
                <a:schemeClr val="accent1"/>
              </a:buClr>
              <a:buFont typeface="Arial" pitchFamily="34" charset="0"/>
              <a:buChar char="•"/>
              <a:defRPr lang="he-IL" sz="2800" kern="1200">
                <a:solidFill>
                  <a:schemeClr val="tx2"/>
                </a:solidFill>
                <a:latin typeface="Segoe UI" panose="020B0502040204020203" pitchFamily="34" charset="0"/>
                <a:ea typeface="+mn-ea"/>
                <a:cs typeface="Segoe UI" panose="020B0502040204020203" pitchFamily="34" charset="0"/>
              </a:defRPr>
            </a:lvl1pPr>
            <a:lvl2pPr marL="482918" indent="-185738" algn="r" defTabSz="742950" rtl="1" eaLnBrk="1" latinLnBrk="0" hangingPunct="1">
              <a:lnSpc>
                <a:spcPct val="90000"/>
              </a:lnSpc>
              <a:spcBef>
                <a:spcPts val="813"/>
              </a:spcBef>
              <a:buClr>
                <a:schemeClr val="accent1"/>
              </a:buClr>
              <a:buFont typeface="Arial" pitchFamily="34" charset="0"/>
              <a:buChar char="•"/>
              <a:defRPr lang="he-IL" sz="2400" kern="1200">
                <a:solidFill>
                  <a:schemeClr val="tx2"/>
                </a:solidFill>
                <a:latin typeface="Segoe UI" panose="020B0502040204020203" pitchFamily="34" charset="0"/>
                <a:ea typeface="+mn-ea"/>
                <a:cs typeface="Segoe UI" panose="020B0502040204020203" pitchFamily="34" charset="0"/>
              </a:defRPr>
            </a:lvl2pPr>
            <a:lvl3pPr marL="742950" indent="-185738" algn="r" defTabSz="742950" rtl="1" eaLnBrk="1" latinLnBrk="0" hangingPunct="1">
              <a:lnSpc>
                <a:spcPct val="90000"/>
              </a:lnSpc>
              <a:spcBef>
                <a:spcPts val="650"/>
              </a:spcBef>
              <a:buClr>
                <a:schemeClr val="accent1"/>
              </a:buClr>
              <a:buFont typeface="Arial" pitchFamily="34" charset="0"/>
              <a:buChar char="•"/>
              <a:defRPr lang="he-IL" sz="2000" kern="1200">
                <a:solidFill>
                  <a:schemeClr val="tx2"/>
                </a:solidFill>
                <a:latin typeface="Segoe UI" panose="020B0502040204020203" pitchFamily="34" charset="0"/>
                <a:ea typeface="+mn-ea"/>
                <a:cs typeface="Segoe UI" panose="020B0502040204020203" pitchFamily="34" charset="0"/>
              </a:defRPr>
            </a:lvl3pPr>
            <a:lvl4pPr marL="1002983" indent="-185738" algn="r" defTabSz="742950" rtl="1" eaLnBrk="1" latinLnBrk="0" hangingPunct="1">
              <a:lnSpc>
                <a:spcPct val="90000"/>
              </a:lnSpc>
              <a:spcBef>
                <a:spcPts val="650"/>
              </a:spcBef>
              <a:buClr>
                <a:schemeClr val="accent1"/>
              </a:buClr>
              <a:buFont typeface="Arial" pitchFamily="34" charset="0"/>
              <a:buChar char="•"/>
              <a:defRPr lang="he-IL" sz="1800" kern="1200">
                <a:solidFill>
                  <a:schemeClr val="tx2"/>
                </a:solidFill>
                <a:latin typeface="Segoe UI" panose="020B0502040204020203" pitchFamily="34" charset="0"/>
                <a:ea typeface="+mn-ea"/>
                <a:cs typeface="Segoe UI" panose="020B0502040204020203" pitchFamily="34" charset="0"/>
              </a:defRPr>
            </a:lvl4pPr>
            <a:lvl5pPr marL="1263015" indent="-185738" algn="r" defTabSz="742950" rtl="1" eaLnBrk="1" latinLnBrk="0" hangingPunct="1">
              <a:lnSpc>
                <a:spcPct val="90000"/>
              </a:lnSpc>
              <a:spcBef>
                <a:spcPts val="650"/>
              </a:spcBef>
              <a:buClr>
                <a:schemeClr val="accent1"/>
              </a:buClr>
              <a:buFont typeface="Arial" pitchFamily="34" charset="0"/>
              <a:buChar char="•"/>
              <a:defRPr lang="he-IL" sz="1800" kern="1200">
                <a:solidFill>
                  <a:schemeClr val="tx2"/>
                </a:solidFill>
                <a:latin typeface="Segoe UI" panose="020B0502040204020203" pitchFamily="34" charset="0"/>
                <a:ea typeface="+mn-ea"/>
                <a:cs typeface="Segoe UI" panose="020B0502040204020203" pitchFamily="34" charset="0"/>
              </a:defRPr>
            </a:lvl5pPr>
            <a:lvl6pPr marL="1485900" indent="-185738" algn="r" defTabSz="742950" rtl="1" eaLnBrk="1" latinLnBrk="0" hangingPunct="1">
              <a:lnSpc>
                <a:spcPct val="90000"/>
              </a:lnSpc>
              <a:spcBef>
                <a:spcPts val="650"/>
              </a:spcBef>
              <a:buClr>
                <a:schemeClr val="accent1"/>
              </a:buClr>
              <a:buFont typeface="Arial" pitchFamily="34" charset="0"/>
              <a:buChar char="•"/>
              <a:defRPr lang="he-IL" sz="1138" kern="1200">
                <a:solidFill>
                  <a:schemeClr val="tx1"/>
                </a:solidFill>
                <a:latin typeface="+mn-lt"/>
                <a:ea typeface="+mn-ea"/>
                <a:cs typeface="+mn-cs"/>
              </a:defRPr>
            </a:lvl6pPr>
            <a:lvl7pPr marL="1708785" indent="-185738" algn="r" defTabSz="742950" rtl="1" eaLnBrk="1" latinLnBrk="0" hangingPunct="1">
              <a:lnSpc>
                <a:spcPct val="90000"/>
              </a:lnSpc>
              <a:spcBef>
                <a:spcPts val="650"/>
              </a:spcBef>
              <a:buClr>
                <a:schemeClr val="accent1"/>
              </a:buClr>
              <a:buFont typeface="Arial" pitchFamily="34" charset="0"/>
              <a:buChar char="•"/>
              <a:defRPr lang="he-IL" sz="1138" kern="1200">
                <a:solidFill>
                  <a:schemeClr val="tx1"/>
                </a:solidFill>
                <a:latin typeface="+mn-lt"/>
                <a:ea typeface="+mn-ea"/>
                <a:cs typeface="+mn-cs"/>
              </a:defRPr>
            </a:lvl7pPr>
            <a:lvl8pPr marL="1931670" indent="-185738" algn="r" defTabSz="742950" rtl="1" eaLnBrk="1" latinLnBrk="0" hangingPunct="1">
              <a:lnSpc>
                <a:spcPct val="90000"/>
              </a:lnSpc>
              <a:spcBef>
                <a:spcPts val="650"/>
              </a:spcBef>
              <a:buClr>
                <a:schemeClr val="accent1"/>
              </a:buClr>
              <a:buFont typeface="Arial" pitchFamily="34" charset="0"/>
              <a:buChar char="•"/>
              <a:defRPr lang="he-IL" sz="1138" kern="1200">
                <a:solidFill>
                  <a:schemeClr val="tx1"/>
                </a:solidFill>
                <a:latin typeface="+mn-lt"/>
                <a:ea typeface="+mn-ea"/>
                <a:cs typeface="+mn-cs"/>
              </a:defRPr>
            </a:lvl8pPr>
            <a:lvl9pPr marL="2154555" indent="-185738" algn="r" defTabSz="742950" rtl="1" eaLnBrk="1" latinLnBrk="0" hangingPunct="1">
              <a:lnSpc>
                <a:spcPct val="90000"/>
              </a:lnSpc>
              <a:spcBef>
                <a:spcPts val="650"/>
              </a:spcBef>
              <a:buClr>
                <a:schemeClr val="accent1"/>
              </a:buClr>
              <a:buFont typeface="Arial" pitchFamily="34" charset="0"/>
              <a:buChar char="•"/>
              <a:defRPr lang="he-IL" sz="1138" kern="1200">
                <a:solidFill>
                  <a:schemeClr val="tx1"/>
                </a:solidFill>
                <a:latin typeface="+mn-lt"/>
                <a:ea typeface="+mn-ea"/>
                <a:cs typeface="+mn-cs"/>
              </a:defRPr>
            </a:lvl9pPr>
          </a:lstStyle>
          <a:p>
            <a:pPr marL="0" indent="0" algn="ctr">
              <a:buFont typeface="Arial" pitchFamily="34" charset="0"/>
              <a:buNone/>
            </a:pPr>
            <a:r>
              <a:rPr lang="he-IL" dirty="0">
                <a:solidFill>
                  <a:sysClr val="windowText" lastClr="000000"/>
                </a:solidFill>
              </a:rPr>
              <a:t>"</a:t>
            </a:r>
            <a:r>
              <a:rPr lang="he-IL" dirty="0">
                <a:solidFill>
                  <a:sysClr val="windowText" lastClr="000000"/>
                </a:solidFill>
                <a:latin typeface="N_Crush" pitchFamily="34" charset="-79"/>
                <a:cs typeface="N_Crush" pitchFamily="34" charset="-79"/>
              </a:rPr>
              <a:t>ממשלת הוד מלכותו רואה בעין יפה הקמת בית לאומי לעם היהודי בארץ ישראל, ותשתדל במיטב מאמציה להקל על השגת מטרה זו, בתנאי ברור שלא ייעשה שום דבר העלול לפגוע בזכויות האזרחיות והדתיות של עדות לא יהודיות בארץ ישראל או בזכויות ובמעמד המדיני של יהודים בכל ארץ אחרת</a:t>
            </a:r>
            <a:r>
              <a:rPr lang="he-IL" dirty="0">
                <a:solidFill>
                  <a:sysClr val="windowText" lastClr="000000"/>
                </a:solidFill>
              </a:rPr>
              <a:t>"</a:t>
            </a:r>
          </a:p>
        </p:txBody>
      </p:sp>
    </p:spTree>
    <p:extLst>
      <p:ext uri="{BB962C8B-B14F-4D97-AF65-F5344CB8AC3E}">
        <p14:creationId xmlns:p14="http://schemas.microsoft.com/office/powerpoint/2010/main" val="3604434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xmlns="" id="{BA98A857-98B2-4FE6-AAC4-92E7994FDF78}"/>
              </a:ext>
            </a:extLst>
          </p:cNvPr>
          <p:cNvSpPr>
            <a:spLocks noGrp="1"/>
          </p:cNvSpPr>
          <p:nvPr>
            <p:ph type="title"/>
          </p:nvPr>
        </p:nvSpPr>
        <p:spPr/>
        <p:txBody>
          <a:bodyPr/>
          <a:lstStyle/>
          <a:p>
            <a:r>
              <a:rPr lang="he-IL" dirty="0"/>
              <a:t>סיפורן של המחתרות </a:t>
            </a:r>
            <a:r>
              <a:rPr lang="he-IL" dirty="0">
                <a:solidFill>
                  <a:schemeClr val="accent5"/>
                </a:solidFill>
              </a:rPr>
              <a:t>[ביטחון]</a:t>
            </a:r>
          </a:p>
        </p:txBody>
      </p:sp>
      <p:sp>
        <p:nvSpPr>
          <p:cNvPr id="4" name="מציין מיקום תוכן 3">
            <a:extLst>
              <a:ext uri="{FF2B5EF4-FFF2-40B4-BE49-F238E27FC236}">
                <a16:creationId xmlns:a16="http://schemas.microsoft.com/office/drawing/2014/main" xmlns="" id="{439F9886-6E61-4194-BBB8-A41645B7BEB7}"/>
              </a:ext>
            </a:extLst>
          </p:cNvPr>
          <p:cNvSpPr>
            <a:spLocks noGrp="1"/>
          </p:cNvSpPr>
          <p:nvPr>
            <p:ph idx="1"/>
          </p:nvPr>
        </p:nvSpPr>
        <p:spPr/>
        <p:txBody>
          <a:bodyPr/>
          <a:lstStyle/>
          <a:p>
            <a:r>
              <a:rPr lang="he-IL" dirty="0"/>
              <a:t>כבר בתקופת העלייה השנייה עסקו אנשי העלייה באידיאולוגיה של </a:t>
            </a:r>
            <a:r>
              <a:rPr lang="he-IL" b="1" dirty="0"/>
              <a:t>כיבוש השמירה</a:t>
            </a:r>
            <a:r>
              <a:rPr lang="he-IL" dirty="0"/>
              <a:t> והחשיבות האדירה של שמירה יהודית. כך הקימו בתקופה זו את </a:t>
            </a:r>
            <a:r>
              <a:rPr lang="he-IL" b="1" dirty="0"/>
              <a:t>ארגון השומר.</a:t>
            </a:r>
          </a:p>
          <a:p>
            <a:r>
              <a:rPr lang="he-IL" dirty="0"/>
              <a:t>בעקבות אירועי תל-חי בהן נהרגו שמונה מאנשי היישוב, וביניהם גם יוסף </a:t>
            </a:r>
            <a:r>
              <a:rPr lang="he-IL" dirty="0" err="1"/>
              <a:t>טרומפלדור</a:t>
            </a:r>
            <a:r>
              <a:rPr lang="he-IL" dirty="0"/>
              <a:t>, הוחלט על הקמת </a:t>
            </a:r>
            <a:r>
              <a:rPr lang="he-IL" b="1" dirty="0"/>
              <a:t>ארגון ההגנה</a:t>
            </a:r>
            <a:r>
              <a:rPr lang="he-IL" dirty="0"/>
              <a:t> וזאת בשל הצורך בכוח מגן יהודי עצמאי, כמענה על מאורעות תר"פ-תרפ"א. המטרה שלו הייתה לספר הגנה כוללת לאנשי היישוב היהודי. רעיון ארגון ההגנה היה </a:t>
            </a:r>
            <a:r>
              <a:rPr lang="he-IL" b="1" dirty="0"/>
              <a:t>הגנה והדיפת פורעים ולא התקפות יזומות. </a:t>
            </a:r>
          </a:p>
        </p:txBody>
      </p:sp>
    </p:spTree>
    <p:extLst>
      <p:ext uri="{BB962C8B-B14F-4D97-AF65-F5344CB8AC3E}">
        <p14:creationId xmlns:p14="http://schemas.microsoft.com/office/powerpoint/2010/main" val="287860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3">
            <a:extLst>
              <a:ext uri="{FF2B5EF4-FFF2-40B4-BE49-F238E27FC236}">
                <a16:creationId xmlns:a16="http://schemas.microsoft.com/office/drawing/2014/main" xmlns="" id="{20B42851-9424-434E-8A72-5A2BD8686587}"/>
              </a:ext>
            </a:extLst>
          </p:cNvPr>
          <p:cNvSpPr>
            <a:spLocks noGrp="1"/>
          </p:cNvSpPr>
          <p:nvPr>
            <p:ph idx="1"/>
          </p:nvPr>
        </p:nvSpPr>
        <p:spPr/>
        <p:txBody>
          <a:bodyPr/>
          <a:lstStyle/>
          <a:p>
            <a:r>
              <a:rPr lang="he-IL" dirty="0"/>
              <a:t>במאורעות תרפ"ט ארגון ההגנה אמנם הצליח להגן על ירושלים, חיפה ויישובי הגליל, אבל בחברון ובצפת נטבחו יהודים רבים, אשר האמינו כי הבריטים יסייעו להם וסירבו להגנה מארגון ההגנה. </a:t>
            </a:r>
          </a:p>
          <a:p>
            <a:r>
              <a:rPr lang="he-IL" dirty="0"/>
              <a:t>בעקבות מאורעות תרפ"ט החלו חילוקי דעות קשים בתוך ארגון ההגנה כיצד יש לנהוג עם הפורעים הערבים. היו בתוך ההגנה שטענו שארגון ההגנה הנו פסיבי מדי, ואינו יוזם התקפות על הכפרים העברים. היו שסברו שזהו תפקידו של ארגון ההגנה.</a:t>
            </a:r>
          </a:p>
          <a:p>
            <a:r>
              <a:rPr lang="he-IL" dirty="0"/>
              <a:t>"</a:t>
            </a:r>
            <a:r>
              <a:rPr lang="he-IL" b="1" dirty="0"/>
              <a:t>הפורשים</a:t>
            </a:r>
            <a:r>
              <a:rPr lang="he-IL" dirty="0"/>
              <a:t>" מארגון ההגנה הקימו את המחתרת "</a:t>
            </a:r>
            <a:r>
              <a:rPr lang="he-IL" b="1" dirty="0"/>
              <a:t>ארגון צבאי לאומי</a:t>
            </a:r>
            <a:r>
              <a:rPr lang="he-IL" dirty="0"/>
              <a:t>" – </a:t>
            </a:r>
            <a:r>
              <a:rPr lang="he-IL" b="1" dirty="0"/>
              <a:t>האצ"ל</a:t>
            </a:r>
            <a:r>
              <a:rPr lang="he-IL" dirty="0"/>
              <a:t>. ההנהגה האידיאולוגית הייתה בעיקרה של זאב ז'בוטינסקי, ובשטח הנהיג את הארגון דוד רזיאל.</a:t>
            </a:r>
          </a:p>
        </p:txBody>
      </p:sp>
    </p:spTree>
    <p:extLst>
      <p:ext uri="{BB962C8B-B14F-4D97-AF65-F5344CB8AC3E}">
        <p14:creationId xmlns:p14="http://schemas.microsoft.com/office/powerpoint/2010/main" val="830170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AA54BBFF-5302-46BD-996F-429D297EBA23}"/>
              </a:ext>
            </a:extLst>
          </p:cNvPr>
          <p:cNvSpPr>
            <a:spLocks noGrp="1"/>
          </p:cNvSpPr>
          <p:nvPr>
            <p:ph type="title"/>
          </p:nvPr>
        </p:nvSpPr>
        <p:spPr/>
        <p:txBody>
          <a:bodyPr/>
          <a:lstStyle/>
          <a:p>
            <a:endParaRPr lang="he-IL"/>
          </a:p>
        </p:txBody>
      </p:sp>
      <p:pic>
        <p:nvPicPr>
          <p:cNvPr id="6" name="מציין מיקום של תמונה 5">
            <a:extLst>
              <a:ext uri="{FF2B5EF4-FFF2-40B4-BE49-F238E27FC236}">
                <a16:creationId xmlns:a16="http://schemas.microsoft.com/office/drawing/2014/main" xmlns="" id="{D051C3CE-DD6B-416A-A560-6001AD463152}"/>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87" b="287"/>
          <a:stretch>
            <a:fillRect/>
          </a:stretch>
        </p:blipFill>
        <p:spPr/>
      </p:pic>
      <p:pic>
        <p:nvPicPr>
          <p:cNvPr id="4098" name="Picture 2">
            <a:extLst>
              <a:ext uri="{FF2B5EF4-FFF2-40B4-BE49-F238E27FC236}">
                <a16:creationId xmlns:a16="http://schemas.microsoft.com/office/drawing/2014/main" xmlns="" id="{88F572B0-A219-443F-87BD-6198E32B16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5768" y="4708527"/>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3F4509E5-C70E-470F-820C-0D35392680D2}"/>
              </a:ext>
            </a:extLst>
          </p:cNvPr>
          <p:cNvSpPr txBox="1"/>
          <p:nvPr/>
        </p:nvSpPr>
        <p:spPr>
          <a:xfrm>
            <a:off x="10317957" y="3311267"/>
            <a:ext cx="1707519" cy="369332"/>
          </a:xfrm>
          <a:prstGeom prst="rect">
            <a:avLst/>
          </a:prstGeom>
          <a:noFill/>
        </p:spPr>
        <p:txBody>
          <a:bodyPr wrap="none" rtlCol="1">
            <a:spAutoFit/>
          </a:bodyPr>
          <a:lstStyle/>
          <a:p>
            <a:r>
              <a:rPr lang="he-IL" dirty="0"/>
              <a:t>מאבק המחתרות</a:t>
            </a:r>
          </a:p>
        </p:txBody>
      </p:sp>
      <p:sp>
        <p:nvSpPr>
          <p:cNvPr id="7" name="מציין מיקום תוכן 6">
            <a:extLst>
              <a:ext uri="{FF2B5EF4-FFF2-40B4-BE49-F238E27FC236}">
                <a16:creationId xmlns:a16="http://schemas.microsoft.com/office/drawing/2014/main" xmlns="" id="{9AF29BD7-3FF3-46B0-AE9A-57C18B22F50C}"/>
              </a:ext>
            </a:extLst>
          </p:cNvPr>
          <p:cNvSpPr>
            <a:spLocks noGrp="1"/>
          </p:cNvSpPr>
          <p:nvPr>
            <p:ph idx="1"/>
          </p:nvPr>
        </p:nvSpPr>
        <p:spPr/>
        <p:txBody>
          <a:bodyPr/>
          <a:lstStyle/>
          <a:p>
            <a:endParaRPr lang="he-IL"/>
          </a:p>
        </p:txBody>
      </p:sp>
    </p:spTree>
    <p:extLst>
      <p:ext uri="{BB962C8B-B14F-4D97-AF65-F5344CB8AC3E}">
        <p14:creationId xmlns:p14="http://schemas.microsoft.com/office/powerpoint/2010/main" val="2598984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xmlns="" id="{F7E99975-10B0-4397-B5D2-FFDD91496961}"/>
              </a:ext>
            </a:extLst>
          </p:cNvPr>
          <p:cNvSpPr>
            <a:spLocks noGrp="1"/>
          </p:cNvSpPr>
          <p:nvPr>
            <p:ph type="title"/>
          </p:nvPr>
        </p:nvSpPr>
        <p:spPr/>
        <p:txBody>
          <a:bodyPr/>
          <a:lstStyle/>
          <a:p>
            <a:r>
              <a:rPr lang="he-IL" dirty="0"/>
              <a:t>הבלגה מול תגובה </a:t>
            </a:r>
            <a:r>
              <a:rPr lang="he-IL" dirty="0">
                <a:solidFill>
                  <a:schemeClr val="accent5"/>
                </a:solidFill>
              </a:rPr>
              <a:t>[ביטחון]</a:t>
            </a:r>
          </a:p>
        </p:txBody>
      </p:sp>
      <p:sp>
        <p:nvSpPr>
          <p:cNvPr id="2" name="מציין מיקום תוכן 1">
            <a:extLst>
              <a:ext uri="{FF2B5EF4-FFF2-40B4-BE49-F238E27FC236}">
                <a16:creationId xmlns:a16="http://schemas.microsoft.com/office/drawing/2014/main" xmlns="" id="{8347AF79-D716-4F1C-BF3B-B72E1A4B9DFB}"/>
              </a:ext>
            </a:extLst>
          </p:cNvPr>
          <p:cNvSpPr>
            <a:spLocks noGrp="1"/>
          </p:cNvSpPr>
          <p:nvPr>
            <p:ph idx="1"/>
          </p:nvPr>
        </p:nvSpPr>
        <p:spPr/>
        <p:txBody>
          <a:bodyPr>
            <a:normAutofit/>
          </a:bodyPr>
          <a:lstStyle/>
          <a:p>
            <a:r>
              <a:rPr lang="he-IL" dirty="0"/>
              <a:t>המרד הערבי ב-1936 יצר מחלוקת עקרונית ואידאולוגית בין האצ"ל לבין ההגנה בשאלה כיצד יש להגיב אל מול הטרור הערבי. כמובן שגם ההגנה וגם האצ"ל הסכימו שיש לפגוע במי שבדרכו לפגוע ביישוב ושיש לנקוט יד חזקה ובלתי מתפשרת נגד הפורעים עצמם.</a:t>
            </a:r>
          </a:p>
          <a:p>
            <a:r>
              <a:rPr lang="he-IL" b="1" dirty="0"/>
              <a:t>האצ"ל</a:t>
            </a:r>
            <a:r>
              <a:rPr lang="he-IL" dirty="0"/>
              <a:t> האמין ב</a:t>
            </a:r>
            <a:r>
              <a:rPr lang="he-IL" b="1" dirty="0"/>
              <a:t>תגובה</a:t>
            </a:r>
            <a:r>
              <a:rPr lang="he-IL" dirty="0"/>
              <a:t> ובנקמה אל מול הפעולות של הערבים. טענתם של אנשי האצ"ל הייתה כי גם אם אין זה מוסרי לפגוע בחפים מפשע – פגיעה כזו של "תגובה כנגד פגיעה" – מביאה להרתעה. עוד הם טענו כי חוסר תגובה אל מול הטרור הערבי מתפרש ע"י הערבים כחולשה.</a:t>
            </a:r>
          </a:p>
        </p:txBody>
      </p:sp>
    </p:spTree>
    <p:extLst>
      <p:ext uri="{BB962C8B-B14F-4D97-AF65-F5344CB8AC3E}">
        <p14:creationId xmlns:p14="http://schemas.microsoft.com/office/powerpoint/2010/main" val="3608003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3">
            <a:extLst>
              <a:ext uri="{FF2B5EF4-FFF2-40B4-BE49-F238E27FC236}">
                <a16:creationId xmlns:a16="http://schemas.microsoft.com/office/drawing/2014/main" xmlns="" id="{1402CC42-AAE7-48F1-8EEC-FA13D09C66D3}"/>
              </a:ext>
            </a:extLst>
          </p:cNvPr>
          <p:cNvSpPr>
            <a:spLocks noGrp="1"/>
          </p:cNvSpPr>
          <p:nvPr>
            <p:ph idx="1"/>
          </p:nvPr>
        </p:nvSpPr>
        <p:spPr/>
        <p:txBody>
          <a:bodyPr/>
          <a:lstStyle/>
          <a:p>
            <a:r>
              <a:rPr lang="he-IL" b="1" dirty="0"/>
              <a:t>ההגנה</a:t>
            </a:r>
            <a:r>
              <a:rPr lang="he-IL" dirty="0"/>
              <a:t> לעומת זאת האמינה ב</a:t>
            </a:r>
            <a:r>
              <a:rPr lang="he-IL" b="1" dirty="0"/>
              <a:t>הבלגה</a:t>
            </a:r>
            <a:r>
              <a:rPr lang="he-IL" dirty="0"/>
              <a:t> כלומר: חוסר תגובת-נגד אל הפוגעים הערבים. הטיעונים שלהם היו שפגיעה בחפים מפשע היא אינה מוסרית וכי זה נוגד את 'טוהר הנשק'. בנוסף הטענה שלהם הייתה ששימוש בטרור מהצד היהודי יגרום לנזק הסברתי ובדעת הקהל העולמית לתמיכה בציונות והיא תגרום להפסקת שיתוף הפעולה הביטחוני עם בריטניה.</a:t>
            </a:r>
          </a:p>
        </p:txBody>
      </p:sp>
    </p:spTree>
    <p:extLst>
      <p:ext uri="{BB962C8B-B14F-4D97-AF65-F5344CB8AC3E}">
        <p14:creationId xmlns:p14="http://schemas.microsoft.com/office/powerpoint/2010/main" val="2733823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AA54BBFF-5302-46BD-996F-429D297EBA23}"/>
              </a:ext>
            </a:extLst>
          </p:cNvPr>
          <p:cNvSpPr>
            <a:spLocks noGrp="1"/>
          </p:cNvSpPr>
          <p:nvPr>
            <p:ph type="title"/>
          </p:nvPr>
        </p:nvSpPr>
        <p:spPr/>
        <p:txBody>
          <a:bodyPr/>
          <a:lstStyle/>
          <a:p>
            <a:endParaRPr lang="he-IL"/>
          </a:p>
        </p:txBody>
      </p:sp>
      <p:pic>
        <p:nvPicPr>
          <p:cNvPr id="6" name="מציין מיקום של תמונה 5">
            <a:extLst>
              <a:ext uri="{FF2B5EF4-FFF2-40B4-BE49-F238E27FC236}">
                <a16:creationId xmlns:a16="http://schemas.microsoft.com/office/drawing/2014/main" xmlns="" id="{D051C3CE-DD6B-416A-A560-6001AD463152}"/>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87" b="287"/>
          <a:stretch>
            <a:fillRect/>
          </a:stretch>
        </p:blipFill>
        <p:spPr/>
      </p:pic>
      <p:pic>
        <p:nvPicPr>
          <p:cNvPr id="5122" name="Picture 2">
            <a:extLst>
              <a:ext uri="{FF2B5EF4-FFF2-40B4-BE49-F238E27FC236}">
                <a16:creationId xmlns:a16="http://schemas.microsoft.com/office/drawing/2014/main" xmlns="" id="{FB8F110A-5EC6-4F7B-90C0-5A91A883C9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4453" y="4509895"/>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511E6E73-AE80-4F6A-A78F-3BB7BBAF2E71}"/>
              </a:ext>
            </a:extLst>
          </p:cNvPr>
          <p:cNvSpPr txBox="1"/>
          <p:nvPr/>
        </p:nvSpPr>
        <p:spPr>
          <a:xfrm>
            <a:off x="10206764" y="3472495"/>
            <a:ext cx="1813317" cy="369332"/>
          </a:xfrm>
          <a:prstGeom prst="rect">
            <a:avLst/>
          </a:prstGeom>
          <a:noFill/>
        </p:spPr>
        <p:txBody>
          <a:bodyPr wrap="none" rtlCol="1">
            <a:spAutoFit/>
          </a:bodyPr>
          <a:lstStyle/>
          <a:p>
            <a:r>
              <a:rPr lang="he-IL" dirty="0"/>
              <a:t>הבלגה מול תגובה</a:t>
            </a:r>
          </a:p>
        </p:txBody>
      </p:sp>
      <p:sp>
        <p:nvSpPr>
          <p:cNvPr id="7" name="מציין מיקום תוכן 6">
            <a:extLst>
              <a:ext uri="{FF2B5EF4-FFF2-40B4-BE49-F238E27FC236}">
                <a16:creationId xmlns:a16="http://schemas.microsoft.com/office/drawing/2014/main" xmlns="" id="{E4A64078-1C2D-46CB-9C5F-C27E5EAFCBA2}"/>
              </a:ext>
            </a:extLst>
          </p:cNvPr>
          <p:cNvSpPr>
            <a:spLocks noGrp="1"/>
          </p:cNvSpPr>
          <p:nvPr>
            <p:ph idx="1"/>
          </p:nvPr>
        </p:nvSpPr>
        <p:spPr/>
        <p:txBody>
          <a:bodyPr/>
          <a:lstStyle/>
          <a:p>
            <a:endParaRPr lang="he-IL"/>
          </a:p>
        </p:txBody>
      </p:sp>
    </p:spTree>
    <p:extLst>
      <p:ext uri="{BB962C8B-B14F-4D97-AF65-F5344CB8AC3E}">
        <p14:creationId xmlns:p14="http://schemas.microsoft.com/office/powerpoint/2010/main" val="338313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xmlns="" id="{83D34707-D7D8-41B5-BB8F-26EC2BE2FF67}"/>
              </a:ext>
            </a:extLst>
          </p:cNvPr>
          <p:cNvSpPr>
            <a:spLocks noGrp="1"/>
          </p:cNvSpPr>
          <p:nvPr>
            <p:ph type="title"/>
          </p:nvPr>
        </p:nvSpPr>
        <p:spPr/>
        <p:txBody>
          <a:bodyPr/>
          <a:lstStyle/>
          <a:p>
            <a:r>
              <a:rPr lang="he-IL" dirty="0"/>
              <a:t>שיתוף הפעולה הביטחוני עם הבריטים </a:t>
            </a:r>
            <a:r>
              <a:rPr lang="he-IL" dirty="0">
                <a:solidFill>
                  <a:schemeClr val="accent5"/>
                </a:solidFill>
              </a:rPr>
              <a:t>[ביטחון]</a:t>
            </a:r>
          </a:p>
        </p:txBody>
      </p:sp>
      <p:sp>
        <p:nvSpPr>
          <p:cNvPr id="2" name="מציין מיקום תוכן 1">
            <a:extLst>
              <a:ext uri="{FF2B5EF4-FFF2-40B4-BE49-F238E27FC236}">
                <a16:creationId xmlns:a16="http://schemas.microsoft.com/office/drawing/2014/main" xmlns="" id="{5E777449-A5EC-4E7C-826B-001AF9E26263}"/>
              </a:ext>
            </a:extLst>
          </p:cNvPr>
          <p:cNvSpPr>
            <a:spLocks noGrp="1"/>
          </p:cNvSpPr>
          <p:nvPr>
            <p:ph idx="1"/>
          </p:nvPr>
        </p:nvSpPr>
        <p:spPr/>
        <p:txBody>
          <a:bodyPr>
            <a:normAutofit/>
          </a:bodyPr>
          <a:lstStyle/>
          <a:p>
            <a:r>
              <a:rPr lang="he-IL" dirty="0"/>
              <a:t>במרד הערבי ב-1936 היה ארגון ההגנה מסודר ומאומן ופעל באופן צבאי כמעט לחלוטין. בשלב הזה ארגון ההגנה שינה את האסטרטגיה הצבאית, אותה הנהיג יצחק שדה – מעתה לא רק פועלים באופן הגנתי בלבד, אלא גם תוקפים.</a:t>
            </a:r>
          </a:p>
          <a:p>
            <a:r>
              <a:rPr lang="he-IL" dirty="0"/>
              <a:t>צורת חשיבה זו נקראה "יציאה מהגדר" – כלומר: לא עוד שומרים על הגדר של היישוב מפורעים ערבים ותו לא, אלא מעכשיו גם פוגעים במפגעים בדרכם אל היישוב (יש לשים לב שאין מדובר בהבלגה או תגובה, כיוון שלא מדובר בתגובה על פעולת טרור אלא בהגנה מוקדמת והגנה מחוץ לגדר על היישוב מהתקפה ערבית).</a:t>
            </a:r>
          </a:p>
        </p:txBody>
      </p:sp>
    </p:spTree>
    <p:extLst>
      <p:ext uri="{BB962C8B-B14F-4D97-AF65-F5344CB8AC3E}">
        <p14:creationId xmlns:p14="http://schemas.microsoft.com/office/powerpoint/2010/main" val="67232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3">
            <a:extLst>
              <a:ext uri="{FF2B5EF4-FFF2-40B4-BE49-F238E27FC236}">
                <a16:creationId xmlns:a16="http://schemas.microsoft.com/office/drawing/2014/main" xmlns="" id="{0D91C0EC-AC61-47FF-AC29-22F37345E2B9}"/>
              </a:ext>
            </a:extLst>
          </p:cNvPr>
          <p:cNvSpPr>
            <a:spLocks noGrp="1"/>
          </p:cNvSpPr>
          <p:nvPr>
            <p:ph idx="1"/>
          </p:nvPr>
        </p:nvSpPr>
        <p:spPr/>
        <p:txBody>
          <a:bodyPr>
            <a:normAutofit/>
          </a:bodyPr>
          <a:lstStyle/>
          <a:p>
            <a:r>
              <a:rPr lang="he-IL" dirty="0"/>
              <a:t>הבריטים הכירו דה-פאקטו (בפועל) בארגון ההגנה כארגון הצבאי העיקרי של היישוב היהודי והחלו בשיתוף פעולה צבאי. אין הם עשו זאת כיוון שרצו לחזק את הכוחות הצבאיים ביישוב היהודי, אלא כיוון שדיכוי המרד הערבי דרש כוחות צבאיים רבים והם הבינו שהיהודים יסייעו להם בכך, לפחות בכל הקשור לשמירה על היישובים היהודיים.</a:t>
            </a:r>
          </a:p>
          <a:p>
            <a:r>
              <a:rPr lang="he-IL" dirty="0"/>
              <a:t>לשם כך הוקם ארגון </a:t>
            </a:r>
            <a:r>
              <a:rPr lang="he-IL" b="1" dirty="0"/>
              <a:t>הנוטרים</a:t>
            </a:r>
            <a:r>
              <a:rPr lang="he-IL" dirty="0"/>
              <a:t> (1939) – קבוצה של שוטרים יהודיים בתוך המשטרה הבריטית שתפקידה היה להגן על יישובים יהודיים. הם אומנו ומומנו ע"י הבריטים, קיבלו נשקים ובהמשך אפילו מדים.</a:t>
            </a:r>
          </a:p>
        </p:txBody>
      </p:sp>
    </p:spTree>
    <p:extLst>
      <p:ext uri="{BB962C8B-B14F-4D97-AF65-F5344CB8AC3E}">
        <p14:creationId xmlns:p14="http://schemas.microsoft.com/office/powerpoint/2010/main" val="180143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a:extLst>
              <a:ext uri="{FF2B5EF4-FFF2-40B4-BE49-F238E27FC236}">
                <a16:creationId xmlns:a16="http://schemas.microsoft.com/office/drawing/2014/main" xmlns="" id="{A93D68DB-E54F-4F62-A023-29AC047D5680}"/>
              </a:ext>
            </a:extLst>
          </p:cNvPr>
          <p:cNvSpPr>
            <a:spLocks noGrp="1"/>
          </p:cNvSpPr>
          <p:nvPr>
            <p:ph idx="1"/>
          </p:nvPr>
        </p:nvSpPr>
        <p:spPr/>
        <p:txBody>
          <a:bodyPr/>
          <a:lstStyle/>
          <a:p>
            <a:r>
              <a:rPr lang="he-IL" dirty="0"/>
              <a:t>שנה קודם לכן הוקמו </a:t>
            </a:r>
            <a:r>
              <a:rPr lang="he-IL" b="1" dirty="0"/>
              <a:t>פלוגות הלילה המיוחדות</a:t>
            </a:r>
            <a:r>
              <a:rPr lang="he-IL" dirty="0"/>
              <a:t> של הקצין הבריטי המוערך אורד וינגייט. בפלוגות האלה פעלו יחד יהודים ובריטים ותפקיד הפלוגות היה לפגוע בכנופיות ערבים שהיו בדרכם לפגע ביישובים יהודיים.</a:t>
            </a:r>
          </a:p>
          <a:p>
            <a:r>
              <a:rPr lang="he-IL" dirty="0"/>
              <a:t>הפלוגות הללו פעלו בצורה של 'קומנדו' – יחידות קטנות שפעלו בצורה שקטה בעורף האויב, קיימו מארבים ופשיטות על בסיסי המחבלים הערבים.</a:t>
            </a:r>
          </a:p>
          <a:p>
            <a:r>
              <a:rPr lang="he-IL" dirty="0"/>
              <a:t>לצד שני הארגונים הללו – הנוטרים ופלוגות הלילה, פעלו גם שני ארגונים באופן לא רשמי (ולכן נקראים 'בלתי-</a:t>
            </a:r>
            <a:r>
              <a:rPr lang="he-IL" dirty="0" err="1"/>
              <a:t>ליגליים</a:t>
            </a:r>
            <a:r>
              <a:rPr lang="he-IL" dirty="0"/>
              <a:t>') – </a:t>
            </a:r>
            <a:r>
              <a:rPr lang="he-IL" b="1" dirty="0"/>
              <a:t>הנודדת</a:t>
            </a:r>
            <a:r>
              <a:rPr lang="he-IL" dirty="0"/>
              <a:t> (1936) ו</a:t>
            </a:r>
            <a:r>
              <a:rPr lang="he-IL" b="1" dirty="0"/>
              <a:t>פלוגות השדה </a:t>
            </a:r>
            <a:r>
              <a:rPr lang="he-IL" dirty="0"/>
              <a:t>(1937) – שניהם עסקו בהגנה על היישובים היהודיים.</a:t>
            </a:r>
          </a:p>
        </p:txBody>
      </p:sp>
    </p:spTree>
    <p:extLst>
      <p:ext uri="{BB962C8B-B14F-4D97-AF65-F5344CB8AC3E}">
        <p14:creationId xmlns:p14="http://schemas.microsoft.com/office/powerpoint/2010/main" val="2536966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xmlns="" id="{F04F8850-3857-43DE-A38B-55B652644C52}"/>
              </a:ext>
            </a:extLst>
          </p:cNvPr>
          <p:cNvSpPr>
            <a:spLocks noGrp="1"/>
          </p:cNvSpPr>
          <p:nvPr>
            <p:ph type="title"/>
          </p:nvPr>
        </p:nvSpPr>
        <p:spPr/>
        <p:txBody>
          <a:bodyPr/>
          <a:lstStyle/>
          <a:p>
            <a:r>
              <a:rPr lang="he-IL" dirty="0"/>
              <a:t>ההעפלה </a:t>
            </a:r>
            <a:r>
              <a:rPr lang="he-IL" dirty="0">
                <a:solidFill>
                  <a:schemeClr val="accent6"/>
                </a:solidFill>
              </a:rPr>
              <a:t>[עלייה] </a:t>
            </a:r>
            <a:r>
              <a:rPr lang="he-IL" dirty="0"/>
              <a:t>לפני מלחמת העולם</a:t>
            </a:r>
          </a:p>
        </p:txBody>
      </p:sp>
      <p:sp>
        <p:nvSpPr>
          <p:cNvPr id="4" name="מציין מיקום תוכן 3">
            <a:extLst>
              <a:ext uri="{FF2B5EF4-FFF2-40B4-BE49-F238E27FC236}">
                <a16:creationId xmlns:a16="http://schemas.microsoft.com/office/drawing/2014/main" xmlns="" id="{A934E969-56F9-4748-8DD2-594E9911DBDF}"/>
              </a:ext>
            </a:extLst>
          </p:cNvPr>
          <p:cNvSpPr>
            <a:spLocks noGrp="1"/>
          </p:cNvSpPr>
          <p:nvPr>
            <p:ph idx="1"/>
          </p:nvPr>
        </p:nvSpPr>
        <p:spPr/>
        <p:txBody>
          <a:bodyPr/>
          <a:lstStyle/>
          <a:p>
            <a:r>
              <a:rPr lang="he-IL" dirty="0"/>
              <a:t>הגבלתם של הבריטים על העלייה היהודית בעיקר מתחילת שנות השלושים הובילו את מנהיגי היישוב היהודי להעלות יהודים גם ללא אישור. </a:t>
            </a:r>
          </a:p>
          <a:p>
            <a:r>
              <a:rPr lang="he-IL" dirty="0"/>
              <a:t>החל מ-1934 החל היישוב היהודי ב</a:t>
            </a:r>
            <a:r>
              <a:rPr lang="he-IL" b="1" dirty="0"/>
              <a:t>העפלה</a:t>
            </a:r>
            <a:r>
              <a:rPr lang="he-IL" dirty="0"/>
              <a:t> של יהודים. למרות שמאז תחילת המנדט הגיעו יהודים רבים בדרכים לא </a:t>
            </a:r>
            <a:r>
              <a:rPr lang="he-IL" dirty="0" err="1"/>
              <a:t>ליגליות</a:t>
            </a:r>
            <a:r>
              <a:rPr lang="he-IL" dirty="0"/>
              <a:t> (לא חוקיות), עלייה זו לא הייתה מאורגנת.</a:t>
            </a:r>
          </a:p>
          <a:p>
            <a:r>
              <a:rPr lang="he-IL" dirty="0"/>
              <a:t>ב-1932 קורא ז'בוטינסקי לפרוץ את הגבלות העלייה של הבריטים ולארגן עלייה המונית, אולם רק ב-1934 החל היישוב היהודי בהעפלה. </a:t>
            </a:r>
          </a:p>
        </p:txBody>
      </p:sp>
    </p:spTree>
    <p:extLst>
      <p:ext uri="{BB962C8B-B14F-4D97-AF65-F5344CB8AC3E}">
        <p14:creationId xmlns:p14="http://schemas.microsoft.com/office/powerpoint/2010/main" val="2191205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3">
            <a:extLst>
              <a:ext uri="{FF2B5EF4-FFF2-40B4-BE49-F238E27FC236}">
                <a16:creationId xmlns:a16="http://schemas.microsoft.com/office/drawing/2014/main" xmlns="" id="{C161CF1B-35B5-402F-B396-5B77784A0164}"/>
              </a:ext>
            </a:extLst>
          </p:cNvPr>
          <p:cNvSpPr>
            <a:spLocks noGrp="1"/>
          </p:cNvSpPr>
          <p:nvPr>
            <p:ph idx="1"/>
          </p:nvPr>
        </p:nvSpPr>
        <p:spPr/>
        <p:txBody>
          <a:bodyPr/>
          <a:lstStyle/>
          <a:p>
            <a:r>
              <a:rPr lang="he-IL" dirty="0">
                <a:solidFill>
                  <a:schemeClr val="tx2"/>
                </a:solidFill>
              </a:rPr>
              <a:t>הצהרת בלפור היא הכינוי למסמך שנחתם בידי</a:t>
            </a:r>
            <a:r>
              <a:rPr lang="en-US" dirty="0">
                <a:solidFill>
                  <a:schemeClr val="tx2"/>
                </a:solidFill>
              </a:rPr>
              <a:t> </a:t>
            </a:r>
            <a:r>
              <a:rPr lang="he-IL" dirty="0">
                <a:solidFill>
                  <a:schemeClr val="tx2"/>
                </a:solidFill>
              </a:rPr>
              <a:t>שר</a:t>
            </a:r>
            <a:r>
              <a:rPr lang="en-US" dirty="0">
                <a:solidFill>
                  <a:schemeClr val="tx2"/>
                </a:solidFill>
              </a:rPr>
              <a:t> </a:t>
            </a:r>
            <a:r>
              <a:rPr lang="he-IL" dirty="0">
                <a:solidFill>
                  <a:schemeClr val="tx2"/>
                </a:solidFill>
              </a:rPr>
              <a:t>החוץ</a:t>
            </a:r>
            <a:r>
              <a:rPr lang="en-US" dirty="0">
                <a:solidFill>
                  <a:schemeClr val="tx2"/>
                </a:solidFill>
              </a:rPr>
              <a:t> </a:t>
            </a:r>
            <a:r>
              <a:rPr lang="he-IL" dirty="0">
                <a:solidFill>
                  <a:schemeClr val="tx2"/>
                </a:solidFill>
              </a:rPr>
              <a:t>הבריטי, הלורד</a:t>
            </a:r>
            <a:r>
              <a:rPr lang="en-US" dirty="0">
                <a:solidFill>
                  <a:schemeClr val="tx2"/>
                </a:solidFill>
              </a:rPr>
              <a:t> </a:t>
            </a:r>
            <a:r>
              <a:rPr lang="he-IL" dirty="0">
                <a:solidFill>
                  <a:schemeClr val="tx2"/>
                </a:solidFill>
              </a:rPr>
              <a:t>בלפור ב-2.11.1917. </a:t>
            </a:r>
          </a:p>
          <a:p>
            <a:r>
              <a:rPr lang="he-IL" dirty="0">
                <a:solidFill>
                  <a:schemeClr val="tx2"/>
                </a:solidFill>
              </a:rPr>
              <a:t>עיקר ההכרזה הוא שבריטניה תתמוך בהקמת בית לאומי לעם היהודי בארץ ישראל. הצהרה זו היא הישג מדיני עצום של התנועה הציונית – בפעם הראשונה מעצמה כלל עולמית כמו בריטניה מכירה במטרותיה של התנועה הציונית ומעוניינת לסייע לה.</a:t>
            </a:r>
          </a:p>
          <a:p>
            <a:r>
              <a:rPr lang="he-IL" dirty="0">
                <a:solidFill>
                  <a:schemeClr val="tx2"/>
                </a:solidFill>
              </a:rPr>
              <a:t>ההצהרה ניתנה לידי הלורד רוטשילד שהעביר אותה להסתדרות הציונית. הצהרה זו נולדה בעקבות הצעה שהגיש ד"ר חיים ויצמן בשיתוף ההנהגה הציונית לממשלת בריטניה.</a:t>
            </a:r>
          </a:p>
          <a:p>
            <a:endParaRPr lang="he-IL" dirty="0">
              <a:solidFill>
                <a:schemeClr val="tx2"/>
              </a:solidFill>
            </a:endParaRPr>
          </a:p>
        </p:txBody>
      </p:sp>
    </p:spTree>
    <p:extLst>
      <p:ext uri="{BB962C8B-B14F-4D97-AF65-F5344CB8AC3E}">
        <p14:creationId xmlns:p14="http://schemas.microsoft.com/office/powerpoint/2010/main" val="3475395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3">
            <a:extLst>
              <a:ext uri="{FF2B5EF4-FFF2-40B4-BE49-F238E27FC236}">
                <a16:creationId xmlns:a16="http://schemas.microsoft.com/office/drawing/2014/main" xmlns="" id="{7023B7F0-CD9E-4275-AE60-2080EAD82DD1}"/>
              </a:ext>
            </a:extLst>
          </p:cNvPr>
          <p:cNvSpPr>
            <a:spLocks noGrp="1"/>
          </p:cNvSpPr>
          <p:nvPr>
            <p:ph idx="1"/>
          </p:nvPr>
        </p:nvSpPr>
        <p:spPr/>
        <p:txBody>
          <a:bodyPr/>
          <a:lstStyle/>
          <a:p>
            <a:r>
              <a:rPr lang="he-IL" dirty="0"/>
              <a:t>המעפילים הגיעו לרוב דרך הים, אולם היו גם כאלו שהגיעו, בעיקר מארצות האסלאם, דרך היבשה. </a:t>
            </a:r>
          </a:p>
          <a:p>
            <a:r>
              <a:rPr lang="he-IL" dirty="0"/>
              <a:t>עד פרוץ מלה"ע ה-2 הגיעו יותר מעשרים אלף, כשרובם הגיעו בעלייה הבלתי </a:t>
            </a:r>
            <a:r>
              <a:rPr lang="he-IL" dirty="0" err="1"/>
              <a:t>ליגלית</a:t>
            </a:r>
            <a:r>
              <a:rPr lang="he-IL" dirty="0"/>
              <a:t> שנקראה "</a:t>
            </a:r>
            <a:r>
              <a:rPr lang="he-IL" b="1" dirty="0"/>
              <a:t>עליית אף-על-פי</a:t>
            </a:r>
            <a:r>
              <a:rPr lang="he-IL" dirty="0"/>
              <a:t>". היא נקראה כך כיוון שמוסדות היישוב קיפחו את העולים המשתייכים אל התנועה הרוויזיוניסטית (תנועתו של ז'בוטינסקי) באשרות העלייה. </a:t>
            </a:r>
          </a:p>
          <a:p>
            <a:r>
              <a:rPr lang="he-IL" dirty="0"/>
              <a:t>עולים נוספים הגיעו באמצעות "</a:t>
            </a:r>
            <a:r>
              <a:rPr lang="he-IL" b="1" dirty="0"/>
              <a:t>המוסד לעלייה ב'</a:t>
            </a:r>
            <a:r>
              <a:rPr lang="he-IL" dirty="0"/>
              <a:t>" של ארגון ההגנה שמטרתו הייתה להרחיב את תנועת ההעפלה לארץ ישראל החל מ-1939.</a:t>
            </a:r>
          </a:p>
        </p:txBody>
      </p:sp>
    </p:spTree>
    <p:extLst>
      <p:ext uri="{BB962C8B-B14F-4D97-AF65-F5344CB8AC3E}">
        <p14:creationId xmlns:p14="http://schemas.microsoft.com/office/powerpoint/2010/main" val="1939335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xmlns="" id="{1B006664-5AA8-4687-A947-8BFD662F1670}"/>
              </a:ext>
            </a:extLst>
          </p:cNvPr>
          <p:cNvSpPr>
            <a:spLocks noGrp="1"/>
          </p:cNvSpPr>
          <p:nvPr>
            <p:ph type="title"/>
          </p:nvPr>
        </p:nvSpPr>
        <p:spPr/>
        <p:txBody>
          <a:bodyPr/>
          <a:lstStyle/>
          <a:p>
            <a:r>
              <a:rPr lang="he-IL" dirty="0"/>
              <a:t>חומה ומגדל </a:t>
            </a:r>
            <a:r>
              <a:rPr lang="he-IL" dirty="0">
                <a:solidFill>
                  <a:srgbClr val="0070C0"/>
                </a:solidFill>
              </a:rPr>
              <a:t>[התיישבות] </a:t>
            </a:r>
            <a:r>
              <a:rPr lang="he-IL" dirty="0"/>
              <a:t>לפני מלה"ע ה-2</a:t>
            </a:r>
          </a:p>
        </p:txBody>
      </p:sp>
      <p:sp>
        <p:nvSpPr>
          <p:cNvPr id="4" name="מציין מיקום תוכן 3">
            <a:extLst>
              <a:ext uri="{FF2B5EF4-FFF2-40B4-BE49-F238E27FC236}">
                <a16:creationId xmlns:a16="http://schemas.microsoft.com/office/drawing/2014/main" xmlns="" id="{5E91BEDB-E843-4846-8FB5-B216961DDEEB}"/>
              </a:ext>
            </a:extLst>
          </p:cNvPr>
          <p:cNvSpPr>
            <a:spLocks noGrp="1"/>
          </p:cNvSpPr>
          <p:nvPr>
            <p:ph idx="1"/>
          </p:nvPr>
        </p:nvSpPr>
        <p:spPr/>
        <p:txBody>
          <a:bodyPr/>
          <a:lstStyle/>
          <a:p>
            <a:r>
              <a:rPr lang="he-IL" dirty="0"/>
              <a:t>המאורעות ב-1936 הובילו את הנהגת היישוב על כל זרועותיה לאמץ עמדה תקיפה מול הבריטים והערבים בכל הקשור להתיישבות היהודית. </a:t>
            </a:r>
          </a:p>
          <a:p>
            <a:r>
              <a:rPr lang="he-IL" dirty="0"/>
              <a:t>למרות צמצום היתר המכירה של אדמות ליהודים עד כדי איסור מוחלט, המשיכו היהודים לרכוש עוד אדמות, עיבו אזורי התיישבות עירונית ועובו גושי התיישבות כמו בעמק יזרעאל ובעמק חפר והוקמו נקודות יישוב חדשות גם במקומות רחוקים שעד אז לא הייתה אחיזה, בהתאם, יחסית, למפה שהציגה בריטניה בוועדת פיל.</a:t>
            </a:r>
          </a:p>
          <a:p>
            <a:r>
              <a:rPr lang="he-IL" dirty="0"/>
              <a:t>אחת השיטות העיקריות לבנייה מהירה ומסיבית הייתה חומה ומגדל.</a:t>
            </a:r>
          </a:p>
        </p:txBody>
      </p:sp>
    </p:spTree>
    <p:extLst>
      <p:ext uri="{BB962C8B-B14F-4D97-AF65-F5344CB8AC3E}">
        <p14:creationId xmlns:p14="http://schemas.microsoft.com/office/powerpoint/2010/main" val="427066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3">
            <a:extLst>
              <a:ext uri="{FF2B5EF4-FFF2-40B4-BE49-F238E27FC236}">
                <a16:creationId xmlns:a16="http://schemas.microsoft.com/office/drawing/2014/main" xmlns="" id="{9AF60310-828A-4CEE-B70F-EF921F9A77D3}"/>
              </a:ext>
            </a:extLst>
          </p:cNvPr>
          <p:cNvSpPr>
            <a:spLocks noGrp="1"/>
          </p:cNvSpPr>
          <p:nvPr>
            <p:ph idx="1"/>
          </p:nvPr>
        </p:nvSpPr>
        <p:spPr/>
        <p:txBody>
          <a:bodyPr/>
          <a:lstStyle/>
          <a:p>
            <a:r>
              <a:rPr lang="he-IL" dirty="0"/>
              <a:t>עד לפרסום הספר הלבן השלישי, הבריטים אישרו את הקמת יישובי חומה ומגדל ואף סיפקו להם הגנה בזמן העלייה לקרקע.</a:t>
            </a:r>
          </a:p>
          <a:p>
            <a:r>
              <a:rPr lang="he-IL" dirty="0"/>
              <a:t>הבריטים אמנם לא יכלו לאשר בנייה של יישובים חדשים, אך הם פעלו עפ"י החוק שקובע כי לא מפנים יישוב קיים. ההגדרה של יישוב עפ"י החוק היה מקום שמתגוררים בו, מגודר ויכול לשמור על עצמו עם מגדל שמירה. </a:t>
            </a:r>
          </a:p>
          <a:p>
            <a:r>
              <a:rPr lang="he-IL" dirty="0"/>
              <a:t>הקמת היישובים החדשים בשיטת חומה ומגדל נעשתה בלילה אחד, תוך כדי בנייה מהירה של חומה מעץ ומגדל במרכז היישוב הקטן שהוקם, והורחב כל הזמן. </a:t>
            </a:r>
          </a:p>
        </p:txBody>
      </p:sp>
    </p:spTree>
    <p:extLst>
      <p:ext uri="{BB962C8B-B14F-4D97-AF65-F5344CB8AC3E}">
        <p14:creationId xmlns:p14="http://schemas.microsoft.com/office/powerpoint/2010/main" val="397113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a:extLst>
              <a:ext uri="{FF2B5EF4-FFF2-40B4-BE49-F238E27FC236}">
                <a16:creationId xmlns:a16="http://schemas.microsoft.com/office/drawing/2014/main" xmlns="" id="{5C9BA2A2-7239-4C10-948A-731E01AACB3C}"/>
              </a:ext>
            </a:extLst>
          </p:cNvPr>
          <p:cNvSpPr>
            <a:spLocks noGrp="1"/>
          </p:cNvSpPr>
          <p:nvPr>
            <p:ph idx="1"/>
          </p:nvPr>
        </p:nvSpPr>
        <p:spPr/>
        <p:txBody>
          <a:bodyPr/>
          <a:lstStyle/>
          <a:p>
            <a:r>
              <a:rPr lang="he-IL" dirty="0"/>
              <a:t>היהודים חששו מתגובות הערבים, אבל הערבים לא פעלו כנגד היהודים ביישובים החדשים שהוקמו.</a:t>
            </a:r>
          </a:p>
          <a:p>
            <a:r>
              <a:rPr lang="he-IL" dirty="0"/>
              <a:t>הבריטים מצדם כביכול הופתעו מהיישובים החדשים אבל "לא יכלו לעשות דבר" כיוון שזה יישוב קיים לפי החוק. </a:t>
            </a:r>
          </a:p>
          <a:p>
            <a:r>
              <a:rPr lang="he-IL" dirty="0"/>
              <a:t>לאחר פרסום הספר הלבן השלישי המשיכו ביישוב היהודי להקים יישובים בצורה של חומה ומגדל, אלא שהפעם הבריטים לא סייעו, אבל גם לא יכלו לפנות ולהפר את החוק שלהם עצמם.</a:t>
            </a:r>
          </a:p>
        </p:txBody>
      </p:sp>
    </p:spTree>
    <p:extLst>
      <p:ext uri="{BB962C8B-B14F-4D97-AF65-F5344CB8AC3E}">
        <p14:creationId xmlns:p14="http://schemas.microsoft.com/office/powerpoint/2010/main" val="2280021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AA54BBFF-5302-46BD-996F-429D297EBA23}"/>
              </a:ext>
            </a:extLst>
          </p:cNvPr>
          <p:cNvSpPr>
            <a:spLocks noGrp="1"/>
          </p:cNvSpPr>
          <p:nvPr>
            <p:ph type="title"/>
          </p:nvPr>
        </p:nvSpPr>
        <p:spPr/>
        <p:txBody>
          <a:bodyPr/>
          <a:lstStyle/>
          <a:p>
            <a:endParaRPr lang="he-IL"/>
          </a:p>
        </p:txBody>
      </p:sp>
      <p:pic>
        <p:nvPicPr>
          <p:cNvPr id="6" name="מציין מיקום של תמונה 5">
            <a:extLst>
              <a:ext uri="{FF2B5EF4-FFF2-40B4-BE49-F238E27FC236}">
                <a16:creationId xmlns:a16="http://schemas.microsoft.com/office/drawing/2014/main" xmlns="" id="{D051C3CE-DD6B-416A-A560-6001AD463152}"/>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87" b="287"/>
          <a:stretch>
            <a:fillRect/>
          </a:stretch>
        </p:blipFill>
        <p:spPr/>
      </p:pic>
      <p:sp>
        <p:nvSpPr>
          <p:cNvPr id="7" name="TextBox 6">
            <a:extLst>
              <a:ext uri="{FF2B5EF4-FFF2-40B4-BE49-F238E27FC236}">
                <a16:creationId xmlns:a16="http://schemas.microsoft.com/office/drawing/2014/main" xmlns="" id="{3D0B3C4B-ADBC-4912-82B5-3F85885A2D8C}"/>
              </a:ext>
            </a:extLst>
          </p:cNvPr>
          <p:cNvSpPr txBox="1"/>
          <p:nvPr/>
        </p:nvSpPr>
        <p:spPr>
          <a:xfrm>
            <a:off x="10463707" y="3657161"/>
            <a:ext cx="1268296" cy="369332"/>
          </a:xfrm>
          <a:prstGeom prst="rect">
            <a:avLst/>
          </a:prstGeom>
          <a:noFill/>
        </p:spPr>
        <p:txBody>
          <a:bodyPr wrap="none" rtlCol="1">
            <a:spAutoFit/>
          </a:bodyPr>
          <a:lstStyle/>
          <a:p>
            <a:r>
              <a:rPr lang="he-IL" dirty="0"/>
              <a:t>חומה ומגדל</a:t>
            </a:r>
          </a:p>
        </p:txBody>
      </p:sp>
      <p:pic>
        <p:nvPicPr>
          <p:cNvPr id="3074" name="Picture 2">
            <a:extLst>
              <a:ext uri="{FF2B5EF4-FFF2-40B4-BE49-F238E27FC236}">
                <a16:creationId xmlns:a16="http://schemas.microsoft.com/office/drawing/2014/main" xmlns="" id="{B7B98F06-A346-4354-A981-9305B6CDEC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9420" y="4708527"/>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4" name="מציין מיקום תוכן 3">
            <a:extLst>
              <a:ext uri="{FF2B5EF4-FFF2-40B4-BE49-F238E27FC236}">
                <a16:creationId xmlns:a16="http://schemas.microsoft.com/office/drawing/2014/main" xmlns="" id="{6B8C419F-DE15-471F-9D43-27B615C1B4E2}"/>
              </a:ext>
            </a:extLst>
          </p:cNvPr>
          <p:cNvSpPr>
            <a:spLocks noGrp="1"/>
          </p:cNvSpPr>
          <p:nvPr>
            <p:ph idx="1"/>
          </p:nvPr>
        </p:nvSpPr>
        <p:spPr/>
        <p:txBody>
          <a:bodyPr/>
          <a:lstStyle/>
          <a:p>
            <a:endParaRPr lang="he-IL"/>
          </a:p>
        </p:txBody>
      </p:sp>
    </p:spTree>
    <p:extLst>
      <p:ext uri="{BB962C8B-B14F-4D97-AF65-F5344CB8AC3E}">
        <p14:creationId xmlns:p14="http://schemas.microsoft.com/office/powerpoint/2010/main" val="1820560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xmlns="" id="{A671AF94-1B01-4CD9-9E7D-3FFA0F202105}"/>
              </a:ext>
            </a:extLst>
          </p:cNvPr>
          <p:cNvSpPr>
            <a:spLocks noGrp="1"/>
          </p:cNvSpPr>
          <p:nvPr>
            <p:ph type="title"/>
          </p:nvPr>
        </p:nvSpPr>
        <p:spPr/>
        <p:txBody>
          <a:bodyPr/>
          <a:lstStyle/>
          <a:p>
            <a:r>
              <a:rPr lang="he-IL" dirty="0"/>
              <a:t>התערערות מצב היהודים בארצות האסלאם</a:t>
            </a:r>
          </a:p>
        </p:txBody>
      </p:sp>
      <p:sp>
        <p:nvSpPr>
          <p:cNvPr id="4" name="מציין מיקום תוכן 3">
            <a:extLst>
              <a:ext uri="{FF2B5EF4-FFF2-40B4-BE49-F238E27FC236}">
                <a16:creationId xmlns:a16="http://schemas.microsoft.com/office/drawing/2014/main" xmlns="" id="{437BF5D6-0D2D-4C0F-8B11-C8DBAC266B08}"/>
              </a:ext>
            </a:extLst>
          </p:cNvPr>
          <p:cNvSpPr>
            <a:spLocks noGrp="1"/>
          </p:cNvSpPr>
          <p:nvPr>
            <p:ph idx="1"/>
          </p:nvPr>
        </p:nvSpPr>
        <p:spPr/>
        <p:txBody>
          <a:bodyPr>
            <a:normAutofit/>
          </a:bodyPr>
          <a:lstStyle/>
          <a:p>
            <a:r>
              <a:rPr lang="he-IL" dirty="0"/>
              <a:t>החל משנות ה-30 החלה הרעה במצבם של היהודים בארצות האסלאם ולכך יש מספר סיבות:</a:t>
            </a:r>
          </a:p>
          <a:p>
            <a:pPr lvl="1"/>
            <a:r>
              <a:rPr lang="he-IL" dirty="0"/>
              <a:t>התעמולה הנאצית חודרת לארצות האסלאם כדי להמריד את האזור נגד צרפת ובריטניה. השנאה של הערבים לשלטון של בריטניה וצרפת מביא ל"חיבוק" התעמולה הנאצית.</a:t>
            </a:r>
          </a:p>
          <a:p>
            <a:pPr lvl="1"/>
            <a:r>
              <a:rPr lang="he-IL" dirty="0"/>
              <a:t>הסכסוך היהודי-ערבי בארץ ישראל מאז מאורעות תרפ"ט והתעמולה של חאג' אמין אל-חוסייני והמרד הערבי ב-1936 הובילו גם להחמרת מצב היהודים בארצות האסלאם.</a:t>
            </a:r>
          </a:p>
          <a:p>
            <a:endParaRPr lang="he-IL" dirty="0"/>
          </a:p>
        </p:txBody>
      </p:sp>
    </p:spTree>
    <p:extLst>
      <p:ext uri="{BB962C8B-B14F-4D97-AF65-F5344CB8AC3E}">
        <p14:creationId xmlns:p14="http://schemas.microsoft.com/office/powerpoint/2010/main" val="489363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ציין מיקום תוכן 5">
            <a:extLst>
              <a:ext uri="{FF2B5EF4-FFF2-40B4-BE49-F238E27FC236}">
                <a16:creationId xmlns:a16="http://schemas.microsoft.com/office/drawing/2014/main" xmlns="" id="{F8E20813-16E0-4724-95F0-33961F37CE1F}"/>
              </a:ext>
            </a:extLst>
          </p:cNvPr>
          <p:cNvSpPr>
            <a:spLocks noGrp="1"/>
          </p:cNvSpPr>
          <p:nvPr>
            <p:ph idx="1"/>
          </p:nvPr>
        </p:nvSpPr>
        <p:spPr/>
        <p:txBody>
          <a:bodyPr/>
          <a:lstStyle/>
          <a:p>
            <a:r>
              <a:rPr lang="he-IL" dirty="0"/>
              <a:t>אחרי שבשנת 1932 קיבלה </a:t>
            </a:r>
            <a:r>
              <a:rPr lang="he-IL" b="1" dirty="0"/>
              <a:t>עיראק</a:t>
            </a:r>
            <a:r>
              <a:rPr lang="he-IL" dirty="0"/>
              <a:t> עצמאות, המוסלמים איימו על היהודים שלא ידרשו זכויות מיעוט והיהודים היו נתונים להתפרצויות מצד המוסלמים.</a:t>
            </a:r>
          </a:p>
          <a:p>
            <a:r>
              <a:rPr lang="he-IL" dirty="0"/>
              <a:t>ההסתה האנטי-יהודית של הנאציזם ב</a:t>
            </a:r>
            <a:r>
              <a:rPr lang="he-IL" b="1" dirty="0"/>
              <a:t>עירק</a:t>
            </a:r>
            <a:r>
              <a:rPr lang="he-IL" dirty="0"/>
              <a:t> נעשתה באופן גלוי ובאישור הממשלה, כך אחד העיתונים החשובים בעירק תרגם בכל יום חלק מהספר "מלחמתי" של היטלר. ביוני 1941 החל פוגרום ביהודי עירק בעקבות הסתה זו בו נטבחו כ-200 יהודים לעיני השלטונות. הפוגרום, שנקרא </a:t>
            </a:r>
            <a:r>
              <a:rPr lang="he-IL" b="1" dirty="0" err="1"/>
              <a:t>פרהוד</a:t>
            </a:r>
            <a:r>
              <a:rPr lang="he-IL" dirty="0"/>
              <a:t>, נערך בעידוד חאג' אמין אל חוסייני.</a:t>
            </a:r>
          </a:p>
        </p:txBody>
      </p:sp>
    </p:spTree>
    <p:extLst>
      <p:ext uri="{BB962C8B-B14F-4D97-AF65-F5344CB8AC3E}">
        <p14:creationId xmlns:p14="http://schemas.microsoft.com/office/powerpoint/2010/main" val="915858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ED533360-2A19-4730-B573-7AFBBB3B0065}"/>
              </a:ext>
            </a:extLst>
          </p:cNvPr>
          <p:cNvSpPr txBox="1"/>
          <p:nvPr/>
        </p:nvSpPr>
        <p:spPr>
          <a:xfrm>
            <a:off x="3358108" y="980728"/>
            <a:ext cx="10297144" cy="3416320"/>
          </a:xfrm>
          <a:prstGeom prst="rect">
            <a:avLst/>
          </a:prstGeom>
          <a:noFill/>
        </p:spPr>
        <p:txBody>
          <a:bodyPr wrap="square" rtlCol="1">
            <a:spAutoFit/>
          </a:bodyPr>
          <a:lstStyle/>
          <a:p>
            <a:pPr algn="ctr" rtl="1"/>
            <a:r>
              <a:rPr lang="he-IL" sz="2400" dirty="0"/>
              <a:t>מורים ותלמידים יקרים,</a:t>
            </a:r>
          </a:p>
          <a:p>
            <a:pPr algn="ctr" rtl="1"/>
            <a:endParaRPr lang="he-IL" sz="2400" dirty="0"/>
          </a:p>
          <a:p>
            <a:pPr algn="ctr" rtl="1"/>
            <a:r>
              <a:rPr lang="he-IL" sz="2400" dirty="0"/>
              <a:t>ניתן לרכוש חוברת </a:t>
            </a:r>
            <a:r>
              <a:rPr lang="he-IL" sz="2400" dirty="0" err="1"/>
              <a:t>מיקודית</a:t>
            </a:r>
            <a:r>
              <a:rPr lang="he-IL" sz="2400" dirty="0"/>
              <a:t> בהלימה למצגות </a:t>
            </a:r>
          </a:p>
          <a:p>
            <a:pPr algn="ctr" rtl="1"/>
            <a:r>
              <a:rPr lang="he-IL" sz="2400" dirty="0"/>
              <a:t>בקישור [במחיר 40 ₪]</a:t>
            </a:r>
          </a:p>
          <a:p>
            <a:pPr algn="ctr" rtl="1"/>
            <a:r>
              <a:rPr lang="en-US" sz="2400" dirty="0">
                <a:hlinkClick r:id="rId2"/>
              </a:rPr>
              <a:t>https://forms.gle/ht5TS5jZpSnJeT1m9</a:t>
            </a:r>
            <a:r>
              <a:rPr lang="he-IL" sz="2400" dirty="0"/>
              <a:t> </a:t>
            </a:r>
          </a:p>
          <a:p>
            <a:pPr algn="ctr" rtl="1"/>
            <a:endParaRPr lang="he-IL" sz="2400" dirty="0"/>
          </a:p>
          <a:p>
            <a:pPr algn="ctr" rtl="1"/>
            <a:r>
              <a:rPr lang="he-IL" sz="2400" dirty="0"/>
              <a:t>או באמצעות טלפון 050-9171994</a:t>
            </a:r>
          </a:p>
          <a:p>
            <a:pPr algn="ctr" rtl="1"/>
            <a:endParaRPr lang="he-IL" sz="2400" dirty="0"/>
          </a:p>
          <a:p>
            <a:pPr algn="ctr" rtl="1"/>
            <a:r>
              <a:rPr lang="he-IL" sz="2400" dirty="0"/>
              <a:t>כמו כן ניתן לרכוש </a:t>
            </a:r>
            <a:r>
              <a:rPr lang="he-IL" sz="2400" dirty="0" err="1"/>
              <a:t>תרגולית</a:t>
            </a:r>
            <a:r>
              <a:rPr lang="he-IL" sz="2400" dirty="0"/>
              <a:t> באזרחות</a:t>
            </a:r>
          </a:p>
        </p:txBody>
      </p:sp>
      <p:pic>
        <p:nvPicPr>
          <p:cNvPr id="3" name="תמונה 2" descr="תמונה שמכילה שולחן&#10;&#10;תיאור שנוצר ברמת מהימנות גבוהה">
            <a:extLst>
              <a:ext uri="{FF2B5EF4-FFF2-40B4-BE49-F238E27FC236}">
                <a16:creationId xmlns:a16="http://schemas.microsoft.com/office/drawing/2014/main" xmlns="" id="{3324A384-C800-430B-A176-EC32298020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836" y="836712"/>
            <a:ext cx="3900874" cy="551723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26" name="Picture 2">
            <a:extLst>
              <a:ext uri="{FF2B5EF4-FFF2-40B4-BE49-F238E27FC236}">
                <a16:creationId xmlns:a16="http://schemas.microsoft.com/office/drawing/2014/main" xmlns="" id="{FF2F8DDD-2945-4B72-9387-153BE66A00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8218" y="4653136"/>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841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xmlns="" id="{E9CF7E70-743E-4C5D-94B6-7687C7F959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812" y="476672"/>
            <a:ext cx="4670638" cy="600594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Box 4">
            <a:extLst>
              <a:ext uri="{FF2B5EF4-FFF2-40B4-BE49-F238E27FC236}">
                <a16:creationId xmlns:a16="http://schemas.microsoft.com/office/drawing/2014/main" xmlns="" id="{DD7566FA-1494-4E50-BE38-FD536B0776EF}"/>
              </a:ext>
            </a:extLst>
          </p:cNvPr>
          <p:cNvSpPr txBox="1"/>
          <p:nvPr/>
        </p:nvSpPr>
        <p:spPr>
          <a:xfrm>
            <a:off x="7534572" y="311433"/>
            <a:ext cx="4171106" cy="6247864"/>
          </a:xfrm>
          <a:prstGeom prst="rect">
            <a:avLst/>
          </a:prstGeom>
          <a:noFill/>
        </p:spPr>
        <p:txBody>
          <a:bodyPr wrap="square" rtlCol="1">
            <a:spAutoFit/>
          </a:bodyPr>
          <a:lstStyle/>
          <a:p>
            <a:pPr algn="just" rtl="1"/>
            <a:r>
              <a:rPr lang="he-IL" b="1" dirty="0">
                <a:latin typeface="Assistant" panose="00000500000000000000" pitchFamily="2" charset="-79"/>
                <a:cs typeface="Assistant" panose="00000500000000000000" pitchFamily="2" charset="-79"/>
              </a:rPr>
              <a:t>"אזרחות בקלות" </a:t>
            </a:r>
            <a:r>
              <a:rPr lang="he-IL" dirty="0">
                <a:latin typeface="Assistant" panose="00000500000000000000" pitchFamily="2" charset="-79"/>
                <a:cs typeface="Assistant" panose="00000500000000000000" pitchFamily="2" charset="-79"/>
              </a:rPr>
              <a:t>היא חוברת תרגול ("</a:t>
            </a:r>
            <a:r>
              <a:rPr lang="he-IL" dirty="0" err="1">
                <a:latin typeface="Assistant" panose="00000500000000000000" pitchFamily="2" charset="-79"/>
                <a:cs typeface="Assistant" panose="00000500000000000000" pitchFamily="2" charset="-79"/>
              </a:rPr>
              <a:t>תרגולית</a:t>
            </a:r>
            <a:r>
              <a:rPr lang="he-IL" dirty="0">
                <a:latin typeface="Assistant" panose="00000500000000000000" pitchFamily="2" charset="-79"/>
                <a:cs typeface="Assistant" panose="00000500000000000000" pitchFamily="2" charset="-79"/>
              </a:rPr>
              <a:t>") באזרחות בעלת קונספט שונה מכל מה שהכרתם עד היום. </a:t>
            </a:r>
          </a:p>
          <a:p>
            <a:pPr algn="just" rtl="1"/>
            <a:r>
              <a:rPr lang="he-IL" b="1" dirty="0">
                <a:latin typeface="Assistant" panose="00000500000000000000" pitchFamily="2" charset="-79"/>
                <a:cs typeface="Assistant" panose="00000500000000000000" pitchFamily="2" charset="-79"/>
              </a:rPr>
              <a:t>זו הבטחה</a:t>
            </a:r>
            <a:r>
              <a:rPr lang="he-IL" dirty="0">
                <a:latin typeface="Assistant" panose="00000500000000000000" pitchFamily="2" charset="-79"/>
                <a:cs typeface="Assistant" panose="00000500000000000000" pitchFamily="2" charset="-79"/>
              </a:rPr>
              <a:t>.</a:t>
            </a:r>
          </a:p>
          <a:p>
            <a:pPr algn="just" rtl="1"/>
            <a:r>
              <a:rPr lang="he-IL" dirty="0">
                <a:latin typeface="Assistant" panose="00000500000000000000" pitchFamily="2" charset="-79"/>
                <a:cs typeface="Assistant" panose="00000500000000000000" pitchFamily="2" charset="-79"/>
                <a:sym typeface="Wingdings" panose="05000000000000000000" pitchFamily="2" charset="2"/>
              </a:rPr>
              <a:t> </a:t>
            </a:r>
            <a:r>
              <a:rPr lang="he-IL" dirty="0">
                <a:latin typeface="Assistant" panose="00000500000000000000" pitchFamily="2" charset="-79"/>
                <a:cs typeface="Assistant" panose="00000500000000000000" pitchFamily="2" charset="-79"/>
              </a:rPr>
              <a:t>בניגוד </a:t>
            </a:r>
            <a:r>
              <a:rPr lang="he-IL" dirty="0" err="1">
                <a:latin typeface="Assistant" panose="00000500000000000000" pitchFamily="2" charset="-79"/>
                <a:cs typeface="Assistant" panose="00000500000000000000" pitchFamily="2" charset="-79"/>
              </a:rPr>
              <a:t>למיקודיות</a:t>
            </a:r>
            <a:r>
              <a:rPr lang="he-IL" dirty="0">
                <a:latin typeface="Assistant" panose="00000500000000000000" pitchFamily="2" charset="-79"/>
                <a:cs typeface="Assistant" panose="00000500000000000000" pitchFamily="2" charset="-79"/>
              </a:rPr>
              <a:t> משנים קודמות, </a:t>
            </a:r>
            <a:r>
              <a:rPr lang="he-IL" b="1" dirty="0">
                <a:latin typeface="Assistant" panose="00000500000000000000" pitchFamily="2" charset="-79"/>
                <a:cs typeface="Assistant" panose="00000500000000000000" pitchFamily="2" charset="-79"/>
              </a:rPr>
              <a:t>השנה ערכנו את כל החוברת מההתחלה</a:t>
            </a:r>
            <a:r>
              <a:rPr lang="he-IL" dirty="0">
                <a:latin typeface="Assistant" panose="00000500000000000000" pitchFamily="2" charset="-79"/>
                <a:cs typeface="Assistant" panose="00000500000000000000" pitchFamily="2" charset="-79"/>
              </a:rPr>
              <a:t>,</a:t>
            </a:r>
            <a:r>
              <a:rPr lang="he-IL" b="1" dirty="0">
                <a:latin typeface="Assistant" panose="00000500000000000000" pitchFamily="2" charset="-79"/>
                <a:cs typeface="Assistant" panose="00000500000000000000" pitchFamily="2" charset="-79"/>
              </a:rPr>
              <a:t> </a:t>
            </a:r>
            <a:r>
              <a:rPr lang="he-IL" dirty="0">
                <a:latin typeface="Assistant" panose="00000500000000000000" pitchFamily="2" charset="-79"/>
                <a:cs typeface="Assistant" panose="00000500000000000000" pitchFamily="2" charset="-79"/>
              </a:rPr>
              <a:t>בהתאם למסמך ההלימה, תוך שימת </a:t>
            </a:r>
            <a:r>
              <a:rPr lang="he-IL" b="1" dirty="0">
                <a:solidFill>
                  <a:srgbClr val="FF0000"/>
                </a:solidFill>
                <a:latin typeface="Assistant" panose="00000500000000000000" pitchFamily="2" charset="-79"/>
                <a:cs typeface="Assistant" panose="00000500000000000000" pitchFamily="2" charset="-79"/>
              </a:rPr>
              <a:t>דגש על ההגדרות </a:t>
            </a:r>
            <a:r>
              <a:rPr lang="he-IL" dirty="0">
                <a:latin typeface="Assistant" panose="00000500000000000000" pitchFamily="2" charset="-79"/>
                <a:cs typeface="Assistant" panose="00000500000000000000" pitchFamily="2" charset="-79"/>
              </a:rPr>
              <a:t>הרלוונטיות בלבד, לצד </a:t>
            </a:r>
            <a:r>
              <a:rPr lang="he-IL" u="sng" dirty="0">
                <a:latin typeface="Assistant" panose="00000500000000000000" pitchFamily="2" charset="-79"/>
                <a:cs typeface="Assistant" panose="00000500000000000000" pitchFamily="2" charset="-79"/>
              </a:rPr>
              <a:t>הימנעות ממלל רב ומהסברים מייגעים </a:t>
            </a:r>
            <a:r>
              <a:rPr lang="he-IL" dirty="0">
                <a:latin typeface="Assistant" panose="00000500000000000000" pitchFamily="2" charset="-79"/>
                <a:cs typeface="Assistant" panose="00000500000000000000" pitchFamily="2" charset="-79"/>
              </a:rPr>
              <a:t>בכל נושא (אבל יש הסברים קלילים).</a:t>
            </a:r>
          </a:p>
          <a:p>
            <a:pPr algn="just" rtl="1"/>
            <a:r>
              <a:rPr lang="he-IL" dirty="0">
                <a:latin typeface="Assistant" panose="00000500000000000000" pitchFamily="2" charset="-79"/>
                <a:cs typeface="Assistant" panose="00000500000000000000" pitchFamily="2" charset="-79"/>
                <a:sym typeface="Wingdings" panose="05000000000000000000" pitchFamily="2" charset="2"/>
              </a:rPr>
              <a:t> </a:t>
            </a:r>
            <a:r>
              <a:rPr lang="he-IL" dirty="0">
                <a:latin typeface="Assistant" panose="00000500000000000000" pitchFamily="2" charset="-79"/>
                <a:cs typeface="Assistant" panose="00000500000000000000" pitchFamily="2" charset="-79"/>
              </a:rPr>
              <a:t>לאחר הצגת המושג </a:t>
            </a:r>
            <a:r>
              <a:rPr lang="he-IL" dirty="0" err="1">
                <a:latin typeface="Assistant" panose="00000500000000000000" pitchFamily="2" charset="-79"/>
                <a:cs typeface="Assistant" panose="00000500000000000000" pitchFamily="2" charset="-79"/>
              </a:rPr>
              <a:t>מהמושגון</a:t>
            </a:r>
            <a:r>
              <a:rPr lang="he-IL" dirty="0">
                <a:latin typeface="Assistant" panose="00000500000000000000" pitchFamily="2" charset="-79"/>
                <a:cs typeface="Assistant" panose="00000500000000000000" pitchFamily="2" charset="-79"/>
              </a:rPr>
              <a:t>, הוספנו </a:t>
            </a:r>
            <a:r>
              <a:rPr lang="he-IL" b="1" dirty="0">
                <a:solidFill>
                  <a:srgbClr val="FF0000"/>
                </a:solidFill>
                <a:latin typeface="Assistant" panose="00000500000000000000" pitchFamily="2" charset="-79"/>
                <a:cs typeface="Assistant" panose="00000500000000000000" pitchFamily="2" charset="-79"/>
              </a:rPr>
              <a:t>הסבר במלים פשוטות</a:t>
            </a:r>
            <a:r>
              <a:rPr lang="he-IL" b="1" dirty="0">
                <a:latin typeface="Assistant" panose="00000500000000000000" pitchFamily="2" charset="-79"/>
                <a:cs typeface="Assistant" panose="00000500000000000000" pitchFamily="2" charset="-79"/>
              </a:rPr>
              <a:t> </a:t>
            </a:r>
            <a:r>
              <a:rPr lang="he-IL" dirty="0">
                <a:latin typeface="Assistant" panose="00000500000000000000" pitchFamily="2" charset="-79"/>
                <a:cs typeface="Assistant" panose="00000500000000000000" pitchFamily="2" charset="-79"/>
              </a:rPr>
              <a:t>ושילבנו שאלה רלוונטית למונח עצמו בתוספת תשובה (כדי לאמן את התלמיד כיצד לענות נכון).</a:t>
            </a:r>
          </a:p>
          <a:p>
            <a:pPr algn="just" rtl="1"/>
            <a:r>
              <a:rPr lang="he-IL" dirty="0">
                <a:latin typeface="Assistant" panose="00000500000000000000" pitchFamily="2" charset="-79"/>
                <a:cs typeface="Assistant" panose="00000500000000000000" pitchFamily="2" charset="-79"/>
                <a:sym typeface="Wingdings" panose="05000000000000000000" pitchFamily="2" charset="2"/>
              </a:rPr>
              <a:t> </a:t>
            </a:r>
            <a:r>
              <a:rPr lang="he-IL" dirty="0">
                <a:latin typeface="Assistant" panose="00000500000000000000" pitchFamily="2" charset="-79"/>
                <a:cs typeface="Assistant" panose="00000500000000000000" pitchFamily="2" charset="-79"/>
              </a:rPr>
              <a:t>בסוף כל נושא הוספנו "</a:t>
            </a:r>
            <a:r>
              <a:rPr lang="he-IL" b="1" dirty="0">
                <a:latin typeface="Assistant" panose="00000500000000000000" pitchFamily="2" charset="-79"/>
                <a:cs typeface="Assistant" panose="00000500000000000000" pitchFamily="2" charset="-79"/>
              </a:rPr>
              <a:t>מקבץ שאלות</a:t>
            </a:r>
            <a:r>
              <a:rPr lang="he-IL" dirty="0">
                <a:latin typeface="Assistant" panose="00000500000000000000" pitchFamily="2" charset="-79"/>
                <a:cs typeface="Assistant" panose="00000500000000000000" pitchFamily="2" charset="-79"/>
              </a:rPr>
              <a:t>" שמאפשר אימון נוסף של התלמיד על מגוון שאלות. בחוברת יש למעלה מ-250 שאלות מכל הסוגים כפי שנדרשים התלמידים בבגרות. </a:t>
            </a:r>
          </a:p>
          <a:p>
            <a:pPr algn="just" rtl="1"/>
            <a:r>
              <a:rPr lang="he-IL" dirty="0">
                <a:latin typeface="Assistant" panose="00000500000000000000" pitchFamily="2" charset="-79"/>
                <a:cs typeface="Assistant" panose="00000500000000000000" pitchFamily="2" charset="-79"/>
              </a:rPr>
              <a:t>השנה חידוש מיוחד – </a:t>
            </a:r>
            <a:r>
              <a:rPr lang="he-IL" sz="2000" b="1" dirty="0">
                <a:solidFill>
                  <a:srgbClr val="7030A0"/>
                </a:solidFill>
                <a:latin typeface="Assistant" panose="00000500000000000000" pitchFamily="2" charset="-79"/>
                <a:cs typeface="Assistant" panose="00000500000000000000" pitchFamily="2" charset="-79"/>
              </a:rPr>
              <a:t>חוברת בהדפסה צבעונית</a:t>
            </a:r>
            <a:r>
              <a:rPr lang="he-IL" b="1" dirty="0">
                <a:solidFill>
                  <a:srgbClr val="7030A0"/>
                </a:solidFill>
                <a:latin typeface="Assistant" panose="00000500000000000000" pitchFamily="2" charset="-79"/>
                <a:cs typeface="Assistant" panose="00000500000000000000" pitchFamily="2" charset="-79"/>
              </a:rPr>
              <a:t>, </a:t>
            </a:r>
            <a:r>
              <a:rPr lang="he-IL" dirty="0">
                <a:latin typeface="Assistant" panose="00000500000000000000" pitchFamily="2" charset="-79"/>
                <a:cs typeface="Assistant" panose="00000500000000000000" pitchFamily="2" charset="-79"/>
              </a:rPr>
              <a:t>בה המונחים מוצגים בצורה מודגשת וברורה, אפילו עוד יותר. מחיר החוברת הצבעונית רק 49 ₪ ליחידה. </a:t>
            </a:r>
          </a:p>
        </p:txBody>
      </p:sp>
      <p:sp>
        <p:nvSpPr>
          <p:cNvPr id="8" name="TextBox 7">
            <a:extLst>
              <a:ext uri="{FF2B5EF4-FFF2-40B4-BE49-F238E27FC236}">
                <a16:creationId xmlns:a16="http://schemas.microsoft.com/office/drawing/2014/main" xmlns="" id="{6B3FFDD8-E945-4D0F-8D72-1DBADADF8040}"/>
              </a:ext>
            </a:extLst>
          </p:cNvPr>
          <p:cNvSpPr txBox="1"/>
          <p:nvPr/>
        </p:nvSpPr>
        <p:spPr>
          <a:xfrm>
            <a:off x="5950396" y="5157192"/>
            <a:ext cx="1598593" cy="369332"/>
          </a:xfrm>
          <a:prstGeom prst="rect">
            <a:avLst/>
          </a:prstGeom>
          <a:noFill/>
        </p:spPr>
        <p:txBody>
          <a:bodyPr wrap="square" rtlCol="1">
            <a:spAutoFit/>
          </a:bodyPr>
          <a:lstStyle/>
          <a:p>
            <a:pPr algn="ctr" rtl="1"/>
            <a:r>
              <a:rPr lang="he-IL" dirty="0">
                <a:solidFill>
                  <a:srgbClr val="7030A0"/>
                </a:solidFill>
                <a:latin typeface="Petel" panose="00000400000000000000" pitchFamily="2" charset="-79"/>
                <a:cs typeface="AlexandraH" pitchFamily="2" charset="-79"/>
              </a:rPr>
              <a:t>חוברת לדוגמה</a:t>
            </a:r>
            <a:endParaRPr lang="he-IL" sz="1400" dirty="0">
              <a:solidFill>
                <a:srgbClr val="7030A0"/>
              </a:solidFill>
              <a:latin typeface="Petel" panose="00000400000000000000" pitchFamily="2" charset="-79"/>
              <a:cs typeface="AlexandraH" pitchFamily="2" charset="-79"/>
            </a:endParaRPr>
          </a:p>
        </p:txBody>
      </p:sp>
      <p:pic>
        <p:nvPicPr>
          <p:cNvPr id="9" name="Picture 2">
            <a:extLst>
              <a:ext uri="{FF2B5EF4-FFF2-40B4-BE49-F238E27FC236}">
                <a16:creationId xmlns:a16="http://schemas.microsoft.com/office/drawing/2014/main" xmlns="" id="{4B71225A-0782-4C61-8CF2-51B9AA3CC2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6667" y="5526524"/>
            <a:ext cx="1114353" cy="1114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1082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xmlns="" id="{0F851598-0D51-4015-8A5C-4586B67AC618}"/>
              </a:ext>
            </a:extLst>
          </p:cNvPr>
          <p:cNvSpPr>
            <a:spLocks noGrp="1"/>
          </p:cNvSpPr>
          <p:nvPr>
            <p:ph type="title"/>
          </p:nvPr>
        </p:nvSpPr>
        <p:spPr/>
        <p:txBody>
          <a:bodyPr/>
          <a:lstStyle/>
          <a:p>
            <a:r>
              <a:rPr lang="he-IL" dirty="0"/>
              <a:t>המנדט הבריטי</a:t>
            </a:r>
          </a:p>
        </p:txBody>
      </p:sp>
      <p:sp>
        <p:nvSpPr>
          <p:cNvPr id="4" name="מציין מיקום תוכן 3">
            <a:extLst>
              <a:ext uri="{FF2B5EF4-FFF2-40B4-BE49-F238E27FC236}">
                <a16:creationId xmlns:a16="http://schemas.microsoft.com/office/drawing/2014/main" xmlns="" id="{04C43EF8-4E7A-4B8F-9E57-9142250D789C}"/>
              </a:ext>
            </a:extLst>
          </p:cNvPr>
          <p:cNvSpPr>
            <a:spLocks noGrp="1"/>
          </p:cNvSpPr>
          <p:nvPr>
            <p:ph idx="1"/>
          </p:nvPr>
        </p:nvSpPr>
        <p:spPr/>
        <p:txBody>
          <a:bodyPr/>
          <a:lstStyle/>
          <a:p>
            <a:r>
              <a:rPr lang="he-IL" dirty="0">
                <a:solidFill>
                  <a:srgbClr val="000000"/>
                </a:solidFill>
              </a:rPr>
              <a:t>"מנדט" פירושו "כוח/סמכות". בתום מלחמת העולם הראשונה הוקם "חבר הלאומים" – ארגון בינלאומי של חלק קטן ממדינות העולם, בעיקר הדמוקרטיות. </a:t>
            </a:r>
          </a:p>
          <a:p>
            <a:r>
              <a:rPr lang="he-IL" dirty="0">
                <a:solidFill>
                  <a:srgbClr val="000000"/>
                </a:solidFill>
              </a:rPr>
              <a:t>חבר הלאומים העניק כוח שליטה למדינות כמו בריטניה וצרפת לשלוט באזורים מסוימים במטרה לקדם את האזורים האלה לקראת הקמת מדינות עצמאיות.</a:t>
            </a:r>
          </a:p>
          <a:p>
            <a:r>
              <a:rPr lang="he-IL" dirty="0">
                <a:solidFill>
                  <a:srgbClr val="000000"/>
                </a:solidFill>
              </a:rPr>
              <a:t>בריטניה קיבלה ב-1920 את המנדט על ארץ ישראל כתוצאה בין היתר מהצהרת בלפור. בריטניה התחייבה לפעול להקמת מדינה יהודית עצמאית. </a:t>
            </a:r>
          </a:p>
        </p:txBody>
      </p:sp>
    </p:spTree>
    <p:extLst>
      <p:ext uri="{BB962C8B-B14F-4D97-AF65-F5344CB8AC3E}">
        <p14:creationId xmlns:p14="http://schemas.microsoft.com/office/powerpoint/2010/main" val="3095996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xmlns="" id="{19D979AA-F007-4EC8-9E7D-04D3A739A8B7}"/>
              </a:ext>
            </a:extLst>
          </p:cNvPr>
          <p:cNvSpPr>
            <a:spLocks noGrp="1"/>
          </p:cNvSpPr>
          <p:nvPr>
            <p:ph type="title"/>
          </p:nvPr>
        </p:nvSpPr>
        <p:spPr/>
        <p:txBody>
          <a:bodyPr/>
          <a:lstStyle/>
          <a:p>
            <a:endParaRPr lang="he-IL"/>
          </a:p>
        </p:txBody>
      </p:sp>
      <p:pic>
        <p:nvPicPr>
          <p:cNvPr id="7" name="מציין מיקום של תמונה 6">
            <a:extLst>
              <a:ext uri="{FF2B5EF4-FFF2-40B4-BE49-F238E27FC236}">
                <a16:creationId xmlns:a16="http://schemas.microsoft.com/office/drawing/2014/main" xmlns="" id="{A35A7260-03D4-419A-9391-EF3E56DCF81B}"/>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87" b="287"/>
          <a:stretch>
            <a:fillRect/>
          </a:stretch>
        </p:blipFill>
        <p:spPr/>
      </p:pic>
      <p:pic>
        <p:nvPicPr>
          <p:cNvPr id="2050" name="Picture 2">
            <a:extLst>
              <a:ext uri="{FF2B5EF4-FFF2-40B4-BE49-F238E27FC236}">
                <a16:creationId xmlns:a16="http://schemas.microsoft.com/office/drawing/2014/main" xmlns="" id="{1EEA5143-FBF3-44F5-B949-7DFB8872CD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5768" y="4708527"/>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xmlns="" id="{4CA67ACD-ABF5-40C6-B6B6-8822C2C25B76}"/>
              </a:ext>
            </a:extLst>
          </p:cNvPr>
          <p:cNvSpPr txBox="1"/>
          <p:nvPr/>
        </p:nvSpPr>
        <p:spPr>
          <a:xfrm>
            <a:off x="10324734" y="3311267"/>
            <a:ext cx="1467068" cy="369332"/>
          </a:xfrm>
          <a:prstGeom prst="rect">
            <a:avLst/>
          </a:prstGeom>
          <a:noFill/>
        </p:spPr>
        <p:txBody>
          <a:bodyPr wrap="none" rtlCol="1">
            <a:spAutoFit/>
          </a:bodyPr>
          <a:lstStyle/>
          <a:p>
            <a:r>
              <a:rPr lang="he-IL" dirty="0"/>
              <a:t>הצהרת בלפור</a:t>
            </a:r>
          </a:p>
        </p:txBody>
      </p:sp>
      <p:sp>
        <p:nvSpPr>
          <p:cNvPr id="4" name="מציין מיקום תוכן 3">
            <a:extLst>
              <a:ext uri="{FF2B5EF4-FFF2-40B4-BE49-F238E27FC236}">
                <a16:creationId xmlns:a16="http://schemas.microsoft.com/office/drawing/2014/main" xmlns="" id="{80CFF97A-C462-4C9E-8D97-09678170F286}"/>
              </a:ext>
            </a:extLst>
          </p:cNvPr>
          <p:cNvSpPr>
            <a:spLocks noGrp="1"/>
          </p:cNvSpPr>
          <p:nvPr>
            <p:ph idx="1"/>
          </p:nvPr>
        </p:nvSpPr>
        <p:spPr/>
        <p:txBody>
          <a:bodyPr/>
          <a:lstStyle/>
          <a:p>
            <a:endParaRPr lang="he-IL"/>
          </a:p>
        </p:txBody>
      </p:sp>
    </p:spTree>
    <p:extLst>
      <p:ext uri="{BB962C8B-B14F-4D97-AF65-F5344CB8AC3E}">
        <p14:creationId xmlns:p14="http://schemas.microsoft.com/office/powerpoint/2010/main" val="1385762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15.xml><?xml version="1.0" encoding="utf-8"?>
<p:tagLst xmlns:a="http://schemas.openxmlformats.org/drawingml/2006/main" xmlns:r="http://schemas.openxmlformats.org/officeDocument/2006/relationships" xmlns:p="http://schemas.openxmlformats.org/presentationml/2006/main">
  <p:tag name="OTLMARKERSHAPE" val="OTL"/>
</p:tagLst>
</file>

<file path=ppt/tags/tag16.xml><?xml version="1.0" encoding="utf-8"?>
<p:tagLst xmlns:a="http://schemas.openxmlformats.org/drawingml/2006/main" xmlns:r="http://schemas.openxmlformats.org/officeDocument/2006/relationships" xmlns:p="http://schemas.openxmlformats.org/presentationml/2006/main">
  <p:tag name="OTLMARKERSHAPE" val="OTL"/>
</p:tagLst>
</file>

<file path=ppt/tags/tag17.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FoodGourmet_16x9">
  <a:themeElements>
    <a:clrScheme name="FoodGourmet">
      <a:dk1>
        <a:srgbClr val="4D0511"/>
      </a:dk1>
      <a:lt1>
        <a:sysClr val="window" lastClr="FFFFFF"/>
      </a:lt1>
      <a:dk2>
        <a:srgbClr val="000000"/>
      </a:dk2>
      <a:lt2>
        <a:srgbClr val="DDDDDD"/>
      </a:lt2>
      <a:accent1>
        <a:srgbClr val="CA2A1E"/>
      </a:accent1>
      <a:accent2>
        <a:srgbClr val="EE6612"/>
      </a:accent2>
      <a:accent3>
        <a:srgbClr val="EBA61D"/>
      </a:accent3>
      <a:accent4>
        <a:srgbClr val="70A22E"/>
      </a:accent4>
      <a:accent5>
        <a:srgbClr val="359986"/>
      </a:accent5>
      <a:accent6>
        <a:srgbClr val="8159A4"/>
      </a:accent6>
      <a:hlink>
        <a:srgbClr val="3777BD"/>
      </a:hlink>
      <a:folHlink>
        <a:srgbClr val="B2B2B2"/>
      </a:folHlink>
    </a:clrScheme>
    <a:fontScheme name="FoodGourmet">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תבנית מצגת מורחבת חדשה" id="{1FFB2643-283A-4788-A2EE-0365A9F48DCE}" vid="{C51FAD4E-F1EC-44EF-B514-61E852DA8B44}"/>
    </a:ext>
  </a:extLst>
</a:theme>
</file>

<file path=ppt/theme/theme2.xml><?xml version="1.0" encoding="utf-8"?>
<a:theme xmlns:a="http://schemas.openxmlformats.org/drawingml/2006/main" name="Office Theme">
  <a:themeElements>
    <a:clrScheme name="FoodGourmet">
      <a:dk1>
        <a:srgbClr val="4D0511"/>
      </a:dk1>
      <a:lt1>
        <a:sysClr val="window" lastClr="FFFFFF"/>
      </a:lt1>
      <a:dk2>
        <a:srgbClr val="000000"/>
      </a:dk2>
      <a:lt2>
        <a:srgbClr val="DDDDDD"/>
      </a:lt2>
      <a:accent1>
        <a:srgbClr val="CA2A1E"/>
      </a:accent1>
      <a:accent2>
        <a:srgbClr val="EE6612"/>
      </a:accent2>
      <a:accent3>
        <a:srgbClr val="EBA61D"/>
      </a:accent3>
      <a:accent4>
        <a:srgbClr val="70A22E"/>
      </a:accent4>
      <a:accent5>
        <a:srgbClr val="359986"/>
      </a:accent5>
      <a:accent6>
        <a:srgbClr val="8159A4"/>
      </a:accent6>
      <a:hlink>
        <a:srgbClr val="3777BD"/>
      </a:hlink>
      <a:folHlink>
        <a:srgbClr val="B2B2B2"/>
      </a:folHlink>
    </a:clrScheme>
    <a:fontScheme name="FoodGourmet">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FoodGourmet">
      <a:dk1>
        <a:srgbClr val="4D0511"/>
      </a:dk1>
      <a:lt1>
        <a:sysClr val="window" lastClr="FFFFFF"/>
      </a:lt1>
      <a:dk2>
        <a:srgbClr val="000000"/>
      </a:dk2>
      <a:lt2>
        <a:srgbClr val="DDDDDD"/>
      </a:lt2>
      <a:accent1>
        <a:srgbClr val="CA2A1E"/>
      </a:accent1>
      <a:accent2>
        <a:srgbClr val="EE6612"/>
      </a:accent2>
      <a:accent3>
        <a:srgbClr val="EBA61D"/>
      </a:accent3>
      <a:accent4>
        <a:srgbClr val="70A22E"/>
      </a:accent4>
      <a:accent5>
        <a:srgbClr val="359986"/>
      </a:accent5>
      <a:accent6>
        <a:srgbClr val="8159A4"/>
      </a:accent6>
      <a:hlink>
        <a:srgbClr val="3777BD"/>
      </a:hlink>
      <a:folHlink>
        <a:srgbClr val="B2B2B2"/>
      </a:folHlink>
    </a:clrScheme>
    <a:fontScheme name="FoodGourmet">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694EB11-824E-40C6-8823-566365C0D2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תבנית מצגת מורחבת חדשה</Template>
  <TotalTime>0</TotalTime>
  <Words>4888</Words>
  <Application>Microsoft Office PowerPoint</Application>
  <PresentationFormat>מותאם אישית</PresentationFormat>
  <Paragraphs>270</Paragraphs>
  <Slides>78</Slides>
  <Notes>0</Notes>
  <HiddenSlides>0</HiddenSlides>
  <MMClips>0</MMClips>
  <ScaleCrop>false</ScaleCrop>
  <HeadingPairs>
    <vt:vector size="6" baseType="variant">
      <vt:variant>
        <vt:lpstr>גופנים בשימוש</vt:lpstr>
      </vt:variant>
      <vt:variant>
        <vt:i4>13</vt:i4>
      </vt:variant>
      <vt:variant>
        <vt:lpstr>ערכת נושא</vt:lpstr>
      </vt:variant>
      <vt:variant>
        <vt:i4>1</vt:i4>
      </vt:variant>
      <vt:variant>
        <vt:lpstr>כותרות שקופיות</vt:lpstr>
      </vt:variant>
      <vt:variant>
        <vt:i4>78</vt:i4>
      </vt:variant>
    </vt:vector>
  </HeadingPairs>
  <TitlesOfParts>
    <vt:vector size="92" baseType="lpstr">
      <vt:lpstr>AlexandraH</vt:lpstr>
      <vt:lpstr>Arial</vt:lpstr>
      <vt:lpstr>Assistant</vt:lpstr>
      <vt:lpstr>Calibri</vt:lpstr>
      <vt:lpstr>Cambria</vt:lpstr>
      <vt:lpstr>Gisha</vt:lpstr>
      <vt:lpstr>N_Crush</vt:lpstr>
      <vt:lpstr>Petel</vt:lpstr>
      <vt:lpstr>Segoe UI</vt:lpstr>
      <vt:lpstr>Tahoma</vt:lpstr>
      <vt:lpstr>Times New Roman</vt:lpstr>
      <vt:lpstr>Wingdings</vt:lpstr>
      <vt:lpstr>Wingdings 2</vt:lpstr>
      <vt:lpstr>FoodGourmet_16x9</vt:lpstr>
      <vt:lpstr>ארץ ישראל 1917-1939</vt:lpstr>
      <vt:lpstr>מצגת של PowerPoint</vt:lpstr>
      <vt:lpstr>מצגת של PowerPoint</vt:lpstr>
      <vt:lpstr>מצגת של PowerPoint</vt:lpstr>
      <vt:lpstr>א. הצהרת בלפור  והמנדט הבריטי</vt:lpstr>
      <vt:lpstr>הצהרת בלפור</vt:lpstr>
      <vt:lpstr>מצגת של PowerPoint</vt:lpstr>
      <vt:lpstr>המנדט הבריטי</vt:lpstr>
      <vt:lpstr>מצגת של PowerPoint</vt:lpstr>
      <vt:lpstr>ב. הזהות הלאומית של ערביי ארץ ישראל</vt:lpstr>
      <vt:lpstr>מרכיבי הזהות של ערביי ארץ ישראל</vt:lpstr>
      <vt:lpstr>מצגת של PowerPoint</vt:lpstr>
      <vt:lpstr>מצגת של PowerPoint</vt:lpstr>
      <vt:lpstr>מצגת של PowerPoint</vt:lpstr>
      <vt:lpstr>קביעת הגבולות של ארץ ישראל בתום מלה"ע ה-1</vt:lpstr>
      <vt:lpstr>מצגת של PowerPoint</vt:lpstr>
      <vt:lpstr>מצגת של PowerPoint</vt:lpstr>
      <vt:lpstr>פלסטין או סוריה הגדולה</vt:lpstr>
      <vt:lpstr>מצגת של PowerPoint</vt:lpstr>
      <vt:lpstr>ג. החלוץ הדתי  ו"הפועל המזרחי"</vt:lpstr>
      <vt:lpstr>העלייה השלישית</vt:lpstr>
      <vt:lpstr>המחנה הדתי</vt:lpstr>
      <vt:lpstr>החלוצים הדתיים</vt:lpstr>
      <vt:lpstr>מצגת של PowerPoint</vt:lpstr>
      <vt:lpstr>מצגת של PowerPoint</vt:lpstr>
      <vt:lpstr>הפועל המזרחי</vt:lpstr>
      <vt:lpstr>המרד הקדוש</vt:lpstr>
      <vt:lpstr>מצגת של PowerPoint</vt:lpstr>
      <vt:lpstr>מצגת של PowerPoint</vt:lpstr>
      <vt:lpstr>תורה ועבודה</vt:lpstr>
      <vt:lpstr>מצגת של PowerPoint</vt:lpstr>
      <vt:lpstr>הקמת יישובים דתיים</vt:lpstr>
      <vt:lpstr>מצגת של PowerPoint</vt:lpstr>
      <vt:lpstr>מצגת של PowerPoint</vt:lpstr>
      <vt:lpstr>הכשרות חלוציות בארצות האסלאם</vt:lpstr>
      <vt:lpstr>מצגת של PowerPoint</vt:lpstr>
      <vt:lpstr>ד. מאורעות תרצ"ו-תרצ"ט</vt:lpstr>
      <vt:lpstr>הקדמה</vt:lpstr>
      <vt:lpstr>מצגת של PowerPoint</vt:lpstr>
      <vt:lpstr>מאורעות תרצ"ו – המרד הערבי</vt:lpstr>
      <vt:lpstr>מצגת של PowerPoint</vt:lpstr>
      <vt:lpstr>מצגת של PowerPoint</vt:lpstr>
      <vt:lpstr>מצגת של PowerPoint</vt:lpstr>
      <vt:lpstr>המדיניות הבריטית כלפי הבית הלאומי היהודי</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ועדת פיל, 1936</vt:lpstr>
      <vt:lpstr>מצגת של PowerPoint</vt:lpstr>
      <vt:lpstr>מצגת של PowerPoint</vt:lpstr>
      <vt:lpstr>מצגת של PowerPoint</vt:lpstr>
      <vt:lpstr>מצגת של PowerPoint</vt:lpstr>
      <vt:lpstr>מצגת של PowerPoint</vt:lpstr>
      <vt:lpstr>בע"ה</vt:lpstr>
      <vt:lpstr>סיפורן של המחתרות [ביטחון]</vt:lpstr>
      <vt:lpstr>מצגת של PowerPoint</vt:lpstr>
      <vt:lpstr>מצגת של PowerPoint</vt:lpstr>
      <vt:lpstr>הבלגה מול תגובה [ביטחון]</vt:lpstr>
      <vt:lpstr>מצגת של PowerPoint</vt:lpstr>
      <vt:lpstr>מצגת של PowerPoint</vt:lpstr>
      <vt:lpstr>שיתוף הפעולה הביטחוני עם הבריטים [ביטחון]</vt:lpstr>
      <vt:lpstr>מצגת של PowerPoint</vt:lpstr>
      <vt:lpstr>מצגת של PowerPoint</vt:lpstr>
      <vt:lpstr>ההעפלה [עלייה] לפני מלחמת העולם</vt:lpstr>
      <vt:lpstr>מצגת של PowerPoint</vt:lpstr>
      <vt:lpstr>חומה ומגדל [התיישבות] לפני מלה"ע ה-2</vt:lpstr>
      <vt:lpstr>מצגת של PowerPoint</vt:lpstr>
      <vt:lpstr>מצגת של PowerPoint</vt:lpstr>
      <vt:lpstr>מצגת של PowerPoint</vt:lpstr>
      <vt:lpstr>התערערות מצב היהודים בארצות האסלאם</vt:lpstr>
      <vt:lpstr>מצגת של PowerPoint</vt:lpstr>
      <vt:lpstr>מצגת של PowerPoint</vt:lpstr>
      <vt:lpstr>מצגת של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2019-07-02T08:55:53Z</dcterms:created>
  <dcterms:modified xsi:type="dcterms:W3CDTF">2020-10-19T19:06:49Z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TC029010239991</vt:lpwstr>
  </property>
</Properties>
</file>