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73"/>
  </p:notesMasterIdLst>
  <p:sldIdLst>
    <p:sldId id="257" r:id="rId2"/>
    <p:sldId id="284" r:id="rId3"/>
    <p:sldId id="325" r:id="rId4"/>
    <p:sldId id="326" r:id="rId5"/>
    <p:sldId id="327" r:id="rId6"/>
    <p:sldId id="328" r:id="rId7"/>
    <p:sldId id="301" r:id="rId8"/>
    <p:sldId id="302" r:id="rId9"/>
    <p:sldId id="303" r:id="rId10"/>
    <p:sldId id="305" r:id="rId11"/>
    <p:sldId id="304" r:id="rId12"/>
    <p:sldId id="306" r:id="rId13"/>
    <p:sldId id="296" r:id="rId14"/>
    <p:sldId id="330" r:id="rId15"/>
    <p:sldId id="331" r:id="rId16"/>
    <p:sldId id="332" r:id="rId17"/>
    <p:sldId id="333" r:id="rId18"/>
    <p:sldId id="334" r:id="rId19"/>
    <p:sldId id="335" r:id="rId20"/>
    <p:sldId id="336" r:id="rId21"/>
    <p:sldId id="337" r:id="rId22"/>
    <p:sldId id="338" r:id="rId23"/>
    <p:sldId id="339" r:id="rId24"/>
    <p:sldId id="340" r:id="rId25"/>
    <p:sldId id="287" r:id="rId26"/>
    <p:sldId id="307" r:id="rId27"/>
    <p:sldId id="329" r:id="rId28"/>
    <p:sldId id="280" r:id="rId29"/>
    <p:sldId id="281" r:id="rId30"/>
    <p:sldId id="322" r:id="rId31"/>
    <p:sldId id="283" r:id="rId32"/>
    <p:sldId id="321" r:id="rId33"/>
    <p:sldId id="323" r:id="rId34"/>
    <p:sldId id="324" r:id="rId35"/>
    <p:sldId id="309" r:id="rId36"/>
    <p:sldId id="310" r:id="rId37"/>
    <p:sldId id="311" r:id="rId38"/>
    <p:sldId id="313" r:id="rId39"/>
    <p:sldId id="312" r:id="rId40"/>
    <p:sldId id="314" r:id="rId41"/>
    <p:sldId id="297" r:id="rId42"/>
    <p:sldId id="315" r:id="rId43"/>
    <p:sldId id="320" r:id="rId44"/>
    <p:sldId id="316" r:id="rId45"/>
    <p:sldId id="319" r:id="rId46"/>
    <p:sldId id="317" r:id="rId47"/>
    <p:sldId id="318" r:id="rId48"/>
    <p:sldId id="298" r:id="rId49"/>
    <p:sldId id="299" r:id="rId50"/>
    <p:sldId id="300" r:id="rId51"/>
    <p:sldId id="290" r:id="rId52"/>
    <p:sldId id="258" r:id="rId53"/>
    <p:sldId id="270" r:id="rId54"/>
    <p:sldId id="275" r:id="rId55"/>
    <p:sldId id="260" r:id="rId56"/>
    <p:sldId id="256" r:id="rId57"/>
    <p:sldId id="261" r:id="rId58"/>
    <p:sldId id="273" r:id="rId59"/>
    <p:sldId id="276" r:id="rId60"/>
    <p:sldId id="278" r:id="rId61"/>
    <p:sldId id="277" r:id="rId62"/>
    <p:sldId id="262" r:id="rId63"/>
    <p:sldId id="271" r:id="rId64"/>
    <p:sldId id="272" r:id="rId65"/>
    <p:sldId id="266" r:id="rId66"/>
    <p:sldId id="268" r:id="rId67"/>
    <p:sldId id="269" r:id="rId68"/>
    <p:sldId id="274" r:id="rId69"/>
    <p:sldId id="263" r:id="rId70"/>
    <p:sldId id="265" r:id="rId71"/>
    <p:sldId id="259" r:id="rId72"/>
  </p:sldIdLst>
  <p:sldSz cx="9144000" cy="6858000" type="screen4x3"/>
  <p:notesSz cx="6858000" cy="9144000"/>
  <p:defaultTextStyle>
    <a:defPPr>
      <a:defRPr lang="he-IL"/>
    </a:defPPr>
    <a:lvl1pPr algn="r" rtl="1" fontAlgn="base">
      <a:spcBef>
        <a:spcPct val="0"/>
      </a:spcBef>
      <a:spcAft>
        <a:spcPct val="0"/>
      </a:spcAft>
      <a:defRPr sz="4400" kern="1200">
        <a:solidFill>
          <a:schemeClr val="tx2"/>
        </a:solidFill>
        <a:latin typeface="Arial" pitchFamily="34" charset="0"/>
        <a:ea typeface="+mn-ea"/>
        <a:cs typeface="Arial" pitchFamily="34" charset="0"/>
      </a:defRPr>
    </a:lvl1pPr>
    <a:lvl2pPr marL="457200" algn="r" rtl="1" fontAlgn="base">
      <a:spcBef>
        <a:spcPct val="0"/>
      </a:spcBef>
      <a:spcAft>
        <a:spcPct val="0"/>
      </a:spcAft>
      <a:defRPr sz="4400" kern="1200">
        <a:solidFill>
          <a:schemeClr val="tx2"/>
        </a:solidFill>
        <a:latin typeface="Arial" pitchFamily="34" charset="0"/>
        <a:ea typeface="+mn-ea"/>
        <a:cs typeface="Arial" pitchFamily="34" charset="0"/>
      </a:defRPr>
    </a:lvl2pPr>
    <a:lvl3pPr marL="914400" algn="r" rtl="1" fontAlgn="base">
      <a:spcBef>
        <a:spcPct val="0"/>
      </a:spcBef>
      <a:spcAft>
        <a:spcPct val="0"/>
      </a:spcAft>
      <a:defRPr sz="4400" kern="1200">
        <a:solidFill>
          <a:schemeClr val="tx2"/>
        </a:solidFill>
        <a:latin typeface="Arial" pitchFamily="34" charset="0"/>
        <a:ea typeface="+mn-ea"/>
        <a:cs typeface="Arial" pitchFamily="34" charset="0"/>
      </a:defRPr>
    </a:lvl3pPr>
    <a:lvl4pPr marL="1371600" algn="r" rtl="1" fontAlgn="base">
      <a:spcBef>
        <a:spcPct val="0"/>
      </a:spcBef>
      <a:spcAft>
        <a:spcPct val="0"/>
      </a:spcAft>
      <a:defRPr sz="4400" kern="1200">
        <a:solidFill>
          <a:schemeClr val="tx2"/>
        </a:solidFill>
        <a:latin typeface="Arial" pitchFamily="34" charset="0"/>
        <a:ea typeface="+mn-ea"/>
        <a:cs typeface="Arial" pitchFamily="34" charset="0"/>
      </a:defRPr>
    </a:lvl4pPr>
    <a:lvl5pPr marL="1828800" algn="r" rtl="1" fontAlgn="base">
      <a:spcBef>
        <a:spcPct val="0"/>
      </a:spcBef>
      <a:spcAft>
        <a:spcPct val="0"/>
      </a:spcAft>
      <a:defRPr sz="4400" kern="1200">
        <a:solidFill>
          <a:schemeClr val="tx2"/>
        </a:solidFill>
        <a:latin typeface="Arial" pitchFamily="34" charset="0"/>
        <a:ea typeface="+mn-ea"/>
        <a:cs typeface="Arial" pitchFamily="34" charset="0"/>
      </a:defRPr>
    </a:lvl5pPr>
    <a:lvl6pPr marL="2286000" algn="r" defTabSz="914400" rtl="1" eaLnBrk="1" latinLnBrk="0" hangingPunct="1">
      <a:defRPr sz="4400" kern="1200">
        <a:solidFill>
          <a:schemeClr val="tx2"/>
        </a:solidFill>
        <a:latin typeface="Arial" pitchFamily="34" charset="0"/>
        <a:ea typeface="+mn-ea"/>
        <a:cs typeface="Arial" pitchFamily="34" charset="0"/>
      </a:defRPr>
    </a:lvl6pPr>
    <a:lvl7pPr marL="2743200" algn="r" defTabSz="914400" rtl="1" eaLnBrk="1" latinLnBrk="0" hangingPunct="1">
      <a:defRPr sz="4400" kern="1200">
        <a:solidFill>
          <a:schemeClr val="tx2"/>
        </a:solidFill>
        <a:latin typeface="Arial" pitchFamily="34" charset="0"/>
        <a:ea typeface="+mn-ea"/>
        <a:cs typeface="Arial" pitchFamily="34" charset="0"/>
      </a:defRPr>
    </a:lvl7pPr>
    <a:lvl8pPr marL="3200400" algn="r" defTabSz="914400" rtl="1" eaLnBrk="1" latinLnBrk="0" hangingPunct="1">
      <a:defRPr sz="4400" kern="1200">
        <a:solidFill>
          <a:schemeClr val="tx2"/>
        </a:solidFill>
        <a:latin typeface="Arial" pitchFamily="34" charset="0"/>
        <a:ea typeface="+mn-ea"/>
        <a:cs typeface="Arial" pitchFamily="34" charset="0"/>
      </a:defRPr>
    </a:lvl8pPr>
    <a:lvl9pPr marL="3657600" algn="r" defTabSz="914400" rtl="1" eaLnBrk="1" latinLnBrk="0" hangingPunct="1">
      <a:defRPr sz="4400" kern="1200">
        <a:solidFill>
          <a:schemeClr val="tx2"/>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00"/>
    <a:srgbClr val="FF9900"/>
    <a:srgbClr val="006600"/>
    <a:srgbClr val="0B1561"/>
    <a:srgbClr val="003366"/>
    <a:srgbClr val="003300"/>
    <a:srgbClr val="9ED3D7"/>
    <a:srgbClr val="0099CC"/>
    <a:srgbClr val="FFCCCC"/>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p:scale>
          <a:sx n="30" d="100"/>
          <a:sy n="30" d="100"/>
        </p:scale>
        <p:origin x="-2442" y="-726"/>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52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pPr>
              <a:defRPr/>
            </a:pPr>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pPr>
              <a:defRPr/>
            </a:pPr>
            <a:fld id="{D494677B-CCCD-4480-BF73-1158062AEC00}" type="datetimeFigureOut">
              <a:rPr lang="he-IL"/>
              <a:pPr>
                <a:defRPr/>
              </a:pPr>
              <a:t>ט'/חשון/תשע"ח</a:t>
            </a:fld>
            <a:endParaRPr lang="he-IL"/>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he-IL" noProof="0" smtClean="0"/>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pPr>
              <a:defRPr/>
            </a:pPr>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pPr>
              <a:defRPr/>
            </a:pPr>
            <a:fld id="{84638736-E936-420E-A999-C7A708EFB8AD}" type="slidenum">
              <a:rPr lang="he-IL"/>
              <a:pPr>
                <a:defRPr/>
              </a:pPr>
              <a:t>‹#›</a:t>
            </a:fld>
            <a:endParaRPr lang="he-IL"/>
          </a:p>
        </p:txBody>
      </p:sp>
    </p:spTree>
    <p:extLst>
      <p:ext uri="{BB962C8B-B14F-4D97-AF65-F5344CB8AC3E}">
        <p14:creationId xmlns:p14="http://schemas.microsoft.com/office/powerpoint/2010/main" val="468974458"/>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he-IL" smtClean="0"/>
          </a:p>
        </p:txBody>
      </p:sp>
      <p:sp>
        <p:nvSpPr>
          <p:cNvPr id="71684"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eaLnBrk="1" hangingPunct="1"/>
            <a:fld id="{FFE44FC0-A101-4665-9B66-B64C44406B27}" type="slidenum">
              <a:rPr lang="he-IL" altLang="he-IL" sz="1200" smtClean="0"/>
              <a:pPr eaLnBrk="1" hangingPunct="1"/>
              <a:t>1</a:t>
            </a:fld>
            <a:endParaRPr lang="he-IL" altLang="he-IL"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he-IL" altLang="he-IL" smtClean="0"/>
          </a:p>
        </p:txBody>
      </p:sp>
      <p:sp>
        <p:nvSpPr>
          <p:cNvPr id="7270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eaLnBrk="1" hangingPunct="1"/>
            <a:fld id="{7D2F8177-4D55-4297-8CEE-ADD43DCB9C8F}" type="slidenum">
              <a:rPr lang="he-IL" altLang="he-IL" sz="1200" smtClean="0"/>
              <a:pPr eaLnBrk="1" hangingPunct="1"/>
              <a:t>55</a:t>
            </a:fld>
            <a:endParaRPr lang="he-IL" altLang="he-IL"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smtClean="0"/>
              <a:t>לחץ כדי לערוך סגנון כותרת משנה של תבנית בסיס</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9196B6-77DC-49A0-BB7C-F553154F79D0}" type="slidenum">
              <a:rPr lang="he-IL"/>
              <a:pPr>
                <a:defRPr/>
              </a:pPr>
              <a:t>‹#›</a:t>
            </a:fld>
            <a:endParaRPr lang="en-US"/>
          </a:p>
        </p:txBody>
      </p:sp>
    </p:spTree>
    <p:extLst>
      <p:ext uri="{BB962C8B-B14F-4D97-AF65-F5344CB8AC3E}">
        <p14:creationId xmlns:p14="http://schemas.microsoft.com/office/powerpoint/2010/main" val="2476656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7B37CB-0E94-4383-8245-8A23E4E698FE}" type="slidenum">
              <a:rPr lang="he-IL"/>
              <a:pPr>
                <a:defRPr/>
              </a:pPr>
              <a:t>‹#›</a:t>
            </a:fld>
            <a:endParaRPr lang="en-US"/>
          </a:p>
        </p:txBody>
      </p:sp>
    </p:spTree>
    <p:extLst>
      <p:ext uri="{BB962C8B-B14F-4D97-AF65-F5344CB8AC3E}">
        <p14:creationId xmlns:p14="http://schemas.microsoft.com/office/powerpoint/2010/main" val="962677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AC30A-554C-473F-BA33-96EE5096498F}" type="slidenum">
              <a:rPr lang="he-IL"/>
              <a:pPr>
                <a:defRPr/>
              </a:pPr>
              <a:t>‹#›</a:t>
            </a:fld>
            <a:endParaRPr lang="en-US"/>
          </a:p>
        </p:txBody>
      </p:sp>
    </p:spTree>
    <p:extLst>
      <p:ext uri="{BB962C8B-B14F-4D97-AF65-F5344CB8AC3E}">
        <p14:creationId xmlns:p14="http://schemas.microsoft.com/office/powerpoint/2010/main" val="829395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29FCC-7009-4D65-9A0F-32F94E3BBB4B}" type="slidenum">
              <a:rPr lang="he-IL"/>
              <a:pPr>
                <a:defRPr/>
              </a:pPr>
              <a:t>‹#›</a:t>
            </a:fld>
            <a:endParaRPr lang="en-US"/>
          </a:p>
        </p:txBody>
      </p:sp>
    </p:spTree>
    <p:extLst>
      <p:ext uri="{BB962C8B-B14F-4D97-AF65-F5344CB8AC3E}">
        <p14:creationId xmlns:p14="http://schemas.microsoft.com/office/powerpoint/2010/main" val="1551699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smtClean="0"/>
              <a:t>לחץ כדי לערוך סגנונות טקסט של תבנית בסיס</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7EC7A5-A350-4FED-B5D3-95A2C9F09A1E}" type="slidenum">
              <a:rPr lang="he-IL"/>
              <a:pPr>
                <a:defRPr/>
              </a:pPr>
              <a:t>‹#›</a:t>
            </a:fld>
            <a:endParaRPr lang="en-US"/>
          </a:p>
        </p:txBody>
      </p:sp>
    </p:spTree>
    <p:extLst>
      <p:ext uri="{BB962C8B-B14F-4D97-AF65-F5344CB8AC3E}">
        <p14:creationId xmlns:p14="http://schemas.microsoft.com/office/powerpoint/2010/main" val="2599782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EF95F2-81CF-4737-83F2-AE5362A48212}" type="slidenum">
              <a:rPr lang="he-IL"/>
              <a:pPr>
                <a:defRPr/>
              </a:pPr>
              <a:t>‹#›</a:t>
            </a:fld>
            <a:endParaRPr lang="en-US"/>
          </a:p>
        </p:txBody>
      </p:sp>
    </p:spTree>
    <p:extLst>
      <p:ext uri="{BB962C8B-B14F-4D97-AF65-F5344CB8AC3E}">
        <p14:creationId xmlns:p14="http://schemas.microsoft.com/office/powerpoint/2010/main" val="296573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A10879-FE89-4ED7-B021-29E7D61C679E}" type="slidenum">
              <a:rPr lang="he-IL"/>
              <a:pPr>
                <a:defRPr/>
              </a:pPr>
              <a:t>‹#›</a:t>
            </a:fld>
            <a:endParaRPr lang="en-US"/>
          </a:p>
        </p:txBody>
      </p:sp>
    </p:spTree>
    <p:extLst>
      <p:ext uri="{BB962C8B-B14F-4D97-AF65-F5344CB8AC3E}">
        <p14:creationId xmlns:p14="http://schemas.microsoft.com/office/powerpoint/2010/main" val="1725295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230107-76C8-40FF-BBA8-AF23B8C22E5E}" type="slidenum">
              <a:rPr lang="he-IL"/>
              <a:pPr>
                <a:defRPr/>
              </a:pPr>
              <a:t>‹#›</a:t>
            </a:fld>
            <a:endParaRPr lang="en-US"/>
          </a:p>
        </p:txBody>
      </p:sp>
    </p:spTree>
    <p:extLst>
      <p:ext uri="{BB962C8B-B14F-4D97-AF65-F5344CB8AC3E}">
        <p14:creationId xmlns:p14="http://schemas.microsoft.com/office/powerpoint/2010/main" val="4047571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509394-1EA8-4549-BAE3-ED5F78F091E9}" type="slidenum">
              <a:rPr lang="he-IL"/>
              <a:pPr>
                <a:defRPr/>
              </a:pPr>
              <a:t>‹#›</a:t>
            </a:fld>
            <a:endParaRPr lang="en-US"/>
          </a:p>
        </p:txBody>
      </p:sp>
    </p:spTree>
    <p:extLst>
      <p:ext uri="{BB962C8B-B14F-4D97-AF65-F5344CB8AC3E}">
        <p14:creationId xmlns:p14="http://schemas.microsoft.com/office/powerpoint/2010/main" val="4152922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D0580B-7897-42F0-ACBC-107E9FF626A2}" type="slidenum">
              <a:rPr lang="he-IL"/>
              <a:pPr>
                <a:defRPr/>
              </a:pPr>
              <a:t>‹#›</a:t>
            </a:fld>
            <a:endParaRPr lang="en-US"/>
          </a:p>
        </p:txBody>
      </p:sp>
    </p:spTree>
    <p:extLst>
      <p:ext uri="{BB962C8B-B14F-4D97-AF65-F5344CB8AC3E}">
        <p14:creationId xmlns:p14="http://schemas.microsoft.com/office/powerpoint/2010/main" val="1850703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793CA0-D6A5-4F61-AD63-2AB67F8A8768}" type="slidenum">
              <a:rPr lang="he-IL"/>
              <a:pPr>
                <a:defRPr/>
              </a:pPr>
              <a:t>‹#›</a:t>
            </a:fld>
            <a:endParaRPr lang="en-US"/>
          </a:p>
        </p:txBody>
      </p:sp>
    </p:spTree>
    <p:extLst>
      <p:ext uri="{BB962C8B-B14F-4D97-AF65-F5344CB8AC3E}">
        <p14:creationId xmlns:p14="http://schemas.microsoft.com/office/powerpoint/2010/main" val="2826249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20000">
              <a:srgbClr val="000040"/>
            </a:gs>
            <a:gs pos="56000">
              <a:srgbClr val="400040"/>
            </a:gs>
            <a:gs pos="88000">
              <a:srgbClr val="8F0040"/>
            </a:gs>
            <a:gs pos="94000">
              <a:srgbClr val="F27300"/>
            </a:gs>
            <a:gs pos="100000">
              <a:srgbClr val="FFBF00"/>
            </a:gs>
          </a:gsLst>
          <a:lin ang="54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he-IL" smtClean="0"/>
              <a:t>לחץ כדי לערוך סגנונות טקסט של תבנית בסיס</a:t>
            </a:r>
          </a:p>
          <a:p>
            <a:pPr lvl="1"/>
            <a:r>
              <a:rPr lang="he-IL" altLang="he-IL" smtClean="0"/>
              <a:t>רמה שנייה</a:t>
            </a:r>
          </a:p>
          <a:p>
            <a:pPr lvl="2"/>
            <a:r>
              <a:rPr lang="he-IL" altLang="he-IL" smtClean="0"/>
              <a:t>רמה שלישית</a:t>
            </a:r>
          </a:p>
          <a:p>
            <a:pPr lvl="3"/>
            <a:r>
              <a:rPr lang="he-IL" altLang="he-IL" smtClean="0"/>
              <a:t>רמה רביעית</a:t>
            </a:r>
          </a:p>
          <a:p>
            <a:pPr lvl="4"/>
            <a:r>
              <a:rPr lang="he-IL" altLang="he-IL" smtClean="0"/>
              <a:t>רמה חמישית</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a:defRPr/>
            </a:pPr>
            <a:fld id="{20A126F1-6AB6-40D0-8D01-5074A49BF747}" type="slidenum">
              <a:rPr lang="he-IL"/>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G:\&#1489;&#1497;&#1514;%20&#1505;&#1508;&#1512;\&#1495;&#1490;&#1497;&#1501;\&#1495;&#1513;&#1493;&#1493;&#1503;\&#1513;&#1497;&#1512;&#1497;&#1501;%20&#1512;&#1495;&#1500;\&#1492;&#1497;&#1500;&#1493;&#1500;&#1514;%20&#1512;&#1495;&#1500;%20&#1488;&#1502;&#1504;&#1493;%20&#1502;&#1493;&#1494;&#1497;&#1511;&#1492;.mp4" TargetMode="External"/><Relationship Id="rId1" Type="http://schemas.microsoft.com/office/2007/relationships/media" Target="file:///G:\&#1489;&#1497;&#1514;%20&#1505;&#1508;&#1512;\&#1495;&#1490;&#1497;&#1501;\&#1495;&#1513;&#1493;&#1493;&#1503;\&#1513;&#1497;&#1512;&#1497;&#1501;%20&#1512;&#1495;&#1500;\&#1492;&#1497;&#1500;&#1493;&#1500;&#1514;%20&#1512;&#1495;&#1500;%20&#1488;&#1502;&#1504;&#1493;%20&#1502;&#1493;&#1494;&#1497;&#1511;&#1492;.mp4"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daat.ac.il/daat/multi/mashabey2/4.ht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daat.ac.il/daat/multi/mashabey2/4.htm"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file:///G:\&#1502;&#1495;&#1513;&#1489;%20&#1497;&#1513;&#1503;%20&#1502;&#1505;&#1502;&#1499;&#1497;&#1501;%20&#1513;&#1500;&#1497;\My%20Music\&#8207;&#8207;&#1488;&#1502;&#1503;%20&#1500;&#1488;%20&#1497;&#1491;&#1493;&#1506;\&#1500;&#1502;&#1510;&#1490;&#1514;%20&#1504;&#1513;&#1497;&#1501;\12%20&#1514;&#1508;&#1497;&#1500;&#1492;%20&#1500;&#1488;&#1502;&#1488;%20&#1512;&#1495;&#1500;.wma" TargetMode="Externa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1492;&#1512;&#1488;&#1500;\Music\05%20&#1511;&#1493;&#1500;%20&#1489;&#1512;&#1502;&#1492;%20&#1504;&#1513;&#1502;&#1506;.wma" TargetMode="External"/><Relationship Id="rId1" Type="http://schemas.microsoft.com/office/2007/relationships/media" Target="file:///C:\Users\&#1492;&#1512;&#1488;&#1500;\Music\05%20&#1511;&#1493;&#1500;%20&#1489;&#1512;&#1502;&#1492;%20&#1504;&#1513;&#1502;&#1506;.wma"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hyperlink" Target="http://shironet.mako.co.il/artist?prfid=14733&amp;lang=1" TargetMode="Externa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G:\&#1502;&#1495;&#1513;&#1489;%20&#1497;&#1513;&#1503;%20&#1502;&#1505;&#1502;&#1499;&#1497;&#1501;%20&#1513;&#1500;&#1497;\My%20Music\&#8207;&#8207;&#1488;&#1502;&#1503;%20&#1500;&#1488;%20&#1497;&#1491;&#1493;&#1506;\&#1500;&#1502;&#1510;&#1490;&#1514;%20&#1504;&#1513;&#1497;&#1501;\02%2010%20&#1488;&#1495;&#1493;&#1514;&#1504;&#1493;.wma" TargetMode="External"/><Relationship Id="rId1" Type="http://schemas.microsoft.com/office/2007/relationships/media" Target="file:///G:\&#1502;&#1495;&#1513;&#1489;%20&#1497;&#1513;&#1503;%20&#1502;&#1505;&#1502;&#1499;&#1497;&#1501;%20&#1513;&#1500;&#1497;\My%20Music\&#8207;&#8207;&#1488;&#1502;&#1503;%20&#1500;&#1488;%20&#1497;&#1491;&#1493;&#1506;\&#1500;&#1502;&#1510;&#1490;&#1514;%20&#1504;&#1513;&#1497;&#1501;\02%2010%20&#1488;&#1495;&#1493;&#1514;&#1504;&#1493;.wma" TargetMode="External"/><Relationship Id="rId5" Type="http://schemas.openxmlformats.org/officeDocument/2006/relationships/image" Target="../media/image3.pn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G:\&#1502;&#1495;&#1513;&#1489;%20&#1497;&#1513;&#1503;%20&#1502;&#1505;&#1502;&#1499;&#1497;&#1501;%20&#1513;&#1500;&#1497;\My%20Music\&#8207;&#8207;&#1488;&#1502;&#1503;%20&#1500;&#1488;%20&#1497;&#1491;&#1493;&#1506;\&#1512;&#1495;&#1500;\02%20&#1513;&#1497;&#1512;%20&#1488;&#1502;&#1504;&#1493;%20&#1512;&#1495;&#1500;%2009.wma" TargetMode="Externa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C:\Users\&#1492;&#1512;&#1488;&#1500;\Downloads\&#1495;&#1497;&#1497;&#1501;%20&#1497;&#1513;&#1512;&#1488;&#1500;%20&#1512;&#1495;&#1500;.mp3"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audio" Target="file:///C:\Users\&#1492;&#1512;&#1488;&#1500;\Music\&#8207;&#8207;&#1488;&#1502;&#1503;%20&#1500;&#1488;%20&#1497;&#1491;&#1493;&#1506;\&#8207;&#8207;&#1488;&#1500;&#1489;&#1493;&#1501;%20&#1500;&#1488;%20&#1497;&#1491;&#1493;&#1506;%20(25-12-2013%2014-46-10)\02%2002%2002%20&#1488;&#1493;&#1491;&#1497;%20&#1491;&#1493;&#1497;&#1491;&#1497;%20&#1512;&#1495;&#1500;.wma" TargetMode="External"/><Relationship Id="rId5" Type="http://schemas.openxmlformats.org/officeDocument/2006/relationships/image" Target="../media/image3.png"/><Relationship Id="rId4" Type="http://schemas.openxmlformats.org/officeDocument/2006/relationships/hyperlink" Target="http://www.shiron.net/artist?prfid=6934&amp;lang=1"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file:///G:\&#1502;&#1495;&#1513;&#1489;%20&#1497;&#1513;&#1503;%20&#1502;&#1505;&#1502;&#1499;&#1497;&#1501;%20&#1513;&#1500;&#1497;\My%20Music\&#8207;&#8207;&#1488;&#1502;&#1503;%20&#1500;&#1488;%20&#1497;&#1491;&#1493;&#1506;\&#1500;&#1502;&#1510;&#1490;&#1514;%20&#1504;&#1513;&#1497;&#1501;\12%20&#1514;&#1508;&#1497;&#1500;&#1492;%20&#1500;&#1488;&#1502;&#1488;%20&#1512;&#1495;&#1500;.wma"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audio" Target="file:///C:\Documents%20and%20Settings\user\My%20Documents\My%20Music\&#8207;&#8207;&#1488;&#1502;&#1503;%20&#1500;&#1488;%20&#1497;&#1491;&#1493;&#1506;\2009-11-01%202210\05%20&#1511;&#1493;&#1500;%20&#1489;&#1512;&#1502;&#1492;%20&#1504;&#1513;&#1502;&#1506;.wma" TargetMode="Externa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shechem.org/machon/nkevyos/y19.jpg"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file:///D:\Users\&#1492;&#1512;&#1488;&#1500;\Desktop\&#1502;&#1495;&#1513;&#1489;%20&#1497;&#1513;&#1503;%20&#1502;&#1505;&#1502;&#1499;&#1497;&#1501;%20&#1513;&#1500;&#1497;\My%20Music\&#8207;&#8207;&#1488;&#1502;&#1503;%20&#1500;&#1488;%20&#1497;&#1491;&#1493;&#1506;\&#1512;&#1495;&#1500;\02%20&#1513;&#1497;&#1512;%20&#1488;&#1502;&#1504;&#1493;%20&#1512;&#1495;&#1500;%2009.wma" TargetMode="External"/><Relationship Id="rId7" Type="http://schemas.openxmlformats.org/officeDocument/2006/relationships/image" Target="../media/image5.jpeg"/><Relationship Id="rId2" Type="http://schemas.microsoft.com/office/2007/relationships/media" Target="file:///D:\Users\&#1492;&#1512;&#1488;&#1500;\Desktop\&#1502;&#1495;&#1513;&#1489;%20&#1497;&#1513;&#1503;%20&#1502;&#1505;&#1502;&#1499;&#1497;&#1501;%20&#1513;&#1500;&#1497;\My%20Music\&#8207;&#8207;&#1488;&#1502;&#1503;%20&#1500;&#1488;%20&#1497;&#1491;&#1493;&#1506;\&#1512;&#1495;&#1500;\02%20&#1513;&#1497;&#1512;%20&#1488;&#1502;&#1504;&#1493;%20&#1512;&#1495;&#1500;%2009.wma" TargetMode="External"/><Relationship Id="rId1" Type="http://schemas.openxmlformats.org/officeDocument/2006/relationships/audio" Target="file:///G:\&#1502;&#1495;&#1513;&#1489;%20&#1497;&#1513;&#1503;%20&#1502;&#1505;&#1502;&#1499;&#1497;&#1501;%20&#1513;&#1500;&#1497;\My%20Music\&#8207;&#8207;&#1488;&#1502;&#1503;%20&#1500;&#1488;%20&#1497;&#1491;&#1493;&#1506;\&#1500;&#1502;&#1510;&#1490;&#1514;%20&#1504;&#1513;&#1497;&#1501;\&#8207;&#8207;&#1488;&#1500;&#1489;&#1493;&#1501;%20&#1500;&#1488;%20&#1497;&#1491;&#1493;&#1506;%20(&#8207;21-&#8207;10-&#8207;2010%2020-11-05)\01%20&#1491;&#1512;&#1498;%20&#1489;&#1497;&#1514;%20&#1500;&#1495;&#1501;.wma" TargetMode="External"/><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audio" Target="file:///D:\Users\&#1492;&#1512;&#1488;&#1500;\Desktop\&#1502;&#1495;&#1513;&#1489;%20&#1497;&#1513;&#1503;%20&#1502;&#1505;&#1502;&#1499;&#1497;&#1501;%20&#1513;&#1500;&#1497;\My%20Music\&#8207;&#8207;&#1488;&#1502;&#1503;%20&#1500;&#1488;%20&#1497;&#1491;&#1493;&#1506;\&#1500;&#1502;&#1510;&#1490;&#1514;%20&#1504;&#1513;&#1497;&#1501;\05%20&#1491;&#1512;&#1498;%20&#1489;&#1497;&#1514;%20&#1500;&#1495;&#1501;%2001.wma"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daat.ac.il/daat/multi/mashabey2/4.ht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he-IL" altLang="he-IL" sz="5400" smtClean="0">
                <a:solidFill>
                  <a:schemeClr val="bg1"/>
                </a:solidFill>
                <a:cs typeface="Guttman Hatzvi" pitchFamily="2" charset="-79"/>
              </a:rPr>
              <a:t>י"א בחשון</a:t>
            </a:r>
            <a:endParaRPr lang="en-US" altLang="he-IL" sz="5400" smtClean="0">
              <a:solidFill>
                <a:schemeClr val="bg1"/>
              </a:solidFill>
              <a:cs typeface="Guttman Hatzvi" pitchFamily="2" charset="-79"/>
            </a:endParaRPr>
          </a:p>
        </p:txBody>
      </p:sp>
      <p:pic>
        <p:nvPicPr>
          <p:cNvPr id="3" name="הילולה רחל אמנו.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rcRect/>
          <a:stretch>
            <a:fillRect/>
          </a:stretch>
        </p:blipFill>
        <p:spPr>
          <a:xfrm>
            <a:off x="1258888" y="1196975"/>
            <a:ext cx="7345362" cy="5508625"/>
          </a:xfrm>
        </p:spPr>
      </p:pic>
    </p:spTree>
  </p:cSld>
  <p:clrMapOvr>
    <a:masterClrMapping/>
  </p:clrMapOvr>
  <p:transition spd="slow" advTm="13359">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s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708025"/>
            <a:ext cx="82804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6"/>
          <p:cNvSpPr>
            <a:spLocks noChangeArrowheads="1"/>
          </p:cNvSpPr>
          <p:nvPr/>
        </p:nvSpPr>
        <p:spPr bwMode="auto">
          <a:xfrm>
            <a:off x="5148263" y="735013"/>
            <a:ext cx="3500437" cy="4978400"/>
          </a:xfrm>
          <a:prstGeom prst="rect">
            <a:avLst/>
          </a:prstGeom>
          <a:noFill/>
          <a:ln w="9525">
            <a:solidFill>
              <a:schemeClr val="bg1"/>
            </a:solidFill>
            <a:miter lim="800000"/>
            <a:headEnd/>
            <a:tailEnd/>
          </a:ln>
        </p:spPr>
        <p:txBody>
          <a:bodyPr anchor="ctr">
            <a:spAutoFit/>
          </a:bodyPr>
          <a:lstStyle/>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בואי רחל </a:t>
            </a: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בואי </a:t>
            </a:r>
            <a:r>
              <a:rPr lang="he-IL" sz="4000" b="1" dirty="0" err="1">
                <a:solidFill>
                  <a:schemeClr val="bg1"/>
                </a:solidFill>
                <a:effectLst>
                  <a:outerShdw blurRad="38100" dist="38100" dir="2700000" algn="tl">
                    <a:srgbClr val="000000">
                      <a:alpha val="43137"/>
                    </a:srgbClr>
                  </a:outerShdw>
                </a:effectLst>
                <a:cs typeface="David" pitchFamily="2" charset="-79"/>
              </a:rPr>
              <a:t>חברונה</a:t>
            </a:r>
            <a:endParaRPr lang="en-US" sz="4000" b="1" dirty="0">
              <a:solidFill>
                <a:schemeClr val="bg1"/>
              </a:solidFill>
              <a:effectLst>
                <a:outerShdw blurRad="38100" dist="38100" dir="2700000" algn="tl">
                  <a:srgbClr val="000000">
                    <a:alpha val="43137"/>
                  </a:srgbClr>
                </a:outerShdw>
              </a:effectLst>
              <a:cs typeface="David" pitchFamily="2" charset="-79"/>
            </a:endParaRP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כנף מלאכים יובילך כמו חלום</a:t>
            </a:r>
            <a:endParaRPr lang="en-US" sz="4000" b="1" dirty="0">
              <a:solidFill>
                <a:schemeClr val="bg1"/>
              </a:solidFill>
              <a:effectLst>
                <a:outerShdw blurRad="38100" dist="38100" dir="2700000" algn="tl">
                  <a:srgbClr val="000000">
                    <a:alpha val="43137"/>
                  </a:srgbClr>
                </a:outerShdw>
              </a:effectLst>
              <a:cs typeface="David" pitchFamily="2" charset="-79"/>
            </a:endParaRP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מקברי אבותינו גם אנו נשזור </a:t>
            </a:r>
            <a:endParaRPr lang="en-US" sz="4000" b="1" dirty="0">
              <a:solidFill>
                <a:schemeClr val="bg1"/>
              </a:solidFill>
              <a:effectLst>
                <a:outerShdw blurRad="38100" dist="38100" dir="2700000" algn="tl">
                  <a:srgbClr val="000000">
                    <a:alpha val="43137"/>
                  </a:srgbClr>
                </a:outerShdw>
              </a:effectLst>
              <a:cs typeface="David" pitchFamily="2" charset="-79"/>
            </a:endParaRP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דמעות </a:t>
            </a:r>
            <a:r>
              <a:rPr lang="he-IL" sz="4000" b="1" dirty="0" err="1">
                <a:solidFill>
                  <a:schemeClr val="bg1"/>
                </a:solidFill>
                <a:effectLst>
                  <a:outerShdw blurRad="38100" dist="38100" dir="2700000" algn="tl">
                    <a:srgbClr val="000000">
                      <a:alpha val="43137"/>
                    </a:srgbClr>
                  </a:outerShdw>
                </a:effectLst>
                <a:cs typeface="David" pitchFamily="2" charset="-79"/>
              </a:rPr>
              <a:t>דמעות</a:t>
            </a:r>
            <a:r>
              <a:rPr lang="he-IL" sz="4000" b="1" dirty="0">
                <a:solidFill>
                  <a:schemeClr val="bg1"/>
                </a:solidFill>
                <a:effectLst>
                  <a:outerShdw blurRad="38100" dist="38100" dir="2700000" algn="tl">
                    <a:srgbClr val="000000">
                      <a:alpha val="43137"/>
                    </a:srgbClr>
                  </a:outerShdw>
                </a:effectLst>
                <a:cs typeface="David" pitchFamily="2" charset="-79"/>
              </a:rPr>
              <a:t> </a:t>
            </a: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עדי יהלום</a:t>
            </a:r>
          </a:p>
        </p:txBody>
      </p:sp>
    </p:spTree>
  </p:cSld>
  <p:clrMapOvr>
    <a:masterClrMapping/>
  </p:clrMapOvr>
  <p:transition spd="med" advClick="0" advTm="3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6390"/>
                                        </p:tgtEl>
                                        <p:attrNameLst>
                                          <p:attrName>style.visibility</p:attrName>
                                        </p:attrNameLst>
                                      </p:cBhvr>
                                      <p:to>
                                        <p:strVal val="visible"/>
                                      </p:to>
                                    </p:set>
                                    <p:anim calcmode="discrete" valueType="clr">
                                      <p:cBhvr override="childStyle">
                                        <p:cTn id="7" dur="500"/>
                                        <p:tgtEl>
                                          <p:spTgt spid="16390"/>
                                        </p:tgtEl>
                                        <p:attrNameLst>
                                          <p:attrName>style.color</p:attrName>
                                        </p:attrNameLst>
                                      </p:cBhvr>
                                      <p:tavLst>
                                        <p:tav tm="0">
                                          <p:val>
                                            <p:clrVal>
                                              <a:schemeClr val="bg1"/>
                                            </p:clrVal>
                                          </p:val>
                                        </p:tav>
                                        <p:tav tm="50000">
                                          <p:val>
                                            <p:clrVal>
                                              <a:schemeClr val="bg1"/>
                                            </p:clrVal>
                                          </p:val>
                                        </p:tav>
                                      </p:tavLst>
                                    </p:anim>
                                    <p:anim calcmode="discrete" valueType="clr">
                                      <p:cBhvr>
                                        <p:cTn id="8" dur="500"/>
                                        <p:tgtEl>
                                          <p:spTgt spid="16390"/>
                                        </p:tgtEl>
                                        <p:attrNameLst>
                                          <p:attrName>fillcolor</p:attrName>
                                        </p:attrNameLst>
                                      </p:cBhvr>
                                      <p:tavLst>
                                        <p:tav tm="0">
                                          <p:val>
                                            <p:clrVal>
                                              <a:schemeClr val="accent2"/>
                                            </p:clrVal>
                                          </p:val>
                                        </p:tav>
                                        <p:tav tm="50000">
                                          <p:val>
                                            <p:clrVal>
                                              <a:schemeClr val="hlink"/>
                                            </p:clrVal>
                                          </p:val>
                                        </p:tav>
                                      </p:tavLst>
                                    </p:anim>
                                    <p:set>
                                      <p:cBhvr>
                                        <p:cTn id="9" dur="500"/>
                                        <p:tgtEl>
                                          <p:spTgt spid="163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2514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4643438" y="908050"/>
            <a:ext cx="417671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spcBef>
                <a:spcPct val="50000"/>
              </a:spcBef>
            </a:pPr>
            <a:r>
              <a:rPr lang="he-IL" altLang="he-IL" sz="4000" b="1">
                <a:solidFill>
                  <a:schemeClr val="folHlink"/>
                </a:solidFill>
                <a:cs typeface="David" pitchFamily="34" charset="-79"/>
              </a:rPr>
              <a:t>בואי רחל               ראשי על כתפך            אנוח קמעה             לבי אל ליבך.                    עמך כה אבכה                  על בניי, על אחיי,             יחד נשיח                            עד מתי עד מתי</a:t>
            </a:r>
            <a:endParaRPr lang="en-US" altLang="he-IL" sz="4000" b="1">
              <a:solidFill>
                <a:schemeClr val="folHlink"/>
              </a:solidFill>
              <a:cs typeface="David" pitchFamily="34" charset="-79"/>
            </a:endParaRPr>
          </a:p>
        </p:txBody>
      </p:sp>
    </p:spTree>
  </p:cSld>
  <p:clrMapOvr>
    <a:masterClrMapping/>
  </p:clrMapOvr>
  <p:transition spd="med" advClick="0" advTm="30000">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24581"/>
                                        </p:tgtEl>
                                        <p:attrNameLst>
                                          <p:attrName>style.visibility</p:attrName>
                                        </p:attrNameLst>
                                      </p:cBhvr>
                                      <p:to>
                                        <p:strVal val="visible"/>
                                      </p:to>
                                    </p:set>
                                    <p:anim calcmode="lin" valueType="num">
                                      <p:cBhvr>
                                        <p:cTn id="7" dur="3000" fill="hold"/>
                                        <p:tgtEl>
                                          <p:spTgt spid="24581"/>
                                        </p:tgtEl>
                                        <p:attrNameLst>
                                          <p:attrName>ppt_w</p:attrName>
                                        </p:attrNameLst>
                                      </p:cBhvr>
                                      <p:tavLst>
                                        <p:tav tm="0">
                                          <p:val>
                                            <p:fltVal val="0"/>
                                          </p:val>
                                        </p:tav>
                                        <p:tav tm="100000">
                                          <p:val>
                                            <p:strVal val="#ppt_w"/>
                                          </p:val>
                                        </p:tav>
                                      </p:tavLst>
                                    </p:anim>
                                    <p:anim calcmode="lin" valueType="num">
                                      <p:cBhvr>
                                        <p:cTn id="8" dur="3000" fill="hold"/>
                                        <p:tgtEl>
                                          <p:spTgt spid="24581"/>
                                        </p:tgtEl>
                                        <p:attrNameLst>
                                          <p:attrName>ppt_h</p:attrName>
                                        </p:attrNameLst>
                                      </p:cBhvr>
                                      <p:tavLst>
                                        <p:tav tm="0">
                                          <p:val>
                                            <p:fltVal val="0"/>
                                          </p:val>
                                        </p:tav>
                                        <p:tav tm="100000">
                                          <p:val>
                                            <p:strVal val="#ppt_h"/>
                                          </p:val>
                                        </p:tav>
                                      </p:tavLst>
                                    </p:anim>
                                    <p:anim calcmode="lin" valueType="num">
                                      <p:cBhvr>
                                        <p:cTn id="9" dur="3000" fill="hold"/>
                                        <p:tgtEl>
                                          <p:spTgt spid="24581"/>
                                        </p:tgtEl>
                                        <p:attrNameLst>
                                          <p:attrName>style.rotation</p:attrName>
                                        </p:attrNameLst>
                                      </p:cBhvr>
                                      <p:tavLst>
                                        <p:tav tm="0">
                                          <p:val>
                                            <p:fltVal val="90"/>
                                          </p:val>
                                        </p:tav>
                                        <p:tav tm="100000">
                                          <p:val>
                                            <p:fltVal val="0"/>
                                          </p:val>
                                        </p:tav>
                                      </p:tavLst>
                                    </p:anim>
                                    <p:animEffect transition="in" filter="fade">
                                      <p:cBhvr>
                                        <p:cTn id="10" dur="3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20000">
              <a:srgbClr val="000040"/>
            </a:gs>
            <a:gs pos="56000">
              <a:srgbClr val="400040"/>
            </a:gs>
            <a:gs pos="88000">
              <a:srgbClr val="8F0040"/>
            </a:gs>
            <a:gs pos="100000">
              <a:srgbClr val="8F0040"/>
            </a:gs>
          </a:gsLst>
          <a:lin ang="5400000"/>
        </a:gradFill>
        <a:effectLst/>
      </p:bgPr>
    </p:bg>
    <p:spTree>
      <p:nvGrpSpPr>
        <p:cNvPr id="1" name=""/>
        <p:cNvGrpSpPr/>
        <p:nvPr/>
      </p:nvGrpSpPr>
      <p:grpSpPr>
        <a:xfrm>
          <a:off x="0" y="0"/>
          <a:ext cx="0" cy="0"/>
          <a:chOff x="0" y="0"/>
          <a:chExt cx="0" cy="0"/>
        </a:xfrm>
      </p:grpSpPr>
      <p:pic>
        <p:nvPicPr>
          <p:cNvPr id="13314" name="Picture 5" descr="s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708025"/>
            <a:ext cx="82804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6"/>
          <p:cNvSpPr>
            <a:spLocks noChangeArrowheads="1"/>
          </p:cNvSpPr>
          <p:nvPr/>
        </p:nvSpPr>
        <p:spPr bwMode="auto">
          <a:xfrm>
            <a:off x="5148263" y="735013"/>
            <a:ext cx="3500437" cy="4978400"/>
          </a:xfrm>
          <a:prstGeom prst="rect">
            <a:avLst/>
          </a:prstGeom>
          <a:noFill/>
          <a:ln w="9525">
            <a:solidFill>
              <a:schemeClr val="bg1"/>
            </a:solidFill>
            <a:miter lim="800000"/>
            <a:headEnd/>
            <a:tailEnd/>
          </a:ln>
        </p:spPr>
        <p:txBody>
          <a:bodyPr anchor="ctr">
            <a:spAutoFit/>
          </a:bodyPr>
          <a:lstStyle/>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בואי רחל </a:t>
            </a: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בואי </a:t>
            </a:r>
            <a:r>
              <a:rPr lang="he-IL" sz="4000" b="1" dirty="0" err="1">
                <a:solidFill>
                  <a:schemeClr val="bg1"/>
                </a:solidFill>
                <a:effectLst>
                  <a:outerShdw blurRad="38100" dist="38100" dir="2700000" algn="tl">
                    <a:srgbClr val="000000">
                      <a:alpha val="43137"/>
                    </a:srgbClr>
                  </a:outerShdw>
                </a:effectLst>
                <a:cs typeface="David" pitchFamily="2" charset="-79"/>
              </a:rPr>
              <a:t>חברונה</a:t>
            </a:r>
            <a:endParaRPr lang="en-US" sz="4000" b="1" dirty="0">
              <a:solidFill>
                <a:schemeClr val="bg1"/>
              </a:solidFill>
              <a:effectLst>
                <a:outerShdw blurRad="38100" dist="38100" dir="2700000" algn="tl">
                  <a:srgbClr val="000000">
                    <a:alpha val="43137"/>
                  </a:srgbClr>
                </a:outerShdw>
              </a:effectLst>
              <a:cs typeface="David" pitchFamily="2" charset="-79"/>
            </a:endParaRP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כנף מלאכים יובילך כמו חלום</a:t>
            </a:r>
            <a:endParaRPr lang="en-US" sz="4000" b="1" dirty="0">
              <a:solidFill>
                <a:schemeClr val="bg1"/>
              </a:solidFill>
              <a:effectLst>
                <a:outerShdw blurRad="38100" dist="38100" dir="2700000" algn="tl">
                  <a:srgbClr val="000000">
                    <a:alpha val="43137"/>
                  </a:srgbClr>
                </a:outerShdw>
              </a:effectLst>
              <a:cs typeface="David" pitchFamily="2" charset="-79"/>
            </a:endParaRP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מקברי אבותינו גם אנו נשזור </a:t>
            </a:r>
            <a:endParaRPr lang="en-US" sz="4000" b="1" dirty="0">
              <a:solidFill>
                <a:schemeClr val="bg1"/>
              </a:solidFill>
              <a:effectLst>
                <a:outerShdw blurRad="38100" dist="38100" dir="2700000" algn="tl">
                  <a:srgbClr val="000000">
                    <a:alpha val="43137"/>
                  </a:srgbClr>
                </a:outerShdw>
              </a:effectLst>
              <a:cs typeface="David" pitchFamily="2" charset="-79"/>
            </a:endParaRP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דמעות </a:t>
            </a:r>
            <a:r>
              <a:rPr lang="he-IL" sz="4000" b="1" dirty="0" err="1">
                <a:solidFill>
                  <a:schemeClr val="bg1"/>
                </a:solidFill>
                <a:effectLst>
                  <a:outerShdw blurRad="38100" dist="38100" dir="2700000" algn="tl">
                    <a:srgbClr val="000000">
                      <a:alpha val="43137"/>
                    </a:srgbClr>
                  </a:outerShdw>
                </a:effectLst>
                <a:cs typeface="David" pitchFamily="2" charset="-79"/>
              </a:rPr>
              <a:t>דמעות</a:t>
            </a:r>
            <a:r>
              <a:rPr lang="he-IL" sz="4000" b="1" dirty="0">
                <a:solidFill>
                  <a:schemeClr val="bg1"/>
                </a:solidFill>
                <a:effectLst>
                  <a:outerShdw blurRad="38100" dist="38100" dir="2700000" algn="tl">
                    <a:srgbClr val="000000">
                      <a:alpha val="43137"/>
                    </a:srgbClr>
                  </a:outerShdw>
                </a:effectLst>
                <a:cs typeface="David" pitchFamily="2" charset="-79"/>
              </a:rPr>
              <a:t> </a:t>
            </a: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עדי יהלום</a:t>
            </a:r>
          </a:p>
        </p:txBody>
      </p:sp>
    </p:spTree>
  </p:cSld>
  <p:clrMapOvr>
    <a:masterClrMapping/>
  </p:clrMapOvr>
  <p:transition spd="med" advClick="0" advTm="3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6390"/>
                                        </p:tgtEl>
                                        <p:attrNameLst>
                                          <p:attrName>style.visibility</p:attrName>
                                        </p:attrNameLst>
                                      </p:cBhvr>
                                      <p:to>
                                        <p:strVal val="visible"/>
                                      </p:to>
                                    </p:set>
                                    <p:anim calcmode="discrete" valueType="clr">
                                      <p:cBhvr override="childStyle">
                                        <p:cTn id="7" dur="500"/>
                                        <p:tgtEl>
                                          <p:spTgt spid="16390"/>
                                        </p:tgtEl>
                                        <p:attrNameLst>
                                          <p:attrName>style.color</p:attrName>
                                        </p:attrNameLst>
                                      </p:cBhvr>
                                      <p:tavLst>
                                        <p:tav tm="0">
                                          <p:val>
                                            <p:clrVal>
                                              <a:schemeClr val="bg1"/>
                                            </p:clrVal>
                                          </p:val>
                                        </p:tav>
                                        <p:tav tm="50000">
                                          <p:val>
                                            <p:clrVal>
                                              <a:schemeClr val="bg1"/>
                                            </p:clrVal>
                                          </p:val>
                                        </p:tav>
                                      </p:tavLst>
                                    </p:anim>
                                    <p:anim calcmode="discrete" valueType="clr">
                                      <p:cBhvr>
                                        <p:cTn id="8" dur="500"/>
                                        <p:tgtEl>
                                          <p:spTgt spid="16390"/>
                                        </p:tgtEl>
                                        <p:attrNameLst>
                                          <p:attrName>fillcolor</p:attrName>
                                        </p:attrNameLst>
                                      </p:cBhvr>
                                      <p:tavLst>
                                        <p:tav tm="0">
                                          <p:val>
                                            <p:clrVal>
                                              <a:schemeClr val="accent2"/>
                                            </p:clrVal>
                                          </p:val>
                                        </p:tav>
                                        <p:tav tm="50000">
                                          <p:val>
                                            <p:clrVal>
                                              <a:schemeClr val="hlink"/>
                                            </p:clrVal>
                                          </p:val>
                                        </p:tav>
                                      </p:tavLst>
                                    </p:anim>
                                    <p:set>
                                      <p:cBhvr>
                                        <p:cTn id="9" dur="500"/>
                                        <p:tgtEl>
                                          <p:spTgt spid="163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rgbClr val="09D4B3"/>
            </a:gs>
            <a:gs pos="34584">
              <a:srgbClr val="FFFF00"/>
            </a:gs>
            <a:gs pos="2500">
              <a:srgbClr val="006600"/>
            </a:gs>
            <a:gs pos="42000">
              <a:srgbClr val="FF9900"/>
            </a:gs>
            <a:gs pos="57000">
              <a:srgbClr val="0695E5"/>
            </a:gs>
            <a:gs pos="64990">
              <a:srgbClr val="027DD9"/>
            </a:gs>
            <a:gs pos="74000">
              <a:srgbClr val="0075D5"/>
            </a:gs>
            <a:gs pos="94000">
              <a:srgbClr val="072E83"/>
            </a:gs>
            <a:gs pos="94000">
              <a:srgbClr val="0B1561"/>
            </a:gs>
            <a:gs pos="84000">
              <a:srgbClr val="005CBF"/>
            </a:gs>
          </a:gsLst>
          <a:lin ang="16200000" scaled="1"/>
          <a:tileRect/>
        </a:gradFill>
        <a:effectLst/>
      </p:bgPr>
    </p:bg>
    <p:spTree>
      <p:nvGrpSpPr>
        <p:cNvPr id="1" name=""/>
        <p:cNvGrpSpPr/>
        <p:nvPr/>
      </p:nvGrpSpPr>
      <p:grpSpPr>
        <a:xfrm>
          <a:off x="0" y="0"/>
          <a:ext cx="0" cy="0"/>
          <a:chOff x="0" y="0"/>
          <a:chExt cx="0" cy="0"/>
        </a:xfrm>
      </p:grpSpPr>
      <p:sp>
        <p:nvSpPr>
          <p:cNvPr id="14338" name="מציין מיקום תוכן 2"/>
          <p:cNvSpPr>
            <a:spLocks noGrp="1"/>
          </p:cNvSpPr>
          <p:nvPr>
            <p:ph idx="1"/>
          </p:nvPr>
        </p:nvSpPr>
        <p:spPr/>
        <p:txBody>
          <a:bodyPr/>
          <a:lstStyle/>
          <a:p>
            <a:pPr>
              <a:buFontTx/>
              <a:buNone/>
            </a:pPr>
            <a:r>
              <a:rPr lang="he-IL" altLang="he-IL" b="1" smtClean="0">
                <a:solidFill>
                  <a:schemeClr val="bg1"/>
                </a:solidFill>
              </a:rPr>
              <a:t>פזמון:</a:t>
            </a:r>
            <a:br>
              <a:rPr lang="he-IL" altLang="he-IL" b="1" smtClean="0">
                <a:solidFill>
                  <a:schemeClr val="bg1"/>
                </a:solidFill>
              </a:rPr>
            </a:br>
            <a:r>
              <a:rPr lang="he-IL" altLang="he-IL" b="1" smtClean="0">
                <a:solidFill>
                  <a:schemeClr val="bg1"/>
                </a:solidFill>
              </a:rPr>
              <a:t>בואי רחל, בואי חברונה.</a:t>
            </a:r>
            <a:br>
              <a:rPr lang="he-IL" altLang="he-IL" b="1" smtClean="0">
                <a:solidFill>
                  <a:schemeClr val="bg1"/>
                </a:solidFill>
              </a:rPr>
            </a:br>
            <a:r>
              <a:rPr lang="he-IL" altLang="he-IL" b="1" smtClean="0">
                <a:solidFill>
                  <a:schemeClr val="bg1"/>
                </a:solidFill>
              </a:rPr>
              <a:t>כנף מלאכים יובילך כמו חלום.</a:t>
            </a:r>
            <a:br>
              <a:rPr lang="he-IL" altLang="he-IL" b="1" smtClean="0">
                <a:solidFill>
                  <a:schemeClr val="bg1"/>
                </a:solidFill>
              </a:rPr>
            </a:br>
            <a:r>
              <a:rPr lang="he-IL" altLang="he-IL" b="1" smtClean="0">
                <a:solidFill>
                  <a:schemeClr val="bg1"/>
                </a:solidFill>
              </a:rPr>
              <a:t>מקברי אבותינו גם אנו נשזור</a:t>
            </a:r>
            <a:br>
              <a:rPr lang="he-IL" altLang="he-IL" b="1" smtClean="0">
                <a:solidFill>
                  <a:schemeClr val="bg1"/>
                </a:solidFill>
              </a:rPr>
            </a:br>
            <a:r>
              <a:rPr lang="he-IL" altLang="he-IL" b="1" smtClean="0">
                <a:solidFill>
                  <a:schemeClr val="bg1"/>
                </a:solidFill>
              </a:rPr>
              <a:t>דמעות דמעות עדי יהלום.</a:t>
            </a:r>
            <a:endParaRPr lang="he-IL" altLang="he-IL" smtClean="0">
              <a:solidFill>
                <a:schemeClr val="bg1"/>
              </a:solidFill>
            </a:endParaRPr>
          </a:p>
        </p:txBody>
      </p:sp>
      <p:pic>
        <p:nvPicPr>
          <p:cNvPr id="3076" name="Picture 4" descr="http://static.wixstatic.com/media/593cf0_f2a8e1d53b780b5580cf7b8b2ea73421.jpg_srz_234_215_85_22_0.50_1.20_0.00_jpg_sr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31530"/>
            <a:ext cx="2902205" cy="25851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11188" y="2060575"/>
            <a:ext cx="8229600" cy="1143000"/>
          </a:xfrm>
        </p:spPr>
        <p:txBody>
          <a:bodyPr/>
          <a:lstStyle/>
          <a:p>
            <a:pPr>
              <a:defRPr/>
            </a:pPr>
            <a:r>
              <a:rPr lang="he-IL" dirty="0" smtClean="0">
                <a:solidFill>
                  <a:schemeClr val="accent3">
                    <a:lumMod val="95000"/>
                  </a:schemeClr>
                </a:solidFill>
              </a:rPr>
              <a:t>במוצאי יום פטירת רחל לפני </a:t>
            </a:r>
            <a:r>
              <a:rPr lang="he-IL" dirty="0" smtClean="0">
                <a:solidFill>
                  <a:schemeClr val="accent3">
                    <a:lumMod val="95000"/>
                  </a:schemeClr>
                </a:solidFill>
              </a:rPr>
              <a:t>22 שנה </a:t>
            </a:r>
            <a:r>
              <a:rPr lang="he-IL" dirty="0" smtClean="0">
                <a:solidFill>
                  <a:schemeClr val="accent3">
                    <a:lumMod val="95000"/>
                  </a:schemeClr>
                </a:solidFill>
              </a:rPr>
              <a:t>נרצח ראש ממשלת ישראל יצחק רבין ז"ל , הנה סיפור המחבר בין המאורעות: </a:t>
            </a:r>
            <a:endParaRPr lang="he-IL" dirty="0">
              <a:solidFill>
                <a:schemeClr val="accent3">
                  <a:lumMod val="95000"/>
                </a:schemeClr>
              </a:solidFill>
            </a:endParaRPr>
          </a:p>
        </p:txBody>
      </p:sp>
      <p:pic>
        <p:nvPicPr>
          <p:cNvPr id="4" name="12 תפילה לאמא רחל.wma">
            <a:hlinkClick r:id="" action="ppaction://media"/>
          </p:cNvPr>
          <p:cNvPicPr>
            <a:picLocks noRot="1" noChangeAspect="1"/>
          </p:cNvPicPr>
          <p:nvPr>
            <a:audioFile r:link="rId1"/>
          </p:nvPr>
        </p:nvPicPr>
        <p:blipFill>
          <a:blip r:embed="rId3"/>
          <a:srcRect/>
          <a:stretch>
            <a:fillRect/>
          </a:stretch>
        </p:blipFill>
        <p:spPr bwMode="auto">
          <a:xfrm>
            <a:off x="-939080" y="534028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cafe.themarker.com/media/t/646/027/file_0_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4365104"/>
            <a:ext cx="3600400" cy="22034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6"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95288" y="2492375"/>
            <a:ext cx="8229600" cy="1143000"/>
          </a:xfrm>
        </p:spPr>
        <p:txBody>
          <a:bodyPr/>
          <a:lstStyle/>
          <a:p>
            <a:pPr>
              <a:defRPr/>
            </a:pPr>
            <a:r>
              <a:rPr lang="he-IL" dirty="0" smtClean="0">
                <a:solidFill>
                  <a:schemeClr val="accent3">
                    <a:lumMod val="95000"/>
                  </a:schemeClr>
                </a:solidFill>
              </a:rPr>
              <a:t>לפי העדויות הגיעו ח"כ הרב מנחם פורוש וח"כ דאז חנן פורת ליצחק רבין ז"ל בערב חתימת הסכם אוסלו , בהסכמי אוסלו עמד רבין למסור גם את קבר רחל . רבים ניסו ללחוץ עליו שלא ימסור את המקום , אך לא הצליחו . הרב מנחם פורוש שיחזר את אותו האירוע:</a:t>
            </a:r>
            <a:endParaRPr lang="he-IL" dirty="0">
              <a:solidFill>
                <a:schemeClr val="accent3">
                  <a:lumMod val="9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8313" y="2492375"/>
            <a:ext cx="8229600" cy="1143000"/>
          </a:xfrm>
        </p:spPr>
        <p:txBody>
          <a:bodyPr/>
          <a:lstStyle/>
          <a:p>
            <a:pPr>
              <a:defRPr/>
            </a:pPr>
            <a:r>
              <a:rPr lang="he-IL" dirty="0" smtClean="0">
                <a:solidFill>
                  <a:schemeClr val="accent3">
                    <a:lumMod val="95000"/>
                  </a:schemeClr>
                </a:solidFill>
              </a:rPr>
              <a:t>" תמיד התפללנו במקום , וידענו שהבכיות בקבר רחל אמנו מסוגלות לישועות ולגאולה. לאחר מלחמת ששת הימים, כשזכינו בחסדי שמים לחזור למקום , באתי לשם עם הצדיק הירושלמי רבי אריה לוין זצ"ל, והגאון רבי חיים </a:t>
            </a:r>
            <a:r>
              <a:rPr lang="he-IL" dirty="0" err="1" smtClean="0">
                <a:solidFill>
                  <a:schemeClr val="accent3">
                    <a:lumMod val="95000"/>
                  </a:schemeClr>
                </a:solidFill>
              </a:rPr>
              <a:t>שמולביץ</a:t>
            </a:r>
            <a:r>
              <a:rPr lang="he-IL" dirty="0" smtClean="0">
                <a:solidFill>
                  <a:schemeClr val="accent3">
                    <a:lumMod val="95000"/>
                  </a:schemeClr>
                </a:solidFill>
              </a:rPr>
              <a:t> . לקחתי קרטון וכתבתי עליו " כאן קבר רחל" במקום היו בכיות נוראיות .</a:t>
            </a:r>
            <a:endParaRPr lang="he-IL" dirty="0">
              <a:solidFill>
                <a:schemeClr val="accent3">
                  <a:lumMod val="9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marL="0" indent="0">
              <a:buFontTx/>
              <a:buNone/>
              <a:defRPr/>
            </a:pPr>
            <a:r>
              <a:rPr lang="he-IL" sz="4000" dirty="0" smtClean="0">
                <a:solidFill>
                  <a:schemeClr val="accent3">
                    <a:lumMod val="95000"/>
                  </a:schemeClr>
                </a:solidFill>
              </a:rPr>
              <a:t>רבי אריה לוין צעק בבכי :"מאמע רחל"</a:t>
            </a:r>
          </a:p>
          <a:p>
            <a:pPr marL="0" indent="0">
              <a:buFontTx/>
              <a:buNone/>
              <a:defRPr/>
            </a:pPr>
            <a:r>
              <a:rPr lang="he-IL" sz="4000" dirty="0" smtClean="0">
                <a:solidFill>
                  <a:schemeClr val="accent3">
                    <a:lumMod val="95000"/>
                  </a:schemeClr>
                </a:solidFill>
              </a:rPr>
              <a:t>ורבי חיים </a:t>
            </a:r>
            <a:r>
              <a:rPr lang="he-IL" sz="4000" dirty="0" err="1" smtClean="0">
                <a:solidFill>
                  <a:schemeClr val="accent3">
                    <a:lumMod val="95000"/>
                  </a:schemeClr>
                </a:solidFill>
              </a:rPr>
              <a:t>שמולביץ</a:t>
            </a:r>
            <a:r>
              <a:rPr lang="he-IL" sz="4000" dirty="0" smtClean="0">
                <a:solidFill>
                  <a:schemeClr val="accent3">
                    <a:lumMod val="95000"/>
                  </a:schemeClr>
                </a:solidFill>
              </a:rPr>
              <a:t> אמר בבכיות נוראיות: "</a:t>
            </a:r>
            <a:r>
              <a:rPr lang="he-IL" sz="4000" dirty="0" err="1" smtClean="0">
                <a:solidFill>
                  <a:schemeClr val="accent3">
                    <a:lumMod val="95000"/>
                  </a:schemeClr>
                </a:solidFill>
              </a:rPr>
              <a:t>אמא</a:t>
            </a:r>
            <a:r>
              <a:rPr lang="he-IL" sz="4000" dirty="0" smtClean="0">
                <a:solidFill>
                  <a:schemeClr val="accent3">
                    <a:lumMod val="95000"/>
                  </a:schemeClr>
                </a:solidFill>
              </a:rPr>
              <a:t> רחל , כתוב בפסוק 'מנעי קולך מבכי', ואני אומר לך המשיכי לבכות 'כי יש שכר לפעולתך' . קשה לתאר את המעמד הנורא שהיה שם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marL="0" indent="0">
              <a:buFontTx/>
              <a:buNone/>
              <a:defRPr/>
            </a:pPr>
            <a:r>
              <a:rPr lang="he-IL" dirty="0" smtClean="0">
                <a:solidFill>
                  <a:schemeClr val="accent3">
                    <a:lumMod val="95000"/>
                  </a:schemeClr>
                </a:solidFill>
              </a:rPr>
              <a:t>בתחילה היססתי , אבל לבסוף קבעתי פגישה עם רבין . באתי אליו ואמרתי לו :"איך החלטת להעביר את קבר רחל ???</a:t>
            </a:r>
          </a:p>
          <a:p>
            <a:pPr marL="0" indent="0">
              <a:buFontTx/>
              <a:buNone/>
              <a:defRPr/>
            </a:pPr>
            <a:r>
              <a:rPr lang="he-IL" dirty="0" smtClean="0">
                <a:solidFill>
                  <a:schemeClr val="accent3">
                    <a:lumMod val="95000"/>
                  </a:schemeClr>
                </a:solidFill>
              </a:rPr>
              <a:t>ההחלטה כעת נתונה בידך . תפסתי את רבין והתחלתי לבכות , ואי אפשר היה לעצור את זה .</a:t>
            </a:r>
          </a:p>
          <a:p>
            <a:pPr marL="0" indent="0">
              <a:buFontTx/>
              <a:buNone/>
              <a:defRPr/>
            </a:pPr>
            <a:r>
              <a:rPr lang="he-IL" dirty="0" smtClean="0">
                <a:solidFill>
                  <a:schemeClr val="accent3">
                    <a:lumMod val="95000"/>
                  </a:schemeClr>
                </a:solidFill>
              </a:rPr>
              <a:t>רבין עמד דום והיה נבוך . והוא אמר לי :"הרב פורוש, עד כדי כך אתה נרגש?!". אמרתי לו :"קבר רחל זה הנשמה שלנו" והבכיות הלכו וגברו. לא הצלחתי לעצור את עצמי . </a:t>
            </a:r>
            <a:endParaRPr lang="he-IL" dirty="0">
              <a:solidFill>
                <a:schemeClr val="accent3">
                  <a:lumMod val="9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marL="0" indent="0">
              <a:buFontTx/>
              <a:buNone/>
              <a:defRPr/>
            </a:pPr>
            <a:r>
              <a:rPr lang="he-IL" dirty="0" smtClean="0">
                <a:solidFill>
                  <a:schemeClr val="accent3">
                    <a:lumMod val="95000"/>
                  </a:schemeClr>
                </a:solidFill>
              </a:rPr>
              <a:t>עוד באותה פגישה , הודיע לי מנכ"ל משרד רה"מ ששינו את ההחלטה למסור את קבר רחל לרשות הפלסטינית ".</a:t>
            </a:r>
          </a:p>
          <a:p>
            <a:pPr marL="0" indent="0">
              <a:buFontTx/>
              <a:buNone/>
              <a:defRPr/>
            </a:pPr>
            <a:r>
              <a:rPr lang="he-IL" dirty="0" smtClean="0">
                <a:solidFill>
                  <a:schemeClr val="accent3">
                    <a:lumMod val="95000"/>
                  </a:schemeClr>
                </a:solidFill>
              </a:rPr>
              <a:t>עד היום , כך מספרים , מהדהדת בבניין קריאתו של הרב מנחם פורוש לרבין " </a:t>
            </a:r>
            <a:r>
              <a:rPr lang="he-IL" dirty="0" err="1" smtClean="0">
                <a:solidFill>
                  <a:schemeClr val="accent3">
                    <a:lumMod val="95000"/>
                  </a:schemeClr>
                </a:solidFill>
              </a:rPr>
              <a:t>מאמא</a:t>
            </a:r>
            <a:r>
              <a:rPr lang="he-IL" dirty="0" smtClean="0">
                <a:solidFill>
                  <a:schemeClr val="accent3">
                    <a:lumMod val="95000"/>
                  </a:schemeClr>
                </a:solidFill>
              </a:rPr>
              <a:t> </a:t>
            </a:r>
            <a:r>
              <a:rPr lang="he-IL" dirty="0" err="1" smtClean="0">
                <a:solidFill>
                  <a:schemeClr val="accent3">
                    <a:lumMod val="95000"/>
                  </a:schemeClr>
                </a:solidFill>
              </a:rPr>
              <a:t>רוחל</a:t>
            </a:r>
            <a:r>
              <a:rPr lang="he-IL" dirty="0" smtClean="0">
                <a:solidFill>
                  <a:schemeClr val="accent3">
                    <a:lumMod val="95000"/>
                  </a:schemeClr>
                </a:solidFill>
              </a:rPr>
              <a:t> , </a:t>
            </a:r>
            <a:r>
              <a:rPr lang="he-IL" dirty="0" err="1" smtClean="0">
                <a:solidFill>
                  <a:schemeClr val="accent3">
                    <a:lumMod val="95000"/>
                  </a:schemeClr>
                </a:solidFill>
              </a:rPr>
              <a:t>מאמא</a:t>
            </a:r>
            <a:r>
              <a:rPr lang="he-IL" dirty="0" smtClean="0">
                <a:solidFill>
                  <a:schemeClr val="accent3">
                    <a:lumMod val="95000"/>
                  </a:schemeClr>
                </a:solidFill>
              </a:rPr>
              <a:t> </a:t>
            </a:r>
            <a:r>
              <a:rPr lang="he-IL" dirty="0" err="1" smtClean="0">
                <a:solidFill>
                  <a:schemeClr val="accent3">
                    <a:lumMod val="95000"/>
                  </a:schemeClr>
                </a:solidFill>
              </a:rPr>
              <a:t>רוחל</a:t>
            </a:r>
            <a:r>
              <a:rPr lang="he-IL" dirty="0" smtClean="0">
                <a:solidFill>
                  <a:schemeClr val="accent3">
                    <a:lumMod val="95000"/>
                  </a:schemeClr>
                </a:solidFill>
              </a:rPr>
              <a:t>" כשדמעות בעיניו והוא מבקש מרבין להוסיף את המתחם לריבונות הישראלית . </a:t>
            </a:r>
            <a:endParaRPr lang="he-IL" dirty="0">
              <a:solidFill>
                <a:schemeClr val="accent3">
                  <a:lumMod val="9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20000">
              <a:srgbClr val="000040"/>
            </a:gs>
            <a:gs pos="56000">
              <a:srgbClr val="003366"/>
            </a:gs>
            <a:gs pos="92999">
              <a:srgbClr val="003300"/>
            </a:gs>
            <a:gs pos="100000">
              <a:srgbClr val="00B050"/>
            </a:gs>
          </a:gsLst>
          <a:lin ang="5400000"/>
        </a:gradFill>
        <a:effectLst/>
      </p:bgPr>
    </p:bg>
    <p:spTree>
      <p:nvGrpSpPr>
        <p:cNvPr id="1" name=""/>
        <p:cNvGrpSpPr/>
        <p:nvPr/>
      </p:nvGrpSpPr>
      <p:grpSpPr>
        <a:xfrm>
          <a:off x="0" y="0"/>
          <a:ext cx="0" cy="0"/>
          <a:chOff x="0" y="0"/>
          <a:chExt cx="0" cy="0"/>
        </a:xfrm>
      </p:grpSpPr>
      <p:pic>
        <p:nvPicPr>
          <p:cNvPr id="3075" name="Picture 2" descr="http://www.amit.org.il/hagim/rachel/images/rache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143000"/>
            <a:ext cx="843438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5 קול ברמה נשמע.wma">
            <a:hlinkClick r:id="" action="ppaction://media"/>
          </p:cNvPr>
          <p:cNvPicPr>
            <a:picLocks noGrp="1" noChangeAspect="1"/>
          </p:cNvPicPr>
          <p:nvPr>
            <p:ph idx="1"/>
            <a:audioFile r:link="rId2"/>
            <p:extLst>
              <p:ext uri="{DAA4B4D4-6D71-4841-9C94-3DE7FCFB9230}">
                <p14:media xmlns:p14="http://schemas.microsoft.com/office/powerpoint/2010/main" r:link="rId1"/>
              </p:ext>
            </p:extLst>
          </p:nvPr>
        </p:nvPicPr>
        <p:blipFill>
          <a:blip r:embed="rId5"/>
          <a:srcRect/>
          <a:stretch>
            <a:fillRect/>
          </a:stretch>
        </p:blipFill>
        <p:spPr>
          <a:xfrm>
            <a:off x="7308304" y="5234443"/>
            <a:ext cx="931168" cy="931168"/>
          </a:xfrm>
        </p:spPr>
      </p:pic>
      <p:sp>
        <p:nvSpPr>
          <p:cNvPr id="3" name="מלבן 2"/>
          <p:cNvSpPr/>
          <p:nvPr/>
        </p:nvSpPr>
        <p:spPr>
          <a:xfrm>
            <a:off x="2171327" y="4571944"/>
            <a:ext cx="4841389" cy="1569660"/>
          </a:xfrm>
          <a:prstGeom prst="rect">
            <a:avLst/>
          </a:prstGeom>
          <a:noFill/>
        </p:spPr>
        <p:txBody>
          <a:bodyPr wrap="none">
            <a:spAutoFit/>
          </a:bodyPr>
          <a:lstStyle/>
          <a:p>
            <a:pPr algn="ctr">
              <a:defRPr/>
            </a:pPr>
            <a:r>
              <a:rPr lang="he-IL" sz="9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רחל אמנו</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79147"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332656"/>
            <a:ext cx="8229600" cy="6336704"/>
          </a:xfrm>
        </p:spPr>
        <p:txBody>
          <a:bodyPr/>
          <a:lstStyle/>
          <a:p>
            <a:pPr marL="0" indent="0" algn="ctr">
              <a:buNone/>
            </a:pPr>
            <a:r>
              <a:rPr lang="he-IL" sz="3600" b="1" dirty="0" smtClean="0">
                <a:solidFill>
                  <a:schemeClr val="accent5">
                    <a:lumMod val="10000"/>
                  </a:schemeClr>
                </a:solidFill>
              </a:rPr>
              <a:t>בס"ד </a:t>
            </a:r>
          </a:p>
          <a:p>
            <a:pPr marL="0" indent="0" algn="ctr">
              <a:buNone/>
            </a:pPr>
            <a:r>
              <a:rPr lang="he-IL" sz="4800" b="1" dirty="0">
                <a:solidFill>
                  <a:schemeClr val="accent5">
                    <a:lumMod val="10000"/>
                  </a:schemeClr>
                </a:solidFill>
              </a:rPr>
              <a:t>קול פעמונים </a:t>
            </a:r>
            <a:r>
              <a:rPr lang="he-IL" sz="4800" b="1" dirty="0">
                <a:solidFill>
                  <a:schemeClr val="accent5">
                    <a:lumMod val="10000"/>
                  </a:schemeClr>
                </a:solidFill>
              </a:rPr>
              <a:t>/</a:t>
            </a:r>
            <a:r>
              <a:rPr lang="he-IL" sz="4800" b="1" dirty="0">
                <a:solidFill>
                  <a:schemeClr val="accent6">
                    <a:lumMod val="50000"/>
                  </a:schemeClr>
                </a:solidFill>
              </a:rPr>
              <a:t> </a:t>
            </a:r>
            <a:r>
              <a:rPr lang="he-IL" sz="4800" b="1" dirty="0">
                <a:solidFill>
                  <a:schemeClr val="accent6">
                    <a:lumMod val="50000"/>
                  </a:schemeClr>
                </a:solidFill>
                <a:hlinkClick r:id="rId5"/>
              </a:rPr>
              <a:t>ישי ריבו</a:t>
            </a:r>
            <a:r>
              <a:rPr lang="he-IL" sz="4800" b="1" dirty="0">
                <a:solidFill>
                  <a:schemeClr val="accent6">
                    <a:lumMod val="50000"/>
                  </a:schemeClr>
                </a:solidFill>
              </a:rPr>
              <a:t> </a:t>
            </a:r>
            <a:r>
              <a:rPr lang="he-IL" sz="3600" dirty="0" smtClean="0">
                <a:solidFill>
                  <a:schemeClr val="accent5">
                    <a:lumMod val="10000"/>
                  </a:schemeClr>
                </a:solidFill>
              </a:rPr>
              <a:t/>
            </a:r>
            <a:br>
              <a:rPr lang="he-IL" sz="3600" dirty="0" smtClean="0">
                <a:solidFill>
                  <a:schemeClr val="accent5">
                    <a:lumMod val="10000"/>
                  </a:schemeClr>
                </a:solidFill>
              </a:rPr>
            </a:br>
            <a:r>
              <a:rPr lang="he-IL" sz="4000" dirty="0">
                <a:solidFill>
                  <a:schemeClr val="accent5">
                    <a:lumMod val="10000"/>
                  </a:schemeClr>
                </a:solidFill>
              </a:rPr>
              <a:t>קול פעמונים </a:t>
            </a:r>
            <a:br>
              <a:rPr lang="he-IL" sz="4000" dirty="0">
                <a:solidFill>
                  <a:schemeClr val="accent5">
                    <a:lumMod val="10000"/>
                  </a:schemeClr>
                </a:solidFill>
              </a:rPr>
            </a:br>
            <a:r>
              <a:rPr lang="he-IL" sz="4000" dirty="0">
                <a:solidFill>
                  <a:schemeClr val="accent5">
                    <a:lumMod val="10000"/>
                  </a:schemeClr>
                </a:solidFill>
              </a:rPr>
              <a:t>גם המחוג נסוג אחור </a:t>
            </a:r>
            <a:br>
              <a:rPr lang="he-IL" sz="4000" dirty="0">
                <a:solidFill>
                  <a:schemeClr val="accent5">
                    <a:lumMod val="10000"/>
                  </a:schemeClr>
                </a:solidFill>
              </a:rPr>
            </a:br>
            <a:r>
              <a:rPr lang="he-IL" sz="4000" dirty="0">
                <a:solidFill>
                  <a:schemeClr val="accent5">
                    <a:lumMod val="10000"/>
                  </a:schemeClr>
                </a:solidFill>
              </a:rPr>
              <a:t>ונדמה חלום </a:t>
            </a:r>
            <a:br>
              <a:rPr lang="he-IL" sz="4000" dirty="0">
                <a:solidFill>
                  <a:schemeClr val="accent5">
                    <a:lumMod val="10000"/>
                  </a:schemeClr>
                </a:solidFill>
              </a:rPr>
            </a:br>
            <a:r>
              <a:rPr lang="he-IL" sz="4000" dirty="0">
                <a:solidFill>
                  <a:schemeClr val="accent5">
                    <a:lumMod val="10000"/>
                  </a:schemeClr>
                </a:solidFill>
              </a:rPr>
              <a:t/>
            </a:r>
            <a:br>
              <a:rPr lang="he-IL" sz="4000" dirty="0">
                <a:solidFill>
                  <a:schemeClr val="accent5">
                    <a:lumMod val="10000"/>
                  </a:schemeClr>
                </a:solidFill>
              </a:rPr>
            </a:br>
            <a:r>
              <a:rPr lang="he-IL" sz="4000" dirty="0">
                <a:solidFill>
                  <a:schemeClr val="accent5">
                    <a:lumMod val="10000"/>
                  </a:schemeClr>
                </a:solidFill>
              </a:rPr>
              <a:t>טרם ימים פונים </a:t>
            </a:r>
            <a:br>
              <a:rPr lang="he-IL" sz="4000" dirty="0">
                <a:solidFill>
                  <a:schemeClr val="accent5">
                    <a:lumMod val="10000"/>
                  </a:schemeClr>
                </a:solidFill>
              </a:rPr>
            </a:br>
            <a:r>
              <a:rPr lang="he-IL" sz="4000" dirty="0">
                <a:solidFill>
                  <a:schemeClr val="accent5">
                    <a:lumMod val="10000"/>
                  </a:schemeClr>
                </a:solidFill>
              </a:rPr>
              <a:t>שעון החול שבת היום </a:t>
            </a:r>
            <a:br>
              <a:rPr lang="he-IL" sz="4000" dirty="0">
                <a:solidFill>
                  <a:schemeClr val="accent5">
                    <a:lumMod val="10000"/>
                  </a:schemeClr>
                </a:solidFill>
              </a:rPr>
            </a:br>
            <a:r>
              <a:rPr lang="he-IL" sz="4000" dirty="0">
                <a:solidFill>
                  <a:schemeClr val="accent5">
                    <a:lumMod val="10000"/>
                  </a:schemeClr>
                </a:solidFill>
              </a:rPr>
              <a:t>שבּת היום </a:t>
            </a:r>
            <a:br>
              <a:rPr lang="he-IL" sz="4000" dirty="0">
                <a:solidFill>
                  <a:schemeClr val="accent5">
                    <a:lumMod val="10000"/>
                  </a:schemeClr>
                </a:solidFill>
              </a:rPr>
            </a:br>
            <a:endParaRPr lang="he-IL" sz="4000" dirty="0">
              <a:solidFill>
                <a:schemeClr val="accent5">
                  <a:lumMod val="10000"/>
                </a:schemeClr>
              </a:solidFill>
            </a:endParaRPr>
          </a:p>
        </p:txBody>
      </p:sp>
      <p:pic>
        <p:nvPicPr>
          <p:cNvPr id="6" name="ישי ריבו - קול פעמונים ishay ribo - kol paamoni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608" y="5733256"/>
            <a:ext cx="609600" cy="609600"/>
          </a:xfrm>
          <a:prstGeom prst="rect">
            <a:avLst/>
          </a:prstGeom>
        </p:spPr>
      </p:pic>
      <p:pic>
        <p:nvPicPr>
          <p:cNvPr id="10246" name="Picture 6" descr="https://static.turbosquid.com/Preview/2014/07/04__08_44_44/clessidra1.bmp557c7272-1eee-4e0f-9517-cf8ce65c3e47Large.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2250" y="3796956"/>
            <a:ext cx="257175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83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7504" y="991269"/>
            <a:ext cx="8229600" cy="4525963"/>
          </a:xfrm>
        </p:spPr>
        <p:txBody>
          <a:bodyPr/>
          <a:lstStyle/>
          <a:p>
            <a:pPr marL="0" indent="0">
              <a:buNone/>
            </a:pPr>
            <a:r>
              <a:rPr lang="he-IL" dirty="0" smtClean="0">
                <a:solidFill>
                  <a:schemeClr val="accent2">
                    <a:lumMod val="50000"/>
                  </a:schemeClr>
                </a:solidFill>
              </a:rPr>
              <a:t/>
            </a:r>
            <a:br>
              <a:rPr lang="he-IL" dirty="0" smtClean="0">
                <a:solidFill>
                  <a:schemeClr val="accent2">
                    <a:lumMod val="50000"/>
                  </a:schemeClr>
                </a:solidFill>
              </a:rPr>
            </a:br>
            <a:r>
              <a:rPr lang="he-IL" sz="4400" dirty="0" smtClean="0">
                <a:solidFill>
                  <a:schemeClr val="accent2">
                    <a:lumMod val="50000"/>
                  </a:schemeClr>
                </a:solidFill>
              </a:rPr>
              <a:t>פזמון: </a:t>
            </a:r>
            <a:br>
              <a:rPr lang="he-IL" sz="4400" dirty="0" smtClean="0">
                <a:solidFill>
                  <a:schemeClr val="accent2">
                    <a:lumMod val="50000"/>
                  </a:schemeClr>
                </a:solidFill>
              </a:rPr>
            </a:br>
            <a:r>
              <a:rPr lang="he-IL" sz="4400" dirty="0" smtClean="0">
                <a:solidFill>
                  <a:schemeClr val="accent2">
                    <a:lumMod val="50000"/>
                  </a:schemeClr>
                </a:solidFill>
              </a:rPr>
              <a:t>בת קול </a:t>
            </a:r>
            <a:br>
              <a:rPr lang="he-IL" sz="4400" dirty="0" smtClean="0">
                <a:solidFill>
                  <a:schemeClr val="accent2">
                    <a:lumMod val="50000"/>
                  </a:schemeClr>
                </a:solidFill>
              </a:rPr>
            </a:br>
            <a:r>
              <a:rPr lang="he-IL" sz="4400" dirty="0" smtClean="0">
                <a:solidFill>
                  <a:schemeClr val="accent2">
                    <a:lumMod val="50000"/>
                  </a:schemeClr>
                </a:solidFill>
              </a:rPr>
              <a:t>דממה דקה עולה </a:t>
            </a:r>
            <a:br>
              <a:rPr lang="he-IL" sz="4400" dirty="0" smtClean="0">
                <a:solidFill>
                  <a:schemeClr val="accent2">
                    <a:lumMod val="50000"/>
                  </a:schemeClr>
                </a:solidFill>
              </a:rPr>
            </a:br>
            <a:r>
              <a:rPr lang="he-IL" sz="4400" dirty="0" smtClean="0">
                <a:solidFill>
                  <a:schemeClr val="accent2">
                    <a:lumMod val="50000"/>
                  </a:schemeClr>
                </a:solidFill>
              </a:rPr>
              <a:t>משום מקום והיא ישנה </a:t>
            </a:r>
            <a:br>
              <a:rPr lang="he-IL" sz="4400" dirty="0" smtClean="0">
                <a:solidFill>
                  <a:schemeClr val="accent2">
                    <a:lumMod val="50000"/>
                  </a:schemeClr>
                </a:solidFill>
              </a:rPr>
            </a:br>
            <a:r>
              <a:rPr lang="he-IL" sz="4400" dirty="0" smtClean="0">
                <a:solidFill>
                  <a:schemeClr val="accent2">
                    <a:lumMod val="50000"/>
                  </a:schemeClr>
                </a:solidFill>
              </a:rPr>
              <a:t>רחל האם </a:t>
            </a:r>
            <a:br>
              <a:rPr lang="he-IL" sz="4400" dirty="0" smtClean="0">
                <a:solidFill>
                  <a:schemeClr val="accent2">
                    <a:lumMod val="50000"/>
                  </a:schemeClr>
                </a:solidFill>
              </a:rPr>
            </a:br>
            <a:r>
              <a:rPr lang="he-IL" sz="4400" dirty="0" err="1" smtClean="0">
                <a:solidFill>
                  <a:schemeClr val="accent2">
                    <a:lumMod val="50000"/>
                  </a:schemeClr>
                </a:solidFill>
              </a:rPr>
              <a:t>האִם</a:t>
            </a:r>
            <a:r>
              <a:rPr lang="he-IL" sz="4400" dirty="0" smtClean="0">
                <a:solidFill>
                  <a:schemeClr val="accent2">
                    <a:lumMod val="50000"/>
                  </a:schemeClr>
                </a:solidFill>
              </a:rPr>
              <a:t> עודך מבכה </a:t>
            </a:r>
            <a:br>
              <a:rPr lang="he-IL" sz="4400" dirty="0" smtClean="0">
                <a:solidFill>
                  <a:schemeClr val="accent2">
                    <a:lumMod val="50000"/>
                  </a:schemeClr>
                </a:solidFill>
              </a:rPr>
            </a:br>
            <a:r>
              <a:rPr lang="he-IL" sz="4400" dirty="0" smtClean="0">
                <a:solidFill>
                  <a:schemeClr val="accent2">
                    <a:lumMod val="50000"/>
                  </a:schemeClr>
                </a:solidFill>
              </a:rPr>
              <a:t>שאי עיניים מחי דמעה </a:t>
            </a:r>
            <a:br>
              <a:rPr lang="he-IL" sz="4400" dirty="0" smtClean="0">
                <a:solidFill>
                  <a:schemeClr val="accent2">
                    <a:lumMod val="50000"/>
                  </a:schemeClr>
                </a:solidFill>
              </a:rPr>
            </a:br>
            <a:r>
              <a:rPr lang="he-IL" sz="4400" dirty="0" smtClean="0">
                <a:solidFill>
                  <a:schemeClr val="accent2">
                    <a:lumMod val="50000"/>
                  </a:schemeClr>
                </a:solidFill>
              </a:rPr>
              <a:t/>
            </a:r>
            <a:br>
              <a:rPr lang="he-IL" sz="4400" dirty="0" smtClean="0">
                <a:solidFill>
                  <a:schemeClr val="accent2">
                    <a:lumMod val="50000"/>
                  </a:schemeClr>
                </a:solidFill>
              </a:rPr>
            </a:br>
            <a:endParaRPr lang="he-IL" dirty="0">
              <a:solidFill>
                <a:schemeClr val="accent2">
                  <a:lumMod val="50000"/>
                </a:schemeClr>
              </a:solidFill>
            </a:endParaRPr>
          </a:p>
        </p:txBody>
      </p:sp>
    </p:spTree>
    <p:extLst>
      <p:ext uri="{BB962C8B-B14F-4D97-AF65-F5344CB8AC3E}">
        <p14:creationId xmlns:p14="http://schemas.microsoft.com/office/powerpoint/2010/main" val="23045778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273624" y="188640"/>
            <a:ext cx="4618856" cy="4525963"/>
          </a:xfrm>
        </p:spPr>
        <p:txBody>
          <a:bodyPr/>
          <a:lstStyle/>
          <a:p>
            <a:pPr marL="0" indent="0" algn="ctr">
              <a:buNone/>
            </a:pPr>
            <a:r>
              <a:rPr lang="he-IL" sz="4400" dirty="0" smtClean="0">
                <a:solidFill>
                  <a:schemeClr val="accent1">
                    <a:lumMod val="10000"/>
                  </a:schemeClr>
                </a:solidFill>
              </a:rPr>
              <a:t>קול המלאכים </a:t>
            </a:r>
            <a:br>
              <a:rPr lang="he-IL" sz="4400" dirty="0" smtClean="0">
                <a:solidFill>
                  <a:schemeClr val="accent1">
                    <a:lumMod val="10000"/>
                  </a:schemeClr>
                </a:solidFill>
              </a:rPr>
            </a:br>
            <a:r>
              <a:rPr lang="he-IL" sz="4400" dirty="0" smtClean="0">
                <a:solidFill>
                  <a:schemeClr val="accent1">
                    <a:lumMod val="10000"/>
                  </a:schemeClr>
                </a:solidFill>
              </a:rPr>
              <a:t>שרפים חיות ואופנים </a:t>
            </a:r>
            <a:br>
              <a:rPr lang="he-IL" sz="4400" dirty="0" smtClean="0">
                <a:solidFill>
                  <a:schemeClr val="accent1">
                    <a:lumMod val="10000"/>
                  </a:schemeClr>
                </a:solidFill>
              </a:rPr>
            </a:br>
            <a:r>
              <a:rPr lang="he-IL" sz="4400" dirty="0" smtClean="0">
                <a:solidFill>
                  <a:schemeClr val="accent1">
                    <a:lumMod val="10000"/>
                  </a:schemeClr>
                </a:solidFill>
              </a:rPr>
              <a:t>ונדמה חזון </a:t>
            </a:r>
            <a:br>
              <a:rPr lang="he-IL" sz="4400" dirty="0" smtClean="0">
                <a:solidFill>
                  <a:schemeClr val="accent1">
                    <a:lumMod val="10000"/>
                  </a:schemeClr>
                </a:solidFill>
              </a:rPr>
            </a:br>
            <a:r>
              <a:rPr lang="he-IL" sz="4400" dirty="0" smtClean="0">
                <a:solidFill>
                  <a:schemeClr val="accent1">
                    <a:lumMod val="10000"/>
                  </a:schemeClr>
                </a:solidFill>
              </a:rPr>
              <a:t/>
            </a:r>
            <a:br>
              <a:rPr lang="he-IL" sz="4400" dirty="0" smtClean="0">
                <a:solidFill>
                  <a:schemeClr val="accent1">
                    <a:lumMod val="10000"/>
                  </a:schemeClr>
                </a:solidFill>
              </a:rPr>
            </a:br>
            <a:r>
              <a:rPr lang="he-IL" sz="4400" dirty="0" smtClean="0">
                <a:solidFill>
                  <a:schemeClr val="accent1">
                    <a:lumMod val="10000"/>
                  </a:schemeClr>
                </a:solidFill>
              </a:rPr>
              <a:t>הנה ימים באים </a:t>
            </a:r>
            <a:br>
              <a:rPr lang="he-IL" sz="4400" dirty="0" smtClean="0">
                <a:solidFill>
                  <a:schemeClr val="accent1">
                    <a:lumMod val="10000"/>
                  </a:schemeClr>
                </a:solidFill>
              </a:rPr>
            </a:br>
            <a:r>
              <a:rPr lang="he-IL" sz="4400" dirty="0" smtClean="0">
                <a:solidFill>
                  <a:schemeClr val="accent1">
                    <a:lumMod val="10000"/>
                  </a:schemeClr>
                </a:solidFill>
              </a:rPr>
              <a:t>אל היכלו ישוב אדון </a:t>
            </a:r>
            <a:br>
              <a:rPr lang="he-IL" sz="4400" dirty="0" smtClean="0">
                <a:solidFill>
                  <a:schemeClr val="accent1">
                    <a:lumMod val="10000"/>
                  </a:schemeClr>
                </a:solidFill>
              </a:rPr>
            </a:br>
            <a:r>
              <a:rPr lang="he-IL" sz="4400" dirty="0" smtClean="0">
                <a:solidFill>
                  <a:schemeClr val="accent1">
                    <a:lumMod val="10000"/>
                  </a:schemeClr>
                </a:solidFill>
              </a:rPr>
              <a:t>יום כיפור עוון </a:t>
            </a:r>
            <a:br>
              <a:rPr lang="he-IL" sz="4400" dirty="0" smtClean="0">
                <a:solidFill>
                  <a:schemeClr val="accent1">
                    <a:lumMod val="10000"/>
                  </a:schemeClr>
                </a:solidFill>
              </a:rPr>
            </a:br>
            <a:r>
              <a:rPr lang="he-IL" sz="4400" dirty="0" smtClean="0">
                <a:solidFill>
                  <a:schemeClr val="accent1">
                    <a:lumMod val="10000"/>
                  </a:schemeClr>
                </a:solidFill>
              </a:rPr>
              <a:t/>
            </a:r>
            <a:br>
              <a:rPr lang="he-IL" sz="4400" dirty="0" smtClean="0">
                <a:solidFill>
                  <a:schemeClr val="accent1">
                    <a:lumMod val="10000"/>
                  </a:schemeClr>
                </a:solidFill>
              </a:rPr>
            </a:br>
            <a:endParaRPr lang="he-IL" sz="4400" dirty="0" smtClean="0">
              <a:solidFill>
                <a:schemeClr val="accent1">
                  <a:lumMod val="10000"/>
                </a:schemeClr>
              </a:solidFill>
            </a:endParaRPr>
          </a:p>
        </p:txBody>
      </p:sp>
      <p:pic>
        <p:nvPicPr>
          <p:cNvPr id="4" name="Picture 2" descr="http://www.esacademic.com/pictures/eswiki/72/Heart_of_the_Bible_1911_-_Tomb_of_Rach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392488"/>
            <a:ext cx="3188877" cy="18615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1752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326456" y="116632"/>
            <a:ext cx="4494016" cy="6052292"/>
          </a:xfrm>
        </p:spPr>
        <p:txBody>
          <a:bodyPr/>
          <a:lstStyle/>
          <a:p>
            <a:pPr marL="0" indent="0" algn="ctr">
              <a:lnSpc>
                <a:spcPct val="150000"/>
              </a:lnSpc>
              <a:buNone/>
            </a:pPr>
            <a:r>
              <a:rPr lang="he-IL" sz="3600" dirty="0" smtClean="0">
                <a:solidFill>
                  <a:srgbClr val="333300"/>
                </a:solidFill>
              </a:rPr>
              <a:t>רחל </a:t>
            </a:r>
            <a:r>
              <a:rPr lang="he-IL" sz="3600" dirty="0" err="1" smtClean="0">
                <a:solidFill>
                  <a:srgbClr val="333300"/>
                </a:solidFill>
              </a:rPr>
              <a:t>רחל</a:t>
            </a:r>
            <a:r>
              <a:rPr lang="he-IL" sz="3600" dirty="0" smtClean="0">
                <a:solidFill>
                  <a:srgbClr val="333300"/>
                </a:solidFill>
              </a:rPr>
              <a:t> </a:t>
            </a:r>
            <a:br>
              <a:rPr lang="he-IL" sz="3600" dirty="0" smtClean="0">
                <a:solidFill>
                  <a:srgbClr val="333300"/>
                </a:solidFill>
              </a:rPr>
            </a:br>
            <a:r>
              <a:rPr lang="he-IL" sz="3600" dirty="0" smtClean="0">
                <a:solidFill>
                  <a:srgbClr val="333300"/>
                </a:solidFill>
              </a:rPr>
              <a:t>הרחיבי מקום אוהלך </a:t>
            </a:r>
            <a:br>
              <a:rPr lang="he-IL" sz="3600" dirty="0" smtClean="0">
                <a:solidFill>
                  <a:srgbClr val="333300"/>
                </a:solidFill>
              </a:rPr>
            </a:br>
            <a:r>
              <a:rPr lang="he-IL" sz="3600" dirty="0" smtClean="0">
                <a:solidFill>
                  <a:srgbClr val="333300"/>
                </a:solidFill>
              </a:rPr>
              <a:t>את מפתן ביתך </a:t>
            </a:r>
            <a:br>
              <a:rPr lang="he-IL" sz="3600" dirty="0" smtClean="0">
                <a:solidFill>
                  <a:srgbClr val="333300"/>
                </a:solidFill>
              </a:rPr>
            </a:br>
            <a:r>
              <a:rPr lang="he-IL" sz="3600" dirty="0" smtClean="0">
                <a:solidFill>
                  <a:srgbClr val="333300"/>
                </a:solidFill>
              </a:rPr>
              <a:t>בנים שבים לגבולך </a:t>
            </a:r>
            <a:br>
              <a:rPr lang="he-IL" sz="3600" dirty="0" smtClean="0">
                <a:solidFill>
                  <a:srgbClr val="333300"/>
                </a:solidFill>
              </a:rPr>
            </a:br>
            <a:r>
              <a:rPr lang="he-IL" sz="3600" dirty="0" smtClean="0">
                <a:solidFill>
                  <a:srgbClr val="333300"/>
                </a:solidFill>
              </a:rPr>
              <a:t>״כל עדר </a:t>
            </a:r>
            <a:r>
              <a:rPr lang="he-IL" sz="3600" dirty="0" err="1" smtClean="0">
                <a:solidFill>
                  <a:srgbClr val="333300"/>
                </a:solidFill>
              </a:rPr>
              <a:t>הרחלים</a:t>
            </a:r>
            <a:r>
              <a:rPr lang="he-IL" sz="3600" dirty="0" smtClean="0">
                <a:solidFill>
                  <a:srgbClr val="333300"/>
                </a:solidFill>
              </a:rPr>
              <a:t> </a:t>
            </a:r>
            <a:br>
              <a:rPr lang="he-IL" sz="3600" dirty="0" smtClean="0">
                <a:solidFill>
                  <a:srgbClr val="333300"/>
                </a:solidFill>
              </a:rPr>
            </a:br>
            <a:r>
              <a:rPr lang="he-IL" sz="3600" dirty="0" smtClean="0">
                <a:solidFill>
                  <a:srgbClr val="333300"/>
                </a:solidFill>
              </a:rPr>
              <a:t>עולים לקראתך״ </a:t>
            </a:r>
            <a:br>
              <a:rPr lang="he-IL" sz="3600" dirty="0" smtClean="0">
                <a:solidFill>
                  <a:srgbClr val="333300"/>
                </a:solidFill>
              </a:rPr>
            </a:br>
            <a:r>
              <a:rPr lang="he-IL" sz="3600" dirty="0" smtClean="0">
                <a:solidFill>
                  <a:srgbClr val="333300"/>
                </a:solidFill>
              </a:rPr>
              <a:t>שכולה אין בהם </a:t>
            </a:r>
            <a:br>
              <a:rPr lang="he-IL" sz="3600" dirty="0" smtClean="0">
                <a:solidFill>
                  <a:srgbClr val="333300"/>
                </a:solidFill>
              </a:rPr>
            </a:br>
            <a:r>
              <a:rPr lang="he-IL" sz="3600" dirty="0" smtClean="0">
                <a:solidFill>
                  <a:srgbClr val="333300"/>
                </a:solidFill>
              </a:rPr>
              <a:t>כולם בנייך הם </a:t>
            </a:r>
            <a:br>
              <a:rPr lang="he-IL" sz="3600" dirty="0" smtClean="0">
                <a:solidFill>
                  <a:srgbClr val="333300"/>
                </a:solidFill>
              </a:rPr>
            </a:br>
            <a:r>
              <a:rPr lang="he-IL" sz="3600" dirty="0" smtClean="0">
                <a:solidFill>
                  <a:srgbClr val="333300"/>
                </a:solidFill>
              </a:rPr>
              <a:t/>
            </a:r>
            <a:br>
              <a:rPr lang="he-IL" sz="3600" dirty="0" smtClean="0">
                <a:solidFill>
                  <a:srgbClr val="333300"/>
                </a:solidFill>
              </a:rPr>
            </a:br>
            <a:r>
              <a:rPr lang="he-IL" sz="3600" dirty="0" smtClean="0">
                <a:solidFill>
                  <a:srgbClr val="333300"/>
                </a:solidFill>
              </a:rPr>
              <a:t/>
            </a:r>
            <a:br>
              <a:rPr lang="he-IL" sz="3600" dirty="0" smtClean="0">
                <a:solidFill>
                  <a:srgbClr val="333300"/>
                </a:solidFill>
              </a:rPr>
            </a:br>
            <a:endParaRPr lang="he-IL" sz="3600" dirty="0">
              <a:solidFill>
                <a:srgbClr val="333300"/>
              </a:solidFill>
            </a:endParaRPr>
          </a:p>
        </p:txBody>
      </p:sp>
      <p:pic>
        <p:nvPicPr>
          <p:cNvPr id="4" name="Picture 4" descr="https://market.marmelada.co.il/photos/1194233.jpg?14444796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645024"/>
            <a:ext cx="3941264" cy="295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160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מלבן 3"/>
          <p:cNvSpPr/>
          <p:nvPr/>
        </p:nvSpPr>
        <p:spPr>
          <a:xfrm>
            <a:off x="2310063" y="668089"/>
            <a:ext cx="6174432" cy="3139321"/>
          </a:xfrm>
          <a:prstGeom prst="rect">
            <a:avLst/>
          </a:prstGeom>
        </p:spPr>
        <p:txBody>
          <a:bodyPr wrap="square">
            <a:spAutoFit/>
          </a:bodyPr>
          <a:lstStyle/>
          <a:p>
            <a:r>
              <a:rPr lang="he-IL" sz="6600" dirty="0" smtClean="0">
                <a:solidFill>
                  <a:schemeClr val="bg1"/>
                </a:solidFill>
              </a:rPr>
              <a:t>טלית שֶׁכולה </a:t>
            </a:r>
            <a:br>
              <a:rPr lang="he-IL" sz="6600" dirty="0" smtClean="0">
                <a:solidFill>
                  <a:schemeClr val="bg1"/>
                </a:solidFill>
              </a:rPr>
            </a:br>
            <a:r>
              <a:rPr lang="he-IL" sz="6600" dirty="0" err="1" smtClean="0">
                <a:solidFill>
                  <a:schemeClr val="bg1"/>
                </a:solidFill>
              </a:rPr>
              <a:t>שַׁכולה</a:t>
            </a:r>
            <a:r>
              <a:rPr lang="he-IL" sz="6600" dirty="0" smtClean="0">
                <a:solidFill>
                  <a:schemeClr val="bg1"/>
                </a:solidFill>
              </a:rPr>
              <a:t> אין בהם </a:t>
            </a:r>
            <a:br>
              <a:rPr lang="he-IL" sz="6600" dirty="0" smtClean="0">
                <a:solidFill>
                  <a:schemeClr val="bg1"/>
                </a:solidFill>
              </a:rPr>
            </a:br>
            <a:r>
              <a:rPr lang="he-IL" sz="6600" dirty="0" smtClean="0">
                <a:solidFill>
                  <a:schemeClr val="bg1"/>
                </a:solidFill>
              </a:rPr>
              <a:t>כולם בנייך אֵם</a:t>
            </a:r>
          </a:p>
        </p:txBody>
      </p:sp>
      <p:pic>
        <p:nvPicPr>
          <p:cNvPr id="2050" name="Picture 2" descr="http://www.news1.co.il/uploadimages/NEWS1-6556970477104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671645"/>
            <a:ext cx="3672408" cy="27543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220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מציין מיקום תוכן 2"/>
          <p:cNvSpPr>
            <a:spLocks noGrp="1"/>
          </p:cNvSpPr>
          <p:nvPr>
            <p:ph idx="1"/>
          </p:nvPr>
        </p:nvSpPr>
        <p:spPr/>
        <p:txBody>
          <a:bodyPr/>
          <a:lstStyle/>
          <a:p>
            <a:pPr>
              <a:buFontTx/>
              <a:buNone/>
            </a:pPr>
            <a:r>
              <a:rPr lang="he-IL" altLang="he-IL" sz="4400" smtClean="0">
                <a:solidFill>
                  <a:schemeClr val="bg1"/>
                </a:solidFill>
                <a:cs typeface="Alon Hamiri" pitchFamily="2" charset="-79"/>
              </a:rPr>
              <a:t>אחותנו את היי לאלפי רבבה</a:t>
            </a:r>
            <a:endParaRPr lang="en-US" altLang="he-IL" sz="4400" smtClean="0">
              <a:solidFill>
                <a:schemeClr val="bg1"/>
              </a:solidFill>
              <a:cs typeface="Alon Hamiri" pitchFamily="2" charset="-79"/>
            </a:endParaRPr>
          </a:p>
          <a:p>
            <a:pPr>
              <a:buFontTx/>
              <a:buNone/>
            </a:pPr>
            <a:r>
              <a:rPr lang="he-IL" altLang="he-IL" sz="4400" smtClean="0">
                <a:solidFill>
                  <a:schemeClr val="bg1"/>
                </a:solidFill>
                <a:cs typeface="Alon Hamiri" pitchFamily="2" charset="-79"/>
              </a:rPr>
              <a:t>ייתן ה' את האישה הבאה אל ביתך כרחל וכלאה</a:t>
            </a:r>
          </a:p>
        </p:txBody>
      </p:sp>
      <p:pic>
        <p:nvPicPr>
          <p:cNvPr id="21507" name="Picture 5" descr="C:\Documents and Settings\user\Local Settings\Temporary Internet Files\Content.IE5\77ENX6NI\MP90042778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3500438"/>
            <a:ext cx="20923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03 10 אחותנו.wm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a:srcRect/>
          <a:stretch>
            <a:fillRect/>
          </a:stretch>
        </p:blipFill>
        <p:spPr bwMode="auto">
          <a:xfrm>
            <a:off x="-2438400" y="3709988"/>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5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מציין מיקום תוכן 2"/>
          <p:cNvSpPr>
            <a:spLocks noGrp="1"/>
          </p:cNvSpPr>
          <p:nvPr>
            <p:ph idx="1"/>
          </p:nvPr>
        </p:nvSpPr>
        <p:spPr/>
        <p:txBody>
          <a:bodyPr/>
          <a:lstStyle/>
          <a:p>
            <a:pPr>
              <a:buFontTx/>
              <a:buNone/>
            </a:pPr>
            <a:r>
              <a:rPr lang="he-IL" altLang="he-IL" smtClean="0">
                <a:solidFill>
                  <a:schemeClr val="bg1"/>
                </a:solidFill>
              </a:rPr>
              <a:t>קוֹל בְּרָמָה נִשְׁמָע נְהִי בְּכִי תַמְרוּרִים רָחֵל מְבַכָּה עַל בָּנֶיהָ מֵאֲנָה לְהִנָּחֵם עַל בָּנֶיהָ כִּי אֵינֶנּוּ. </a:t>
            </a:r>
            <a:br>
              <a:rPr lang="he-IL" altLang="he-IL" smtClean="0">
                <a:solidFill>
                  <a:schemeClr val="bg1"/>
                </a:solidFill>
              </a:rPr>
            </a:br>
            <a:r>
              <a:rPr lang="he-IL" altLang="he-IL" smtClean="0">
                <a:solidFill>
                  <a:schemeClr val="bg1"/>
                </a:solidFill>
              </a:rPr>
              <a:t>כֹּה אָמַר ה’ מִנְעִי קוֹלֵךְ מִבֶּכִי וְעֵינַיִךְ מִדִּמְעָה כִּי יֵשׁ שָׂכָר לִפְעֻלָּתֵךְ נְאֻם ה’ וְשָׁבוּ מֵאֶרֶץ אוֹיֵב. </a:t>
            </a:r>
            <a:br>
              <a:rPr lang="he-IL" altLang="he-IL" smtClean="0">
                <a:solidFill>
                  <a:schemeClr val="bg1"/>
                </a:solidFill>
              </a:rPr>
            </a:br>
            <a:r>
              <a:rPr lang="he-IL" altLang="he-IL" smtClean="0">
                <a:solidFill>
                  <a:schemeClr val="bg1"/>
                </a:solidFill>
              </a:rPr>
              <a:t>וְיֵשׁ תִּקְוָה לְאַחֲרִיתֵךְ נְאֻם ה’ וְשָׁבוּ בָנִים לִגְבוּלָם. (ירמיה לא)</a:t>
            </a:r>
          </a:p>
        </p:txBody>
      </p:sp>
      <p:pic>
        <p:nvPicPr>
          <p:cNvPr id="3" name="Picture 2" descr="http://mishkefet.org.il/wp-content/uploads/2011/12/keverrache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437112"/>
            <a:ext cx="3048919" cy="20222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2 שיר אמנו רחל 09.wma">
            <a:hlinkClick r:id="" action="ppaction://media"/>
          </p:cNvPr>
          <p:cNvPicPr>
            <a:picLocks noRot="1" noChangeAspect="1"/>
          </p:cNvPicPr>
          <p:nvPr>
            <a:audioFile r:link="rId1"/>
          </p:nvPr>
        </p:nvPicPr>
        <p:blipFill>
          <a:blip r:embed="rId3"/>
          <a:srcRect/>
          <a:stretch>
            <a:fillRect/>
          </a:stretch>
        </p:blipFill>
        <p:spPr bwMode="auto">
          <a:xfrm>
            <a:off x="251520" y="6093296"/>
            <a:ext cx="500460" cy="50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tariel.co.il/_Uploads/Training/_cut/F0_0244_0000_cheshvan(2).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91680" y="1916832"/>
            <a:ext cx="5924500" cy="3957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8"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כותרת 1"/>
          <p:cNvSpPr>
            <a:spLocks noGrp="1"/>
          </p:cNvSpPr>
          <p:nvPr>
            <p:ph type="title"/>
          </p:nvPr>
        </p:nvSpPr>
        <p:spPr/>
        <p:txBody>
          <a:bodyPr/>
          <a:lstStyle/>
          <a:p>
            <a:endParaRPr lang="he-IL" altLang="he-IL" smtClean="0"/>
          </a:p>
        </p:txBody>
      </p:sp>
      <p:pic>
        <p:nvPicPr>
          <p:cNvPr id="25603" name="Picture 2" descr="http://www.amit.org.il/hagim/rachel/images/kevrah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14313"/>
            <a:ext cx="8429625" cy="639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מציין מיקום תוכן 2"/>
          <p:cNvSpPr>
            <a:spLocks noGrp="1"/>
          </p:cNvSpPr>
          <p:nvPr>
            <p:ph idx="1"/>
          </p:nvPr>
        </p:nvSpPr>
        <p:spPr/>
        <p:txBody>
          <a:bodyPr/>
          <a:lstStyle/>
          <a:p>
            <a:endParaRPr lang="he-IL" altLang="he-IL"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כותרת 1"/>
          <p:cNvSpPr>
            <a:spLocks noGrp="1"/>
          </p:cNvSpPr>
          <p:nvPr>
            <p:ph type="title"/>
          </p:nvPr>
        </p:nvSpPr>
        <p:spPr/>
        <p:txBody>
          <a:bodyPr/>
          <a:lstStyle/>
          <a:p>
            <a:endParaRPr lang="he-IL" altLang="he-IL" smtClean="0"/>
          </a:p>
        </p:txBody>
      </p:sp>
      <p:sp>
        <p:nvSpPr>
          <p:cNvPr id="26627" name="מציין מיקום תוכן 2"/>
          <p:cNvSpPr>
            <a:spLocks noGrp="1"/>
          </p:cNvSpPr>
          <p:nvPr>
            <p:ph idx="1"/>
          </p:nvPr>
        </p:nvSpPr>
        <p:spPr/>
        <p:txBody>
          <a:bodyPr/>
          <a:lstStyle/>
          <a:p>
            <a:endParaRPr lang="he-IL" altLang="he-IL" smtClean="0"/>
          </a:p>
        </p:txBody>
      </p:sp>
      <p:pic>
        <p:nvPicPr>
          <p:cNvPr id="26628" name="Picture 2" descr="http://www.amit.org.il/hagim/rachel/images/kevrah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14313"/>
            <a:ext cx="838200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539750" y="1412875"/>
            <a:ext cx="8229600" cy="4525963"/>
          </a:xfrm>
        </p:spPr>
        <p:txBody>
          <a:bodyPr/>
          <a:lstStyle/>
          <a:p>
            <a:pPr marL="0" indent="0">
              <a:lnSpc>
                <a:spcPct val="200000"/>
              </a:lnSpc>
              <a:buFontTx/>
              <a:buNone/>
              <a:defRPr/>
            </a:pPr>
            <a:r>
              <a:rPr lang="he-IL" sz="4400" dirty="0" smtClean="0">
                <a:solidFill>
                  <a:schemeClr val="accent3">
                    <a:lumMod val="95000"/>
                  </a:schemeClr>
                </a:solidFill>
                <a:latin typeface="Guttman-Aram" pitchFamily="2" charset="-79"/>
                <a:cs typeface="Guttman-Aram" pitchFamily="2" charset="-79"/>
              </a:rPr>
              <a:t>מרחוק כך עוד שמעתי את קול זעקתך</a:t>
            </a:r>
            <a:br>
              <a:rPr lang="he-IL" sz="4400" dirty="0" smtClean="0">
                <a:solidFill>
                  <a:schemeClr val="accent3">
                    <a:lumMod val="95000"/>
                  </a:schemeClr>
                </a:solidFill>
                <a:latin typeface="Guttman-Aram" pitchFamily="2" charset="-79"/>
                <a:cs typeface="Guttman-Aram" pitchFamily="2" charset="-79"/>
              </a:rPr>
            </a:br>
            <a:r>
              <a:rPr lang="he-IL" sz="4400" dirty="0" smtClean="0">
                <a:solidFill>
                  <a:schemeClr val="accent3">
                    <a:lumMod val="95000"/>
                  </a:schemeClr>
                </a:solidFill>
                <a:latin typeface="Guttman-Aram" pitchFamily="2" charset="-79"/>
                <a:cs typeface="Guttman-Aram" pitchFamily="2" charset="-79"/>
              </a:rPr>
              <a:t>את סבל בנייך שאת ליבך שובר</a:t>
            </a:r>
            <a:br>
              <a:rPr lang="he-IL" sz="4400" dirty="0" smtClean="0">
                <a:solidFill>
                  <a:schemeClr val="accent3">
                    <a:lumMod val="95000"/>
                  </a:schemeClr>
                </a:solidFill>
                <a:latin typeface="Guttman-Aram" pitchFamily="2" charset="-79"/>
                <a:cs typeface="Guttman-Aram" pitchFamily="2" charset="-79"/>
              </a:rPr>
            </a:br>
            <a:r>
              <a:rPr lang="he-IL" sz="4400" dirty="0" smtClean="0">
                <a:solidFill>
                  <a:schemeClr val="accent3">
                    <a:lumMod val="95000"/>
                  </a:schemeClr>
                </a:solidFill>
                <a:latin typeface="Guttman-Aram" pitchFamily="2" charset="-79"/>
                <a:cs typeface="Guttman-Aram" pitchFamily="2" charset="-79"/>
              </a:rPr>
              <a:t>אני יודע את בוכה מול כיסא גדול נורא </a:t>
            </a:r>
            <a:br>
              <a:rPr lang="he-IL" sz="4400" dirty="0" smtClean="0">
                <a:solidFill>
                  <a:schemeClr val="accent3">
                    <a:lumMod val="95000"/>
                  </a:schemeClr>
                </a:solidFill>
                <a:latin typeface="Guttman-Aram" pitchFamily="2" charset="-79"/>
                <a:cs typeface="Guttman-Aram" pitchFamily="2" charset="-79"/>
              </a:rPr>
            </a:br>
            <a:r>
              <a:rPr lang="he-IL" sz="4400" dirty="0" smtClean="0">
                <a:solidFill>
                  <a:schemeClr val="accent3">
                    <a:lumMod val="95000"/>
                  </a:schemeClr>
                </a:solidFill>
                <a:latin typeface="Guttman-Aram" pitchFamily="2" charset="-79"/>
                <a:cs typeface="Guttman-Aram" pitchFamily="2" charset="-79"/>
              </a:rPr>
              <a:t>מבקשת מתחננת לו שלא ישכח.</a:t>
            </a:r>
            <a:br>
              <a:rPr lang="he-IL" sz="4400" dirty="0" smtClean="0">
                <a:solidFill>
                  <a:schemeClr val="accent3">
                    <a:lumMod val="95000"/>
                  </a:schemeClr>
                </a:solidFill>
                <a:latin typeface="Guttman-Aram" pitchFamily="2" charset="-79"/>
                <a:cs typeface="Guttman-Aram" pitchFamily="2" charset="-79"/>
              </a:rPr>
            </a:br>
            <a:r>
              <a:rPr lang="he-IL" sz="4400" dirty="0" smtClean="0">
                <a:solidFill>
                  <a:schemeClr val="accent3">
                    <a:lumMod val="95000"/>
                  </a:schemeClr>
                </a:solidFill>
                <a:latin typeface="Guttman-Aram" pitchFamily="2" charset="-79"/>
                <a:cs typeface="Guttman-Aram" pitchFamily="2" charset="-79"/>
              </a:rPr>
              <a:t/>
            </a:r>
            <a:br>
              <a:rPr lang="he-IL" sz="4400" dirty="0" smtClean="0">
                <a:solidFill>
                  <a:schemeClr val="accent3">
                    <a:lumMod val="95000"/>
                  </a:schemeClr>
                </a:solidFill>
                <a:latin typeface="Guttman-Aram" pitchFamily="2" charset="-79"/>
                <a:cs typeface="Guttman-Aram" pitchFamily="2" charset="-79"/>
              </a:rPr>
            </a:br>
            <a:endParaRPr lang="he-IL" sz="4400" dirty="0" smtClean="0">
              <a:solidFill>
                <a:schemeClr val="accent3">
                  <a:lumMod val="95000"/>
                </a:schemeClr>
              </a:solidFill>
              <a:latin typeface="Guttman-Aram" pitchFamily="2" charset="-79"/>
              <a:cs typeface="Guttman-Aram" pitchFamily="2" charset="-79"/>
            </a:endParaRPr>
          </a:p>
          <a:p>
            <a:pPr marL="0" indent="0">
              <a:lnSpc>
                <a:spcPct val="200000"/>
              </a:lnSpc>
              <a:buFontTx/>
              <a:buNone/>
              <a:defRPr/>
            </a:pPr>
            <a:endParaRPr lang="he-IL" sz="4400" dirty="0">
              <a:solidFill>
                <a:schemeClr val="accent3">
                  <a:lumMod val="95000"/>
                </a:schemeClr>
              </a:solidFill>
              <a:latin typeface="Guttman-Aram" pitchFamily="2" charset="-79"/>
              <a:cs typeface="Guttman-Aram" pitchFamily="2" charset="-79"/>
            </a:endParaRPr>
          </a:p>
        </p:txBody>
      </p:sp>
      <p:pic>
        <p:nvPicPr>
          <p:cNvPr id="2" name="חיים ישראל רחל.mp3">
            <a:hlinkClick r:id="" action="ppaction://media"/>
          </p:cNvPr>
          <p:cNvPicPr>
            <a:picLocks noRot="1" noChangeAspect="1"/>
          </p:cNvPicPr>
          <p:nvPr>
            <a:audioFile r:link="rId1"/>
          </p:nvPr>
        </p:nvPicPr>
        <p:blipFill>
          <a:blip r:embed="rId3"/>
          <a:srcRect/>
          <a:stretch>
            <a:fillRect/>
          </a:stretch>
        </p:blipFill>
        <p:spPr bwMode="auto">
          <a:xfrm>
            <a:off x="-1462881" y="4898231"/>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כותרת 1"/>
          <p:cNvSpPr>
            <a:spLocks noGrp="1"/>
          </p:cNvSpPr>
          <p:nvPr>
            <p:ph type="title"/>
          </p:nvPr>
        </p:nvSpPr>
        <p:spPr/>
        <p:txBody>
          <a:bodyPr/>
          <a:lstStyle/>
          <a:p>
            <a:endParaRPr lang="he-IL" altLang="he-IL" smtClean="0"/>
          </a:p>
        </p:txBody>
      </p:sp>
      <p:sp>
        <p:nvSpPr>
          <p:cNvPr id="27651" name="מציין מיקום תוכן 2"/>
          <p:cNvSpPr>
            <a:spLocks noGrp="1"/>
          </p:cNvSpPr>
          <p:nvPr>
            <p:ph idx="1"/>
          </p:nvPr>
        </p:nvSpPr>
        <p:spPr/>
        <p:txBody>
          <a:bodyPr/>
          <a:lstStyle/>
          <a:p>
            <a:endParaRPr lang="he-IL" altLang="he-IL" smtClean="0"/>
          </a:p>
        </p:txBody>
      </p:sp>
      <p:pic>
        <p:nvPicPr>
          <p:cNvPr id="27652" name="Picture 2" descr="http://www.amit.org.il/hagim/rachel/images/rache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428625"/>
            <a:ext cx="8359775"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כותרת 1"/>
          <p:cNvSpPr>
            <a:spLocks noGrp="1"/>
          </p:cNvSpPr>
          <p:nvPr>
            <p:ph type="title"/>
          </p:nvPr>
        </p:nvSpPr>
        <p:spPr/>
        <p:txBody>
          <a:bodyPr/>
          <a:lstStyle/>
          <a:p>
            <a:endParaRPr lang="he-IL" altLang="he-IL" smtClean="0"/>
          </a:p>
        </p:txBody>
      </p:sp>
      <p:sp>
        <p:nvSpPr>
          <p:cNvPr id="28675" name="מציין מיקום תוכן 2"/>
          <p:cNvSpPr>
            <a:spLocks noGrp="1"/>
          </p:cNvSpPr>
          <p:nvPr>
            <p:ph idx="1"/>
          </p:nvPr>
        </p:nvSpPr>
        <p:spPr/>
        <p:txBody>
          <a:bodyPr/>
          <a:lstStyle/>
          <a:p>
            <a:endParaRPr lang="he-IL" altLang="he-IL" smtClean="0"/>
          </a:p>
        </p:txBody>
      </p:sp>
      <p:pic>
        <p:nvPicPr>
          <p:cNvPr id="28676" name="Picture 2" descr="http://www.amit.org.il/hagim/rachel/images/p-122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620713"/>
            <a:ext cx="853440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כותרת 1"/>
          <p:cNvSpPr>
            <a:spLocks noGrp="1"/>
          </p:cNvSpPr>
          <p:nvPr>
            <p:ph type="title"/>
          </p:nvPr>
        </p:nvSpPr>
        <p:spPr/>
        <p:txBody>
          <a:bodyPr/>
          <a:lstStyle/>
          <a:p>
            <a:endParaRPr lang="he-IL" altLang="he-IL" smtClean="0"/>
          </a:p>
        </p:txBody>
      </p:sp>
      <p:sp>
        <p:nvSpPr>
          <p:cNvPr id="29699" name="מציין מיקום תוכן 2"/>
          <p:cNvSpPr>
            <a:spLocks noGrp="1"/>
          </p:cNvSpPr>
          <p:nvPr>
            <p:ph idx="1"/>
          </p:nvPr>
        </p:nvSpPr>
        <p:spPr/>
        <p:txBody>
          <a:bodyPr/>
          <a:lstStyle/>
          <a:p>
            <a:endParaRPr lang="he-IL" altLang="he-IL" smtClean="0"/>
          </a:p>
        </p:txBody>
      </p:sp>
      <p:pic>
        <p:nvPicPr>
          <p:cNvPr id="29700" name="Picture 2" descr="http://www.amit.org.il/hagim/rachel/images/nachsh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23850"/>
            <a:ext cx="8715375"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כותרת 1"/>
          <p:cNvSpPr>
            <a:spLocks noGrp="1"/>
          </p:cNvSpPr>
          <p:nvPr>
            <p:ph type="title"/>
          </p:nvPr>
        </p:nvSpPr>
        <p:spPr/>
        <p:txBody>
          <a:bodyPr/>
          <a:lstStyle/>
          <a:p>
            <a:endParaRPr lang="he-IL" altLang="he-IL" smtClean="0"/>
          </a:p>
        </p:txBody>
      </p:sp>
      <p:sp>
        <p:nvSpPr>
          <p:cNvPr id="30723" name="מציין מיקום תוכן 2"/>
          <p:cNvSpPr>
            <a:spLocks noGrp="1"/>
          </p:cNvSpPr>
          <p:nvPr>
            <p:ph idx="1"/>
          </p:nvPr>
        </p:nvSpPr>
        <p:spPr/>
        <p:txBody>
          <a:bodyPr/>
          <a:lstStyle/>
          <a:p>
            <a:endParaRPr lang="he-IL" altLang="he-IL" smtClean="0"/>
          </a:p>
        </p:txBody>
      </p:sp>
      <p:pic>
        <p:nvPicPr>
          <p:cNvPr id="30724" name="Picture 2" descr="http://www.amit.org.il/hagim/rachel/images/interi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346075"/>
            <a:ext cx="8429625" cy="617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כותרת 1"/>
          <p:cNvSpPr>
            <a:spLocks noGrp="1"/>
          </p:cNvSpPr>
          <p:nvPr>
            <p:ph type="title"/>
          </p:nvPr>
        </p:nvSpPr>
        <p:spPr/>
        <p:txBody>
          <a:bodyPr/>
          <a:lstStyle/>
          <a:p>
            <a:endParaRPr lang="he-IL" altLang="he-IL" smtClean="0"/>
          </a:p>
        </p:txBody>
      </p:sp>
      <p:sp>
        <p:nvSpPr>
          <p:cNvPr id="31747" name="מציין מיקום תוכן 2"/>
          <p:cNvSpPr>
            <a:spLocks noGrp="1"/>
          </p:cNvSpPr>
          <p:nvPr>
            <p:ph idx="1"/>
          </p:nvPr>
        </p:nvSpPr>
        <p:spPr/>
        <p:txBody>
          <a:bodyPr/>
          <a:lstStyle/>
          <a:p>
            <a:endParaRPr lang="he-IL" altLang="he-IL" smtClean="0"/>
          </a:p>
        </p:txBody>
      </p:sp>
      <p:pic>
        <p:nvPicPr>
          <p:cNvPr id="31748" name="Picture 2" descr="http://www.amit.org.il/hagim/rachel/images/6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25"/>
            <a:ext cx="915035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C:\Documents and Settings\user\Local Settings\Temporary Internet Files\Content.IE5\77ENX6NI\MP90043307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357188"/>
            <a:ext cx="3057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מציין מיקום תוכן 2"/>
          <p:cNvSpPr>
            <a:spLocks noGrp="1"/>
          </p:cNvSpPr>
          <p:nvPr>
            <p:ph idx="1"/>
          </p:nvPr>
        </p:nvSpPr>
        <p:spPr/>
        <p:txBody>
          <a:bodyPr/>
          <a:lstStyle/>
          <a:p>
            <a:pPr>
              <a:buFontTx/>
              <a:buNone/>
            </a:pPr>
            <a:r>
              <a:rPr lang="he-IL" altLang="he-IL" smtClean="0">
                <a:solidFill>
                  <a:schemeClr val="bg1"/>
                </a:solidFill>
              </a:rPr>
              <a:t>מביטה בחלון עכשיו ורואה אותו פוסע </a:t>
            </a:r>
            <a:br>
              <a:rPr lang="he-IL" altLang="he-IL" smtClean="0">
                <a:solidFill>
                  <a:schemeClr val="bg1"/>
                </a:solidFill>
              </a:rPr>
            </a:br>
            <a:r>
              <a:rPr lang="he-IL" altLang="he-IL" smtClean="0">
                <a:solidFill>
                  <a:schemeClr val="bg1"/>
                </a:solidFill>
              </a:rPr>
              <a:t>בשבילים הצהובים שייבשו עד תום </a:t>
            </a:r>
            <a:br>
              <a:rPr lang="he-IL" altLang="he-IL" smtClean="0">
                <a:solidFill>
                  <a:schemeClr val="bg1"/>
                </a:solidFill>
              </a:rPr>
            </a:br>
            <a:r>
              <a:rPr lang="he-IL" altLang="he-IL" smtClean="0">
                <a:solidFill>
                  <a:schemeClr val="bg1"/>
                </a:solidFill>
              </a:rPr>
              <a:t>תרמילו על הגב המכופף ומבט נוגה על שפתיו </a:t>
            </a:r>
            <a:br>
              <a:rPr lang="he-IL" altLang="he-IL" smtClean="0">
                <a:solidFill>
                  <a:schemeClr val="bg1"/>
                </a:solidFill>
              </a:rPr>
            </a:br>
            <a:r>
              <a:rPr lang="he-IL" altLang="he-IL" smtClean="0">
                <a:solidFill>
                  <a:schemeClr val="bg1"/>
                </a:solidFill>
              </a:rPr>
              <a:t>מעיין של דם ודמעות מלווים אותו </a:t>
            </a:r>
            <a:br>
              <a:rPr lang="he-IL" altLang="he-IL" smtClean="0">
                <a:solidFill>
                  <a:schemeClr val="bg1"/>
                </a:solidFill>
              </a:rPr>
            </a:br>
            <a:r>
              <a:rPr lang="he-IL" altLang="he-IL" smtClean="0">
                <a:solidFill>
                  <a:schemeClr val="bg1"/>
                </a:solidFill>
              </a:rPr>
              <a:t/>
            </a:r>
            <a:br>
              <a:rPr lang="he-IL" altLang="he-IL" smtClean="0">
                <a:solidFill>
                  <a:schemeClr val="bg1"/>
                </a:solidFill>
              </a:rPr>
            </a:br>
            <a:r>
              <a:rPr lang="he-IL" altLang="he-IL" smtClean="0">
                <a:solidFill>
                  <a:schemeClr val="bg1"/>
                </a:solidFill>
              </a:rPr>
              <a:t>מסתכל על אותו הירח והיא בו מביטה </a:t>
            </a:r>
            <a:br>
              <a:rPr lang="he-IL" altLang="he-IL" smtClean="0">
                <a:solidFill>
                  <a:schemeClr val="bg1"/>
                </a:solidFill>
              </a:rPr>
            </a:br>
            <a:r>
              <a:rPr lang="he-IL" altLang="he-IL" smtClean="0">
                <a:solidFill>
                  <a:schemeClr val="bg1"/>
                </a:solidFill>
              </a:rPr>
              <a:t>הוא מתוך הגלות והיא מהעלטה </a:t>
            </a:r>
            <a:br>
              <a:rPr lang="he-IL" altLang="he-IL" smtClean="0">
                <a:solidFill>
                  <a:schemeClr val="bg1"/>
                </a:solidFill>
              </a:rPr>
            </a:br>
            <a:r>
              <a:rPr lang="he-IL" altLang="he-IL" smtClean="0">
                <a:solidFill>
                  <a:schemeClr val="bg1"/>
                </a:solidFill>
              </a:rPr>
              <a:t>יודע שישוב אליה, ישוב לחיקה </a:t>
            </a:r>
            <a:br>
              <a:rPr lang="he-IL" altLang="he-IL" smtClean="0">
                <a:solidFill>
                  <a:schemeClr val="bg1"/>
                </a:solidFill>
              </a:rPr>
            </a:br>
            <a:r>
              <a:rPr lang="he-IL" altLang="he-IL" smtClean="0">
                <a:solidFill>
                  <a:schemeClr val="bg1"/>
                </a:solidFill>
              </a:rPr>
              <a:t>פתאום שומע קוראת אליו, אני עוד מחכה </a:t>
            </a:r>
            <a:br>
              <a:rPr lang="he-IL" altLang="he-IL" smtClean="0">
                <a:solidFill>
                  <a:schemeClr val="bg1"/>
                </a:solidFill>
              </a:rPr>
            </a:br>
            <a:r>
              <a:rPr lang="he-IL" altLang="he-IL" smtClean="0">
                <a:solidFill>
                  <a:schemeClr val="bg1"/>
                </a:solidFill>
              </a:rPr>
              <a:t/>
            </a:r>
            <a:br>
              <a:rPr lang="he-IL" altLang="he-IL" smtClean="0">
                <a:solidFill>
                  <a:schemeClr val="bg1"/>
                </a:solidFill>
              </a:rPr>
            </a:br>
            <a:endParaRPr lang="he-IL" altLang="he-IL" smtClean="0">
              <a:solidFill>
                <a:schemeClr val="bg1"/>
              </a:solidFill>
            </a:endParaRPr>
          </a:p>
        </p:txBody>
      </p:sp>
      <p:sp>
        <p:nvSpPr>
          <p:cNvPr id="32772" name="כותרת 1"/>
          <p:cNvSpPr>
            <a:spLocks noGrp="1"/>
          </p:cNvSpPr>
          <p:nvPr>
            <p:ph type="title"/>
          </p:nvPr>
        </p:nvSpPr>
        <p:spPr/>
        <p:txBody>
          <a:bodyPr/>
          <a:lstStyle/>
          <a:p>
            <a:r>
              <a:rPr lang="he-IL" altLang="he-IL" sz="2400" smtClean="0">
                <a:solidFill>
                  <a:schemeClr val="bg1"/>
                </a:solidFill>
              </a:rPr>
              <a:t>מביטה בחלון  </a:t>
            </a:r>
            <a:r>
              <a:rPr lang="he-IL" altLang="he-IL" sz="2400" smtClean="0">
                <a:solidFill>
                  <a:schemeClr val="bg1"/>
                </a:solidFill>
                <a:hlinkClick r:id="rId4" action="ppaction://hlinkfile"/>
              </a:rPr>
              <a:t>אודי דוידי</a:t>
            </a:r>
            <a:r>
              <a:rPr lang="he-IL" altLang="he-IL" sz="2400" smtClean="0">
                <a:solidFill>
                  <a:schemeClr val="bg1"/>
                </a:solidFill>
              </a:rPr>
              <a:t> </a:t>
            </a:r>
            <a:br>
              <a:rPr lang="he-IL" altLang="he-IL" sz="2400" smtClean="0">
                <a:solidFill>
                  <a:schemeClr val="bg1"/>
                </a:solidFill>
              </a:rPr>
            </a:br>
            <a:r>
              <a:rPr lang="he-IL" altLang="he-IL" sz="2400" b="1" smtClean="0">
                <a:solidFill>
                  <a:schemeClr val="bg1"/>
                </a:solidFill>
              </a:rPr>
              <a:t>מילים ולחן: </a:t>
            </a:r>
            <a:r>
              <a:rPr lang="he-IL" altLang="he-IL" sz="2400" b="1" smtClean="0">
                <a:solidFill>
                  <a:schemeClr val="bg1"/>
                </a:solidFill>
                <a:hlinkClick r:id="rId4" action="ppaction://hlinkfile"/>
              </a:rPr>
              <a:t>אודי דוידי</a:t>
            </a:r>
            <a:endParaRPr lang="he-IL" altLang="he-IL" sz="2400" smtClean="0">
              <a:solidFill>
                <a:schemeClr val="bg1"/>
              </a:solidFill>
            </a:endParaRPr>
          </a:p>
        </p:txBody>
      </p:sp>
      <p:pic>
        <p:nvPicPr>
          <p:cNvPr id="3" name="02 02 02 אודי דוידי רחל.wma">
            <a:hlinkClick r:id="" action="ppaction://media"/>
          </p:cNvPr>
          <p:cNvPicPr>
            <a:picLocks noRot="1" noChangeAspect="1"/>
          </p:cNvPicPr>
          <p:nvPr>
            <a:audioFile r:link="rId1"/>
          </p:nvPr>
        </p:nvPicPr>
        <p:blipFill>
          <a:blip r:embed="rId5"/>
          <a:srcRect/>
          <a:stretch>
            <a:fillRect/>
          </a:stretch>
        </p:blipFill>
        <p:spPr bwMode="auto">
          <a:xfrm>
            <a:off x="-1958975" y="2465388"/>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mit.org.il/hagim/rachel/images/p-12221.jpg"/>
          <p:cNvPicPr>
            <a:picLocks noChangeAspect="1" noChangeArrowheads="1"/>
          </p:cNvPicPr>
          <p:nvPr/>
        </p:nvPicPr>
        <p:blipFill>
          <a:blip r:embed="rId2"/>
          <a:srcRect/>
          <a:stretch>
            <a:fillRect/>
          </a:stretch>
        </p:blipFill>
        <p:spPr bwMode="auto">
          <a:xfrm>
            <a:off x="285721" y="3627451"/>
            <a:ext cx="4143404" cy="2816222"/>
          </a:xfrm>
          <a:prstGeom prst="rect">
            <a:avLst/>
          </a:prstGeom>
          <a:ln>
            <a:noFill/>
          </a:ln>
          <a:effectLst>
            <a:softEdge rad="112500"/>
          </a:effectLst>
        </p:spPr>
      </p:pic>
      <p:sp>
        <p:nvSpPr>
          <p:cNvPr id="33795" name="מציין מיקום תוכן 2"/>
          <p:cNvSpPr>
            <a:spLocks noGrp="1"/>
          </p:cNvSpPr>
          <p:nvPr>
            <p:ph idx="1"/>
          </p:nvPr>
        </p:nvSpPr>
        <p:spPr/>
        <p:txBody>
          <a:bodyPr/>
          <a:lstStyle/>
          <a:p>
            <a:pPr>
              <a:buFontTx/>
              <a:buNone/>
            </a:pPr>
            <a:r>
              <a:rPr lang="he-IL" altLang="he-IL" smtClean="0">
                <a:solidFill>
                  <a:schemeClr val="bg1"/>
                </a:solidFill>
              </a:rPr>
              <a:t>מנעי קולך מבכי ועינייך מדמעה </a:t>
            </a:r>
            <a:br>
              <a:rPr lang="he-IL" altLang="he-IL" smtClean="0">
                <a:solidFill>
                  <a:schemeClr val="bg1"/>
                </a:solidFill>
              </a:rPr>
            </a:br>
            <a:r>
              <a:rPr lang="he-IL" altLang="he-IL" smtClean="0">
                <a:solidFill>
                  <a:schemeClr val="bg1"/>
                </a:solidFill>
              </a:rPr>
              <a:t>כי דמעותייך הביאו אותם אל שלווה ונחמה </a:t>
            </a:r>
            <a:br>
              <a:rPr lang="he-IL" altLang="he-IL" smtClean="0">
                <a:solidFill>
                  <a:schemeClr val="bg1"/>
                </a:solidFill>
              </a:rPr>
            </a:br>
            <a:r>
              <a:rPr lang="he-IL" altLang="he-IL" smtClean="0">
                <a:solidFill>
                  <a:schemeClr val="bg1"/>
                </a:solidFill>
              </a:rPr>
              <a:t>מנעי קולך מבכי ועינייך מדמעה </a:t>
            </a:r>
            <a:br>
              <a:rPr lang="he-IL" altLang="he-IL" smtClean="0">
                <a:solidFill>
                  <a:schemeClr val="bg1"/>
                </a:solidFill>
              </a:rPr>
            </a:br>
            <a:r>
              <a:rPr lang="he-IL" altLang="he-IL" smtClean="0">
                <a:solidFill>
                  <a:schemeClr val="bg1"/>
                </a:solidFill>
              </a:rPr>
              <a:t>הביטי, רחל, הם חוזרים הביתה, </a:t>
            </a:r>
            <a:br>
              <a:rPr lang="he-IL" altLang="he-IL" smtClean="0">
                <a:solidFill>
                  <a:schemeClr val="bg1"/>
                </a:solidFill>
              </a:rPr>
            </a:br>
            <a:r>
              <a:rPr lang="he-IL" altLang="he-IL" smtClean="0">
                <a:solidFill>
                  <a:schemeClr val="bg1"/>
                </a:solidFill>
              </a:rPr>
              <a:t>חוזרים אל אמא אדמה </a:t>
            </a:r>
            <a:br>
              <a:rPr lang="he-IL" altLang="he-IL" smtClean="0">
                <a:solidFill>
                  <a:schemeClr val="bg1"/>
                </a:solidFill>
              </a:rPr>
            </a:br>
            <a:r>
              <a:rPr lang="he-IL" altLang="he-IL" smtClean="0">
                <a:solidFill>
                  <a:schemeClr val="bg1"/>
                </a:solidFill>
              </a:rPr>
              <a:t/>
            </a:r>
            <a:br>
              <a:rPr lang="he-IL" altLang="he-IL" smtClean="0">
                <a:solidFill>
                  <a:schemeClr val="bg1"/>
                </a:solidFill>
              </a:rPr>
            </a:br>
            <a:endParaRPr lang="he-IL" altLang="he-IL"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מציין מיקום תוכן 2"/>
          <p:cNvSpPr>
            <a:spLocks noGrp="1"/>
          </p:cNvSpPr>
          <p:nvPr>
            <p:ph idx="1"/>
          </p:nvPr>
        </p:nvSpPr>
        <p:spPr/>
        <p:txBody>
          <a:bodyPr/>
          <a:lstStyle/>
          <a:p>
            <a:pPr>
              <a:buFontTx/>
              <a:buNone/>
            </a:pPr>
            <a:r>
              <a:rPr lang="he-IL" altLang="he-IL" smtClean="0">
                <a:solidFill>
                  <a:schemeClr val="bg1"/>
                </a:solidFill>
              </a:rPr>
              <a:t>על דרך בית לחם עומדת רחל ומביטה </a:t>
            </a:r>
            <a:br>
              <a:rPr lang="he-IL" altLang="he-IL" smtClean="0">
                <a:solidFill>
                  <a:schemeClr val="bg1"/>
                </a:solidFill>
              </a:rPr>
            </a:br>
            <a:r>
              <a:rPr lang="he-IL" altLang="he-IL" smtClean="0">
                <a:solidFill>
                  <a:schemeClr val="bg1"/>
                </a:solidFill>
              </a:rPr>
              <a:t>ורואה אותו הולך לאיטו ובעיניה דממה </a:t>
            </a:r>
            <a:br>
              <a:rPr lang="he-IL" altLang="he-IL" smtClean="0">
                <a:solidFill>
                  <a:schemeClr val="bg1"/>
                </a:solidFill>
              </a:rPr>
            </a:br>
            <a:r>
              <a:rPr lang="he-IL" altLang="he-IL" smtClean="0">
                <a:solidFill>
                  <a:schemeClr val="bg1"/>
                </a:solidFill>
              </a:rPr>
              <a:t>יודעת שישוב לכאן בעוד אלפיים שנה </a:t>
            </a:r>
            <a:br>
              <a:rPr lang="he-IL" altLang="he-IL" smtClean="0">
                <a:solidFill>
                  <a:schemeClr val="bg1"/>
                </a:solidFill>
              </a:rPr>
            </a:br>
            <a:r>
              <a:rPr lang="he-IL" altLang="he-IL" smtClean="0">
                <a:solidFill>
                  <a:schemeClr val="bg1"/>
                </a:solidFill>
              </a:rPr>
              <a:t>דמעות מרטיבות את לחיה ובוקעות השממה </a:t>
            </a:r>
            <a:br>
              <a:rPr lang="he-IL" altLang="he-IL" smtClean="0">
                <a:solidFill>
                  <a:schemeClr val="bg1"/>
                </a:solidFill>
              </a:rPr>
            </a:br>
            <a:r>
              <a:rPr lang="he-IL" altLang="he-IL" smtClean="0">
                <a:solidFill>
                  <a:schemeClr val="bg1"/>
                </a:solidFill>
              </a:rPr>
              <a:t/>
            </a:r>
            <a:br>
              <a:rPr lang="he-IL" altLang="he-IL" smtClean="0">
                <a:solidFill>
                  <a:schemeClr val="bg1"/>
                </a:solidFill>
              </a:rPr>
            </a:br>
            <a:endParaRPr lang="he-IL" altLang="he-IL"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מציין מיקום תוכן 2"/>
          <p:cNvSpPr>
            <a:spLocks noGrp="1"/>
          </p:cNvSpPr>
          <p:nvPr>
            <p:ph idx="1"/>
          </p:nvPr>
        </p:nvSpPr>
        <p:spPr/>
        <p:txBody>
          <a:bodyPr/>
          <a:lstStyle/>
          <a:p>
            <a:pPr>
              <a:buFontTx/>
              <a:buNone/>
            </a:pPr>
            <a:r>
              <a:rPr lang="he-IL" altLang="he-IL" smtClean="0">
                <a:solidFill>
                  <a:schemeClr val="bg1"/>
                </a:solidFill>
              </a:rPr>
              <a:t>מנעי קולך מבכי ועינייך מדמעה </a:t>
            </a:r>
            <a:br>
              <a:rPr lang="he-IL" altLang="he-IL" smtClean="0">
                <a:solidFill>
                  <a:schemeClr val="bg1"/>
                </a:solidFill>
              </a:rPr>
            </a:br>
            <a:r>
              <a:rPr lang="he-IL" altLang="he-IL" smtClean="0">
                <a:solidFill>
                  <a:schemeClr val="bg1"/>
                </a:solidFill>
              </a:rPr>
              <a:t>כי דמעותייך הביאו אותם אל שלווה ונחמה </a:t>
            </a:r>
            <a:br>
              <a:rPr lang="he-IL" altLang="he-IL" smtClean="0">
                <a:solidFill>
                  <a:schemeClr val="bg1"/>
                </a:solidFill>
              </a:rPr>
            </a:br>
            <a:r>
              <a:rPr lang="he-IL" altLang="he-IL" smtClean="0">
                <a:solidFill>
                  <a:schemeClr val="bg1"/>
                </a:solidFill>
              </a:rPr>
              <a:t>מנעי קולך מבכי ועינייך מדמעה </a:t>
            </a:r>
            <a:br>
              <a:rPr lang="he-IL" altLang="he-IL" smtClean="0">
                <a:solidFill>
                  <a:schemeClr val="bg1"/>
                </a:solidFill>
              </a:rPr>
            </a:br>
            <a:r>
              <a:rPr lang="he-IL" altLang="he-IL" smtClean="0">
                <a:solidFill>
                  <a:schemeClr val="bg1"/>
                </a:solidFill>
              </a:rPr>
              <a:t>הביטי, רחל, הם חוזרים הביתה, </a:t>
            </a:r>
            <a:br>
              <a:rPr lang="he-IL" altLang="he-IL" smtClean="0">
                <a:solidFill>
                  <a:schemeClr val="bg1"/>
                </a:solidFill>
              </a:rPr>
            </a:br>
            <a:r>
              <a:rPr lang="he-IL" altLang="he-IL" smtClean="0">
                <a:solidFill>
                  <a:schemeClr val="bg1"/>
                </a:solidFill>
              </a:rPr>
              <a:t>חוזרים אל אמא אדמה </a:t>
            </a:r>
            <a:br>
              <a:rPr lang="he-IL" altLang="he-IL" smtClean="0">
                <a:solidFill>
                  <a:schemeClr val="bg1"/>
                </a:solidFill>
              </a:rPr>
            </a:br>
            <a:r>
              <a:rPr lang="he-IL" altLang="he-IL" smtClean="0">
                <a:solidFill>
                  <a:schemeClr val="bg1"/>
                </a:solidFill>
              </a:rPr>
              <a:t/>
            </a:r>
            <a:br>
              <a:rPr lang="he-IL" altLang="he-IL" smtClean="0">
                <a:solidFill>
                  <a:schemeClr val="bg1"/>
                </a:solidFill>
              </a:rPr>
            </a:br>
            <a:endParaRPr lang="he-IL" altLang="he-IL"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תוכן 2"/>
          <p:cNvSpPr>
            <a:spLocks noGrp="1"/>
          </p:cNvSpPr>
          <p:nvPr>
            <p:ph idx="1"/>
          </p:nvPr>
        </p:nvSpPr>
        <p:spPr/>
        <p:txBody>
          <a:bodyPr/>
          <a:lstStyle/>
          <a:p>
            <a:pPr>
              <a:buFontTx/>
              <a:buNone/>
            </a:pPr>
            <a:r>
              <a:rPr lang="he-IL" altLang="he-IL" smtClean="0">
                <a:solidFill>
                  <a:schemeClr val="bg1"/>
                </a:solidFill>
              </a:rPr>
              <a:t>מנעי את קולך מבכי, ועיניך מנעי מדמעה </a:t>
            </a:r>
            <a:br>
              <a:rPr lang="he-IL" altLang="he-IL" smtClean="0">
                <a:solidFill>
                  <a:schemeClr val="bg1"/>
                </a:solidFill>
              </a:rPr>
            </a:br>
            <a:r>
              <a:rPr lang="he-IL" altLang="he-IL" smtClean="0">
                <a:solidFill>
                  <a:schemeClr val="bg1"/>
                </a:solidFill>
              </a:rPr>
              <a:t>כי את שנות הגלות הקשות אעבור איתם </a:t>
            </a:r>
            <a:br>
              <a:rPr lang="he-IL" altLang="he-IL" smtClean="0">
                <a:solidFill>
                  <a:schemeClr val="bg1"/>
                </a:solidFill>
              </a:rPr>
            </a:br>
            <a:r>
              <a:rPr lang="he-IL" altLang="he-IL" smtClean="0">
                <a:solidFill>
                  <a:schemeClr val="bg1"/>
                </a:solidFill>
              </a:rPr>
              <a:t>כשיחזור למולדת אהובה ימחה דמעתך באהבה </a:t>
            </a:r>
            <a:br>
              <a:rPr lang="he-IL" altLang="he-IL" smtClean="0">
                <a:solidFill>
                  <a:schemeClr val="bg1"/>
                </a:solidFill>
              </a:rPr>
            </a:br>
            <a:r>
              <a:rPr lang="he-IL" altLang="he-IL" smtClean="0">
                <a:solidFill>
                  <a:schemeClr val="bg1"/>
                </a:solidFill>
              </a:rPr>
              <a:t>מיוזע ועייף הוא יבוא אך ליבו אֵיתן </a:t>
            </a:r>
            <a:br>
              <a:rPr lang="he-IL" altLang="he-IL" smtClean="0">
                <a:solidFill>
                  <a:schemeClr val="bg1"/>
                </a:solidFill>
              </a:rPr>
            </a:br>
            <a:endParaRPr lang="he-IL" altLang="he-IL"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188" y="1341438"/>
            <a:ext cx="8229600" cy="4525962"/>
          </a:xfrm>
        </p:spPr>
        <p:txBody>
          <a:bodyPr/>
          <a:lstStyle/>
          <a:p>
            <a:pPr>
              <a:lnSpc>
                <a:spcPct val="150000"/>
              </a:lnSpc>
              <a:defRPr/>
            </a:pPr>
            <a:r>
              <a:rPr lang="he-IL" sz="4000" dirty="0">
                <a:solidFill>
                  <a:schemeClr val="accent3">
                    <a:lumMod val="95000"/>
                  </a:schemeClr>
                </a:solidFill>
                <a:latin typeface="Guttman-Aram" pitchFamily="2" charset="-79"/>
                <a:cs typeface="Guttman-Aram" pitchFamily="2" charset="-79"/>
              </a:rPr>
              <a:t>אני מבטיח לך שהוא רואה </a:t>
            </a:r>
            <a:r>
              <a:rPr lang="he-IL" sz="4000" dirty="0" err="1">
                <a:solidFill>
                  <a:schemeClr val="accent3">
                    <a:lumMod val="95000"/>
                  </a:schemeClr>
                </a:solidFill>
                <a:latin typeface="Guttman-Aram" pitchFamily="2" charset="-79"/>
                <a:cs typeface="Guttman-Aram" pitchFamily="2" charset="-79"/>
              </a:rPr>
              <a:t>הכל</a:t>
            </a:r>
            <a:r>
              <a:rPr lang="he-IL" sz="4000" dirty="0">
                <a:solidFill>
                  <a:schemeClr val="accent3">
                    <a:lumMod val="95000"/>
                  </a:schemeClr>
                </a:solidFill>
                <a:latin typeface="Guttman-Aram" pitchFamily="2" charset="-79"/>
                <a:cs typeface="Guttman-Aram" pitchFamily="2" charset="-79"/>
              </a:rPr>
              <a:t> </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את הדמעות שלך את הבנים שלו</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ועוד מעט כן עוד מעט הוא כבר יבוא</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ורק רציתי לך לומר מנעי קולך</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אין ספק שיש שכר לפעולתך </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בנייך כבר שבים אני מבטיח לך רחל</a:t>
            </a:r>
            <a:br>
              <a:rPr lang="he-IL" sz="4000" dirty="0">
                <a:solidFill>
                  <a:schemeClr val="accent3">
                    <a:lumMod val="95000"/>
                  </a:schemeClr>
                </a:solidFill>
                <a:latin typeface="Guttman-Aram" pitchFamily="2" charset="-79"/>
                <a:cs typeface="Guttman-Aram" pitchFamily="2" charset="-79"/>
              </a:rPr>
            </a:br>
            <a:r>
              <a:rPr lang="he-IL" dirty="0" smtClean="0">
                <a:solidFill>
                  <a:schemeClr val="accent3">
                    <a:lumMod val="95000"/>
                  </a:schemeClr>
                </a:solidFill>
              </a:rPr>
              <a:t/>
            </a:r>
            <a:br>
              <a:rPr lang="he-IL" dirty="0" smtClean="0">
                <a:solidFill>
                  <a:schemeClr val="accent3">
                    <a:lumMod val="95000"/>
                  </a:schemeClr>
                </a:solidFill>
              </a:rPr>
            </a:br>
            <a:endParaRPr lang="he-IL"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מציין מיקום תוכן 2"/>
          <p:cNvSpPr>
            <a:spLocks noGrp="1"/>
          </p:cNvSpPr>
          <p:nvPr>
            <p:ph idx="1"/>
          </p:nvPr>
        </p:nvSpPr>
        <p:spPr/>
        <p:txBody>
          <a:bodyPr/>
          <a:lstStyle/>
          <a:p>
            <a:pPr>
              <a:buFontTx/>
              <a:buNone/>
            </a:pPr>
            <a:r>
              <a:rPr lang="he-IL" altLang="he-IL" smtClean="0">
                <a:solidFill>
                  <a:schemeClr val="bg1"/>
                </a:solidFill>
              </a:rPr>
              <a:t>מנעי קולך מבכי ועינייך מדמעה </a:t>
            </a:r>
            <a:br>
              <a:rPr lang="he-IL" altLang="he-IL" smtClean="0">
                <a:solidFill>
                  <a:schemeClr val="bg1"/>
                </a:solidFill>
              </a:rPr>
            </a:br>
            <a:r>
              <a:rPr lang="he-IL" altLang="he-IL" smtClean="0">
                <a:solidFill>
                  <a:schemeClr val="bg1"/>
                </a:solidFill>
              </a:rPr>
              <a:t>כי דמעותייך הביאו אותם אל שלווה ונחמה </a:t>
            </a:r>
            <a:br>
              <a:rPr lang="he-IL" altLang="he-IL" smtClean="0">
                <a:solidFill>
                  <a:schemeClr val="bg1"/>
                </a:solidFill>
              </a:rPr>
            </a:br>
            <a:r>
              <a:rPr lang="he-IL" altLang="he-IL" smtClean="0">
                <a:solidFill>
                  <a:schemeClr val="bg1"/>
                </a:solidFill>
              </a:rPr>
              <a:t>מנעי קולך מבכי ועינייך מדמעה </a:t>
            </a:r>
            <a:br>
              <a:rPr lang="he-IL" altLang="he-IL" smtClean="0">
                <a:solidFill>
                  <a:schemeClr val="bg1"/>
                </a:solidFill>
              </a:rPr>
            </a:br>
            <a:r>
              <a:rPr lang="he-IL" altLang="he-IL" smtClean="0">
                <a:solidFill>
                  <a:schemeClr val="bg1"/>
                </a:solidFill>
              </a:rPr>
              <a:t>הביטי, רחל, הם חוזרים הביתה, </a:t>
            </a:r>
            <a:br>
              <a:rPr lang="he-IL" altLang="he-IL" smtClean="0">
                <a:solidFill>
                  <a:schemeClr val="bg1"/>
                </a:solidFill>
              </a:rPr>
            </a:br>
            <a:r>
              <a:rPr lang="he-IL" altLang="he-IL" smtClean="0">
                <a:solidFill>
                  <a:schemeClr val="bg1"/>
                </a:solidFill>
              </a:rPr>
              <a:t>חוזרים אל אמא אדמה </a:t>
            </a:r>
            <a:br>
              <a:rPr lang="he-IL" altLang="he-IL" smtClean="0">
                <a:solidFill>
                  <a:schemeClr val="bg1"/>
                </a:solidFill>
              </a:rPr>
            </a:br>
            <a:r>
              <a:rPr lang="he-IL" altLang="he-IL" smtClean="0">
                <a:solidFill>
                  <a:schemeClr val="bg1"/>
                </a:solidFill>
              </a:rPr>
              <a:t/>
            </a:r>
            <a:br>
              <a:rPr lang="he-IL" altLang="he-IL" smtClean="0">
                <a:solidFill>
                  <a:schemeClr val="bg1"/>
                </a:solidFill>
              </a:rPr>
            </a:br>
            <a:endParaRPr lang="he-IL" altLang="he-IL"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p:cNvSpPr txBox="1">
            <a:spLocks noChangeArrowheads="1"/>
          </p:cNvSpPr>
          <p:nvPr/>
        </p:nvSpPr>
        <p:spPr bwMode="auto">
          <a:xfrm>
            <a:off x="2484438" y="193675"/>
            <a:ext cx="6659562" cy="66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spcBef>
                <a:spcPct val="50000"/>
              </a:spcBef>
            </a:pPr>
            <a:r>
              <a:rPr lang="he-IL" altLang="he-IL" sz="2300" b="1">
                <a:solidFill>
                  <a:schemeClr val="bg1"/>
                </a:solidFill>
              </a:rPr>
              <a:t>בסוף מלחמת העולם השניה, השואה, הצליחו רבני ותלמידי ישיבת מיר בפולין להשיג אישורי יציאה מפולין וכולם יצאו לכיוון ארץ ישראל ובכך ניצלו מגזרת שמד.</a:t>
            </a:r>
          </a:p>
          <a:p>
            <a:pPr algn="ctr" eaLnBrk="1" hangingPunct="1">
              <a:spcBef>
                <a:spcPct val="50000"/>
              </a:spcBef>
            </a:pPr>
            <a:r>
              <a:rPr lang="he-IL" altLang="he-IL" sz="2300" b="1">
                <a:solidFill>
                  <a:schemeClr val="bg1"/>
                </a:solidFill>
              </a:rPr>
              <a:t>בהגיע הגאון ר' חיים שמואלביץ, ראש ישיבת מיר, לישראל, עשה את כל המאמצים ונסע להתפלל בכותל ובקבר רחל.</a:t>
            </a:r>
          </a:p>
          <a:p>
            <a:pPr algn="ctr" eaLnBrk="1" hangingPunct="1">
              <a:spcBef>
                <a:spcPct val="50000"/>
              </a:spcBef>
            </a:pPr>
            <a:r>
              <a:rPr lang="he-IL" altLang="he-IL" sz="2300" b="1">
                <a:solidFill>
                  <a:schemeClr val="bg1"/>
                </a:solidFill>
              </a:rPr>
              <a:t>בהגיעו לקבר רחל, פרץ ר' חיים בבכי והתחנן ואמר לרחל אמנו: "יודעים אנו את הכתוב בדברי הנביא:   'מנעי קולך מבכי' אך אני שחוזר עכשיו מהמחנות ומהשרפות מתחנן בפניך:</a:t>
            </a:r>
          </a:p>
          <a:p>
            <a:pPr algn="ctr" eaLnBrk="1" hangingPunct="1">
              <a:spcBef>
                <a:spcPct val="50000"/>
              </a:spcBef>
            </a:pPr>
            <a:r>
              <a:rPr lang="he-IL" altLang="he-IL" sz="2300" b="1">
                <a:solidFill>
                  <a:schemeClr val="bg1"/>
                </a:solidFill>
              </a:rPr>
              <a:t>תבכי, תבכי, רחל, ויין, מאמע, ויין</a:t>
            </a:r>
          </a:p>
          <a:p>
            <a:pPr algn="ctr" eaLnBrk="1" hangingPunct="1">
              <a:spcBef>
                <a:spcPct val="50000"/>
              </a:spcBef>
            </a:pPr>
            <a:r>
              <a:rPr lang="he-IL" altLang="he-IL" sz="2300" b="1">
                <a:solidFill>
                  <a:schemeClr val="bg1"/>
                </a:solidFill>
              </a:rPr>
              <a:t>בעד עמך, רחמים שאלי לפני מלך </a:t>
            </a:r>
          </a:p>
          <a:p>
            <a:pPr algn="ctr" eaLnBrk="1" hangingPunct="1">
              <a:spcBef>
                <a:spcPct val="50000"/>
              </a:spcBef>
            </a:pPr>
            <a:r>
              <a:rPr lang="he-IL" altLang="he-IL" sz="2300" b="1">
                <a:solidFill>
                  <a:schemeClr val="bg1"/>
                </a:solidFill>
              </a:rPr>
              <a:t>בורא נפש כל חי.</a:t>
            </a:r>
          </a:p>
          <a:p>
            <a:pPr algn="ctr" eaLnBrk="1" hangingPunct="1">
              <a:spcBef>
                <a:spcPct val="50000"/>
              </a:spcBef>
            </a:pPr>
            <a:r>
              <a:rPr lang="he-IL" altLang="he-IL" sz="2300" b="1">
                <a:solidFill>
                  <a:schemeClr val="bg1"/>
                </a:solidFill>
              </a:rPr>
              <a:t>אוי ויין, מאמע ויין,</a:t>
            </a:r>
          </a:p>
          <a:p>
            <a:pPr algn="ctr" eaLnBrk="1" hangingPunct="1">
              <a:spcBef>
                <a:spcPct val="50000"/>
              </a:spcBef>
            </a:pPr>
            <a:r>
              <a:rPr lang="he-IL" altLang="he-IL" sz="2300" b="1">
                <a:solidFill>
                  <a:schemeClr val="bg1"/>
                </a:solidFill>
              </a:rPr>
              <a:t>שערי דמעות לא ננעלו שיאמר לצרותינו די.  "</a:t>
            </a:r>
            <a:endParaRPr lang="en-US" altLang="he-IL" sz="2300" b="1">
              <a:solidFill>
                <a:schemeClr val="bg1"/>
              </a:solidFill>
            </a:endParaRPr>
          </a:p>
        </p:txBody>
      </p:sp>
      <p:pic>
        <p:nvPicPr>
          <p:cNvPr id="33797" name="Picture 5" descr="image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1650"/>
            <a:ext cx="29765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19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3000"/>
                                        <p:tgtEl>
                                          <p:spTgt spid="33796"/>
                                        </p:tgtEl>
                                      </p:cBhvr>
                                    </p:animEffect>
                                    <p:anim calcmode="lin" valueType="num">
                                      <p:cBhvr>
                                        <p:cTn id="8" dur="3000" fill="hold"/>
                                        <p:tgtEl>
                                          <p:spTgt spid="33796"/>
                                        </p:tgtEl>
                                        <p:attrNameLst>
                                          <p:attrName>ppt_x</p:attrName>
                                        </p:attrNameLst>
                                      </p:cBhvr>
                                      <p:tavLst>
                                        <p:tav tm="0">
                                          <p:val>
                                            <p:strVal val="#ppt_x"/>
                                          </p:val>
                                        </p:tav>
                                        <p:tav tm="100000">
                                          <p:val>
                                            <p:strVal val="#ppt_x"/>
                                          </p:val>
                                        </p:tav>
                                      </p:tavLst>
                                    </p:anim>
                                    <p:anim calcmode="lin" valueType="num">
                                      <p:cBhvr>
                                        <p:cTn id="9" dur="3000" fill="hold"/>
                                        <p:tgtEl>
                                          <p:spTgt spid="3379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000"/>
                            </p:stCondLst>
                            <p:childTnLst>
                              <p:par>
                                <p:cTn id="11" presetID="50" presetClass="entr" presetSubtype="0" decel="100000" fill="hold" nodeType="after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p:cTn id="13" dur="2000" fill="hold"/>
                                        <p:tgtEl>
                                          <p:spTgt spid="33797"/>
                                        </p:tgtEl>
                                        <p:attrNameLst>
                                          <p:attrName>ppt_w</p:attrName>
                                        </p:attrNameLst>
                                      </p:cBhvr>
                                      <p:tavLst>
                                        <p:tav tm="0">
                                          <p:val>
                                            <p:strVal val="#ppt_w+.3"/>
                                          </p:val>
                                        </p:tav>
                                        <p:tav tm="100000">
                                          <p:val>
                                            <p:strVal val="#ppt_w"/>
                                          </p:val>
                                        </p:tav>
                                      </p:tavLst>
                                    </p:anim>
                                    <p:anim calcmode="lin" valueType="num">
                                      <p:cBhvr>
                                        <p:cTn id="14" dur="2000" fill="hold"/>
                                        <p:tgtEl>
                                          <p:spTgt spid="33797"/>
                                        </p:tgtEl>
                                        <p:attrNameLst>
                                          <p:attrName>ppt_h</p:attrName>
                                        </p:attrNameLst>
                                      </p:cBhvr>
                                      <p:tavLst>
                                        <p:tav tm="0">
                                          <p:val>
                                            <p:strVal val="#ppt_h"/>
                                          </p:val>
                                        </p:tav>
                                        <p:tav tm="100000">
                                          <p:val>
                                            <p:strVal val="#ppt_h"/>
                                          </p:val>
                                        </p:tav>
                                      </p:tavLst>
                                    </p:anim>
                                    <p:animEffect transition="in" filter="fade">
                                      <p:cBhvr>
                                        <p:cTn id="15" dur="2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285750" y="301625"/>
            <a:ext cx="834707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2400" dirty="0">
                <a:solidFill>
                  <a:schemeClr val="bg1"/>
                </a:solidFill>
              </a:rPr>
              <a:t>''ואני בבואי מפדן, על אם הדרך</a:t>
            </a:r>
            <a:br>
              <a:rPr lang="he-IL" altLang="he-IL" sz="2400" dirty="0">
                <a:solidFill>
                  <a:schemeClr val="bg1"/>
                </a:solidFill>
              </a:rPr>
            </a:br>
            <a:r>
              <a:rPr lang="he-IL" altLang="he-IL" sz="2400" dirty="0">
                <a:solidFill>
                  <a:schemeClr val="bg1"/>
                </a:solidFill>
              </a:rPr>
              <a:t>בואכה בית לחם שוכן מקום קדוש, יקר ערך</a:t>
            </a:r>
            <a:br>
              <a:rPr lang="he-IL" altLang="he-IL" sz="2400" dirty="0">
                <a:solidFill>
                  <a:schemeClr val="bg1"/>
                </a:solidFill>
              </a:rPr>
            </a:br>
            <a:r>
              <a:rPr lang="he-IL" altLang="he-IL" sz="2400" dirty="0">
                <a:solidFill>
                  <a:schemeClr val="bg1"/>
                </a:solidFill>
              </a:rPr>
              <a:t>אהל קטן ששופכים בו דמעות, בשעת צער </a:t>
            </a:r>
            <a:r>
              <a:rPr lang="he-IL" altLang="he-IL" sz="2400" dirty="0" smtClean="0">
                <a:solidFill>
                  <a:schemeClr val="bg1"/>
                </a:solidFill>
              </a:rPr>
              <a:t>ובשעת </a:t>
            </a:r>
            <a:r>
              <a:rPr lang="he-IL" altLang="he-IL" sz="2400" dirty="0">
                <a:solidFill>
                  <a:schemeClr val="bg1"/>
                </a:solidFill>
              </a:rPr>
              <a:t>מחול</a:t>
            </a:r>
            <a:br>
              <a:rPr lang="he-IL" altLang="he-IL" sz="2400" dirty="0">
                <a:solidFill>
                  <a:schemeClr val="bg1"/>
                </a:solidFill>
              </a:rPr>
            </a:br>
            <a:r>
              <a:rPr lang="he-IL" altLang="he-IL" sz="2400" dirty="0">
                <a:solidFill>
                  <a:schemeClr val="bg1"/>
                </a:solidFill>
              </a:rPr>
              <a:t>סמוך ונראה לירושלים עיר הקודש</a:t>
            </a:r>
            <a:br>
              <a:rPr lang="he-IL" altLang="he-IL" sz="2400" dirty="0">
                <a:solidFill>
                  <a:schemeClr val="bg1"/>
                </a:solidFill>
              </a:rPr>
            </a:br>
            <a:r>
              <a:rPr lang="he-IL" altLang="he-IL" sz="2400" dirty="0">
                <a:solidFill>
                  <a:schemeClr val="bg1"/>
                </a:solidFill>
              </a:rPr>
              <a:t>בי"א מר חשוון, בערב חג וראש חודש</a:t>
            </a:r>
            <a:br>
              <a:rPr lang="he-IL" altLang="he-IL" sz="2400" dirty="0">
                <a:solidFill>
                  <a:schemeClr val="bg1"/>
                </a:solidFill>
              </a:rPr>
            </a:br>
            <a:r>
              <a:rPr lang="he-IL" altLang="he-IL" sz="2400" dirty="0">
                <a:solidFill>
                  <a:schemeClr val="bg1"/>
                </a:solidFill>
              </a:rPr>
              <a:t>באים היהודים להתרפק אצל מאמע רחל.</a:t>
            </a:r>
            <a:br>
              <a:rPr lang="he-IL" altLang="he-IL" sz="2400" dirty="0">
                <a:solidFill>
                  <a:schemeClr val="bg1"/>
                </a:solidFill>
              </a:rPr>
            </a:br>
            <a:r>
              <a:rPr lang="he-IL" altLang="he-IL" sz="2400" dirty="0">
                <a:solidFill>
                  <a:schemeClr val="bg1"/>
                </a:solidFill>
              </a:rPr>
              <a:t/>
            </a:r>
            <a:br>
              <a:rPr lang="he-IL" altLang="he-IL" sz="2400" dirty="0">
                <a:solidFill>
                  <a:schemeClr val="bg1"/>
                </a:solidFill>
              </a:rPr>
            </a:br>
            <a:r>
              <a:rPr lang="he-IL" altLang="he-IL" sz="2400" dirty="0">
                <a:solidFill>
                  <a:schemeClr val="bg1"/>
                </a:solidFill>
              </a:rPr>
              <a:t>לפני רבות בשנים ביום בהיר</a:t>
            </a:r>
            <a:br>
              <a:rPr lang="he-IL" altLang="he-IL" sz="2400" dirty="0">
                <a:solidFill>
                  <a:schemeClr val="bg1"/>
                </a:solidFill>
              </a:rPr>
            </a:br>
            <a:r>
              <a:rPr lang="he-IL" altLang="he-IL" sz="2400" dirty="0">
                <a:solidFill>
                  <a:schemeClr val="bg1"/>
                </a:solidFill>
              </a:rPr>
              <a:t>נכנס שם הגאון ר' חיים </a:t>
            </a:r>
            <a:r>
              <a:rPr lang="he-IL" altLang="he-IL" sz="2400" dirty="0" err="1">
                <a:solidFill>
                  <a:schemeClr val="bg1"/>
                </a:solidFill>
              </a:rPr>
              <a:t>שמואלביץ</a:t>
            </a:r>
            <a:r>
              <a:rPr lang="he-IL" altLang="he-IL" sz="2400" dirty="0">
                <a:solidFill>
                  <a:schemeClr val="bg1"/>
                </a:solidFill>
              </a:rPr>
              <a:t> ראש ישיבת </a:t>
            </a:r>
            <a:r>
              <a:rPr lang="he-IL" altLang="he-IL" sz="2400" dirty="0" err="1">
                <a:solidFill>
                  <a:schemeClr val="bg1"/>
                </a:solidFill>
              </a:rPr>
              <a:t>מיר</a:t>
            </a:r>
            <a:r>
              <a:rPr lang="he-IL" altLang="he-IL" sz="2400" dirty="0">
                <a:solidFill>
                  <a:schemeClr val="bg1"/>
                </a:solidFill>
              </a:rPr>
              <a:t/>
            </a:r>
            <a:br>
              <a:rPr lang="he-IL" altLang="he-IL" sz="2400" dirty="0">
                <a:solidFill>
                  <a:schemeClr val="bg1"/>
                </a:solidFill>
              </a:rPr>
            </a:br>
            <a:r>
              <a:rPr lang="he-IL" altLang="he-IL" sz="2400" dirty="0">
                <a:solidFill>
                  <a:schemeClr val="bg1"/>
                </a:solidFill>
              </a:rPr>
              <a:t>ומסביבו תלמידים וקולו גובר והולך.</a:t>
            </a:r>
            <a:br>
              <a:rPr lang="he-IL" altLang="he-IL" sz="2400" dirty="0">
                <a:solidFill>
                  <a:schemeClr val="bg1"/>
                </a:solidFill>
              </a:rPr>
            </a:br>
            <a:r>
              <a:rPr lang="he-IL" altLang="he-IL" sz="2400" dirty="0">
                <a:solidFill>
                  <a:schemeClr val="bg1"/>
                </a:solidFill>
              </a:rPr>
              <a:t>ר' חיים פורץ בבכי מר ואומר </a:t>
            </a:r>
            <a:r>
              <a:rPr lang="he-IL" altLang="he-IL" sz="2400" dirty="0" err="1">
                <a:solidFill>
                  <a:schemeClr val="bg1"/>
                </a:solidFill>
              </a:rPr>
              <a:t>גיטרייע</a:t>
            </a:r>
            <a:r>
              <a:rPr lang="he-IL" altLang="he-IL" sz="2400" dirty="0">
                <a:solidFill>
                  <a:schemeClr val="bg1"/>
                </a:solidFill>
              </a:rPr>
              <a:t> </a:t>
            </a:r>
            <a:r>
              <a:rPr lang="he-IL" altLang="he-IL" sz="2400" dirty="0" err="1">
                <a:solidFill>
                  <a:schemeClr val="bg1"/>
                </a:solidFill>
              </a:rPr>
              <a:t>טייערע</a:t>
            </a:r>
            <a:r>
              <a:rPr lang="he-IL" altLang="he-IL" sz="2400" dirty="0">
                <a:solidFill>
                  <a:schemeClr val="bg1"/>
                </a:solidFill>
              </a:rPr>
              <a:t> מאמע ( </a:t>
            </a:r>
            <a:r>
              <a:rPr lang="he-IL" altLang="he-IL" sz="2400" dirty="0" err="1">
                <a:solidFill>
                  <a:schemeClr val="bg1"/>
                </a:solidFill>
              </a:rPr>
              <a:t>אמא</a:t>
            </a:r>
            <a:r>
              <a:rPr lang="he-IL" altLang="he-IL" sz="2400" dirty="0">
                <a:solidFill>
                  <a:schemeClr val="bg1"/>
                </a:solidFill>
              </a:rPr>
              <a:t> טובה יקרה)</a:t>
            </a:r>
            <a:br>
              <a:rPr lang="he-IL" altLang="he-IL" sz="2400" dirty="0">
                <a:solidFill>
                  <a:schemeClr val="bg1"/>
                </a:solidFill>
              </a:rPr>
            </a:br>
            <a:r>
              <a:rPr lang="he-IL" altLang="he-IL" sz="2400" dirty="0">
                <a:solidFill>
                  <a:schemeClr val="bg1"/>
                </a:solidFill>
              </a:rPr>
              <a:t>בוודאי שמעת כבר את הבקשה </a:t>
            </a:r>
            <a:r>
              <a:rPr lang="he-IL" altLang="he-IL" sz="2400" dirty="0" err="1">
                <a:solidFill>
                  <a:schemeClr val="bg1"/>
                </a:solidFill>
              </a:rPr>
              <a:t>מרבונא</a:t>
            </a:r>
            <a:r>
              <a:rPr lang="he-IL" altLang="he-IL" sz="2400" dirty="0">
                <a:solidFill>
                  <a:schemeClr val="bg1"/>
                </a:solidFill>
              </a:rPr>
              <a:t> </a:t>
            </a:r>
            <a:r>
              <a:rPr lang="he-IL" altLang="he-IL" sz="2400" dirty="0" err="1">
                <a:solidFill>
                  <a:schemeClr val="bg1"/>
                </a:solidFill>
              </a:rPr>
              <a:t>דעלמא</a:t>
            </a:r>
            <a:r>
              <a:rPr lang="he-IL" altLang="he-IL" sz="2400" dirty="0">
                <a:solidFill>
                  <a:schemeClr val="bg1"/>
                </a:solidFill>
              </a:rPr>
              <a:t/>
            </a:r>
            <a:br>
              <a:rPr lang="he-IL" altLang="he-IL" sz="2400" dirty="0">
                <a:solidFill>
                  <a:schemeClr val="bg1"/>
                </a:solidFill>
              </a:rPr>
            </a:br>
            <a:r>
              <a:rPr lang="he-IL" altLang="he-IL" sz="2400" dirty="0">
                <a:solidFill>
                  <a:schemeClr val="bg1"/>
                </a:solidFill>
              </a:rPr>
              <a:t>שאומר לך: רחל, רחל, מנעי מבכי קולך...</a:t>
            </a:r>
            <a:br>
              <a:rPr lang="he-IL" altLang="he-IL" sz="2400" dirty="0">
                <a:solidFill>
                  <a:schemeClr val="bg1"/>
                </a:solidFill>
              </a:rPr>
            </a:br>
            <a:r>
              <a:rPr lang="he-IL" altLang="he-IL" sz="2400" dirty="0">
                <a:solidFill>
                  <a:schemeClr val="bg1"/>
                </a:solidFill>
              </a:rPr>
              <a:t>אבל אני חיים, דיין ליב </a:t>
            </a:r>
            <a:r>
              <a:rPr lang="he-IL" altLang="he-IL" sz="2400" dirty="0" err="1">
                <a:solidFill>
                  <a:schemeClr val="bg1"/>
                </a:solidFill>
              </a:rPr>
              <a:t>קינד</a:t>
            </a:r>
            <a:r>
              <a:rPr lang="he-IL" altLang="he-IL" sz="2400" dirty="0">
                <a:solidFill>
                  <a:schemeClr val="bg1"/>
                </a:solidFill>
              </a:rPr>
              <a:t> ( בנך האהוב) , אומר לך:</a:t>
            </a:r>
            <a:br>
              <a:rPr lang="he-IL" altLang="he-IL" sz="2400" dirty="0">
                <a:solidFill>
                  <a:schemeClr val="bg1"/>
                </a:solidFill>
              </a:rPr>
            </a:br>
            <a:r>
              <a:rPr lang="he-IL" altLang="he-IL" sz="2400" dirty="0">
                <a:solidFill>
                  <a:schemeClr val="bg1"/>
                </a:solidFill>
              </a:rPr>
              <a:t/>
            </a:r>
            <a:br>
              <a:rPr lang="he-IL" altLang="he-IL" sz="2400" dirty="0">
                <a:solidFill>
                  <a:schemeClr val="bg1"/>
                </a:solidFill>
              </a:rPr>
            </a:br>
            <a:r>
              <a:rPr lang="he-IL" altLang="he-IL" sz="2400" dirty="0">
                <a:solidFill>
                  <a:schemeClr val="bg1"/>
                </a:solidFill>
              </a:rPr>
              <a:t/>
            </a:r>
            <a:br>
              <a:rPr lang="he-IL" altLang="he-IL" sz="2400" dirty="0">
                <a:solidFill>
                  <a:schemeClr val="bg1"/>
                </a:solidFill>
              </a:rPr>
            </a:br>
            <a:endParaRPr lang="he-IL" altLang="he-IL" sz="4000" dirty="0">
              <a:solidFill>
                <a:schemeClr val="bg1"/>
              </a:solidFill>
            </a:endParaRPr>
          </a:p>
        </p:txBody>
      </p:sp>
      <p:pic>
        <p:nvPicPr>
          <p:cNvPr id="4" name="12 תפילה לאמא רחל.wma">
            <a:hlinkClick r:id="" action="ppaction://media"/>
          </p:cNvPr>
          <p:cNvPicPr>
            <a:picLocks noRot="1" noChangeAspect="1"/>
          </p:cNvPicPr>
          <p:nvPr>
            <a:audioFile r:link="rId1"/>
          </p:nvPr>
        </p:nvPicPr>
        <p:blipFill>
          <a:blip r:embed="rId3"/>
          <a:srcRect/>
          <a:stretch>
            <a:fillRect/>
          </a:stretch>
        </p:blipFill>
        <p:spPr bwMode="auto">
          <a:xfrm>
            <a:off x="-1764704" y="4576011"/>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6"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מלבן 1"/>
          <p:cNvSpPr>
            <a:spLocks noChangeArrowheads="1"/>
          </p:cNvSpPr>
          <p:nvPr/>
        </p:nvSpPr>
        <p:spPr bwMode="auto">
          <a:xfrm>
            <a:off x="285750" y="188913"/>
            <a:ext cx="8429625"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2400">
                <a:solidFill>
                  <a:schemeClr val="bg1"/>
                </a:solidFill>
              </a:rPr>
              <a:t>ויין ( תבכי), מאמע, ויין ( תבכי)</a:t>
            </a:r>
            <a:br>
              <a:rPr lang="he-IL" altLang="he-IL" sz="2400">
                <a:solidFill>
                  <a:schemeClr val="bg1"/>
                </a:solidFill>
              </a:rPr>
            </a:br>
            <a:r>
              <a:rPr lang="he-IL" altLang="he-IL" sz="2400">
                <a:solidFill>
                  <a:schemeClr val="bg1"/>
                </a:solidFill>
              </a:rPr>
              <a:t>בעד עמך רחמים שאלי</a:t>
            </a:r>
            <a:br>
              <a:rPr lang="he-IL" altLang="he-IL" sz="2400">
                <a:solidFill>
                  <a:schemeClr val="bg1"/>
                </a:solidFill>
              </a:rPr>
            </a:br>
            <a:r>
              <a:rPr lang="he-IL" altLang="he-IL" sz="2400">
                <a:solidFill>
                  <a:schemeClr val="bg1"/>
                </a:solidFill>
              </a:rPr>
              <a:t>לפני מלך בורא נפש כל חי.</a:t>
            </a:r>
            <a:br>
              <a:rPr lang="he-IL" altLang="he-IL" sz="2400">
                <a:solidFill>
                  <a:schemeClr val="bg1"/>
                </a:solidFill>
              </a:rPr>
            </a:br>
            <a:r>
              <a:rPr lang="he-IL" altLang="he-IL" sz="2400">
                <a:solidFill>
                  <a:schemeClr val="bg1"/>
                </a:solidFill>
              </a:rPr>
              <a:t>אוי ויין, מאמע, ויין</a:t>
            </a:r>
            <a:br>
              <a:rPr lang="he-IL" altLang="he-IL" sz="2400">
                <a:solidFill>
                  <a:schemeClr val="bg1"/>
                </a:solidFill>
              </a:rPr>
            </a:br>
            <a:r>
              <a:rPr lang="he-IL" altLang="he-IL" sz="2400">
                <a:solidFill>
                  <a:schemeClr val="bg1"/>
                </a:solidFill>
              </a:rPr>
              <a:t>שערי דמעות לא ננעלו</a:t>
            </a:r>
            <a:br>
              <a:rPr lang="he-IL" altLang="he-IL" sz="2400">
                <a:solidFill>
                  <a:schemeClr val="bg1"/>
                </a:solidFill>
              </a:rPr>
            </a:br>
            <a:r>
              <a:rPr lang="he-IL" altLang="he-IL" sz="2400">
                <a:solidFill>
                  <a:schemeClr val="bg1"/>
                </a:solidFill>
              </a:rPr>
              <a:t>שיאמר לצרותינו די.</a:t>
            </a:r>
            <a:br>
              <a:rPr lang="he-IL" altLang="he-IL" sz="2400">
                <a:solidFill>
                  <a:schemeClr val="bg1"/>
                </a:solidFill>
              </a:rPr>
            </a:br>
            <a:r>
              <a:rPr lang="he-IL" altLang="he-IL" sz="2400">
                <a:solidFill>
                  <a:schemeClr val="bg1"/>
                </a:solidFill>
              </a:rPr>
              <a:t/>
            </a:r>
            <a:br>
              <a:rPr lang="he-IL" altLang="he-IL" sz="2400">
                <a:solidFill>
                  <a:schemeClr val="bg1"/>
                </a:solidFill>
              </a:rPr>
            </a:br>
            <a:r>
              <a:rPr lang="he-IL" altLang="he-IL" sz="2400">
                <a:solidFill>
                  <a:schemeClr val="bg1"/>
                </a:solidFill>
              </a:rPr>
              <a:t>טייערע מאמע( אמא יקרה) , רבות בנות עשו חיל ואת עלית</a:t>
            </a:r>
            <a:br>
              <a:rPr lang="he-IL" altLang="he-IL" sz="2400">
                <a:solidFill>
                  <a:schemeClr val="bg1"/>
                </a:solidFill>
              </a:rPr>
            </a:br>
            <a:r>
              <a:rPr lang="he-IL" altLang="he-IL" sz="2400">
                <a:solidFill>
                  <a:schemeClr val="bg1"/>
                </a:solidFill>
              </a:rPr>
              <a:t>עד מתי אידישע קינדער ( ילדים יהודיים) עוד יתגלגלו מגלות לגלות</a:t>
            </a:r>
            <a:br>
              <a:rPr lang="he-IL" altLang="he-IL" sz="2400">
                <a:solidFill>
                  <a:schemeClr val="bg1"/>
                </a:solidFill>
              </a:rPr>
            </a:br>
            <a:r>
              <a:rPr lang="he-IL" altLang="he-IL" sz="2400">
                <a:solidFill>
                  <a:schemeClr val="bg1"/>
                </a:solidFill>
              </a:rPr>
              <a:t>ממצרים, בבל, ספרד, ועד וורשה הבירה</a:t>
            </a:r>
            <a:br>
              <a:rPr lang="he-IL" altLang="he-IL" sz="2400">
                <a:solidFill>
                  <a:schemeClr val="bg1"/>
                </a:solidFill>
              </a:rPr>
            </a:br>
            <a:r>
              <a:rPr lang="he-IL" altLang="he-IL" sz="2400">
                <a:solidFill>
                  <a:schemeClr val="bg1"/>
                </a:solidFill>
              </a:rPr>
              <a:t>שאי עינייך וראי שה פזורה</a:t>
            </a:r>
            <a:br>
              <a:rPr lang="he-IL" altLang="he-IL" sz="2400">
                <a:solidFill>
                  <a:schemeClr val="bg1"/>
                </a:solidFill>
              </a:rPr>
            </a:br>
            <a:r>
              <a:rPr lang="he-IL" altLang="he-IL" sz="2400">
                <a:solidFill>
                  <a:schemeClr val="bg1"/>
                </a:solidFill>
              </a:rPr>
              <a:t>שלא ידעו עוד צער ונגע, פצע וחבורה.</a:t>
            </a:r>
            <a:br>
              <a:rPr lang="he-IL" altLang="he-IL" sz="2400">
                <a:solidFill>
                  <a:schemeClr val="bg1"/>
                </a:solidFill>
              </a:rPr>
            </a:br>
            <a:r>
              <a:rPr lang="he-IL" altLang="he-IL" sz="2400">
                <a:solidFill>
                  <a:schemeClr val="bg1"/>
                </a:solidFill>
              </a:rPr>
              <a:t>יהודים מבקשים לבוא ולהתפלל אצל האמא בתחנונים</a:t>
            </a:r>
            <a:br>
              <a:rPr lang="he-IL" altLang="he-IL" sz="2400">
                <a:solidFill>
                  <a:schemeClr val="bg1"/>
                </a:solidFill>
              </a:rPr>
            </a:br>
            <a:r>
              <a:rPr lang="he-IL" altLang="he-IL" sz="2400">
                <a:solidFill>
                  <a:schemeClr val="bg1"/>
                </a:solidFill>
              </a:rPr>
              <a:t>וגם אצל יוסף הצדיק אצל הבן זקונים</a:t>
            </a:r>
            <a:br>
              <a:rPr lang="he-IL" altLang="he-IL" sz="2400">
                <a:solidFill>
                  <a:schemeClr val="bg1"/>
                </a:solidFill>
              </a:rPr>
            </a:br>
            <a:r>
              <a:rPr lang="he-IL" altLang="he-IL" sz="2400">
                <a:solidFill>
                  <a:schemeClr val="bg1"/>
                </a:solidFill>
              </a:rPr>
              <a:t>אבל להתקרב אל האוהל לאו כל אדם זוכה</a:t>
            </a:r>
            <a:br>
              <a:rPr lang="he-IL" altLang="he-IL" sz="2400">
                <a:solidFill>
                  <a:schemeClr val="bg1"/>
                </a:solidFill>
              </a:rPr>
            </a:br>
            <a:r>
              <a:rPr lang="he-IL" altLang="he-IL" sz="2400">
                <a:solidFill>
                  <a:schemeClr val="bg1"/>
                </a:solidFill>
              </a:rPr>
              <a:t>ובין יושבי תבל אין פוצה פה ומוחה</a:t>
            </a:r>
            <a:br>
              <a:rPr lang="he-IL" altLang="he-IL" sz="2400">
                <a:solidFill>
                  <a:schemeClr val="bg1"/>
                </a:solidFill>
              </a:rPr>
            </a:br>
            <a:r>
              <a:rPr lang="he-IL" altLang="he-IL" sz="2400">
                <a:solidFill>
                  <a:schemeClr val="bg1"/>
                </a:solidFill>
              </a:rPr>
              <a:t>והעילוי ר' חיים מצעק ובוכה...</a:t>
            </a:r>
            <a:br>
              <a:rPr lang="he-IL" altLang="he-IL" sz="2400">
                <a:solidFill>
                  <a:schemeClr val="bg1"/>
                </a:solidFill>
              </a:rPr>
            </a:br>
            <a:endParaRPr lang="he-IL" altLang="he-IL" sz="24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מלבן 1"/>
          <p:cNvSpPr>
            <a:spLocks noChangeArrowheads="1"/>
          </p:cNvSpPr>
          <p:nvPr/>
        </p:nvSpPr>
        <p:spPr bwMode="auto">
          <a:xfrm>
            <a:off x="500063" y="214313"/>
            <a:ext cx="8072437" cy="74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2800">
                <a:solidFill>
                  <a:schemeClr val="bg1"/>
                </a:solidFill>
              </a:rPr>
              <a:t>אוי, ויין, מאמע, ויין</a:t>
            </a:r>
            <a:br>
              <a:rPr lang="he-IL" altLang="he-IL" sz="2800">
                <a:solidFill>
                  <a:schemeClr val="bg1"/>
                </a:solidFill>
              </a:rPr>
            </a:br>
            <a:r>
              <a:rPr lang="he-IL" altLang="he-IL" sz="2800">
                <a:solidFill>
                  <a:schemeClr val="bg1"/>
                </a:solidFill>
              </a:rPr>
              <a:t>בעד עמך רחמים שאלי</a:t>
            </a:r>
            <a:br>
              <a:rPr lang="he-IL" altLang="he-IL" sz="2800">
                <a:solidFill>
                  <a:schemeClr val="bg1"/>
                </a:solidFill>
              </a:rPr>
            </a:br>
            <a:r>
              <a:rPr lang="he-IL" altLang="he-IL" sz="2800">
                <a:solidFill>
                  <a:schemeClr val="bg1"/>
                </a:solidFill>
              </a:rPr>
              <a:t>לפני מלך בורא נפש כל חי</a:t>
            </a:r>
            <a:br>
              <a:rPr lang="he-IL" altLang="he-IL" sz="2800">
                <a:solidFill>
                  <a:schemeClr val="bg1"/>
                </a:solidFill>
              </a:rPr>
            </a:br>
            <a:r>
              <a:rPr lang="he-IL" altLang="he-IL" sz="2800">
                <a:solidFill>
                  <a:schemeClr val="bg1"/>
                </a:solidFill>
              </a:rPr>
              <a:t>אוי ויין, מאמע, ויין</a:t>
            </a:r>
            <a:br>
              <a:rPr lang="he-IL" altLang="he-IL" sz="2800">
                <a:solidFill>
                  <a:schemeClr val="bg1"/>
                </a:solidFill>
              </a:rPr>
            </a:br>
            <a:r>
              <a:rPr lang="he-IL" altLang="he-IL" sz="2800">
                <a:solidFill>
                  <a:schemeClr val="bg1"/>
                </a:solidFill>
              </a:rPr>
              <a:t>שערי דמעות לא ננעלו </a:t>
            </a:r>
            <a:br>
              <a:rPr lang="he-IL" altLang="he-IL" sz="2800">
                <a:solidFill>
                  <a:schemeClr val="bg1"/>
                </a:solidFill>
              </a:rPr>
            </a:br>
            <a:r>
              <a:rPr lang="he-IL" altLang="he-IL" sz="2800">
                <a:solidFill>
                  <a:schemeClr val="bg1"/>
                </a:solidFill>
              </a:rPr>
              <a:t>שיאמר לצרותינו די</a:t>
            </a:r>
            <a:br>
              <a:rPr lang="he-IL" altLang="he-IL" sz="2800">
                <a:solidFill>
                  <a:schemeClr val="bg1"/>
                </a:solidFill>
              </a:rPr>
            </a:br>
            <a:r>
              <a:rPr lang="he-IL" altLang="he-IL" sz="2800">
                <a:solidFill>
                  <a:schemeClr val="bg1"/>
                </a:solidFill>
              </a:rPr>
              <a:t/>
            </a:r>
            <a:br>
              <a:rPr lang="he-IL" altLang="he-IL" sz="2800">
                <a:solidFill>
                  <a:schemeClr val="bg1"/>
                </a:solidFill>
              </a:rPr>
            </a:br>
            <a:r>
              <a:rPr lang="he-IL" altLang="he-IL" sz="2800">
                <a:solidFill>
                  <a:schemeClr val="bg1"/>
                </a:solidFill>
              </a:rPr>
              <a:t>ובוודאי ליכא פלוגתא ( אין חולק)</a:t>
            </a:r>
            <a:br>
              <a:rPr lang="he-IL" altLang="he-IL" sz="2800">
                <a:solidFill>
                  <a:schemeClr val="bg1"/>
                </a:solidFill>
              </a:rPr>
            </a:br>
            <a:r>
              <a:rPr lang="he-IL" altLang="he-IL" sz="2800">
                <a:solidFill>
                  <a:schemeClr val="bg1"/>
                </a:solidFill>
              </a:rPr>
              <a:t>מה שכתוב מפורש בפסיקתא</a:t>
            </a:r>
            <a:br>
              <a:rPr lang="he-IL" altLang="he-IL" sz="2800">
                <a:solidFill>
                  <a:schemeClr val="bg1"/>
                </a:solidFill>
              </a:rPr>
            </a:br>
            <a:r>
              <a:rPr lang="he-IL" altLang="he-IL" sz="2800">
                <a:solidFill>
                  <a:schemeClr val="bg1"/>
                </a:solidFill>
              </a:rPr>
              <a:t>שרחל אמנו נקברה בבית לחם על פי הדיבור</a:t>
            </a:r>
            <a:br>
              <a:rPr lang="he-IL" altLang="he-IL" sz="2800">
                <a:solidFill>
                  <a:schemeClr val="bg1"/>
                </a:solidFill>
              </a:rPr>
            </a:br>
            <a:r>
              <a:rPr lang="he-IL" altLang="he-IL" sz="2800">
                <a:solidFill>
                  <a:schemeClr val="bg1"/>
                </a:solidFill>
              </a:rPr>
              <a:t>יעקב אבינו טען, בניי עתידים לחזור מן הגולה</a:t>
            </a:r>
            <a:br>
              <a:rPr lang="he-IL" altLang="he-IL" sz="2800">
                <a:solidFill>
                  <a:schemeClr val="bg1"/>
                </a:solidFill>
              </a:rPr>
            </a:br>
            <a:r>
              <a:rPr lang="he-IL" altLang="he-IL" sz="2800">
                <a:solidFill>
                  <a:schemeClr val="bg1"/>
                </a:solidFill>
              </a:rPr>
              <a:t>הם יבקשו להתפלל בזמן של שמחה, וכשיש חלילה חולה</a:t>
            </a:r>
            <a:br>
              <a:rPr lang="he-IL" altLang="he-IL" sz="2800">
                <a:solidFill>
                  <a:schemeClr val="bg1"/>
                </a:solidFill>
              </a:rPr>
            </a:br>
            <a:r>
              <a:rPr lang="he-IL" altLang="he-IL" sz="2800">
                <a:solidFill>
                  <a:schemeClr val="bg1"/>
                </a:solidFill>
              </a:rPr>
              <a:t>ורחל תעמוד לפני ה' כשליח ציבור.</a:t>
            </a:r>
            <a:br>
              <a:rPr lang="he-IL" altLang="he-IL" sz="2800">
                <a:solidFill>
                  <a:schemeClr val="bg1"/>
                </a:solidFill>
              </a:rPr>
            </a:br>
            <a:r>
              <a:rPr lang="he-IL" altLang="he-IL" sz="2800">
                <a:solidFill>
                  <a:schemeClr val="bg1"/>
                </a:solidFill>
              </a:rPr>
              <a:t/>
            </a:r>
            <a:br>
              <a:rPr lang="he-IL" altLang="he-IL" sz="2800">
                <a:solidFill>
                  <a:schemeClr val="bg1"/>
                </a:solidFill>
              </a:rPr>
            </a:br>
            <a:r>
              <a:rPr lang="he-IL" altLang="he-IL" sz="2800">
                <a:solidFill>
                  <a:schemeClr val="bg1"/>
                </a:solidFill>
              </a:rPr>
              <a:t/>
            </a:r>
            <a:br>
              <a:rPr lang="he-IL" altLang="he-IL" sz="2800">
                <a:solidFill>
                  <a:schemeClr val="bg1"/>
                </a:solidFill>
              </a:rPr>
            </a:br>
            <a:r>
              <a:rPr lang="he-IL" altLang="he-IL" sz="2800">
                <a:solidFill>
                  <a:schemeClr val="bg1"/>
                </a:solidFill>
              </a:rPr>
              <a:t/>
            </a:r>
            <a:br>
              <a:rPr lang="he-IL" altLang="he-IL" sz="2800">
                <a:solidFill>
                  <a:schemeClr val="bg1"/>
                </a:solidFill>
              </a:rPr>
            </a:br>
            <a:endParaRPr lang="he-IL" altLang="he-IL" sz="28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מלבן 1"/>
          <p:cNvSpPr>
            <a:spLocks noChangeArrowheads="1"/>
          </p:cNvSpPr>
          <p:nvPr/>
        </p:nvSpPr>
        <p:spPr bwMode="auto">
          <a:xfrm>
            <a:off x="857250" y="714375"/>
            <a:ext cx="74295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3200">
                <a:solidFill>
                  <a:schemeClr val="bg1"/>
                </a:solidFill>
              </a:rPr>
              <a:t>לאמא מספרים בשורות טובות בזמירות ושירים</a:t>
            </a:r>
            <a:br>
              <a:rPr lang="he-IL" altLang="he-IL" sz="3200">
                <a:solidFill>
                  <a:schemeClr val="bg1"/>
                </a:solidFill>
              </a:rPr>
            </a:br>
            <a:r>
              <a:rPr lang="he-IL" altLang="he-IL" sz="3200">
                <a:solidFill>
                  <a:schemeClr val="bg1"/>
                </a:solidFill>
              </a:rPr>
              <a:t>לאמא מגלים בשקט כל צער ויסורין</a:t>
            </a:r>
            <a:br>
              <a:rPr lang="he-IL" altLang="he-IL" sz="3200">
                <a:solidFill>
                  <a:schemeClr val="bg1"/>
                </a:solidFill>
              </a:rPr>
            </a:br>
            <a:r>
              <a:rPr lang="he-IL" altLang="he-IL" sz="3200">
                <a:solidFill>
                  <a:schemeClr val="bg1"/>
                </a:solidFill>
              </a:rPr>
              <a:t>והאמא מבקשת בתפילה, בדמע, בחום</a:t>
            </a:r>
            <a:br>
              <a:rPr lang="he-IL" altLang="he-IL" sz="3200">
                <a:solidFill>
                  <a:schemeClr val="bg1"/>
                </a:solidFill>
              </a:rPr>
            </a:br>
            <a:r>
              <a:rPr lang="he-IL" altLang="he-IL" sz="3200">
                <a:solidFill>
                  <a:schemeClr val="bg1"/>
                </a:solidFill>
              </a:rPr>
              <a:t>בפרט רחל אמנו כשבקשה רחמים </a:t>
            </a:r>
          </a:p>
          <a:p>
            <a:pPr algn="ctr" eaLnBrk="1" hangingPunct="1"/>
            <a:r>
              <a:rPr lang="he-IL" altLang="he-IL" sz="3200">
                <a:solidFill>
                  <a:schemeClr val="bg1"/>
                </a:solidFill>
              </a:rPr>
              <a:t>לפני מלך נשגב</a:t>
            </a:r>
            <a:br>
              <a:rPr lang="he-IL" altLang="he-IL" sz="3200">
                <a:solidFill>
                  <a:schemeClr val="bg1"/>
                </a:solidFill>
              </a:rPr>
            </a:br>
            <a:r>
              <a:rPr lang="he-IL" altLang="he-IL" sz="3200">
                <a:solidFill>
                  <a:schemeClr val="bg1"/>
                </a:solidFill>
              </a:rPr>
              <a:t>מיד נתגללו רחמיו</a:t>
            </a:r>
            <a:br>
              <a:rPr lang="he-IL" altLang="he-IL" sz="3200">
                <a:solidFill>
                  <a:schemeClr val="bg1"/>
                </a:solidFill>
              </a:rPr>
            </a:br>
            <a:r>
              <a:rPr lang="he-IL" altLang="he-IL" sz="3200">
                <a:solidFill>
                  <a:schemeClr val="bg1"/>
                </a:solidFill>
              </a:rPr>
              <a:t>ואמר, בשביל רחל אני מחזיר את ישראל למקומם.</a:t>
            </a:r>
            <a:endParaRPr lang="he-IL" altLang="he-IL" sz="32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p:cNvSpPr txBox="1">
            <a:spLocks noChangeArrowheads="1"/>
          </p:cNvSpPr>
          <p:nvPr/>
        </p:nvSpPr>
        <p:spPr bwMode="auto">
          <a:xfrm>
            <a:off x="500063" y="357188"/>
            <a:ext cx="8001000" cy="717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2000">
                <a:solidFill>
                  <a:schemeClr val="bg1"/>
                </a:solidFill>
              </a:rPr>
              <a:t>הייליגער מאמע,( אמא קדושה) זה הרי בוודאי גוטע סברא ( סברה נכונה)</a:t>
            </a:r>
            <a:br>
              <a:rPr lang="he-IL" altLang="he-IL" sz="2000">
                <a:solidFill>
                  <a:schemeClr val="bg1"/>
                </a:solidFill>
              </a:rPr>
            </a:br>
            <a:r>
              <a:rPr lang="he-IL" altLang="he-IL" sz="2000">
                <a:solidFill>
                  <a:schemeClr val="bg1"/>
                </a:solidFill>
              </a:rPr>
              <a:t>מי כמוך מרגישה מה נקראת אשה עקרה</a:t>
            </a:r>
            <a:br>
              <a:rPr lang="he-IL" altLang="he-IL" sz="2000">
                <a:solidFill>
                  <a:schemeClr val="bg1"/>
                </a:solidFill>
              </a:rPr>
            </a:br>
            <a:r>
              <a:rPr lang="he-IL" altLang="he-IL" sz="2000">
                <a:solidFill>
                  <a:schemeClr val="bg1"/>
                </a:solidFill>
              </a:rPr>
              <a:t>בוודאי תבקשי על היושבים בצער</a:t>
            </a:r>
            <a:br>
              <a:rPr lang="he-IL" altLang="he-IL" sz="2000">
                <a:solidFill>
                  <a:schemeClr val="bg1"/>
                </a:solidFill>
              </a:rPr>
            </a:br>
            <a:r>
              <a:rPr lang="he-IL" altLang="he-IL" sz="2000">
                <a:solidFill>
                  <a:schemeClr val="bg1"/>
                </a:solidFill>
              </a:rPr>
              <a:t>אבינו מלכנו פתח לנו שער</a:t>
            </a:r>
            <a:br>
              <a:rPr lang="he-IL" altLang="he-IL" sz="2000">
                <a:solidFill>
                  <a:schemeClr val="bg1"/>
                </a:solidFill>
              </a:rPr>
            </a:br>
            <a:r>
              <a:rPr lang="he-IL" altLang="he-IL" sz="2000">
                <a:solidFill>
                  <a:schemeClr val="bg1"/>
                </a:solidFill>
              </a:rPr>
              <a:t>מתי נזכה לשמוע בכי של תינוק "והנה בוכה הנער".</a:t>
            </a:r>
            <a:br>
              <a:rPr lang="he-IL" altLang="he-IL" sz="2000">
                <a:solidFill>
                  <a:schemeClr val="bg1"/>
                </a:solidFill>
              </a:rPr>
            </a:br>
            <a:r>
              <a:rPr lang="he-IL" altLang="he-IL" sz="2000">
                <a:solidFill>
                  <a:schemeClr val="bg1"/>
                </a:solidFill>
              </a:rPr>
              <a:t>טיירע מאמע,( אמא יקרה) זה כבר מזמן לא גרוייסע (גדול)  חידוש</a:t>
            </a:r>
            <a:br>
              <a:rPr lang="he-IL" altLang="he-IL" sz="2000">
                <a:solidFill>
                  <a:schemeClr val="bg1"/>
                </a:solidFill>
              </a:rPr>
            </a:br>
            <a:r>
              <a:rPr lang="he-IL" altLang="he-IL" sz="2000">
                <a:solidFill>
                  <a:schemeClr val="bg1"/>
                </a:solidFill>
              </a:rPr>
              <a:t>שהאמא לבד עומדת בהבדלה וקידוש</a:t>
            </a:r>
            <a:br>
              <a:rPr lang="he-IL" altLang="he-IL" sz="2000">
                <a:solidFill>
                  <a:schemeClr val="bg1"/>
                </a:solidFill>
              </a:rPr>
            </a:br>
            <a:r>
              <a:rPr lang="he-IL" altLang="he-IL" sz="2000">
                <a:solidFill>
                  <a:schemeClr val="bg1"/>
                </a:solidFill>
              </a:rPr>
              <a:t>והילדים שואלים "העוד אבינו חי"</a:t>
            </a:r>
            <a:br>
              <a:rPr lang="he-IL" altLang="he-IL" sz="2000">
                <a:solidFill>
                  <a:schemeClr val="bg1"/>
                </a:solidFill>
              </a:rPr>
            </a:br>
            <a:r>
              <a:rPr lang="he-IL" altLang="he-IL" sz="2000">
                <a:solidFill>
                  <a:schemeClr val="bg1"/>
                </a:solidFill>
              </a:rPr>
              <a:t>יתגדל ויתקדש שמיה</a:t>
            </a:r>
            <a:br>
              <a:rPr lang="he-IL" altLang="he-IL" sz="2000">
                <a:solidFill>
                  <a:schemeClr val="bg1"/>
                </a:solidFill>
              </a:rPr>
            </a:br>
            <a:r>
              <a:rPr lang="he-IL" altLang="he-IL" sz="2000">
                <a:solidFill>
                  <a:schemeClr val="bg1"/>
                </a:solidFill>
              </a:rPr>
              <a:t>טאטע(אבא)  אין הימל הבט משמים וראה.</a:t>
            </a:r>
            <a:br>
              <a:rPr lang="he-IL" altLang="he-IL" sz="2000">
                <a:solidFill>
                  <a:schemeClr val="bg1"/>
                </a:solidFill>
              </a:rPr>
            </a:br>
            <a:r>
              <a:rPr lang="he-IL" altLang="he-IL" sz="2000">
                <a:solidFill>
                  <a:schemeClr val="bg1"/>
                </a:solidFill>
              </a:rPr>
              <a:t/>
            </a:r>
            <a:br>
              <a:rPr lang="he-IL" altLang="he-IL" sz="2000">
                <a:solidFill>
                  <a:schemeClr val="bg1"/>
                </a:solidFill>
              </a:rPr>
            </a:br>
            <a:r>
              <a:rPr lang="he-IL" altLang="he-IL" sz="2000">
                <a:solidFill>
                  <a:schemeClr val="bg1"/>
                </a:solidFill>
              </a:rPr>
              <a:t>אמא יקרה כל עין לך מצפה</a:t>
            </a:r>
            <a:br>
              <a:rPr lang="he-IL" altLang="he-IL" sz="2000">
                <a:solidFill>
                  <a:schemeClr val="bg1"/>
                </a:solidFill>
              </a:rPr>
            </a:br>
            <a:r>
              <a:rPr lang="he-IL" altLang="he-IL" sz="2000">
                <a:solidFill>
                  <a:schemeClr val="bg1"/>
                </a:solidFill>
              </a:rPr>
              <a:t>הפילי תחינתך לפני מלך מרפא</a:t>
            </a:r>
            <a:br>
              <a:rPr lang="he-IL" altLang="he-IL" sz="2000">
                <a:solidFill>
                  <a:schemeClr val="bg1"/>
                </a:solidFill>
              </a:rPr>
            </a:br>
            <a:r>
              <a:rPr lang="he-IL" altLang="he-IL" sz="2000">
                <a:solidFill>
                  <a:schemeClr val="bg1"/>
                </a:solidFill>
              </a:rPr>
              <a:t>ויהיו רחמיך על עמך מתגוללים</a:t>
            </a:r>
            <a:br>
              <a:rPr lang="he-IL" altLang="he-IL" sz="2000">
                <a:solidFill>
                  <a:schemeClr val="bg1"/>
                </a:solidFill>
              </a:rPr>
            </a:br>
            <a:r>
              <a:rPr lang="he-IL" altLang="he-IL" sz="2000">
                <a:solidFill>
                  <a:schemeClr val="bg1"/>
                </a:solidFill>
              </a:rPr>
              <a:t>סומך נופלים ורופא חולים</a:t>
            </a:r>
            <a:br>
              <a:rPr lang="he-IL" altLang="he-IL" sz="2000">
                <a:solidFill>
                  <a:schemeClr val="bg1"/>
                </a:solidFill>
              </a:rPr>
            </a:br>
            <a:r>
              <a:rPr lang="he-IL" altLang="he-IL" sz="2000">
                <a:solidFill>
                  <a:schemeClr val="bg1"/>
                </a:solidFill>
              </a:rPr>
              <a:t>ובפרט המחלה הנוראה שלא חסה על הקטנים עם הגדולים</a:t>
            </a:r>
            <a:br>
              <a:rPr lang="he-IL" altLang="he-IL" sz="2000">
                <a:solidFill>
                  <a:schemeClr val="bg1"/>
                </a:solidFill>
              </a:rPr>
            </a:br>
            <a:r>
              <a:rPr lang="he-IL" altLang="he-IL" sz="2000">
                <a:solidFill>
                  <a:schemeClr val="bg1"/>
                </a:solidFill>
              </a:rPr>
              <a:t>ולא נוותר לבקש חלילה וחס</a:t>
            </a:r>
            <a:br>
              <a:rPr lang="he-IL" altLang="he-IL" sz="2000">
                <a:solidFill>
                  <a:schemeClr val="bg1"/>
                </a:solidFill>
              </a:rPr>
            </a:br>
            <a:r>
              <a:rPr lang="he-IL" altLang="he-IL" sz="2000">
                <a:solidFill>
                  <a:schemeClr val="bg1"/>
                </a:solidFill>
              </a:rPr>
              <a:t>על צער השכינה גלות הדעת</a:t>
            </a:r>
            <a:br>
              <a:rPr lang="he-IL" altLang="he-IL" sz="2000">
                <a:solidFill>
                  <a:schemeClr val="bg1"/>
                </a:solidFill>
              </a:rPr>
            </a:br>
            <a:r>
              <a:rPr lang="he-IL" altLang="he-IL" sz="2000">
                <a:solidFill>
                  <a:schemeClr val="bg1"/>
                </a:solidFill>
              </a:rPr>
              <a:t>צניעות הייתה ברחל, למדנו במסכת מגילה</a:t>
            </a:r>
            <a:br>
              <a:rPr lang="he-IL" altLang="he-IL" sz="2000">
                <a:solidFill>
                  <a:schemeClr val="bg1"/>
                </a:solidFill>
              </a:rPr>
            </a:br>
            <a:r>
              <a:rPr lang="he-IL" altLang="he-IL" sz="2000">
                <a:solidFill>
                  <a:schemeClr val="bg1"/>
                </a:solidFill>
              </a:rPr>
              <a:t>נשאר בד' אמות של תורה, בתוך אמוני עם סגולה</a:t>
            </a:r>
            <a:br>
              <a:rPr lang="he-IL" altLang="he-IL" sz="2000">
                <a:solidFill>
                  <a:schemeClr val="bg1"/>
                </a:solidFill>
              </a:rPr>
            </a:br>
            <a:r>
              <a:rPr lang="he-IL" altLang="he-IL" sz="2000">
                <a:solidFill>
                  <a:schemeClr val="bg1"/>
                </a:solidFill>
              </a:rPr>
              <a:t>לא נכרע למודרניזציע( למודרניות )  רק בדרך הסלולה</a:t>
            </a:r>
            <a:br>
              <a:rPr lang="he-IL" altLang="he-IL" sz="2000">
                <a:solidFill>
                  <a:schemeClr val="bg1"/>
                </a:solidFill>
              </a:rPr>
            </a:br>
            <a:r>
              <a:rPr lang="he-IL" altLang="he-IL" sz="2000">
                <a:solidFill>
                  <a:schemeClr val="bg1"/>
                </a:solidFill>
              </a:rPr>
              <a:t/>
            </a:r>
            <a:br>
              <a:rPr lang="he-IL" altLang="he-IL" sz="2000">
                <a:solidFill>
                  <a:schemeClr val="bg1"/>
                </a:solidFill>
              </a:rPr>
            </a:br>
            <a:endParaRPr lang="he-IL" altLang="he-IL" sz="20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מלבן 1"/>
          <p:cNvSpPr>
            <a:spLocks noChangeArrowheads="1"/>
          </p:cNvSpPr>
          <p:nvPr/>
        </p:nvSpPr>
        <p:spPr bwMode="auto">
          <a:xfrm>
            <a:off x="785813" y="285750"/>
            <a:ext cx="7929562"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3200">
                <a:solidFill>
                  <a:schemeClr val="bg1"/>
                </a:solidFill>
              </a:rPr>
              <a:t>מאמע על פרשת דרכים</a:t>
            </a:r>
            <a:br>
              <a:rPr lang="he-IL" altLang="he-IL" sz="3200">
                <a:solidFill>
                  <a:schemeClr val="bg1"/>
                </a:solidFill>
              </a:rPr>
            </a:br>
            <a:r>
              <a:rPr lang="he-IL" altLang="he-IL" sz="3200">
                <a:solidFill>
                  <a:schemeClr val="bg1"/>
                </a:solidFill>
              </a:rPr>
              <a:t>כשארובות השמים נפתחים</a:t>
            </a:r>
            <a:br>
              <a:rPr lang="he-IL" altLang="he-IL" sz="3200">
                <a:solidFill>
                  <a:schemeClr val="bg1"/>
                </a:solidFill>
              </a:rPr>
            </a:br>
            <a:r>
              <a:rPr lang="he-IL" altLang="he-IL" sz="3200">
                <a:solidFill>
                  <a:schemeClr val="bg1"/>
                </a:solidFill>
              </a:rPr>
              <a:t>לאידישע קינדער ( לילדים יהודים)</a:t>
            </a:r>
          </a:p>
          <a:p>
            <a:pPr algn="ctr" eaLnBrk="1" hangingPunct="1"/>
            <a:r>
              <a:rPr lang="he-IL" altLang="he-IL" sz="3200">
                <a:solidFill>
                  <a:schemeClr val="bg1"/>
                </a:solidFill>
              </a:rPr>
              <a:t> פרנסה נאר מיט (רק עם )רווחים</a:t>
            </a:r>
            <a:br>
              <a:rPr lang="he-IL" altLang="he-IL" sz="3200">
                <a:solidFill>
                  <a:schemeClr val="bg1"/>
                </a:solidFill>
              </a:rPr>
            </a:br>
            <a:r>
              <a:rPr lang="he-IL" altLang="he-IL" sz="3200">
                <a:solidFill>
                  <a:schemeClr val="bg1"/>
                </a:solidFill>
              </a:rPr>
              <a:t>פרנסה וכלכלה</a:t>
            </a:r>
            <a:br>
              <a:rPr lang="he-IL" altLang="he-IL" sz="3200">
                <a:solidFill>
                  <a:schemeClr val="bg1"/>
                </a:solidFill>
              </a:rPr>
            </a:br>
            <a:r>
              <a:rPr lang="he-IL" altLang="he-IL" sz="3200">
                <a:solidFill>
                  <a:schemeClr val="bg1"/>
                </a:solidFill>
              </a:rPr>
              <a:t>בלי מכשלה ותקלה</a:t>
            </a:r>
            <a:br>
              <a:rPr lang="he-IL" altLang="he-IL" sz="3200">
                <a:solidFill>
                  <a:schemeClr val="bg1"/>
                </a:solidFill>
              </a:rPr>
            </a:br>
            <a:r>
              <a:rPr lang="he-IL" altLang="he-IL" sz="3200">
                <a:solidFill>
                  <a:schemeClr val="bg1"/>
                </a:solidFill>
              </a:rPr>
              <a:t>ישועות ונחמות על כוס יין מלא</a:t>
            </a:r>
            <a:br>
              <a:rPr lang="he-IL" altLang="he-IL" sz="3200">
                <a:solidFill>
                  <a:schemeClr val="bg1"/>
                </a:solidFill>
              </a:rPr>
            </a:br>
            <a:r>
              <a:rPr lang="he-IL" altLang="he-IL" sz="3200">
                <a:solidFill>
                  <a:schemeClr val="bg1"/>
                </a:solidFill>
              </a:rPr>
              <a:t>ובקרוב בימינו</a:t>
            </a:r>
            <a:br>
              <a:rPr lang="he-IL" altLang="he-IL" sz="3200">
                <a:solidFill>
                  <a:schemeClr val="bg1"/>
                </a:solidFill>
              </a:rPr>
            </a:br>
            <a:r>
              <a:rPr lang="he-IL" altLang="he-IL" sz="3200">
                <a:solidFill>
                  <a:schemeClr val="bg1"/>
                </a:solidFill>
              </a:rPr>
              <a:t>עם משיח צדקנו</a:t>
            </a:r>
            <a:br>
              <a:rPr lang="he-IL" altLang="he-IL" sz="3200">
                <a:solidFill>
                  <a:schemeClr val="bg1"/>
                </a:solidFill>
              </a:rPr>
            </a:br>
            <a:r>
              <a:rPr lang="he-IL" altLang="he-IL" sz="3200">
                <a:solidFill>
                  <a:schemeClr val="bg1"/>
                </a:solidFill>
              </a:rPr>
              <a:t>לא עוד צער ויגון, ניין! ניין! ניין! </a:t>
            </a:r>
            <a:br>
              <a:rPr lang="he-IL" altLang="he-IL" sz="3200">
                <a:solidFill>
                  <a:schemeClr val="bg1"/>
                </a:solidFill>
              </a:rPr>
            </a:br>
            <a:r>
              <a:rPr lang="he-IL" altLang="he-IL" sz="3200">
                <a:solidFill>
                  <a:schemeClr val="bg1"/>
                </a:solidFill>
              </a:rPr>
              <a:t>מיט דער בעסטע פארגענוגען (עם הרבה אהבה)</a:t>
            </a:r>
            <a:br>
              <a:rPr lang="he-IL" altLang="he-IL" sz="3200">
                <a:solidFill>
                  <a:schemeClr val="bg1"/>
                </a:solidFill>
              </a:rPr>
            </a:br>
            <a:r>
              <a:rPr lang="he-IL" altLang="he-IL" sz="3200">
                <a:solidFill>
                  <a:schemeClr val="bg1"/>
                </a:solidFill>
              </a:rPr>
              <a:t>ששון ושמחה ישיגון</a:t>
            </a:r>
            <a:br>
              <a:rPr lang="he-IL" altLang="he-IL" sz="3200">
                <a:solidFill>
                  <a:schemeClr val="bg1"/>
                </a:solidFill>
              </a:rPr>
            </a:br>
            <a:r>
              <a:rPr lang="he-IL" altLang="he-IL" sz="3200">
                <a:solidFill>
                  <a:schemeClr val="bg1"/>
                </a:solidFill>
              </a:rPr>
              <a:t>ואמר כל העם אמן ואמן!''</a:t>
            </a:r>
            <a:endParaRPr lang="he-IL" altLang="he-IL" sz="32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1" name="Picture 9" descr="047"/>
          <p:cNvPicPr>
            <a:picLocks noChangeAspect="1" noChangeArrowheads="1"/>
          </p:cNvPicPr>
          <p:nvPr/>
        </p:nvPicPr>
        <p:blipFill>
          <a:blip r:embed="rId2">
            <a:extLst>
              <a:ext uri="{28A0092B-C50C-407E-A947-70E740481C1C}">
                <a14:useLocalDpi xmlns:a14="http://schemas.microsoft.com/office/drawing/2010/main" val="0"/>
              </a:ext>
            </a:extLst>
          </a:blip>
          <a:srcRect l="33755" r="38852"/>
          <a:stretch>
            <a:fillRect/>
          </a:stretch>
        </p:blipFill>
        <p:spPr bwMode="auto">
          <a:xfrm>
            <a:off x="6516688" y="333375"/>
            <a:ext cx="238442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913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52663"/>
            <a:ext cx="6192837"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8"/>
          <p:cNvSpPr>
            <a:spLocks noChangeArrowheads="1"/>
          </p:cNvSpPr>
          <p:nvPr/>
        </p:nvSpPr>
        <p:spPr bwMode="auto">
          <a:xfrm>
            <a:off x="971550" y="549275"/>
            <a:ext cx="6980238"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4800">
                <a:solidFill>
                  <a:schemeClr val="bg1"/>
                </a:solidFill>
                <a:cs typeface="BN Begilophim" pitchFamily="2" charset="-79"/>
              </a:rPr>
              <a:t>אמא רחל, הקב"ה מבקש ממך- מנעי קולך מבכי ועינייך מדמעה- האב שבשמיים מבקש ממך שתפסיקי לבכות.</a:t>
            </a:r>
            <a:endParaRPr lang="en-US" altLang="he-IL" sz="4800">
              <a:solidFill>
                <a:schemeClr val="bg1"/>
              </a:solidFill>
              <a:cs typeface="BN Begilophim" pitchFamily="2" charset="-79"/>
            </a:endParaRPr>
          </a:p>
        </p:txBody>
      </p:sp>
    </p:spTree>
  </p:cSld>
  <p:clrMapOvr>
    <a:masterClrMapping/>
  </p:clrMapOvr>
  <p:transition spd="med" advClick="0" advTm="17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201"/>
                                        </p:tgtEl>
                                        <p:attrNameLst>
                                          <p:attrName>style.visibility</p:attrName>
                                        </p:attrNameLst>
                                      </p:cBhvr>
                                      <p:to>
                                        <p:strVal val="visible"/>
                                      </p:to>
                                    </p:set>
                                    <p:anim calcmode="lin" valueType="num">
                                      <p:cBhvr>
                                        <p:cTn id="7" dur="2000" fill="hold"/>
                                        <p:tgtEl>
                                          <p:spTgt spid="8201"/>
                                        </p:tgtEl>
                                        <p:attrNameLst>
                                          <p:attrName>ppt_w</p:attrName>
                                        </p:attrNameLst>
                                      </p:cBhvr>
                                      <p:tavLst>
                                        <p:tav tm="0">
                                          <p:val>
                                            <p:strVal val="#ppt_w+.3"/>
                                          </p:val>
                                        </p:tav>
                                        <p:tav tm="100000">
                                          <p:val>
                                            <p:strVal val="#ppt_w"/>
                                          </p:val>
                                        </p:tav>
                                      </p:tavLst>
                                    </p:anim>
                                    <p:anim calcmode="lin" valueType="num">
                                      <p:cBhvr>
                                        <p:cTn id="8" dur="2000" fill="hold"/>
                                        <p:tgtEl>
                                          <p:spTgt spid="8201"/>
                                        </p:tgtEl>
                                        <p:attrNameLst>
                                          <p:attrName>ppt_h</p:attrName>
                                        </p:attrNameLst>
                                      </p:cBhvr>
                                      <p:tavLst>
                                        <p:tav tm="0">
                                          <p:val>
                                            <p:strVal val="#ppt_h"/>
                                          </p:val>
                                        </p:tav>
                                        <p:tav tm="100000">
                                          <p:val>
                                            <p:strVal val="#ppt_h"/>
                                          </p:val>
                                        </p:tav>
                                      </p:tavLst>
                                    </p:anim>
                                    <p:animEffect transition="in" filter="fade">
                                      <p:cBhvr>
                                        <p:cTn id="9" dur="2000"/>
                                        <p:tgtEl>
                                          <p:spTgt spid="8201"/>
                                        </p:tgtEl>
                                      </p:cBhvr>
                                    </p:animEffect>
                                  </p:childTnLst>
                                </p:cTn>
                              </p:par>
                            </p:childTnLst>
                          </p:cTn>
                        </p:par>
                        <p:par>
                          <p:cTn id="10" fill="hold" nodeType="afterGroup">
                            <p:stCondLst>
                              <p:cond delay="2000"/>
                            </p:stCondLst>
                            <p:childTnLst>
                              <p:par>
                                <p:cTn id="11" presetID="50" presetClass="entr" presetSubtype="0" decel="100000" fill="hold" nodeType="afterEffect">
                                  <p:stCondLst>
                                    <p:cond delay="0"/>
                                  </p:stCondLst>
                                  <p:childTnLst>
                                    <p:set>
                                      <p:cBhvr>
                                        <p:cTn id="12" dur="1" fill="hold">
                                          <p:stCondLst>
                                            <p:cond delay="0"/>
                                          </p:stCondLst>
                                        </p:cTn>
                                        <p:tgtEl>
                                          <p:spTgt spid="8198"/>
                                        </p:tgtEl>
                                        <p:attrNameLst>
                                          <p:attrName>style.visibility</p:attrName>
                                        </p:attrNameLst>
                                      </p:cBhvr>
                                      <p:to>
                                        <p:strVal val="visible"/>
                                      </p:to>
                                    </p:set>
                                    <p:anim calcmode="lin" valueType="num">
                                      <p:cBhvr>
                                        <p:cTn id="13" dur="2000" fill="hold"/>
                                        <p:tgtEl>
                                          <p:spTgt spid="8198"/>
                                        </p:tgtEl>
                                        <p:attrNameLst>
                                          <p:attrName>ppt_w</p:attrName>
                                        </p:attrNameLst>
                                      </p:cBhvr>
                                      <p:tavLst>
                                        <p:tav tm="0">
                                          <p:val>
                                            <p:strVal val="#ppt_w+.3"/>
                                          </p:val>
                                        </p:tav>
                                        <p:tav tm="100000">
                                          <p:val>
                                            <p:strVal val="#ppt_w"/>
                                          </p:val>
                                        </p:tav>
                                      </p:tavLst>
                                    </p:anim>
                                    <p:anim calcmode="lin" valueType="num">
                                      <p:cBhvr>
                                        <p:cTn id="14" dur="2000" fill="hold"/>
                                        <p:tgtEl>
                                          <p:spTgt spid="8198"/>
                                        </p:tgtEl>
                                        <p:attrNameLst>
                                          <p:attrName>ppt_h</p:attrName>
                                        </p:attrNameLst>
                                      </p:cBhvr>
                                      <p:tavLst>
                                        <p:tav tm="0">
                                          <p:val>
                                            <p:strVal val="#ppt_h"/>
                                          </p:val>
                                        </p:tav>
                                        <p:tav tm="100000">
                                          <p:val>
                                            <p:strVal val="#ppt_h"/>
                                          </p:val>
                                        </p:tav>
                                      </p:tavLst>
                                    </p:anim>
                                    <p:animEffect transition="in" filter="fade">
                                      <p:cBhvr>
                                        <p:cTn id="15" dur="2000"/>
                                        <p:tgtEl>
                                          <p:spTgt spid="8198"/>
                                        </p:tgtEl>
                                      </p:cBhvr>
                                    </p:animEffect>
                                  </p:childTnLst>
                                </p:cTn>
                              </p:par>
                            </p:childTnLst>
                          </p:cTn>
                        </p:par>
                        <p:par>
                          <p:cTn id="16" fill="hold" nodeType="afterGroup">
                            <p:stCondLst>
                              <p:cond delay="4000"/>
                            </p:stCondLst>
                            <p:childTnLst>
                              <p:par>
                                <p:cTn id="17" presetID="40" presetClass="entr" presetSubtype="0" fill="hold" grpId="0" nodeType="afterEffect">
                                  <p:stCondLst>
                                    <p:cond delay="0"/>
                                  </p:stCondLst>
                                  <p:iterate type="lt">
                                    <p:tmPct val="10000"/>
                                  </p:iterate>
                                  <p:childTnLst>
                                    <p:set>
                                      <p:cBhvr>
                                        <p:cTn id="18" dur="1" fill="hold">
                                          <p:stCondLst>
                                            <p:cond delay="0"/>
                                          </p:stCondLst>
                                        </p:cTn>
                                        <p:tgtEl>
                                          <p:spTgt spid="8200">
                                            <p:txEl>
                                              <p:pRg st="0" end="0"/>
                                            </p:txEl>
                                          </p:spTgt>
                                        </p:tgtEl>
                                        <p:attrNameLst>
                                          <p:attrName>style.visibility</p:attrName>
                                        </p:attrNameLst>
                                      </p:cBhvr>
                                      <p:to>
                                        <p:strVal val="visible"/>
                                      </p:to>
                                    </p:set>
                                    <p:animEffect transition="in" filter="fade">
                                      <p:cBhvr>
                                        <p:cTn id="19" dur="2000"/>
                                        <p:tgtEl>
                                          <p:spTgt spid="8200">
                                            <p:txEl>
                                              <p:pRg st="0" end="0"/>
                                            </p:txEl>
                                          </p:spTgt>
                                        </p:tgtEl>
                                      </p:cBhvr>
                                    </p:animEffect>
                                    <p:anim calcmode="lin" valueType="num">
                                      <p:cBhvr>
                                        <p:cTn id="20" dur="2000" fill="hold"/>
                                        <p:tgtEl>
                                          <p:spTgt spid="8200">
                                            <p:txEl>
                                              <p:pRg st="0" end="0"/>
                                            </p:txEl>
                                          </p:spTgt>
                                        </p:tgtEl>
                                        <p:attrNameLst>
                                          <p:attrName>ppt_x</p:attrName>
                                        </p:attrNameLst>
                                      </p:cBhvr>
                                      <p:tavLst>
                                        <p:tav tm="0">
                                          <p:val>
                                            <p:strVal val="#ppt_x-.1"/>
                                          </p:val>
                                        </p:tav>
                                        <p:tav tm="100000">
                                          <p:val>
                                            <p:strVal val="#ppt_x"/>
                                          </p:val>
                                        </p:tav>
                                      </p:tavLst>
                                    </p:anim>
                                    <p:anim calcmode="lin" valueType="num">
                                      <p:cBhvr>
                                        <p:cTn id="21" dur="2000" fill="hold"/>
                                        <p:tgtEl>
                                          <p:spTgt spid="820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2313595_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ChangeArrowheads="1"/>
          </p:cNvSpPr>
          <p:nvPr/>
        </p:nvSpPr>
        <p:spPr bwMode="auto">
          <a:xfrm>
            <a:off x="755650" y="1700213"/>
            <a:ext cx="7983538"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a:solidFill>
                  <a:schemeClr val="bg1"/>
                </a:solidFill>
                <a:latin typeface="Comic Sans MS" pitchFamily="66" charset="0"/>
                <a:cs typeface="Guttman-Soncino" pitchFamily="2" charset="-79"/>
              </a:rPr>
              <a:t>אבל אני מבקש ממך,</a:t>
            </a:r>
          </a:p>
          <a:p>
            <a:pPr algn="ctr" eaLnBrk="1" hangingPunct="1"/>
            <a:r>
              <a:rPr lang="he-IL" altLang="he-IL">
                <a:solidFill>
                  <a:schemeClr val="bg1"/>
                </a:solidFill>
                <a:latin typeface="Comic Sans MS" pitchFamily="66" charset="0"/>
                <a:cs typeface="Guttman-Soncino" pitchFamily="2" charset="-79"/>
              </a:rPr>
              <a:t> אנא אמא אל תפסיקי לבכות, </a:t>
            </a:r>
          </a:p>
          <a:p>
            <a:pPr algn="ctr" eaLnBrk="1" hangingPunct="1"/>
            <a:r>
              <a:rPr lang="he-IL" altLang="he-IL">
                <a:solidFill>
                  <a:schemeClr val="bg1"/>
                </a:solidFill>
                <a:latin typeface="Comic Sans MS" pitchFamily="66" charset="0"/>
                <a:cs typeface="Guttman-Soncino" pitchFamily="2" charset="-79"/>
              </a:rPr>
              <a:t>עלי לפני כסא הכבוד ובקשי רחמים</a:t>
            </a:r>
            <a:endParaRPr lang="en-US" altLang="he-IL">
              <a:solidFill>
                <a:schemeClr val="bg1"/>
              </a:solidFill>
              <a:latin typeface="Comic Sans MS" pitchFamily="66" charset="0"/>
              <a:cs typeface="Guttman-Soncino" pitchFamily="2" charset="-79"/>
            </a:endParaRPr>
          </a:p>
        </p:txBody>
      </p:sp>
    </p:spTree>
  </p:cSld>
  <p:clrMapOvr>
    <a:masterClrMapping/>
  </p:clrMapOvr>
  <p:transition advClick="0" advTm="16000">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linds(horizontal)">
                                      <p:cBhvr>
                                        <p:cTn id="7" dur="1000"/>
                                        <p:tgtEl>
                                          <p:spTgt spid="3077"/>
                                        </p:tgtEl>
                                      </p:cBhvr>
                                    </p:animEffect>
                                  </p:childTnLst>
                                </p:cTn>
                              </p:par>
                            </p:childTnLst>
                          </p:cTn>
                        </p:par>
                        <p:par>
                          <p:cTn id="8" fill="hold" nodeType="afterGroup">
                            <p:stCondLst>
                              <p:cond delay="1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080"/>
                                        </p:tgtEl>
                                        <p:attrNameLst>
                                          <p:attrName>style.visibility</p:attrName>
                                        </p:attrNameLst>
                                      </p:cBhvr>
                                      <p:to>
                                        <p:strVal val="visible"/>
                                      </p:to>
                                    </p:set>
                                    <p:animEffect transition="in" filter="fade">
                                      <p:cBhvr>
                                        <p:cTn id="11" dur="2000"/>
                                        <p:tgtEl>
                                          <p:spTgt spid="3080"/>
                                        </p:tgtEl>
                                      </p:cBhvr>
                                    </p:animEffect>
                                    <p:anim calcmode="lin" valueType="num">
                                      <p:cBhvr>
                                        <p:cTn id="12" dur="2000" fill="hold"/>
                                        <p:tgtEl>
                                          <p:spTgt spid="3080"/>
                                        </p:tgtEl>
                                        <p:attrNameLst>
                                          <p:attrName>ppt_x</p:attrName>
                                        </p:attrNameLst>
                                      </p:cBhvr>
                                      <p:tavLst>
                                        <p:tav tm="0">
                                          <p:val>
                                            <p:strVal val="#ppt_x-.1"/>
                                          </p:val>
                                        </p:tav>
                                        <p:tav tm="100000">
                                          <p:val>
                                            <p:strVal val="#ppt_x"/>
                                          </p:val>
                                        </p:tav>
                                      </p:tavLst>
                                    </p:anim>
                                    <p:anim calcmode="lin" valueType="num">
                                      <p:cBhvr>
                                        <p:cTn id="13" dur="2000" fill="hold"/>
                                        <p:tgtEl>
                                          <p:spTgt spid="30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כותרת 1"/>
          <p:cNvSpPr>
            <a:spLocks noGrp="1"/>
          </p:cNvSpPr>
          <p:nvPr>
            <p:ph type="title"/>
          </p:nvPr>
        </p:nvSpPr>
        <p:spPr/>
        <p:txBody>
          <a:bodyPr/>
          <a:lstStyle/>
          <a:p>
            <a:endParaRPr lang="he-IL" altLang="he-IL" smtClean="0"/>
          </a:p>
        </p:txBody>
      </p:sp>
      <p:sp>
        <p:nvSpPr>
          <p:cNvPr id="3" name="מציין מיקום תוכן 2"/>
          <p:cNvSpPr>
            <a:spLocks noGrp="1"/>
          </p:cNvSpPr>
          <p:nvPr>
            <p:ph idx="1"/>
          </p:nvPr>
        </p:nvSpPr>
        <p:spPr/>
        <p:txBody>
          <a:bodyPr/>
          <a:lstStyle/>
          <a:p>
            <a:pPr>
              <a:lnSpc>
                <a:spcPct val="200000"/>
              </a:lnSpc>
              <a:defRPr/>
            </a:pPr>
            <a:r>
              <a:rPr lang="he-IL" sz="4000" dirty="0">
                <a:solidFill>
                  <a:schemeClr val="accent3">
                    <a:lumMod val="95000"/>
                  </a:schemeClr>
                </a:solidFill>
                <a:latin typeface="Guttman-Aram" pitchFamily="2" charset="-79"/>
                <a:cs typeface="Guttman-Aram" pitchFamily="2" charset="-79"/>
              </a:rPr>
              <a:t>עוד תגיע השעה היא תהיה כל כך יפה</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מכל קצוות עולם הם יחזרו לכאן </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ואז יבואו לך כולם מגדול ועד קטן</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את דמעותייך הם ימחו אני מבטיח לך.</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
            </a:r>
            <a:br>
              <a:rPr lang="he-IL" sz="4000" dirty="0">
                <a:solidFill>
                  <a:schemeClr val="accent3">
                    <a:lumMod val="95000"/>
                  </a:schemeClr>
                </a:solidFill>
                <a:latin typeface="Guttman-Aram" pitchFamily="2" charset="-79"/>
                <a:cs typeface="Guttman-Aram" pitchFamily="2" charset="-79"/>
              </a:rPr>
            </a:br>
            <a:endParaRPr lang="he-IL" sz="4000" dirty="0">
              <a:solidFill>
                <a:schemeClr val="accent3">
                  <a:lumMod val="95000"/>
                </a:schemeClr>
              </a:solidFill>
              <a:latin typeface="Guttman-Aram" pitchFamily="2" charset="-79"/>
              <a:cs typeface="Guttman-Aram" pitchFamily="2" charset="-79"/>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2771775" y="836613"/>
            <a:ext cx="5792788"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3600">
                <a:solidFill>
                  <a:schemeClr val="bg1"/>
                </a:solidFill>
                <a:cs typeface="Aharoni" pitchFamily="2" charset="-79"/>
              </a:rPr>
              <a:t>על בניך הנמצאים בצרה, </a:t>
            </a:r>
          </a:p>
          <a:p>
            <a:pPr algn="ctr" eaLnBrk="1" hangingPunct="1"/>
            <a:r>
              <a:rPr lang="he-IL" altLang="he-IL" sz="3600">
                <a:solidFill>
                  <a:schemeClr val="bg1"/>
                </a:solidFill>
                <a:cs typeface="Aharoni" pitchFamily="2" charset="-79"/>
              </a:rPr>
              <a:t>עד ישובו בנים לגבולם, </a:t>
            </a:r>
          </a:p>
          <a:p>
            <a:pPr algn="ctr" eaLnBrk="1" hangingPunct="1"/>
            <a:r>
              <a:rPr lang="he-IL" altLang="he-IL" sz="3600">
                <a:solidFill>
                  <a:schemeClr val="bg1"/>
                </a:solidFill>
                <a:cs typeface="Aharoni" pitchFamily="2" charset="-79"/>
              </a:rPr>
              <a:t>עד ישכון ישראל לבטח בארצו </a:t>
            </a:r>
          </a:p>
          <a:p>
            <a:pPr algn="ctr" eaLnBrk="1" hangingPunct="1"/>
            <a:r>
              <a:rPr lang="he-IL" altLang="he-IL" sz="3600">
                <a:solidFill>
                  <a:schemeClr val="bg1"/>
                </a:solidFill>
                <a:cs typeface="Aharoni" pitchFamily="2" charset="-79"/>
              </a:rPr>
              <a:t>עד ישובו בנים אל אביהם שבשמים,</a:t>
            </a:r>
          </a:p>
          <a:p>
            <a:pPr algn="ctr" eaLnBrk="1" hangingPunct="1"/>
            <a:r>
              <a:rPr lang="he-IL" altLang="he-IL" sz="3600">
                <a:solidFill>
                  <a:schemeClr val="bg1"/>
                </a:solidFill>
                <a:cs typeface="Aharoni" pitchFamily="2" charset="-79"/>
              </a:rPr>
              <a:t> ואז יתקיים: אם הבנים שמחה.</a:t>
            </a:r>
          </a:p>
          <a:p>
            <a:pPr algn="ctr" eaLnBrk="1" hangingPunct="1"/>
            <a:r>
              <a:rPr lang="he-IL" altLang="he-IL" sz="1600">
                <a:solidFill>
                  <a:schemeClr val="bg1"/>
                </a:solidFill>
                <a:cs typeface="David" pitchFamily="34" charset="-79"/>
              </a:rPr>
              <a:t>(ר' חיים שמואלביץ ,ראש ישיבת מיר)</a:t>
            </a:r>
            <a:endParaRPr lang="en-US" altLang="he-IL" sz="1600">
              <a:solidFill>
                <a:schemeClr val="bg1"/>
              </a:solidFill>
              <a:cs typeface="David" pitchFamily="34" charset="-79"/>
            </a:endParaRPr>
          </a:p>
        </p:txBody>
      </p:sp>
    </p:spTree>
  </p:cSld>
  <p:clrMapOvr>
    <a:masterClrMapping/>
  </p:clrMapOvr>
  <p:transition spd="med" advClick="0" advTm="1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9220"/>
                                        </p:tgtEl>
                                        <p:attrNameLst>
                                          <p:attrName>style.visibility</p:attrName>
                                        </p:attrNameLst>
                                      </p:cBhvr>
                                      <p:to>
                                        <p:strVal val="visible"/>
                                      </p:to>
                                    </p:set>
                                    <p:animEffect transition="in" filter="fade">
                                      <p:cBhvr>
                                        <p:cTn id="7" dur="1000"/>
                                        <p:tgtEl>
                                          <p:spTgt spid="9220"/>
                                        </p:tgtEl>
                                      </p:cBhvr>
                                    </p:animEffect>
                                    <p:anim calcmode="lin" valueType="num">
                                      <p:cBhvr>
                                        <p:cTn id="8" dur="1000" fill="hold"/>
                                        <p:tgtEl>
                                          <p:spTgt spid="9220"/>
                                        </p:tgtEl>
                                        <p:attrNameLst>
                                          <p:attrName>ppt_x</p:attrName>
                                        </p:attrNameLst>
                                      </p:cBhvr>
                                      <p:tavLst>
                                        <p:tav tm="0">
                                          <p:val>
                                            <p:strVal val="#ppt_x-.1"/>
                                          </p:val>
                                        </p:tav>
                                        <p:tav tm="100000">
                                          <p:val>
                                            <p:strVal val="#ppt_x"/>
                                          </p:val>
                                        </p:tav>
                                      </p:tavLst>
                                    </p:anim>
                                    <p:anim calcmode="lin" valueType="num">
                                      <p:cBhvr>
                                        <p:cTn id="9" dur="1000" fill="hold"/>
                                        <p:tgtEl>
                                          <p:spTgt spid="92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כותרת 1"/>
          <p:cNvSpPr>
            <a:spLocks noGrp="1"/>
          </p:cNvSpPr>
          <p:nvPr>
            <p:ph type="title"/>
          </p:nvPr>
        </p:nvSpPr>
        <p:spPr/>
        <p:txBody>
          <a:bodyPr/>
          <a:lstStyle/>
          <a:p>
            <a:endParaRPr lang="he-IL" altLang="he-IL" smtClean="0"/>
          </a:p>
        </p:txBody>
      </p:sp>
      <p:pic>
        <p:nvPicPr>
          <p:cNvPr id="4" name="Picture 7" descr="judaica-art-23"/>
          <p:cNvPicPr>
            <a:picLocks noChangeAspect="1" noChangeArrowheads="1"/>
          </p:cNvPicPr>
          <p:nvPr/>
        </p:nvPicPr>
        <p:blipFill>
          <a:blip r:embed="rId3">
            <a:extLst>
              <a:ext uri="{28A0092B-C50C-407E-A947-70E740481C1C}">
                <a14:useLocalDpi xmlns:a14="http://schemas.microsoft.com/office/drawing/2010/main" val="0"/>
              </a:ext>
            </a:extLst>
          </a:blip>
          <a:srcRect r="3421" b="3992"/>
          <a:stretch>
            <a:fillRect/>
          </a:stretch>
        </p:blipFill>
        <p:spPr bwMode="auto">
          <a:xfrm>
            <a:off x="-468313" y="28575"/>
            <a:ext cx="9972676"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05 קול ברמה נשמע.wma">
            <a:hlinkClick r:id="" action="ppaction://media"/>
          </p:cNvPr>
          <p:cNvPicPr>
            <a:picLocks noGrp="1" noRot="1" noChangeAspect="1"/>
          </p:cNvPicPr>
          <p:nvPr>
            <p:ph idx="1"/>
            <a:audioFile r:link="rId1"/>
          </p:nvPr>
        </p:nvPicPr>
        <p:blipFill>
          <a:blip r:embed="rId4">
            <a:extLst>
              <a:ext uri="{28A0092B-C50C-407E-A947-70E740481C1C}">
                <a14:useLocalDpi xmlns:a14="http://schemas.microsoft.com/office/drawing/2010/main" val="0"/>
              </a:ext>
            </a:extLst>
          </a:blip>
          <a:srcRect/>
          <a:stretch>
            <a:fillRect/>
          </a:stretch>
        </p:blipFill>
        <p:spPr>
          <a:xfrm>
            <a:off x="4419600" y="3709988"/>
            <a:ext cx="304800" cy="3048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nodeType="afterGroup">
                            <p:stCondLst>
                              <p:cond delay="2000"/>
                            </p:stCondLst>
                            <p:childTnLst>
                              <p:par>
                                <p:cTn id="9" presetID="1" presetClass="mediacall" presetSubtype="0" fill="hold" nodeType="after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1000" numSld="20" showWhenStopped="0">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Oval 11"/>
          <p:cNvSpPr>
            <a:spLocks noChangeArrowheads="1"/>
          </p:cNvSpPr>
          <p:nvPr/>
        </p:nvSpPr>
        <p:spPr bwMode="auto">
          <a:xfrm>
            <a:off x="2916238" y="4005263"/>
            <a:ext cx="914400" cy="504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endParaRPr lang="he-IL" altLang="he-IL"/>
          </a:p>
        </p:txBody>
      </p:sp>
      <p:sp>
        <p:nvSpPr>
          <p:cNvPr id="50179" name="Rectangle 12"/>
          <p:cNvSpPr>
            <a:spLocks noGrp="1" noChangeArrowheads="1"/>
          </p:cNvSpPr>
          <p:nvPr>
            <p:ph type="title"/>
          </p:nvPr>
        </p:nvSpPr>
        <p:spPr>
          <a:xfrm>
            <a:off x="6084888" y="692150"/>
            <a:ext cx="2601912" cy="5545138"/>
          </a:xfrm>
        </p:spPr>
        <p:txBody>
          <a:bodyPr/>
          <a:lstStyle/>
          <a:p>
            <a:pPr eaLnBrk="1" hangingPunct="1"/>
            <a:r>
              <a:rPr lang="he-IL" altLang="he-IL" sz="2000" smtClean="0">
                <a:solidFill>
                  <a:schemeClr val="bg1"/>
                </a:solidFill>
                <a:cs typeface="Guttman Hatzvi" pitchFamily="2" charset="-79"/>
              </a:rPr>
              <a:t>"ותמת רחל ותיקבר בדרך אפרת" מה ראה אבינו יעקב לקבור את רחל בדרך אפרת (ולא במערת המכפלה)? </a:t>
            </a:r>
            <a:br>
              <a:rPr lang="he-IL" altLang="he-IL" sz="2000" smtClean="0">
                <a:solidFill>
                  <a:schemeClr val="bg1"/>
                </a:solidFill>
                <a:cs typeface="Guttman Hatzvi" pitchFamily="2" charset="-79"/>
              </a:rPr>
            </a:br>
            <a:r>
              <a:rPr lang="he-IL" altLang="he-IL" sz="2000" smtClean="0">
                <a:solidFill>
                  <a:schemeClr val="bg1"/>
                </a:solidFill>
                <a:cs typeface="Guttman Hatzvi" pitchFamily="2" charset="-79"/>
              </a:rPr>
              <a:t>אלא צפה יעקב אבינו שהגלויות עתידות לעבור שם לפיכך קברה שם כדי שתהא מבקשת עליהם רחמים. כמו שכתוב:</a:t>
            </a:r>
            <a:br>
              <a:rPr lang="he-IL" altLang="he-IL" sz="2000" smtClean="0">
                <a:solidFill>
                  <a:schemeClr val="bg1"/>
                </a:solidFill>
                <a:cs typeface="Guttman Hatzvi" pitchFamily="2" charset="-79"/>
              </a:rPr>
            </a:br>
            <a:r>
              <a:rPr lang="he-IL" altLang="he-IL" sz="2000" smtClean="0">
                <a:solidFill>
                  <a:schemeClr val="bg1"/>
                </a:solidFill>
                <a:cs typeface="Guttman Hatzvi" pitchFamily="2" charset="-79"/>
              </a:rPr>
              <a:t>'קול ברמה נשמע נהי בכי תמרורים רחל מבכה על בניה' </a:t>
            </a:r>
            <a:br>
              <a:rPr lang="he-IL" altLang="he-IL" sz="2000" smtClean="0">
                <a:solidFill>
                  <a:schemeClr val="bg1"/>
                </a:solidFill>
                <a:cs typeface="Guttman Hatzvi" pitchFamily="2" charset="-79"/>
              </a:rPr>
            </a:br>
            <a:r>
              <a:rPr lang="he-IL" altLang="he-IL" sz="1600" smtClean="0">
                <a:solidFill>
                  <a:schemeClr val="bg1"/>
                </a:solidFill>
                <a:cs typeface="Guttman Hatzvi" pitchFamily="2" charset="-79"/>
              </a:rPr>
              <a:t>(בראשית רבא ב' י')</a:t>
            </a:r>
            <a:endParaRPr lang="en-US" altLang="he-IL" sz="1600" smtClean="0">
              <a:solidFill>
                <a:schemeClr val="bg1"/>
              </a:solidFill>
              <a:cs typeface="Guttman Hatzvi" pitchFamily="2" charset="-79"/>
            </a:endParaRPr>
          </a:p>
        </p:txBody>
      </p:sp>
      <p:pic>
        <p:nvPicPr>
          <p:cNvPr id="50180" name="Picture 13" descr="מסע יעקב בארץ כנען"/>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593725"/>
            <a:ext cx="5329237"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Oval 14"/>
          <p:cNvSpPr>
            <a:spLocks noChangeArrowheads="1"/>
          </p:cNvSpPr>
          <p:nvPr/>
        </p:nvSpPr>
        <p:spPr bwMode="auto">
          <a:xfrm>
            <a:off x="2916238" y="3933825"/>
            <a:ext cx="914400" cy="503238"/>
          </a:xfrm>
          <a:prstGeom prst="ellipse">
            <a:avLst/>
          </a:prstGeom>
          <a:noFill/>
          <a:ln w="9525" cap="rnd">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endParaRPr lang="he-IL" altLang="he-IL"/>
          </a:p>
        </p:txBody>
      </p:sp>
    </p:spTree>
  </p:cSld>
  <p:clrMapOvr>
    <a:masterClrMapping/>
  </p:clrMapOvr>
  <p:transition spd="slow" advTm="17172">
    <p:zoom dir="in"/>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981075"/>
            <a:ext cx="8229600" cy="1079500"/>
          </a:xfrm>
        </p:spPr>
        <p:txBody>
          <a:bodyPr/>
          <a:lstStyle/>
          <a:p>
            <a:pPr eaLnBrk="1" hangingPunct="1"/>
            <a:r>
              <a:rPr lang="he-IL" altLang="he-IL" smtClean="0">
                <a:solidFill>
                  <a:schemeClr val="bg1"/>
                </a:solidFill>
                <a:cs typeface="Guttman Hatzvi" pitchFamily="2" charset="-79"/>
              </a:rPr>
              <a:t>תהליך התפתחותו של קבר רחל</a:t>
            </a:r>
            <a:endParaRPr lang="en-US" altLang="he-IL" smtClean="0">
              <a:solidFill>
                <a:schemeClr val="bg1"/>
              </a:solidFill>
              <a:cs typeface="Guttman Hatzvi" pitchFamily="2" charset="-79"/>
            </a:endParaRPr>
          </a:p>
        </p:txBody>
      </p:sp>
      <p:sp>
        <p:nvSpPr>
          <p:cNvPr id="51203" name="Rectangle 3"/>
          <p:cNvSpPr>
            <a:spLocks noGrp="1" noChangeArrowheads="1"/>
          </p:cNvSpPr>
          <p:nvPr>
            <p:ph type="body" idx="1"/>
          </p:nvPr>
        </p:nvSpPr>
        <p:spPr>
          <a:xfrm>
            <a:off x="395288" y="2781300"/>
            <a:ext cx="8229600" cy="3344863"/>
          </a:xfrm>
        </p:spPr>
        <p:txBody>
          <a:bodyPr/>
          <a:lstStyle/>
          <a:p>
            <a:pPr eaLnBrk="1" hangingPunct="1">
              <a:buFontTx/>
              <a:buNone/>
            </a:pPr>
            <a:r>
              <a:rPr lang="he-IL" altLang="he-IL" smtClean="0">
                <a:solidFill>
                  <a:schemeClr val="bg1"/>
                </a:solidFill>
                <a:cs typeface="Guttman Hatzvi" pitchFamily="2" charset="-79"/>
              </a:rPr>
              <a:t>בתחילה הניח יעקב אבינו על מקום קבורתה של רחל 12 אבנים כנגד 12 בניו.</a:t>
            </a:r>
          </a:p>
          <a:p>
            <a:pPr eaLnBrk="1" hangingPunct="1">
              <a:buFontTx/>
              <a:buNone/>
            </a:pPr>
            <a:r>
              <a:rPr lang="he-IL" altLang="he-IL" smtClean="0">
                <a:solidFill>
                  <a:schemeClr val="bg1"/>
                </a:solidFill>
                <a:cs typeface="Guttman Hatzvi" pitchFamily="2" charset="-79"/>
              </a:rPr>
              <a:t>זו היתה מצבת רחל עד למאות המאוחרות בתקופת התורכים.</a:t>
            </a:r>
            <a:endParaRPr lang="en-US" altLang="he-IL" smtClean="0">
              <a:solidFill>
                <a:schemeClr val="bg1"/>
              </a:solidFill>
              <a:cs typeface="Guttman Hatzvi" pitchFamily="2" charset="-79"/>
            </a:endParaRPr>
          </a:p>
        </p:txBody>
      </p:sp>
    </p:spTree>
  </p:cSld>
  <p:clrMapOvr>
    <a:masterClrMapping/>
  </p:clrMapOvr>
  <p:transition spd="slow" advTm="10422">
    <p:check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pPr eaLnBrk="1" hangingPunct="1"/>
            <a:r>
              <a:rPr lang="he-IL" altLang="he-IL" sz="3600" smtClean="0">
                <a:solidFill>
                  <a:schemeClr val="bg1"/>
                </a:solidFill>
                <a:cs typeface="Guttman Hatzvi" pitchFamily="2" charset="-79"/>
              </a:rPr>
              <a:t>במאה ה-12נבנתה כיפה מעל לקבר, שנתמכה בארבעה עמודים.</a:t>
            </a:r>
            <a:r>
              <a:rPr lang="he-IL" altLang="he-IL" sz="4000" smtClean="0">
                <a:solidFill>
                  <a:schemeClr val="bg1"/>
                </a:solidFill>
              </a:rPr>
              <a:t> </a:t>
            </a:r>
            <a:endParaRPr lang="en-US" altLang="he-IL" sz="4000" smtClean="0">
              <a:solidFill>
                <a:schemeClr val="bg1"/>
              </a:solidFill>
            </a:endParaRPr>
          </a:p>
        </p:txBody>
      </p:sp>
      <p:pic>
        <p:nvPicPr>
          <p:cNvPr id="52227" name="Picture 5" descr="תמונה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773238"/>
            <a:ext cx="7729537"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594">
    <p:comb/>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ctrTitle"/>
          </p:nvPr>
        </p:nvSpPr>
        <p:spPr>
          <a:xfrm>
            <a:off x="827088" y="549275"/>
            <a:ext cx="7772400" cy="1470025"/>
          </a:xfrm>
        </p:spPr>
        <p:txBody>
          <a:bodyPr/>
          <a:lstStyle/>
          <a:p>
            <a:pPr eaLnBrk="1" hangingPunct="1"/>
            <a:r>
              <a:rPr lang="he-IL" altLang="he-IL" smtClean="0">
                <a:solidFill>
                  <a:schemeClr val="bg1"/>
                </a:solidFill>
                <a:cs typeface="Guttman Hatzvi" pitchFamily="2" charset="-79"/>
              </a:rPr>
              <a:t>קבר רחל מהתקופה העותמנית=תורכית</a:t>
            </a:r>
            <a:endParaRPr lang="en-US" altLang="he-IL" smtClean="0">
              <a:solidFill>
                <a:schemeClr val="bg1"/>
              </a:solidFill>
              <a:cs typeface="Guttman Hatzvi" pitchFamily="2" charset="-79"/>
            </a:endParaRPr>
          </a:p>
        </p:txBody>
      </p:sp>
      <p:sp>
        <p:nvSpPr>
          <p:cNvPr id="53251" name="Rectangle 8"/>
          <p:cNvSpPr>
            <a:spLocks noGrp="1" noChangeArrowheads="1"/>
          </p:cNvSpPr>
          <p:nvPr>
            <p:ph type="subTitle" idx="1"/>
          </p:nvPr>
        </p:nvSpPr>
        <p:spPr>
          <a:xfrm>
            <a:off x="1331913" y="5229225"/>
            <a:ext cx="6400800" cy="935038"/>
          </a:xfrm>
        </p:spPr>
        <p:txBody>
          <a:bodyPr/>
          <a:lstStyle/>
          <a:p>
            <a:pPr eaLnBrk="1" hangingPunct="1">
              <a:lnSpc>
                <a:spcPct val="80000"/>
              </a:lnSpc>
            </a:pPr>
            <a:r>
              <a:rPr lang="he-IL" altLang="he-IL" sz="2800" smtClean="0">
                <a:solidFill>
                  <a:schemeClr val="bg1"/>
                </a:solidFill>
                <a:cs typeface="Guttman Hatzvi" pitchFamily="2" charset="-79"/>
              </a:rPr>
              <a:t>התורכים האמינו אף הם שזהו קברה של רחל, ועל מנת לשמור עליו בנו סביבו ארבעה קירות.</a:t>
            </a:r>
            <a:endParaRPr lang="en-US" altLang="he-IL" sz="2800" smtClean="0">
              <a:solidFill>
                <a:schemeClr val="bg1"/>
              </a:solidFill>
              <a:cs typeface="Guttman Hatzvi" pitchFamily="2" charset="-79"/>
            </a:endParaRPr>
          </a:p>
        </p:txBody>
      </p:sp>
      <p:pic>
        <p:nvPicPr>
          <p:cNvPr id="53252" name="Picture 9" descr="4-rachel-tomb-may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1933575"/>
            <a:ext cx="467677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656">
    <p:cover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755650" y="620713"/>
            <a:ext cx="3667125" cy="5256212"/>
          </a:xfrm>
        </p:spPr>
        <p:txBody>
          <a:bodyPr/>
          <a:lstStyle/>
          <a:p>
            <a:pPr eaLnBrk="1" hangingPunct="1"/>
            <a:r>
              <a:rPr lang="he-IL" altLang="he-IL" sz="2400" smtClean="0">
                <a:solidFill>
                  <a:schemeClr val="bg1"/>
                </a:solidFill>
                <a:cs typeface="Guttman Hatzvi" pitchFamily="2" charset="-79"/>
              </a:rPr>
              <a:t/>
            </a:r>
            <a:br>
              <a:rPr lang="he-IL" altLang="he-IL" sz="2400" smtClean="0">
                <a:solidFill>
                  <a:schemeClr val="bg1"/>
                </a:solidFill>
                <a:cs typeface="Guttman Hatzvi" pitchFamily="2" charset="-79"/>
              </a:rPr>
            </a:br>
            <a:r>
              <a:rPr lang="he-IL" altLang="he-IL" sz="2400" smtClean="0">
                <a:solidFill>
                  <a:schemeClr val="bg1"/>
                </a:solidFill>
                <a:cs typeface="Guttman Hatzvi" pitchFamily="2" charset="-79"/>
              </a:rPr>
              <a:t/>
            </a:r>
            <a:br>
              <a:rPr lang="he-IL" altLang="he-IL" sz="2400" smtClean="0">
                <a:solidFill>
                  <a:schemeClr val="bg1"/>
                </a:solidFill>
                <a:cs typeface="Guttman Hatzvi" pitchFamily="2" charset="-79"/>
              </a:rPr>
            </a:br>
            <a:r>
              <a:rPr lang="he-IL" altLang="he-IL" sz="2400" smtClean="0">
                <a:solidFill>
                  <a:schemeClr val="bg1"/>
                </a:solidFill>
                <a:cs typeface="Guttman Hatzvi" pitchFamily="2" charset="-79"/>
              </a:rPr>
              <a:t>משה ויהודית מונטיפיורי היו נדבנים גדולים,וביקרו פעמים רבות בארץ ישראל.</a:t>
            </a:r>
            <a:br>
              <a:rPr lang="he-IL" altLang="he-IL" sz="2400" smtClean="0">
                <a:solidFill>
                  <a:schemeClr val="bg1"/>
                </a:solidFill>
                <a:cs typeface="Guttman Hatzvi" pitchFamily="2" charset="-79"/>
              </a:rPr>
            </a:br>
            <a:r>
              <a:rPr lang="he-IL" altLang="he-IL" sz="2400" smtClean="0">
                <a:solidFill>
                  <a:schemeClr val="bg1"/>
                </a:solidFill>
                <a:cs typeface="Guttman Hatzvi" pitchFamily="2" charset="-79"/>
              </a:rPr>
              <a:t>יהודית היתה עקרה שנים רבות, ולכן בכל ביקור, התפללה בקבר רחל.</a:t>
            </a:r>
            <a:br>
              <a:rPr lang="he-IL" altLang="he-IL" sz="2400" smtClean="0">
                <a:solidFill>
                  <a:schemeClr val="bg1"/>
                </a:solidFill>
                <a:cs typeface="Guttman Hatzvi" pitchFamily="2" charset="-79"/>
              </a:rPr>
            </a:br>
            <a:r>
              <a:rPr lang="he-IL" altLang="he-IL" sz="2400" smtClean="0">
                <a:solidFill>
                  <a:schemeClr val="bg1"/>
                </a:solidFill>
                <a:cs typeface="Guttman Hatzvi" pitchFamily="2" charset="-79"/>
              </a:rPr>
              <a:t>כשראתה את הקבר מוזנח, ביקשה מבעלה שישיג היתר מהתורכים לבנות חדר נוסף, ולשפץ את מראה הקבר.</a:t>
            </a:r>
            <a:br>
              <a:rPr lang="he-IL" altLang="he-IL" sz="2400" smtClean="0">
                <a:solidFill>
                  <a:schemeClr val="bg1"/>
                </a:solidFill>
                <a:cs typeface="Guttman Hatzvi" pitchFamily="2" charset="-79"/>
              </a:rPr>
            </a:br>
            <a:r>
              <a:rPr lang="he-IL" altLang="he-IL" sz="2400" smtClean="0">
                <a:solidFill>
                  <a:schemeClr val="bg1"/>
                </a:solidFill>
                <a:cs typeface="Guttman Hatzvi" pitchFamily="2" charset="-79"/>
              </a:rPr>
              <a:t>קברה של יהודית נבנה בצורת קבר רחל.</a:t>
            </a:r>
            <a:endParaRPr lang="en-US" altLang="he-IL" sz="2400" smtClean="0">
              <a:solidFill>
                <a:schemeClr val="bg1"/>
              </a:solidFill>
              <a:cs typeface="Guttman Hatzvi" pitchFamily="2" charset="-79"/>
            </a:endParaRPr>
          </a:p>
        </p:txBody>
      </p:sp>
      <p:pic>
        <p:nvPicPr>
          <p:cNvPr id="54275" name="Picture 5" descr="montifyori_moshe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700213"/>
            <a:ext cx="3455987"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8"/>
          <p:cNvSpPr>
            <a:spLocks noGrp="1" noChangeArrowheads="1"/>
          </p:cNvSpPr>
          <p:nvPr>
            <p:ph type="subTitle" idx="1"/>
          </p:nvPr>
        </p:nvSpPr>
        <p:spPr>
          <a:xfrm>
            <a:off x="4572000" y="476250"/>
            <a:ext cx="4319588" cy="1081088"/>
          </a:xfrm>
        </p:spPr>
        <p:txBody>
          <a:bodyPr/>
          <a:lstStyle/>
          <a:p>
            <a:pPr eaLnBrk="1" hangingPunct="1">
              <a:lnSpc>
                <a:spcPct val="80000"/>
              </a:lnSpc>
            </a:pPr>
            <a:r>
              <a:rPr lang="he-IL" altLang="he-IL" b="1" smtClean="0">
                <a:solidFill>
                  <a:schemeClr val="bg1"/>
                </a:solidFill>
                <a:cs typeface="Guttman Hatzvi" pitchFamily="2" charset="-79"/>
              </a:rPr>
              <a:t>משה מונטיפיורי</a:t>
            </a:r>
            <a:r>
              <a:rPr lang="he-IL" altLang="he-IL" sz="2400" smtClean="0">
                <a:solidFill>
                  <a:schemeClr val="bg1"/>
                </a:solidFill>
                <a:cs typeface="Guttman Hatzvi" pitchFamily="2" charset="-79"/>
              </a:rPr>
              <a:t> </a:t>
            </a:r>
          </a:p>
          <a:p>
            <a:pPr eaLnBrk="1" hangingPunct="1">
              <a:lnSpc>
                <a:spcPct val="80000"/>
              </a:lnSpc>
            </a:pPr>
            <a:r>
              <a:rPr lang="he-IL" altLang="he-IL" sz="2000" smtClean="0">
                <a:solidFill>
                  <a:schemeClr val="bg1"/>
                </a:solidFill>
                <a:cs typeface="Guttman Hatzvi" pitchFamily="2" charset="-79"/>
              </a:rPr>
              <a:t>(1784-1885)</a:t>
            </a:r>
            <a:br>
              <a:rPr lang="he-IL" altLang="he-IL" sz="2000" smtClean="0">
                <a:solidFill>
                  <a:schemeClr val="bg1"/>
                </a:solidFill>
                <a:cs typeface="Guttman Hatzvi" pitchFamily="2" charset="-79"/>
              </a:rPr>
            </a:br>
            <a:r>
              <a:rPr lang="he-IL" altLang="he-IL" sz="1200" smtClean="0">
                <a:solidFill>
                  <a:schemeClr val="bg1"/>
                </a:solidFill>
                <a:cs typeface="Guttman Hatzvi" pitchFamily="2" charset="-79"/>
              </a:rPr>
              <a:t/>
            </a:r>
            <a:br>
              <a:rPr lang="he-IL" altLang="he-IL" sz="1200" smtClean="0">
                <a:solidFill>
                  <a:schemeClr val="bg1"/>
                </a:solidFill>
                <a:cs typeface="Guttman Hatzvi" pitchFamily="2" charset="-79"/>
              </a:rPr>
            </a:br>
            <a:endParaRPr lang="en-US" altLang="he-IL" sz="1200" smtClean="0">
              <a:solidFill>
                <a:schemeClr val="bg1"/>
              </a:solidFill>
              <a:cs typeface="Guttman Hatzvi" pitchFamily="2" charset="-79"/>
            </a:endParaRPr>
          </a:p>
        </p:txBody>
      </p:sp>
    </p:spTree>
  </p:cSld>
  <p:clrMapOvr>
    <a:masterClrMapping/>
  </p:clrMapOvr>
  <p:transition spd="slow" advTm="25766">
    <p:cover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title"/>
          </p:nvPr>
        </p:nvSpPr>
        <p:spPr>
          <a:xfrm>
            <a:off x="457200" y="692150"/>
            <a:ext cx="8229600" cy="1008063"/>
          </a:xfrm>
        </p:spPr>
        <p:txBody>
          <a:bodyPr/>
          <a:lstStyle/>
          <a:p>
            <a:pPr eaLnBrk="1" hangingPunct="1"/>
            <a:r>
              <a:rPr lang="he-IL" altLang="he-IL" sz="3600" smtClean="0">
                <a:solidFill>
                  <a:schemeClr val="bg1"/>
                </a:solidFill>
                <a:cs typeface="Guttman Hatzvi" pitchFamily="2" charset="-79"/>
              </a:rPr>
              <a:t>קבר רחל בתוספת החדר שבנה </a:t>
            </a:r>
            <a:br>
              <a:rPr lang="he-IL" altLang="he-IL" sz="3600" smtClean="0">
                <a:solidFill>
                  <a:schemeClr val="bg1"/>
                </a:solidFill>
                <a:cs typeface="Guttman Hatzvi" pitchFamily="2" charset="-79"/>
              </a:rPr>
            </a:br>
            <a:r>
              <a:rPr lang="he-IL" altLang="he-IL" sz="3600" smtClean="0">
                <a:solidFill>
                  <a:schemeClr val="bg1"/>
                </a:solidFill>
                <a:cs typeface="Guttman Hatzvi" pitchFamily="2" charset="-79"/>
              </a:rPr>
              <a:t>משה מונטיפיורי</a:t>
            </a:r>
            <a:endParaRPr lang="en-US" altLang="he-IL" sz="3600" smtClean="0">
              <a:solidFill>
                <a:schemeClr val="bg1"/>
              </a:solidFill>
              <a:cs typeface="Guttman Hatzvi" pitchFamily="2" charset="-79"/>
            </a:endParaRPr>
          </a:p>
        </p:txBody>
      </p:sp>
      <p:pic>
        <p:nvPicPr>
          <p:cNvPr id="55299" name="Picture 7" descr="kevra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205038"/>
            <a:ext cx="5688012"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828">
    <p:cover dir="l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a:xfrm>
            <a:off x="5651500" y="1125538"/>
            <a:ext cx="3035300" cy="4319587"/>
          </a:xfrm>
        </p:spPr>
        <p:txBody>
          <a:bodyPr/>
          <a:lstStyle/>
          <a:p>
            <a:pPr eaLnBrk="1" hangingPunct="1"/>
            <a:r>
              <a:rPr lang="he-IL" altLang="he-IL" sz="4000" smtClean="0">
                <a:solidFill>
                  <a:schemeClr val="bg1"/>
                </a:solidFill>
                <a:cs typeface="Guttman Hatzvi" pitchFamily="2" charset="-79"/>
              </a:rPr>
              <a:t>דלת הכניסה לקבר</a:t>
            </a:r>
            <a:endParaRPr lang="en-US" altLang="he-IL" sz="4000" smtClean="0">
              <a:solidFill>
                <a:schemeClr val="bg1"/>
              </a:solidFill>
              <a:cs typeface="Guttman Hatzvi" pitchFamily="2" charset="-79"/>
            </a:endParaRPr>
          </a:p>
        </p:txBody>
      </p:sp>
      <p:pic>
        <p:nvPicPr>
          <p:cNvPr id="56323" name="Picture 5" descr="File0399"/>
          <p:cNvPicPr>
            <a:picLocks noChangeAspect="1" noChangeArrowheads="1"/>
          </p:cNvPicPr>
          <p:nvPr/>
        </p:nvPicPr>
        <p:blipFill>
          <a:blip r:embed="rId2">
            <a:extLst>
              <a:ext uri="{28A0092B-C50C-407E-A947-70E740481C1C}">
                <a14:useLocalDpi xmlns:a14="http://schemas.microsoft.com/office/drawing/2010/main" val="0"/>
              </a:ext>
            </a:extLst>
          </a:blip>
          <a:srcRect l="20773" t="42548" r="42662" b="13319"/>
          <a:stretch>
            <a:fillRect/>
          </a:stretch>
        </p:blipFill>
        <p:spPr bwMode="auto">
          <a:xfrm>
            <a:off x="1116013" y="0"/>
            <a:ext cx="411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156">
    <p:cover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title"/>
          </p:nvPr>
        </p:nvSpPr>
        <p:spPr/>
        <p:txBody>
          <a:bodyPr/>
          <a:lstStyle/>
          <a:p>
            <a:pPr eaLnBrk="1" hangingPunct="1"/>
            <a:r>
              <a:rPr lang="he-IL" altLang="he-IL" smtClean="0">
                <a:solidFill>
                  <a:schemeClr val="bg1"/>
                </a:solidFill>
                <a:cs typeface="Guttman Hatzvi" pitchFamily="2" charset="-79"/>
              </a:rPr>
              <a:t>המפתח-</a:t>
            </a:r>
            <a:r>
              <a:rPr lang="he-IL" altLang="he-IL" sz="3600" smtClean="0">
                <a:solidFill>
                  <a:schemeClr val="bg1"/>
                </a:solidFill>
                <a:cs typeface="Guttman Hatzvi" pitchFamily="2" charset="-79"/>
              </a:rPr>
              <a:t> בעל סגולה ללידה קלה</a:t>
            </a:r>
            <a:endParaRPr lang="en-US" altLang="he-IL" smtClean="0">
              <a:solidFill>
                <a:schemeClr val="bg1"/>
              </a:solidFill>
              <a:cs typeface="Guttman Hatzvi" pitchFamily="2" charset="-79"/>
            </a:endParaRPr>
          </a:p>
        </p:txBody>
      </p:sp>
      <p:pic>
        <p:nvPicPr>
          <p:cNvPr id="57347" name="Picture 6" descr="File0400"/>
          <p:cNvPicPr>
            <a:picLocks noChangeAspect="1" noChangeArrowheads="1"/>
          </p:cNvPicPr>
          <p:nvPr/>
        </p:nvPicPr>
        <p:blipFill>
          <a:blip r:embed="rId2">
            <a:extLst>
              <a:ext uri="{28A0092B-C50C-407E-A947-70E740481C1C}">
                <a14:useLocalDpi xmlns:a14="http://schemas.microsoft.com/office/drawing/2010/main" val="0"/>
              </a:ext>
            </a:extLst>
          </a:blip>
          <a:srcRect l="32373" t="71732" r="35193" b="10773"/>
          <a:stretch>
            <a:fillRect/>
          </a:stretch>
        </p:blipFill>
        <p:spPr bwMode="auto">
          <a:xfrm>
            <a:off x="1403350" y="1989138"/>
            <a:ext cx="63722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781">
    <p:cover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765175"/>
            <a:ext cx="8229600" cy="5360988"/>
          </a:xfrm>
        </p:spPr>
        <p:txBody>
          <a:bodyPr/>
          <a:lstStyle/>
          <a:p>
            <a:pPr marL="0" indent="0">
              <a:lnSpc>
                <a:spcPct val="150000"/>
              </a:lnSpc>
              <a:buFontTx/>
              <a:buNone/>
              <a:defRPr/>
            </a:pPr>
            <a:r>
              <a:rPr lang="he-IL" sz="4000" dirty="0">
                <a:solidFill>
                  <a:schemeClr val="accent3">
                    <a:lumMod val="95000"/>
                  </a:schemeClr>
                </a:solidFill>
                <a:latin typeface="Guttman-Aram" pitchFamily="2" charset="-79"/>
                <a:cs typeface="Guttman-Aram" pitchFamily="2" charset="-79"/>
              </a:rPr>
              <a:t>אני מבטיח לך שהוא רואה </a:t>
            </a:r>
            <a:r>
              <a:rPr lang="he-IL" sz="4000" dirty="0" err="1">
                <a:solidFill>
                  <a:schemeClr val="accent3">
                    <a:lumMod val="95000"/>
                  </a:schemeClr>
                </a:solidFill>
                <a:latin typeface="Guttman-Aram" pitchFamily="2" charset="-79"/>
                <a:cs typeface="Guttman-Aram" pitchFamily="2" charset="-79"/>
              </a:rPr>
              <a:t>הכל</a:t>
            </a:r>
            <a:r>
              <a:rPr lang="he-IL" sz="4000" dirty="0">
                <a:solidFill>
                  <a:schemeClr val="accent3">
                    <a:lumMod val="95000"/>
                  </a:schemeClr>
                </a:solidFill>
                <a:latin typeface="Guttman-Aram" pitchFamily="2" charset="-79"/>
                <a:cs typeface="Guttman-Aram" pitchFamily="2" charset="-79"/>
              </a:rPr>
              <a:t> </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את הדמעות שלך את הבנים שלו</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ועוד מעט כן עוד מעט הוא כבר יבוא</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ורק רציתי לך לומר מנעי קולך</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אין ספק שיש שכר לפעולתך </a:t>
            </a:r>
            <a:br>
              <a:rPr lang="he-IL" sz="4000" dirty="0">
                <a:solidFill>
                  <a:schemeClr val="accent3">
                    <a:lumMod val="95000"/>
                  </a:schemeClr>
                </a:solidFill>
                <a:latin typeface="Guttman-Aram" pitchFamily="2" charset="-79"/>
                <a:cs typeface="Guttman-Aram" pitchFamily="2" charset="-79"/>
              </a:rPr>
            </a:br>
            <a:r>
              <a:rPr lang="he-IL" sz="4000" dirty="0">
                <a:solidFill>
                  <a:schemeClr val="accent3">
                    <a:lumMod val="95000"/>
                  </a:schemeClr>
                </a:solidFill>
                <a:latin typeface="Guttman-Aram" pitchFamily="2" charset="-79"/>
                <a:cs typeface="Guttman-Aram" pitchFamily="2" charset="-79"/>
              </a:rPr>
              <a:t>בנייך כבר שבים אני מבטיח לך רחל</a:t>
            </a:r>
            <a:br>
              <a:rPr lang="he-IL" sz="4000" dirty="0">
                <a:solidFill>
                  <a:schemeClr val="accent3">
                    <a:lumMod val="95000"/>
                  </a:schemeClr>
                </a:solidFill>
                <a:latin typeface="Guttman-Aram" pitchFamily="2" charset="-79"/>
                <a:cs typeface="Guttman-Aram" pitchFamily="2" charset="-79"/>
              </a:rPr>
            </a:br>
            <a:r>
              <a:rPr lang="he-IL" sz="4000" dirty="0" smtClean="0">
                <a:solidFill>
                  <a:schemeClr val="accent3">
                    <a:lumMod val="95000"/>
                  </a:schemeClr>
                </a:solidFill>
              </a:rPr>
              <a:t/>
            </a:r>
            <a:br>
              <a:rPr lang="he-IL" sz="4000" dirty="0" smtClean="0">
                <a:solidFill>
                  <a:schemeClr val="accent3">
                    <a:lumMod val="95000"/>
                  </a:schemeClr>
                </a:solidFill>
              </a:rPr>
            </a:br>
            <a:endParaRPr lang="he-IL" sz="4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ctrTitle"/>
          </p:nvPr>
        </p:nvSpPr>
        <p:spPr>
          <a:xfrm>
            <a:off x="684213" y="1125538"/>
            <a:ext cx="7772400" cy="1470025"/>
          </a:xfrm>
        </p:spPr>
        <p:txBody>
          <a:bodyPr/>
          <a:lstStyle/>
          <a:p>
            <a:pPr eaLnBrk="1" hangingPunct="1"/>
            <a:r>
              <a:rPr lang="he-IL" altLang="he-IL" smtClean="0">
                <a:solidFill>
                  <a:schemeClr val="bg1"/>
                </a:solidFill>
                <a:cs typeface="Guttman Hatzvi" pitchFamily="2" charset="-79"/>
              </a:rPr>
              <a:t>1967- מלחמת ששת הימים, ושחרור קבר רחל</a:t>
            </a:r>
            <a:endParaRPr lang="en-US" altLang="he-IL" smtClean="0">
              <a:solidFill>
                <a:schemeClr val="bg1"/>
              </a:solidFill>
              <a:cs typeface="Guttman Hatzvi" pitchFamily="2" charset="-79"/>
            </a:endParaRPr>
          </a:p>
        </p:txBody>
      </p:sp>
      <p:sp>
        <p:nvSpPr>
          <p:cNvPr id="58371" name="Rectangle 6"/>
          <p:cNvSpPr>
            <a:spLocks noGrp="1" noChangeArrowheads="1"/>
          </p:cNvSpPr>
          <p:nvPr>
            <p:ph type="subTitle" idx="1"/>
          </p:nvPr>
        </p:nvSpPr>
        <p:spPr>
          <a:xfrm>
            <a:off x="1331913" y="3284538"/>
            <a:ext cx="6400800" cy="1752600"/>
          </a:xfrm>
        </p:spPr>
        <p:txBody>
          <a:bodyPr/>
          <a:lstStyle/>
          <a:p>
            <a:pPr eaLnBrk="1" hangingPunct="1">
              <a:lnSpc>
                <a:spcPct val="80000"/>
              </a:lnSpc>
            </a:pPr>
            <a:r>
              <a:rPr lang="he-IL" altLang="he-IL" sz="2800" smtClean="0">
                <a:solidFill>
                  <a:schemeClr val="bg1"/>
                </a:solidFill>
                <a:cs typeface="Guttman Hatzvi" pitchFamily="2" charset="-79"/>
              </a:rPr>
              <a:t>במלחמת השחרור 1948 נפל קבר רחל לידי האויב. 19 שנה לא יכלו יהודים להגיע ולהתפלל בקבר רחל.</a:t>
            </a:r>
          </a:p>
          <a:p>
            <a:pPr eaLnBrk="1" hangingPunct="1">
              <a:lnSpc>
                <a:spcPct val="80000"/>
              </a:lnSpc>
            </a:pPr>
            <a:r>
              <a:rPr lang="he-IL" altLang="he-IL" sz="2800" smtClean="0">
                <a:solidFill>
                  <a:schemeClr val="bg1"/>
                </a:solidFill>
                <a:cs typeface="Guttman Hatzvi" pitchFamily="2" charset="-79"/>
              </a:rPr>
              <a:t>עם שחרור ירושלים במלחמת ששת הימים שוחרר גם קבר רחל.</a:t>
            </a:r>
            <a:endParaRPr lang="en-US" altLang="he-IL" sz="2800" smtClean="0">
              <a:solidFill>
                <a:schemeClr val="bg1"/>
              </a:solidFill>
              <a:cs typeface="Guttman Hatzvi" pitchFamily="2" charset="-79"/>
            </a:endParaRPr>
          </a:p>
        </p:txBody>
      </p:sp>
    </p:spTree>
  </p:cSld>
  <p:clrMapOvr>
    <a:masterClrMapping/>
  </p:clrMapOvr>
  <p:transition spd="slow" advTm="17375">
    <p:cover dir="l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descr="File0402"/>
          <p:cNvPicPr>
            <a:picLocks noChangeAspect="1" noChangeArrowheads="1"/>
          </p:cNvPicPr>
          <p:nvPr/>
        </p:nvPicPr>
        <p:blipFill>
          <a:blip r:embed="rId2">
            <a:extLst>
              <a:ext uri="{28A0092B-C50C-407E-A947-70E740481C1C}">
                <a14:useLocalDpi xmlns:a14="http://schemas.microsoft.com/office/drawing/2010/main" val="0"/>
              </a:ext>
            </a:extLst>
          </a:blip>
          <a:srcRect l="18747" t="18500" r="44688" b="46588"/>
          <a:stretch>
            <a:fillRect/>
          </a:stretch>
        </p:blipFill>
        <p:spPr bwMode="auto">
          <a:xfrm>
            <a:off x="250825" y="549275"/>
            <a:ext cx="433387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13" descr="File0401"/>
          <p:cNvPicPr>
            <a:picLocks noChangeAspect="1" noChangeArrowheads="1"/>
          </p:cNvPicPr>
          <p:nvPr/>
        </p:nvPicPr>
        <p:blipFill>
          <a:blip r:embed="rId3">
            <a:extLst>
              <a:ext uri="{28A0092B-C50C-407E-A947-70E740481C1C}">
                <a14:useLocalDpi xmlns:a14="http://schemas.microsoft.com/office/drawing/2010/main" val="0"/>
              </a:ext>
            </a:extLst>
          </a:blip>
          <a:srcRect l="16556" t="59935" r="53928" b="11957"/>
          <a:stretch>
            <a:fillRect/>
          </a:stretch>
        </p:blipFill>
        <p:spPr bwMode="auto">
          <a:xfrm>
            <a:off x="4787900" y="549275"/>
            <a:ext cx="40671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9797">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title"/>
          </p:nvPr>
        </p:nvSpPr>
        <p:spPr>
          <a:xfrm>
            <a:off x="457200" y="692150"/>
            <a:ext cx="8229600" cy="1008063"/>
          </a:xfrm>
        </p:spPr>
        <p:txBody>
          <a:bodyPr/>
          <a:lstStyle/>
          <a:p>
            <a:pPr eaLnBrk="1" hangingPunct="1"/>
            <a:r>
              <a:rPr lang="he-IL" altLang="he-IL" sz="4000" smtClean="0">
                <a:solidFill>
                  <a:schemeClr val="bg1"/>
                </a:solidFill>
                <a:cs typeface="Guttman Hatzvi" pitchFamily="2" charset="-79"/>
              </a:rPr>
              <a:t>קבר רחל – עד לפני 10 שנים</a:t>
            </a:r>
            <a:endParaRPr lang="en-US" altLang="he-IL" sz="4000" smtClean="0">
              <a:solidFill>
                <a:schemeClr val="bg1"/>
              </a:solidFill>
              <a:cs typeface="Guttman Hatzvi" pitchFamily="2" charset="-79"/>
            </a:endParaRPr>
          </a:p>
        </p:txBody>
      </p:sp>
      <p:pic>
        <p:nvPicPr>
          <p:cNvPr id="60419" name="Picture 7" descr="rache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2286000"/>
            <a:ext cx="590391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969">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p:nvPr>
        </p:nvSpPr>
        <p:spPr/>
        <p:txBody>
          <a:bodyPr/>
          <a:lstStyle/>
          <a:p>
            <a:pPr eaLnBrk="1" hangingPunct="1"/>
            <a:r>
              <a:rPr lang="he-IL" altLang="he-IL" sz="4000" smtClean="0">
                <a:solidFill>
                  <a:schemeClr val="bg1"/>
                </a:solidFill>
                <a:cs typeface="Guttman Hatzvi" pitchFamily="2" charset="-79"/>
              </a:rPr>
              <a:t>קבר רחל- מבוצר כולו מחשש לפגיעה מצד הפלסטינים</a:t>
            </a:r>
            <a:endParaRPr lang="en-US" altLang="he-IL" sz="4000" smtClean="0">
              <a:solidFill>
                <a:schemeClr val="bg1"/>
              </a:solidFill>
              <a:cs typeface="Guttman Hatzvi" pitchFamily="2" charset="-79"/>
            </a:endParaRPr>
          </a:p>
        </p:txBody>
      </p:sp>
      <p:pic>
        <p:nvPicPr>
          <p:cNvPr id="61443" name="Picture 6" descr="kevrahh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989138"/>
            <a:ext cx="67691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406">
    <p:newsflash/>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ctrTitle"/>
          </p:nvPr>
        </p:nvSpPr>
        <p:spPr/>
        <p:txBody>
          <a:bodyPr/>
          <a:lstStyle/>
          <a:p>
            <a:pPr eaLnBrk="1" hangingPunct="1"/>
            <a:r>
              <a:rPr lang="he-IL" altLang="he-IL" sz="4000" smtClean="0">
                <a:solidFill>
                  <a:schemeClr val="bg1"/>
                </a:solidFill>
                <a:cs typeface="Guttman Hatzvi" pitchFamily="2" charset="-79"/>
              </a:rPr>
              <a:t/>
            </a:r>
            <a:br>
              <a:rPr lang="he-IL" altLang="he-IL" sz="4000" smtClean="0">
                <a:solidFill>
                  <a:schemeClr val="bg1"/>
                </a:solidFill>
                <a:cs typeface="Guttman Hatzvi" pitchFamily="2" charset="-79"/>
              </a:rPr>
            </a:br>
            <a:r>
              <a:rPr lang="he-IL" altLang="he-IL" sz="4000" smtClean="0">
                <a:solidFill>
                  <a:schemeClr val="bg1"/>
                </a:solidFill>
                <a:cs typeface="Guttman Hatzvi" pitchFamily="2" charset="-79"/>
              </a:rPr>
              <a:t/>
            </a:r>
            <a:br>
              <a:rPr lang="he-IL" altLang="he-IL" sz="4000" smtClean="0">
                <a:solidFill>
                  <a:schemeClr val="bg1"/>
                </a:solidFill>
                <a:cs typeface="Guttman Hatzvi" pitchFamily="2" charset="-79"/>
              </a:rPr>
            </a:br>
            <a:r>
              <a:rPr lang="he-IL" altLang="he-IL" sz="3600" smtClean="0">
                <a:solidFill>
                  <a:schemeClr val="bg1"/>
                </a:solidFill>
                <a:cs typeface="Guttman Hatzvi" pitchFamily="2" charset="-79"/>
              </a:rPr>
              <a:t>בקבר רחל נמצאות שתי פרוכות מיוחדות מאוד.</a:t>
            </a:r>
            <a:br>
              <a:rPr lang="he-IL" altLang="he-IL" sz="3600" smtClean="0">
                <a:solidFill>
                  <a:schemeClr val="bg1"/>
                </a:solidFill>
                <a:cs typeface="Guttman Hatzvi" pitchFamily="2" charset="-79"/>
              </a:rPr>
            </a:br>
            <a:r>
              <a:rPr lang="he-IL" altLang="he-IL" sz="3200" b="1" smtClean="0">
                <a:solidFill>
                  <a:schemeClr val="bg1"/>
                </a:solidFill>
                <a:cs typeface="Guttman Hatzvi" pitchFamily="2" charset="-79"/>
              </a:rPr>
              <a:t>הראשונה</a:t>
            </a:r>
            <a:r>
              <a:rPr lang="he-IL" altLang="he-IL" sz="3200" smtClean="0">
                <a:solidFill>
                  <a:schemeClr val="bg1"/>
                </a:solidFill>
                <a:cs typeface="Guttman Hatzvi" pitchFamily="2" charset="-79"/>
              </a:rPr>
              <a:t> – פרוכת שנלקחה מקבר יוסף שבשכם לאחר שהוחרב ונהרס.</a:t>
            </a:r>
            <a:br>
              <a:rPr lang="he-IL" altLang="he-IL" sz="3200" smtClean="0">
                <a:solidFill>
                  <a:schemeClr val="bg1"/>
                </a:solidFill>
                <a:cs typeface="Guttman Hatzvi" pitchFamily="2" charset="-79"/>
              </a:rPr>
            </a:br>
            <a:r>
              <a:rPr lang="he-IL" altLang="he-IL" sz="3200" smtClean="0">
                <a:solidFill>
                  <a:schemeClr val="bg1"/>
                </a:solidFill>
                <a:cs typeface="Guttman Hatzvi" pitchFamily="2" charset="-79"/>
              </a:rPr>
              <a:t> יוסף הוא בנה של רחל אימנו, לאחר שנהרס וחולל הקבר בשנת 2001 העבירו את הפרוכת לקבר אימו- רחל.</a:t>
            </a:r>
            <a:br>
              <a:rPr lang="he-IL" altLang="he-IL" sz="3200" smtClean="0">
                <a:solidFill>
                  <a:schemeClr val="bg1"/>
                </a:solidFill>
                <a:cs typeface="Guttman Hatzvi" pitchFamily="2" charset="-79"/>
              </a:rPr>
            </a:br>
            <a:r>
              <a:rPr lang="he-IL" altLang="he-IL" sz="3200" b="1" smtClean="0">
                <a:solidFill>
                  <a:schemeClr val="bg1"/>
                </a:solidFill>
                <a:cs typeface="Guttman Hatzvi" pitchFamily="2" charset="-79"/>
              </a:rPr>
              <a:t>והשניה</a:t>
            </a:r>
            <a:r>
              <a:rPr lang="he-IL" altLang="he-IL" sz="3200" smtClean="0">
                <a:solidFill>
                  <a:schemeClr val="bg1"/>
                </a:solidFill>
                <a:cs typeface="Guttman Hatzvi" pitchFamily="2" charset="-79"/>
              </a:rPr>
              <a:t>- פרוכת שנתפרה משמלתה של כלה, שנרצחה בפיגוע אכזרי, ערב לפני חתונתה.</a:t>
            </a:r>
            <a:endParaRPr lang="en-US" altLang="he-IL" sz="3200" smtClean="0">
              <a:solidFill>
                <a:schemeClr val="bg1"/>
              </a:solidFill>
              <a:cs typeface="Guttman Hatzvi" pitchFamily="2" charset="-79"/>
            </a:endParaRPr>
          </a:p>
        </p:txBody>
      </p:sp>
    </p:spTree>
  </p:cSld>
  <p:clrMapOvr>
    <a:masterClrMapping/>
  </p:clrMapOvr>
  <p:transition spd="slow" advTm="19766">
    <p:push/>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pPr eaLnBrk="1" hangingPunct="1"/>
            <a:r>
              <a:rPr lang="he-IL" altLang="he-IL" smtClean="0">
                <a:solidFill>
                  <a:schemeClr val="bg1"/>
                </a:solidFill>
                <a:cs typeface="Guttman Hatzvi" pitchFamily="2" charset="-79"/>
              </a:rPr>
              <a:t>הפרוכת מקבר יוסף </a:t>
            </a:r>
            <a:endParaRPr lang="en-US" altLang="he-IL" smtClean="0">
              <a:solidFill>
                <a:schemeClr val="bg1"/>
              </a:solidFill>
              <a:cs typeface="Guttman Hatzvi" pitchFamily="2" charset="-79"/>
            </a:endParaRPr>
          </a:p>
        </p:txBody>
      </p:sp>
      <p:pic>
        <p:nvPicPr>
          <p:cNvPr id="63491" name="Picture 6" descr="josephinshech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773238"/>
            <a:ext cx="64087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469">
    <p:randomBa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title"/>
          </p:nvPr>
        </p:nvSpPr>
        <p:spPr/>
        <p:txBody>
          <a:bodyPr/>
          <a:lstStyle/>
          <a:p>
            <a:pPr eaLnBrk="1" hangingPunct="1"/>
            <a:r>
              <a:rPr lang="he-IL" altLang="he-IL" smtClean="0">
                <a:solidFill>
                  <a:schemeClr val="bg1"/>
                </a:solidFill>
                <a:cs typeface="Guttman Hatzvi" pitchFamily="2" charset="-79"/>
              </a:rPr>
              <a:t>קבר יוסף בשכם</a:t>
            </a:r>
            <a:endParaRPr lang="en-US" altLang="he-IL" smtClean="0">
              <a:solidFill>
                <a:schemeClr val="bg1"/>
              </a:solidFill>
              <a:cs typeface="Guttman Hatzvi" pitchFamily="2" charset="-79"/>
            </a:endParaRPr>
          </a:p>
        </p:txBody>
      </p:sp>
      <p:pic>
        <p:nvPicPr>
          <p:cNvPr id="64515" name="Picture 7" descr="tn_y19">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773238"/>
            <a:ext cx="611981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282">
    <p:plus/>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he-IL" altLang="he-IL" smtClean="0">
                <a:solidFill>
                  <a:schemeClr val="bg1"/>
                </a:solidFill>
                <a:cs typeface="Guttman Hatzvi" pitchFamily="2" charset="-79"/>
              </a:rPr>
              <a:t>קבר יוסף הרוס</a:t>
            </a:r>
            <a:endParaRPr lang="en-US" altLang="he-IL" smtClean="0">
              <a:solidFill>
                <a:schemeClr val="bg1"/>
              </a:solidFill>
              <a:cs typeface="Guttman Hatzvi" pitchFamily="2" charset="-79"/>
            </a:endParaRPr>
          </a:p>
        </p:txBody>
      </p:sp>
      <p:pic>
        <p:nvPicPr>
          <p:cNvPr id="65539" name="Picture 3" descr="IMG_03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7338"/>
            <a:ext cx="87487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516">
    <p:circl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idx="1"/>
          </p:nvPr>
        </p:nvSpPr>
        <p:spPr>
          <a:xfrm>
            <a:off x="6084888" y="1600200"/>
            <a:ext cx="2601912" cy="3916363"/>
          </a:xfrm>
        </p:spPr>
        <p:txBody>
          <a:bodyPr/>
          <a:lstStyle/>
          <a:p>
            <a:pPr algn="ctr" eaLnBrk="1" hangingPunct="1">
              <a:buFontTx/>
              <a:buNone/>
            </a:pPr>
            <a:r>
              <a:rPr lang="he-IL" altLang="he-IL" sz="4000" smtClean="0">
                <a:solidFill>
                  <a:schemeClr val="bg1"/>
                </a:solidFill>
                <a:cs typeface="Guttman Hatzvi" pitchFamily="2" charset="-79"/>
              </a:rPr>
              <a:t>הפרוכת משמלת הכלה שנרצחהביום חתונתה.</a:t>
            </a:r>
            <a:endParaRPr lang="en-US" altLang="he-IL" sz="4000" smtClean="0">
              <a:solidFill>
                <a:schemeClr val="bg1"/>
              </a:solidFill>
              <a:cs typeface="Guttman Hatzvi" pitchFamily="2" charset="-79"/>
            </a:endParaRPr>
          </a:p>
        </p:txBody>
      </p:sp>
      <p:pic>
        <p:nvPicPr>
          <p:cNvPr id="66563" name="Picture 4" descr="File0404"/>
          <p:cNvPicPr>
            <a:picLocks noChangeAspect="1" noChangeArrowheads="1"/>
          </p:cNvPicPr>
          <p:nvPr/>
        </p:nvPicPr>
        <p:blipFill>
          <a:blip r:embed="rId2" cstate="print">
            <a:extLst>
              <a:ext uri="{28A0092B-C50C-407E-A947-70E740481C1C}">
                <a14:useLocalDpi xmlns:a14="http://schemas.microsoft.com/office/drawing/2010/main" val="0"/>
              </a:ext>
            </a:extLst>
          </a:blip>
          <a:srcRect l="17342" t="28973" r="32018" b="18596"/>
          <a:stretch>
            <a:fillRect/>
          </a:stretch>
        </p:blipFill>
        <p:spPr bwMode="auto">
          <a:xfrm>
            <a:off x="684213" y="333375"/>
            <a:ext cx="479742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188">
    <p:spli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p:nvPr>
        </p:nvSpPr>
        <p:spPr>
          <a:xfrm>
            <a:off x="323850" y="765175"/>
            <a:ext cx="8229600" cy="1143000"/>
          </a:xfrm>
        </p:spPr>
        <p:txBody>
          <a:bodyPr/>
          <a:lstStyle/>
          <a:p>
            <a:pPr eaLnBrk="1" hangingPunct="1"/>
            <a:r>
              <a:rPr lang="he-IL" altLang="he-IL" sz="4000" b="1" smtClean="0">
                <a:solidFill>
                  <a:schemeClr val="bg1"/>
                </a:solidFill>
                <a:cs typeface="Guttman Hatzvi" pitchFamily="2" charset="-79"/>
              </a:rPr>
              <a:t>פסל רחל-</a:t>
            </a:r>
            <a:r>
              <a:rPr lang="he-IL" altLang="he-IL" sz="4000" smtClean="0">
                <a:solidFill>
                  <a:schemeClr val="bg1"/>
                </a:solidFill>
                <a:cs typeface="Guttman Hatzvi" pitchFamily="2" charset="-79"/>
              </a:rPr>
              <a:t> נמצא בקיבוץ רמת רחל, הצופה לעבר בית לחם, שם קבורה רחל אימנו.</a:t>
            </a:r>
            <a:endParaRPr lang="en-US" altLang="he-IL" sz="4000" smtClean="0">
              <a:solidFill>
                <a:schemeClr val="bg1"/>
              </a:solidFill>
              <a:cs typeface="Guttman Hatzvi" pitchFamily="2" charset="-79"/>
            </a:endParaRPr>
          </a:p>
        </p:txBody>
      </p:sp>
      <p:pic>
        <p:nvPicPr>
          <p:cNvPr id="67587" name="Picture 6" descr="250px-Ramatrachel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781300"/>
            <a:ext cx="374332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157">
    <p:split orient="vert" dir="in"/>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6600"/>
            </a:gs>
            <a:gs pos="11000">
              <a:srgbClr val="006600"/>
            </a:gs>
            <a:gs pos="30000">
              <a:srgbClr val="03D4A8"/>
            </a:gs>
            <a:gs pos="44000">
              <a:srgbClr val="21D6E0"/>
            </a:gs>
            <a:gs pos="63000">
              <a:srgbClr val="0087E6"/>
            </a:gs>
            <a:gs pos="81000">
              <a:srgbClr val="005CBF"/>
            </a:gs>
            <a:gs pos="100000">
              <a:srgbClr val="161645"/>
            </a:gs>
          </a:gsLst>
          <a:lin ang="16200000" scaled="1"/>
        </a:gradFill>
        <a:effectLst/>
      </p:bgPr>
    </p:bg>
    <p:spTree>
      <p:nvGrpSpPr>
        <p:cNvPr id="1" name=""/>
        <p:cNvGrpSpPr/>
        <p:nvPr/>
      </p:nvGrpSpPr>
      <p:grpSpPr>
        <a:xfrm>
          <a:off x="0" y="0"/>
          <a:ext cx="0" cy="0"/>
          <a:chOff x="0" y="0"/>
          <a:chExt cx="0" cy="0"/>
        </a:xfrm>
      </p:grpSpPr>
      <p:sp>
        <p:nvSpPr>
          <p:cNvPr id="14343" name="Rectangle 7"/>
          <p:cNvSpPr>
            <a:spLocks noChangeArrowheads="1"/>
          </p:cNvSpPr>
          <p:nvPr/>
        </p:nvSpPr>
        <p:spPr bwMode="auto">
          <a:xfrm>
            <a:off x="5364163" y="1214438"/>
            <a:ext cx="3779837"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2800" b="1">
                <a:solidFill>
                  <a:schemeClr val="bg1"/>
                </a:solidFill>
                <a:cs typeface="David" pitchFamily="34" charset="-79"/>
              </a:rPr>
              <a:t>דרך בית לחם בואכה </a:t>
            </a:r>
          </a:p>
          <a:p>
            <a:pPr algn="ctr" eaLnBrk="1" hangingPunct="1"/>
            <a:r>
              <a:rPr lang="he-IL" altLang="he-IL" sz="2800" b="1">
                <a:solidFill>
                  <a:schemeClr val="bg1"/>
                </a:solidFill>
                <a:cs typeface="David" pitchFamily="34" charset="-79"/>
              </a:rPr>
              <a:t>עיר שלם</a:t>
            </a:r>
            <a:endParaRPr lang="en-US" altLang="he-IL" sz="2800" b="1">
              <a:solidFill>
                <a:schemeClr val="bg1"/>
              </a:solidFill>
              <a:cs typeface="David" pitchFamily="34" charset="-79"/>
            </a:endParaRPr>
          </a:p>
          <a:p>
            <a:pPr algn="ctr" eaLnBrk="1" hangingPunct="1"/>
            <a:r>
              <a:rPr lang="he-IL" altLang="he-IL" sz="2800" b="1">
                <a:solidFill>
                  <a:schemeClr val="bg1"/>
                </a:solidFill>
                <a:cs typeface="David" pitchFamily="34" charset="-79"/>
              </a:rPr>
              <a:t>צופיה לה אמנו</a:t>
            </a:r>
          </a:p>
          <a:p>
            <a:pPr algn="ctr" eaLnBrk="1" hangingPunct="1"/>
            <a:r>
              <a:rPr lang="he-IL" altLang="he-IL" sz="2800" b="1">
                <a:solidFill>
                  <a:schemeClr val="bg1"/>
                </a:solidFill>
                <a:cs typeface="David" pitchFamily="34" charset="-79"/>
              </a:rPr>
              <a:t> אמנו רחל </a:t>
            </a:r>
            <a:endParaRPr lang="en-US" altLang="he-IL" sz="2800" b="1">
              <a:solidFill>
                <a:schemeClr val="bg1"/>
              </a:solidFill>
              <a:cs typeface="David" pitchFamily="34" charset="-79"/>
            </a:endParaRPr>
          </a:p>
          <a:p>
            <a:pPr algn="ctr" eaLnBrk="1" hangingPunct="1"/>
            <a:r>
              <a:rPr lang="he-IL" altLang="he-IL" sz="2800" b="1">
                <a:solidFill>
                  <a:schemeClr val="bg1"/>
                </a:solidFill>
                <a:cs typeface="David" pitchFamily="34" charset="-79"/>
              </a:rPr>
              <a:t>דמעתה עוד ניגרת</a:t>
            </a:r>
          </a:p>
          <a:p>
            <a:pPr algn="ctr" eaLnBrk="1" hangingPunct="1"/>
            <a:r>
              <a:rPr lang="he-IL" altLang="he-IL" sz="2800" b="1">
                <a:solidFill>
                  <a:schemeClr val="bg1"/>
                </a:solidFill>
                <a:cs typeface="David" pitchFamily="34" charset="-79"/>
              </a:rPr>
              <a:t> מאנה הנחם</a:t>
            </a:r>
            <a:endParaRPr lang="en-US" altLang="he-IL" sz="2800" b="1">
              <a:solidFill>
                <a:schemeClr val="bg1"/>
              </a:solidFill>
              <a:cs typeface="David" pitchFamily="34" charset="-79"/>
            </a:endParaRPr>
          </a:p>
          <a:p>
            <a:pPr algn="ctr" eaLnBrk="1" hangingPunct="1"/>
            <a:r>
              <a:rPr lang="he-IL" altLang="he-IL" sz="2800" b="1">
                <a:solidFill>
                  <a:schemeClr val="bg1"/>
                </a:solidFill>
                <a:cs typeface="David" pitchFamily="34" charset="-79"/>
              </a:rPr>
              <a:t>לבנים בני בנים  </a:t>
            </a:r>
          </a:p>
          <a:p>
            <a:pPr algn="ctr" eaLnBrk="1" hangingPunct="1"/>
            <a:r>
              <a:rPr lang="he-IL" altLang="he-IL" sz="2800" b="1">
                <a:solidFill>
                  <a:schemeClr val="bg1"/>
                </a:solidFill>
                <a:cs typeface="David" pitchFamily="34" charset="-79"/>
              </a:rPr>
              <a:t>תייחל, תייחל </a:t>
            </a:r>
            <a:endParaRPr lang="en-US" altLang="he-IL" sz="2800" b="1">
              <a:solidFill>
                <a:schemeClr val="bg1"/>
              </a:solidFill>
              <a:cs typeface="David" pitchFamily="34" charset="-79"/>
            </a:endParaRPr>
          </a:p>
          <a:p>
            <a:pPr algn="ctr" eaLnBrk="1" hangingPunct="1"/>
            <a:r>
              <a:rPr lang="he-IL" altLang="he-IL" sz="2800" b="1">
                <a:solidFill>
                  <a:schemeClr val="bg1"/>
                </a:solidFill>
                <a:cs typeface="David" pitchFamily="34" charset="-79"/>
              </a:rPr>
              <a:t>עורגת אמי לנופלים</a:t>
            </a:r>
          </a:p>
          <a:p>
            <a:pPr algn="ctr" eaLnBrk="1" hangingPunct="1"/>
            <a:r>
              <a:rPr lang="he-IL" altLang="he-IL" sz="2800" b="1">
                <a:solidFill>
                  <a:schemeClr val="bg1"/>
                </a:solidFill>
                <a:cs typeface="David" pitchFamily="34" charset="-79"/>
              </a:rPr>
              <a:t> כי אינם</a:t>
            </a:r>
            <a:endParaRPr lang="en-US" altLang="he-IL" sz="2800" b="1">
              <a:solidFill>
                <a:schemeClr val="bg1"/>
              </a:solidFill>
              <a:cs typeface="David" pitchFamily="34" charset="-79"/>
            </a:endParaRPr>
          </a:p>
          <a:p>
            <a:pPr algn="ctr" eaLnBrk="1" hangingPunct="1"/>
            <a:r>
              <a:rPr lang="he-IL" altLang="he-IL" sz="2800" b="1">
                <a:solidFill>
                  <a:schemeClr val="bg1"/>
                </a:solidFill>
                <a:cs typeface="David" pitchFamily="34" charset="-79"/>
              </a:rPr>
              <a:t>מייחלת אמי עותרת תפילה</a:t>
            </a:r>
            <a:endParaRPr lang="en-US" altLang="he-IL" sz="2800" b="1">
              <a:solidFill>
                <a:schemeClr val="bg1"/>
              </a:solidFill>
              <a:cs typeface="David" pitchFamily="34" charset="-79"/>
            </a:endParaRPr>
          </a:p>
          <a:p>
            <a:pPr algn="ctr" eaLnBrk="1" hangingPunct="1"/>
            <a:r>
              <a:rPr lang="he-IL" altLang="he-IL" sz="2800" b="1">
                <a:solidFill>
                  <a:schemeClr val="bg1"/>
                </a:solidFill>
                <a:cs typeface="David" pitchFamily="34" charset="-79"/>
              </a:rPr>
              <a:t>חולמת אמי ולא תנוחם</a:t>
            </a:r>
            <a:endParaRPr lang="en-US" altLang="he-IL" sz="2800" b="1">
              <a:solidFill>
                <a:schemeClr val="bg1"/>
              </a:solidFill>
              <a:cs typeface="David" pitchFamily="34" charset="-79"/>
            </a:endParaRPr>
          </a:p>
          <a:p>
            <a:pPr algn="ctr" eaLnBrk="1" hangingPunct="1"/>
            <a:r>
              <a:rPr lang="he-IL" altLang="he-IL" sz="2800" b="1">
                <a:solidFill>
                  <a:schemeClr val="bg1"/>
                </a:solidFill>
                <a:cs typeface="David" pitchFamily="34" charset="-79"/>
              </a:rPr>
              <a:t>שוזרת אמי מילה אל מילה </a:t>
            </a:r>
          </a:p>
        </p:txBody>
      </p:sp>
      <p:pic>
        <p:nvPicPr>
          <p:cNvPr id="14345" name="01 דרך בית לחם.wma">
            <a:hlinkClick r:id="" action="ppaction://media"/>
          </p:cNvPr>
          <p:cNvPicPr>
            <a:picLocks noRot="1" noChangeAspect="1" noChangeArrowheads="1"/>
          </p:cNvPicPr>
          <p:nvPr>
            <a:audioFile r:link="rId1"/>
          </p:nvPr>
        </p:nvPicPr>
        <p:blipFill>
          <a:blip r:embed="rId6"/>
          <a:srcRect/>
          <a:stretch>
            <a:fillRect/>
          </a:stretch>
        </p:blipFill>
        <p:spPr bwMode="auto">
          <a:xfrm>
            <a:off x="-455612" y="4954588"/>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 Box 10"/>
          <p:cNvSpPr txBox="1">
            <a:spLocks noChangeArrowheads="1"/>
          </p:cNvSpPr>
          <p:nvPr/>
        </p:nvSpPr>
        <p:spPr bwMode="auto">
          <a:xfrm>
            <a:off x="5429250" y="0"/>
            <a:ext cx="34194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spcBef>
                <a:spcPct val="50000"/>
              </a:spcBef>
            </a:pPr>
            <a:r>
              <a:rPr lang="he-IL" altLang="he-IL">
                <a:solidFill>
                  <a:schemeClr val="bg1"/>
                </a:solidFill>
                <a:cs typeface="David" pitchFamily="34" charset="-79"/>
              </a:rPr>
              <a:t>דרך בית לחם</a:t>
            </a:r>
            <a:r>
              <a:rPr lang="he-IL" altLang="he-IL">
                <a:solidFill>
                  <a:schemeClr val="bg1"/>
                </a:solidFill>
              </a:rPr>
              <a:t>   </a:t>
            </a:r>
            <a:r>
              <a:rPr lang="he-IL" altLang="he-IL" sz="3600">
                <a:solidFill>
                  <a:schemeClr val="bg1"/>
                </a:solidFill>
                <a:cs typeface="David" pitchFamily="34" charset="-79"/>
              </a:rPr>
              <a:t>משפחת ואך</a:t>
            </a:r>
            <a:endParaRPr lang="en-US" altLang="he-IL" sz="3600">
              <a:solidFill>
                <a:schemeClr val="bg1"/>
              </a:solidFill>
              <a:cs typeface="David" pitchFamily="34" charset="-79"/>
            </a:endParaRPr>
          </a:p>
        </p:txBody>
      </p:sp>
      <p:pic>
        <p:nvPicPr>
          <p:cNvPr id="14348" name="Picture 12" descr="rachels_tomb"/>
          <p:cNvPicPr>
            <a:picLocks noChangeAspect="1" noChangeArrowheads="1"/>
          </p:cNvPicPr>
          <p:nvPr/>
        </p:nvPicPr>
        <p:blipFill>
          <a:blip r:embed="rId7"/>
          <a:srcRect/>
          <a:stretch>
            <a:fillRect/>
          </a:stretch>
        </p:blipFill>
        <p:spPr bwMode="auto">
          <a:xfrm>
            <a:off x="0" y="0"/>
            <a:ext cx="5449888" cy="6858000"/>
          </a:xfrm>
          <a:prstGeom prst="ellipse">
            <a:avLst/>
          </a:prstGeom>
          <a:ln>
            <a:noFill/>
          </a:ln>
          <a:effectLst>
            <a:softEdge rad="112500"/>
          </a:effectLst>
        </p:spPr>
      </p:pic>
      <p:pic>
        <p:nvPicPr>
          <p:cNvPr id="2" name="02 שיר אמנו רחל 09.wm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05 דרך בית לחם 01.wma">
            <a:hlinkClick r:id="" action="ppaction://media"/>
          </p:cNvPr>
          <p:cNvPicPr>
            <a:picLocks noRot="1" noChangeAspect="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5000">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1" fill="hold"/>
                                        <p:tgtEl>
                                          <p:spTgt spid="14345"/>
                                        </p:tgtEl>
                                      </p:cBhvr>
                                    </p:cmd>
                                  </p:childTnLst>
                                </p:cTn>
                              </p:par>
                            </p:childTnLst>
                          </p:cTn>
                        </p:par>
                        <p:par>
                          <p:cTn id="9" fill="hold" nodeType="afterGroup">
                            <p:stCondLst>
                              <p:cond delay="0"/>
                            </p:stCondLst>
                            <p:childTnLst>
                              <p:par>
                                <p:cTn id="10" presetID="10" presetClass="entr" presetSubtype="0" fill="hold" nodeType="afterEffect">
                                  <p:stCondLst>
                                    <p:cond delay="0"/>
                                  </p:stCondLst>
                                  <p:childTnLst>
                                    <p:set>
                                      <p:cBhvr>
                                        <p:cTn id="11" dur="1" fill="hold">
                                          <p:stCondLst>
                                            <p:cond delay="0"/>
                                          </p:stCondLst>
                                        </p:cTn>
                                        <p:tgtEl>
                                          <p:spTgt spid="14346">
                                            <p:txEl>
                                              <p:pRg st="0" end="0"/>
                                            </p:txEl>
                                          </p:spTgt>
                                        </p:tgtEl>
                                        <p:attrNameLst>
                                          <p:attrName>style.visibility</p:attrName>
                                        </p:attrNameLst>
                                      </p:cBhvr>
                                      <p:to>
                                        <p:strVal val="visible"/>
                                      </p:to>
                                    </p:set>
                                    <p:animEffect transition="in" filter="fade">
                                      <p:cBhvr>
                                        <p:cTn id="12" dur="2000"/>
                                        <p:tgtEl>
                                          <p:spTgt spid="14346">
                                            <p:txEl>
                                              <p:pRg st="0" end="0"/>
                                            </p:txEl>
                                          </p:spTgt>
                                        </p:tgtEl>
                                      </p:cBhvr>
                                    </p:animEffect>
                                  </p:childTnLst>
                                </p:cTn>
                              </p:par>
                              <p:par>
                                <p:cTn id="13" presetID="10" presetClass="exit" presetSubtype="0" fill="hold" grpId="0" nodeType="withEffect">
                                  <p:stCondLst>
                                    <p:cond delay="3500"/>
                                  </p:stCondLst>
                                  <p:childTnLst>
                                    <p:animEffect transition="out" filter="fade">
                                      <p:cBhvr>
                                        <p:cTn id="14" dur="2000"/>
                                        <p:tgtEl>
                                          <p:spTgt spid="14346">
                                            <p:txEl>
                                              <p:pRg st="0" end="0"/>
                                            </p:txEl>
                                          </p:spTgt>
                                        </p:tgtEl>
                                      </p:cBhvr>
                                    </p:animEffect>
                                    <p:set>
                                      <p:cBhvr>
                                        <p:cTn id="15" dur="1" fill="hold">
                                          <p:stCondLst>
                                            <p:cond delay="1999"/>
                                          </p:stCondLst>
                                        </p:cTn>
                                        <p:tgtEl>
                                          <p:spTgt spid="14346">
                                            <p:txEl>
                                              <p:pRg st="0" end="0"/>
                                            </p:txEl>
                                          </p:spTgt>
                                        </p:tgtEl>
                                        <p:attrNameLst>
                                          <p:attrName>style.visibility</p:attrName>
                                        </p:attrNameLst>
                                      </p:cBhvr>
                                      <p:to>
                                        <p:strVal val="hidden"/>
                                      </p:to>
                                    </p:set>
                                  </p:childTnLst>
                                </p:cTn>
                              </p:par>
                            </p:childTnLst>
                          </p:cTn>
                        </p:par>
                        <p:par>
                          <p:cTn id="16" fill="hold" nodeType="afterGroup">
                            <p:stCondLst>
                              <p:cond delay="5500"/>
                            </p:stCondLst>
                            <p:childTnLst>
                              <p:par>
                                <p:cTn id="17" presetID="40" presetClass="entr" presetSubtype="0" fill="hold" grpId="0" nodeType="afterEffect">
                                  <p:stCondLst>
                                    <p:cond delay="4000"/>
                                  </p:stCondLst>
                                  <p:iterate type="lt">
                                    <p:tmPct val="10000"/>
                                  </p:iterate>
                                  <p:childTnLst>
                                    <p:set>
                                      <p:cBhvr>
                                        <p:cTn id="18" dur="1" fill="hold">
                                          <p:stCondLst>
                                            <p:cond delay="0"/>
                                          </p:stCondLst>
                                        </p:cTn>
                                        <p:tgtEl>
                                          <p:spTgt spid="14343"/>
                                        </p:tgtEl>
                                        <p:attrNameLst>
                                          <p:attrName>style.visibility</p:attrName>
                                        </p:attrNameLst>
                                      </p:cBhvr>
                                      <p:to>
                                        <p:strVal val="visible"/>
                                      </p:to>
                                    </p:set>
                                    <p:animEffect transition="in" filter="fade">
                                      <p:cBhvr>
                                        <p:cTn id="19" dur="3000"/>
                                        <p:tgtEl>
                                          <p:spTgt spid="14343"/>
                                        </p:tgtEl>
                                      </p:cBhvr>
                                    </p:animEffect>
                                    <p:anim calcmode="lin" valueType="num">
                                      <p:cBhvr>
                                        <p:cTn id="20" dur="3000" fill="hold"/>
                                        <p:tgtEl>
                                          <p:spTgt spid="14343"/>
                                        </p:tgtEl>
                                        <p:attrNameLst>
                                          <p:attrName>ppt_x</p:attrName>
                                        </p:attrNameLst>
                                      </p:cBhvr>
                                      <p:tavLst>
                                        <p:tav tm="0">
                                          <p:val>
                                            <p:strVal val="#ppt_x-.1"/>
                                          </p:val>
                                        </p:tav>
                                        <p:tav tm="100000">
                                          <p:val>
                                            <p:strVal val="#ppt_x"/>
                                          </p:val>
                                        </p:tav>
                                      </p:tavLst>
                                    </p:anim>
                                    <p:anim calcmode="lin" valueType="num">
                                      <p:cBhvr>
                                        <p:cTn id="21" dur="30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7">
                <p:cTn id="22" fill="hold" display="0">
                  <p:stCondLst>
                    <p:cond delay="indefinite"/>
                  </p:stCondLst>
                  <p:endCondLst>
                    <p:cond evt="onPrev" delay="0">
                      <p:tgtEl>
                        <p:sldTgt/>
                      </p:tgtEl>
                    </p:cond>
                    <p:cond evt="onStopAudio" delay="0">
                      <p:tgtEl>
                        <p:sldTgt/>
                      </p:tgtEl>
                    </p:cond>
                  </p:endCondLst>
                </p:cTn>
                <p:tgtEl>
                  <p:spTgt spid="14345"/>
                </p:tgtEl>
              </p:cMediaNode>
            </p:audio>
            <p:audio>
              <p:cMediaNode vol="80000">
                <p:cTn id="23" fill="hold" display="0">
                  <p:stCondLst>
                    <p:cond delay="indefinite"/>
                  </p:stCondLst>
                  <p:endCondLst>
                    <p:cond evt="onStopAudio" delay="0">
                      <p:tgtEl>
                        <p:sldTgt/>
                      </p:tgtEl>
                    </p:cond>
                  </p:endCondLst>
                </p:cTn>
                <p:tgtEl>
                  <p:spTgt spid="2"/>
                </p:tgtEl>
              </p:cMediaNode>
            </p:audio>
            <p:audio>
              <p:cMediaNode vol="80000" numSld="7">
                <p:cTn id="24" fill="hold" display="0">
                  <p:stCondLst>
                    <p:cond delay="indefinite"/>
                  </p:stCondLst>
                  <p:endCondLst>
                    <p:cond evt="onStopAudio" delay="0">
                      <p:tgtEl>
                        <p:sldTgt/>
                      </p:tgtEl>
                    </p:cond>
                  </p:endCondLst>
                </p:cTn>
                <p:tgtEl>
                  <p:spTgt spid="4"/>
                </p:tgtEl>
              </p:cMediaNode>
            </p:audio>
          </p:childTnLst>
        </p:cTn>
      </p:par>
    </p:tnLst>
    <p:bldLst>
      <p:bldP spid="14343" grpId="0"/>
      <p:bldP spid="14346" grpId="0"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title"/>
          </p:nvPr>
        </p:nvSpPr>
        <p:spPr/>
        <p:txBody>
          <a:bodyPr/>
          <a:lstStyle/>
          <a:p>
            <a:pPr eaLnBrk="1" hangingPunct="1"/>
            <a:r>
              <a:rPr lang="he-IL" altLang="he-IL" sz="4000" smtClean="0">
                <a:solidFill>
                  <a:schemeClr val="bg1"/>
                </a:solidFill>
                <a:cs typeface="Guttman Hatzvi" pitchFamily="2" charset="-79"/>
              </a:rPr>
              <a:t>קבר אישה- על מצבתה העתק של קבר רחל. </a:t>
            </a:r>
            <a:endParaRPr lang="en-US" altLang="he-IL" sz="4000" smtClean="0">
              <a:solidFill>
                <a:schemeClr val="bg1"/>
              </a:solidFill>
              <a:cs typeface="Guttman Hatzvi" pitchFamily="2" charset="-79"/>
            </a:endParaRPr>
          </a:p>
        </p:txBody>
      </p:sp>
      <p:pic>
        <p:nvPicPr>
          <p:cNvPr id="68611" name="Picture 5" descr="Trumpeldor_Cemetery_RachelTom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73238"/>
            <a:ext cx="76200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9000">
    <p:wheel spokes="2"/>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7" descr="rachels_t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692150"/>
            <a:ext cx="5792787"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200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s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708025"/>
            <a:ext cx="82804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6"/>
          <p:cNvSpPr>
            <a:spLocks noChangeArrowheads="1"/>
          </p:cNvSpPr>
          <p:nvPr/>
        </p:nvSpPr>
        <p:spPr bwMode="auto">
          <a:xfrm>
            <a:off x="4786313" y="857250"/>
            <a:ext cx="3500437" cy="4978400"/>
          </a:xfrm>
          <a:prstGeom prst="rect">
            <a:avLst/>
          </a:prstGeom>
          <a:solidFill>
            <a:srgbClr val="9ED3D7">
              <a:alpha val="16863"/>
            </a:srgbClr>
          </a:solidFill>
          <a:ln w="9525">
            <a:solidFill>
              <a:schemeClr val="bg1"/>
            </a:solidFill>
            <a:miter lim="800000"/>
            <a:headEnd/>
            <a:tailEnd/>
          </a:ln>
        </p:spPr>
        <p:txBody>
          <a:bodyPr anchor="ctr">
            <a:spAutoFit/>
          </a:bodyPr>
          <a:lstStyle/>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בואי רחל </a:t>
            </a: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בואי </a:t>
            </a:r>
            <a:r>
              <a:rPr lang="he-IL" sz="4000" b="1" dirty="0" err="1">
                <a:solidFill>
                  <a:schemeClr val="bg1"/>
                </a:solidFill>
                <a:effectLst>
                  <a:outerShdw blurRad="38100" dist="38100" dir="2700000" algn="tl">
                    <a:srgbClr val="000000">
                      <a:alpha val="43137"/>
                    </a:srgbClr>
                  </a:outerShdw>
                </a:effectLst>
                <a:cs typeface="David" pitchFamily="2" charset="-79"/>
              </a:rPr>
              <a:t>חברונה</a:t>
            </a:r>
            <a:endParaRPr lang="en-US" sz="4000" b="1" dirty="0">
              <a:solidFill>
                <a:schemeClr val="bg1"/>
              </a:solidFill>
              <a:effectLst>
                <a:outerShdw blurRad="38100" dist="38100" dir="2700000" algn="tl">
                  <a:srgbClr val="000000">
                    <a:alpha val="43137"/>
                  </a:srgbClr>
                </a:outerShdw>
              </a:effectLst>
              <a:cs typeface="David" pitchFamily="2" charset="-79"/>
            </a:endParaRP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כנף מלאכים יובילך כמו חלום</a:t>
            </a:r>
            <a:endParaRPr lang="en-US" sz="4000" b="1" dirty="0">
              <a:solidFill>
                <a:schemeClr val="bg1"/>
              </a:solidFill>
              <a:effectLst>
                <a:outerShdw blurRad="38100" dist="38100" dir="2700000" algn="tl">
                  <a:srgbClr val="000000">
                    <a:alpha val="43137"/>
                  </a:srgbClr>
                </a:outerShdw>
              </a:effectLst>
              <a:cs typeface="David" pitchFamily="2" charset="-79"/>
            </a:endParaRP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מקברי אבותינו גם אנו נשזור </a:t>
            </a:r>
            <a:endParaRPr lang="en-US" sz="4000" b="1" dirty="0">
              <a:solidFill>
                <a:schemeClr val="bg1"/>
              </a:solidFill>
              <a:effectLst>
                <a:outerShdw blurRad="38100" dist="38100" dir="2700000" algn="tl">
                  <a:srgbClr val="000000">
                    <a:alpha val="43137"/>
                  </a:srgbClr>
                </a:outerShdw>
              </a:effectLst>
              <a:cs typeface="David" pitchFamily="2" charset="-79"/>
            </a:endParaRP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דמעות </a:t>
            </a:r>
            <a:r>
              <a:rPr lang="he-IL" sz="4000" b="1" dirty="0" err="1">
                <a:solidFill>
                  <a:schemeClr val="bg1"/>
                </a:solidFill>
                <a:effectLst>
                  <a:outerShdw blurRad="38100" dist="38100" dir="2700000" algn="tl">
                    <a:srgbClr val="000000">
                      <a:alpha val="43137"/>
                    </a:srgbClr>
                  </a:outerShdw>
                </a:effectLst>
                <a:cs typeface="David" pitchFamily="2" charset="-79"/>
              </a:rPr>
              <a:t>דמעות</a:t>
            </a:r>
            <a:r>
              <a:rPr lang="he-IL" sz="4000" b="1" dirty="0">
                <a:solidFill>
                  <a:schemeClr val="bg1"/>
                </a:solidFill>
                <a:effectLst>
                  <a:outerShdw blurRad="38100" dist="38100" dir="2700000" algn="tl">
                    <a:srgbClr val="000000">
                      <a:alpha val="43137"/>
                    </a:srgbClr>
                  </a:outerShdw>
                </a:effectLst>
                <a:cs typeface="David" pitchFamily="2" charset="-79"/>
              </a:rPr>
              <a:t> </a:t>
            </a:r>
          </a:p>
          <a:p>
            <a:pPr algn="ctr">
              <a:defRPr/>
            </a:pPr>
            <a:r>
              <a:rPr lang="he-IL" sz="4000" b="1" dirty="0">
                <a:solidFill>
                  <a:schemeClr val="bg1"/>
                </a:solidFill>
                <a:effectLst>
                  <a:outerShdw blurRad="38100" dist="38100" dir="2700000" algn="tl">
                    <a:srgbClr val="000000">
                      <a:alpha val="43137"/>
                    </a:srgbClr>
                  </a:outerShdw>
                </a:effectLst>
                <a:cs typeface="David" pitchFamily="2" charset="-79"/>
              </a:rPr>
              <a:t>עדי יהלום</a:t>
            </a:r>
          </a:p>
        </p:txBody>
      </p:sp>
    </p:spTree>
  </p:cSld>
  <p:clrMapOvr>
    <a:masterClrMapping/>
  </p:clrMapOvr>
  <p:transition spd="med" advClick="0" advTm="3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6390"/>
                                        </p:tgtEl>
                                        <p:attrNameLst>
                                          <p:attrName>style.visibility</p:attrName>
                                        </p:attrNameLst>
                                      </p:cBhvr>
                                      <p:to>
                                        <p:strVal val="visible"/>
                                      </p:to>
                                    </p:set>
                                    <p:anim calcmode="discrete" valueType="clr">
                                      <p:cBhvr override="childStyle">
                                        <p:cTn id="7" dur="500"/>
                                        <p:tgtEl>
                                          <p:spTgt spid="16390"/>
                                        </p:tgtEl>
                                        <p:attrNameLst>
                                          <p:attrName>style.color</p:attrName>
                                        </p:attrNameLst>
                                      </p:cBhvr>
                                      <p:tavLst>
                                        <p:tav tm="0">
                                          <p:val>
                                            <p:clrVal>
                                              <a:schemeClr val="bg1"/>
                                            </p:clrVal>
                                          </p:val>
                                        </p:tav>
                                        <p:tav tm="50000">
                                          <p:val>
                                            <p:clrVal>
                                              <a:schemeClr val="bg1"/>
                                            </p:clrVal>
                                          </p:val>
                                        </p:tav>
                                      </p:tavLst>
                                    </p:anim>
                                    <p:anim calcmode="discrete" valueType="clr">
                                      <p:cBhvr>
                                        <p:cTn id="8" dur="500"/>
                                        <p:tgtEl>
                                          <p:spTgt spid="16390"/>
                                        </p:tgtEl>
                                        <p:attrNameLst>
                                          <p:attrName>fillcolor</p:attrName>
                                        </p:attrNameLst>
                                      </p:cBhvr>
                                      <p:tavLst>
                                        <p:tav tm="0">
                                          <p:val>
                                            <p:clrVal>
                                              <a:schemeClr val="accent2"/>
                                            </p:clrVal>
                                          </p:val>
                                        </p:tav>
                                        <p:tav tm="50000">
                                          <p:val>
                                            <p:clrVal>
                                              <a:schemeClr val="hlink"/>
                                            </p:clrVal>
                                          </p:val>
                                        </p:tav>
                                      </p:tavLst>
                                    </p:anim>
                                    <p:set>
                                      <p:cBhvr>
                                        <p:cTn id="9" dur="500"/>
                                        <p:tgtEl>
                                          <p:spTgt spid="163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Dscn1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00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8"/>
          <p:cNvSpPr>
            <a:spLocks noChangeArrowheads="1"/>
          </p:cNvSpPr>
          <p:nvPr/>
        </p:nvSpPr>
        <p:spPr bwMode="auto">
          <a:xfrm>
            <a:off x="4832350" y="765175"/>
            <a:ext cx="43116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4000" b="1">
                <a:solidFill>
                  <a:schemeClr val="bg1"/>
                </a:solidFill>
              </a:rPr>
              <a:t>וקרובה היא הדרך</a:t>
            </a:r>
          </a:p>
        </p:txBody>
      </p:sp>
      <p:sp>
        <p:nvSpPr>
          <p:cNvPr id="15369" name="Rectangle 9"/>
          <p:cNvSpPr>
            <a:spLocks noChangeArrowheads="1"/>
          </p:cNvSpPr>
          <p:nvPr/>
        </p:nvSpPr>
        <p:spPr bwMode="auto">
          <a:xfrm>
            <a:off x="4832350" y="5013325"/>
            <a:ext cx="43116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4000" b="1">
                <a:solidFill>
                  <a:schemeClr val="bg1"/>
                </a:solidFill>
              </a:rPr>
              <a:t>סלעים ספוגי דם</a:t>
            </a:r>
          </a:p>
        </p:txBody>
      </p:sp>
      <p:sp>
        <p:nvSpPr>
          <p:cNvPr id="15370" name="Rectangle 10"/>
          <p:cNvSpPr>
            <a:spLocks noChangeArrowheads="1"/>
          </p:cNvSpPr>
          <p:nvPr/>
        </p:nvSpPr>
        <p:spPr bwMode="auto">
          <a:xfrm>
            <a:off x="4832350" y="2133600"/>
            <a:ext cx="43116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4000" b="1">
                <a:solidFill>
                  <a:schemeClr val="bg1"/>
                </a:solidFill>
              </a:rPr>
              <a:t>משער בית לחם </a:t>
            </a:r>
          </a:p>
        </p:txBody>
      </p:sp>
      <p:sp>
        <p:nvSpPr>
          <p:cNvPr id="15371" name="Rectangle 11"/>
          <p:cNvSpPr>
            <a:spLocks noChangeArrowheads="1"/>
          </p:cNvSpPr>
          <p:nvPr/>
        </p:nvSpPr>
        <p:spPr bwMode="auto">
          <a:xfrm>
            <a:off x="4832350" y="1412875"/>
            <a:ext cx="43116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4000" b="1">
                <a:solidFill>
                  <a:schemeClr val="bg1"/>
                </a:solidFill>
              </a:rPr>
              <a:t>דרך חברון </a:t>
            </a:r>
          </a:p>
        </p:txBody>
      </p:sp>
      <p:sp>
        <p:nvSpPr>
          <p:cNvPr id="15372" name="Rectangle 12"/>
          <p:cNvSpPr>
            <a:spLocks noChangeArrowheads="1"/>
          </p:cNvSpPr>
          <p:nvPr/>
        </p:nvSpPr>
        <p:spPr bwMode="auto">
          <a:xfrm>
            <a:off x="4832350" y="3644900"/>
            <a:ext cx="43116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4000" b="1">
                <a:solidFill>
                  <a:schemeClr val="bg1"/>
                </a:solidFill>
              </a:rPr>
              <a:t>רצופה היא בשכול</a:t>
            </a:r>
          </a:p>
        </p:txBody>
      </p:sp>
      <p:sp>
        <p:nvSpPr>
          <p:cNvPr id="15373" name="Rectangle 13"/>
          <p:cNvSpPr>
            <a:spLocks noChangeArrowheads="1"/>
          </p:cNvSpPr>
          <p:nvPr/>
        </p:nvSpPr>
        <p:spPr bwMode="auto">
          <a:xfrm>
            <a:off x="4832350" y="2852738"/>
            <a:ext cx="43116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4000" b="1">
                <a:solidFill>
                  <a:schemeClr val="bg1"/>
                </a:solidFill>
              </a:rPr>
              <a:t>אך קשה עד בלי די</a:t>
            </a:r>
          </a:p>
        </p:txBody>
      </p:sp>
      <p:sp>
        <p:nvSpPr>
          <p:cNvPr id="15374" name="Rectangle 14"/>
          <p:cNvSpPr>
            <a:spLocks noChangeArrowheads="1"/>
          </p:cNvSpPr>
          <p:nvPr/>
        </p:nvSpPr>
        <p:spPr bwMode="auto">
          <a:xfrm>
            <a:off x="4572000" y="4005263"/>
            <a:ext cx="43116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endParaRPr lang="he-IL" altLang="he-IL" sz="4000" b="1">
              <a:solidFill>
                <a:schemeClr val="bg1"/>
              </a:solidFill>
            </a:endParaRPr>
          </a:p>
          <a:p>
            <a:pPr algn="ctr" eaLnBrk="1" hangingPunct="1"/>
            <a:endParaRPr lang="he-IL" altLang="he-IL" sz="4000" b="1">
              <a:solidFill>
                <a:schemeClr val="bg1"/>
              </a:solidFill>
            </a:endParaRPr>
          </a:p>
          <a:p>
            <a:pPr algn="ctr" eaLnBrk="1" hangingPunct="1"/>
            <a:endParaRPr lang="he-IL" altLang="he-IL" sz="4000" b="1">
              <a:solidFill>
                <a:schemeClr val="bg1"/>
              </a:solidFill>
            </a:endParaRPr>
          </a:p>
          <a:p>
            <a:pPr algn="ctr" eaLnBrk="1" hangingPunct="1"/>
            <a:r>
              <a:rPr lang="he-IL" altLang="he-IL" sz="4000" b="1">
                <a:solidFill>
                  <a:schemeClr val="bg1"/>
                </a:solidFill>
              </a:rPr>
              <a:t> בני אללי</a:t>
            </a:r>
          </a:p>
        </p:txBody>
      </p:sp>
      <p:sp>
        <p:nvSpPr>
          <p:cNvPr id="15375" name="Rectangle 15"/>
          <p:cNvSpPr>
            <a:spLocks noChangeArrowheads="1"/>
          </p:cNvSpPr>
          <p:nvPr/>
        </p:nvSpPr>
        <p:spPr bwMode="auto">
          <a:xfrm>
            <a:off x="4427538" y="4292600"/>
            <a:ext cx="43116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4400">
                <a:solidFill>
                  <a:schemeClr val="tx2"/>
                </a:solidFill>
                <a:latin typeface="Arial" pitchFamily="34" charset="0"/>
                <a:cs typeface="Arial" pitchFamily="34" charset="0"/>
              </a:defRPr>
            </a:lvl1pPr>
            <a:lvl2pPr marL="742950" indent="-285750" eaLnBrk="0" hangingPunct="0">
              <a:defRPr sz="4400">
                <a:solidFill>
                  <a:schemeClr val="tx2"/>
                </a:solidFill>
                <a:latin typeface="Arial" pitchFamily="34" charset="0"/>
                <a:cs typeface="Arial" pitchFamily="34" charset="0"/>
              </a:defRPr>
            </a:lvl2pPr>
            <a:lvl3pPr marL="1143000" indent="-228600" eaLnBrk="0" hangingPunct="0">
              <a:defRPr sz="4400">
                <a:solidFill>
                  <a:schemeClr val="tx2"/>
                </a:solidFill>
                <a:latin typeface="Arial" pitchFamily="34" charset="0"/>
                <a:cs typeface="Arial" pitchFamily="34" charset="0"/>
              </a:defRPr>
            </a:lvl3pPr>
            <a:lvl4pPr marL="1600200" indent="-228600" eaLnBrk="0" hangingPunct="0">
              <a:defRPr sz="4400">
                <a:solidFill>
                  <a:schemeClr val="tx2"/>
                </a:solidFill>
                <a:latin typeface="Arial" pitchFamily="34" charset="0"/>
                <a:cs typeface="Arial" pitchFamily="34" charset="0"/>
              </a:defRPr>
            </a:lvl4pPr>
            <a:lvl5pPr marL="2057400" indent="-228600" eaLnBrk="0" hangingPunct="0">
              <a:defRPr sz="4400">
                <a:solidFill>
                  <a:schemeClr val="tx2"/>
                </a:solidFill>
                <a:latin typeface="Arial" pitchFamily="34" charset="0"/>
                <a:cs typeface="Arial" pitchFamily="34" charset="0"/>
              </a:defRPr>
            </a:lvl5pPr>
            <a:lvl6pPr marL="2514600" indent="-228600" eaLnBrk="0" fontAlgn="base" hangingPunct="0">
              <a:spcBef>
                <a:spcPct val="0"/>
              </a:spcBef>
              <a:spcAft>
                <a:spcPct val="0"/>
              </a:spcAft>
              <a:defRPr sz="4400">
                <a:solidFill>
                  <a:schemeClr val="tx2"/>
                </a:solidFill>
                <a:latin typeface="Arial" pitchFamily="34" charset="0"/>
                <a:cs typeface="Arial" pitchFamily="34" charset="0"/>
              </a:defRPr>
            </a:lvl6pPr>
            <a:lvl7pPr marL="2971800" indent="-228600" eaLnBrk="0" fontAlgn="base" hangingPunct="0">
              <a:spcBef>
                <a:spcPct val="0"/>
              </a:spcBef>
              <a:spcAft>
                <a:spcPct val="0"/>
              </a:spcAft>
              <a:defRPr sz="4400">
                <a:solidFill>
                  <a:schemeClr val="tx2"/>
                </a:solidFill>
                <a:latin typeface="Arial" pitchFamily="34" charset="0"/>
                <a:cs typeface="Arial" pitchFamily="34" charset="0"/>
              </a:defRPr>
            </a:lvl7pPr>
            <a:lvl8pPr marL="3429000" indent="-228600" eaLnBrk="0" fontAlgn="base" hangingPunct="0">
              <a:spcBef>
                <a:spcPct val="0"/>
              </a:spcBef>
              <a:spcAft>
                <a:spcPct val="0"/>
              </a:spcAft>
              <a:defRPr sz="4400">
                <a:solidFill>
                  <a:schemeClr val="tx2"/>
                </a:solidFill>
                <a:latin typeface="Arial" pitchFamily="34" charset="0"/>
                <a:cs typeface="Arial" pitchFamily="34" charset="0"/>
              </a:defRPr>
            </a:lvl8pPr>
            <a:lvl9pPr marL="3886200" indent="-228600" eaLnBrk="0" fontAlgn="base" hangingPunct="0">
              <a:spcBef>
                <a:spcPct val="0"/>
              </a:spcBef>
              <a:spcAft>
                <a:spcPct val="0"/>
              </a:spcAft>
              <a:defRPr sz="4400">
                <a:solidFill>
                  <a:schemeClr val="tx2"/>
                </a:solidFill>
                <a:latin typeface="Arial" pitchFamily="34" charset="0"/>
                <a:cs typeface="Arial" pitchFamily="34" charset="0"/>
              </a:defRPr>
            </a:lvl9pPr>
          </a:lstStyle>
          <a:p>
            <a:pPr algn="ctr" eaLnBrk="1" hangingPunct="1"/>
            <a:r>
              <a:rPr lang="he-IL" altLang="he-IL" sz="4000" b="1">
                <a:solidFill>
                  <a:schemeClr val="bg1"/>
                </a:solidFill>
              </a:rPr>
              <a:t>אך ללא חידלון</a:t>
            </a:r>
          </a:p>
        </p:txBody>
      </p:sp>
    </p:spTree>
  </p:cSld>
  <p:clrMapOvr>
    <a:masterClrMapping/>
  </p:clrMapOvr>
  <p:transition spd="med" advClick="0" advTm="34000">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dissolve">
                                      <p:cBhvr>
                                        <p:cTn id="7" dur="2000"/>
                                        <p:tgtEl>
                                          <p:spTgt spid="15365"/>
                                        </p:tgtEl>
                                      </p:cBhvr>
                                    </p:animEffect>
                                  </p:childTnLst>
                                </p:cTn>
                              </p:par>
                              <p:par>
                                <p:cTn id="8" presetID="9" presetClass="entr" presetSubtype="0" fill="hold" grpId="0" nodeType="withEffect">
                                  <p:stCondLst>
                                    <p:cond delay="2000"/>
                                  </p:stCondLst>
                                  <p:childTnLst>
                                    <p:set>
                                      <p:cBhvr>
                                        <p:cTn id="9" dur="1" fill="hold">
                                          <p:stCondLst>
                                            <p:cond delay="0"/>
                                          </p:stCondLst>
                                        </p:cTn>
                                        <p:tgtEl>
                                          <p:spTgt spid="15368"/>
                                        </p:tgtEl>
                                        <p:attrNameLst>
                                          <p:attrName>style.visibility</p:attrName>
                                        </p:attrNameLst>
                                      </p:cBhvr>
                                      <p:to>
                                        <p:strVal val="visible"/>
                                      </p:to>
                                    </p:set>
                                    <p:animEffect transition="in" filter="dissolve">
                                      <p:cBhvr>
                                        <p:cTn id="10" dur="3000"/>
                                        <p:tgtEl>
                                          <p:spTgt spid="15368"/>
                                        </p:tgtEl>
                                      </p:cBhvr>
                                    </p:animEffect>
                                  </p:childTnLst>
                                </p:cTn>
                              </p:par>
                            </p:childTnLst>
                          </p:cTn>
                        </p:par>
                        <p:par>
                          <p:cTn id="11" fill="hold" nodeType="afterGroup">
                            <p:stCondLst>
                              <p:cond delay="5000"/>
                            </p:stCondLst>
                            <p:childTnLst>
                              <p:par>
                                <p:cTn id="12" presetID="9" presetClass="entr" presetSubtype="0" fill="hold" grpId="0" nodeType="afterEffect">
                                  <p:stCondLst>
                                    <p:cond delay="0"/>
                                  </p:stCondLst>
                                  <p:childTnLst>
                                    <p:set>
                                      <p:cBhvr>
                                        <p:cTn id="13" dur="1" fill="hold">
                                          <p:stCondLst>
                                            <p:cond delay="0"/>
                                          </p:stCondLst>
                                        </p:cTn>
                                        <p:tgtEl>
                                          <p:spTgt spid="15371"/>
                                        </p:tgtEl>
                                        <p:attrNameLst>
                                          <p:attrName>style.visibility</p:attrName>
                                        </p:attrNameLst>
                                      </p:cBhvr>
                                      <p:to>
                                        <p:strVal val="visible"/>
                                      </p:to>
                                    </p:set>
                                    <p:animEffect transition="in" filter="dissolve">
                                      <p:cBhvr>
                                        <p:cTn id="14" dur="3000"/>
                                        <p:tgtEl>
                                          <p:spTgt spid="15371"/>
                                        </p:tgtEl>
                                      </p:cBhvr>
                                    </p:animEffect>
                                  </p:childTnLst>
                                </p:cTn>
                              </p:par>
                            </p:childTnLst>
                          </p:cTn>
                        </p:par>
                        <p:par>
                          <p:cTn id="15" fill="hold" nodeType="afterGroup">
                            <p:stCondLst>
                              <p:cond delay="8000"/>
                            </p:stCondLst>
                            <p:childTnLst>
                              <p:par>
                                <p:cTn id="16" presetID="9" presetClass="entr" presetSubtype="0" fill="hold" grpId="0" nodeType="afterEffect">
                                  <p:stCondLst>
                                    <p:cond delay="0"/>
                                  </p:stCondLst>
                                  <p:childTnLst>
                                    <p:set>
                                      <p:cBhvr>
                                        <p:cTn id="17" dur="1" fill="hold">
                                          <p:stCondLst>
                                            <p:cond delay="0"/>
                                          </p:stCondLst>
                                        </p:cTn>
                                        <p:tgtEl>
                                          <p:spTgt spid="15370"/>
                                        </p:tgtEl>
                                        <p:attrNameLst>
                                          <p:attrName>style.visibility</p:attrName>
                                        </p:attrNameLst>
                                      </p:cBhvr>
                                      <p:to>
                                        <p:strVal val="visible"/>
                                      </p:to>
                                    </p:set>
                                    <p:animEffect transition="in" filter="dissolve">
                                      <p:cBhvr>
                                        <p:cTn id="18" dur="3000"/>
                                        <p:tgtEl>
                                          <p:spTgt spid="15370"/>
                                        </p:tgtEl>
                                      </p:cBhvr>
                                    </p:animEffect>
                                  </p:childTnLst>
                                </p:cTn>
                              </p:par>
                            </p:childTnLst>
                          </p:cTn>
                        </p:par>
                        <p:par>
                          <p:cTn id="19" fill="hold" nodeType="afterGroup">
                            <p:stCondLst>
                              <p:cond delay="11000"/>
                            </p:stCondLst>
                            <p:childTnLst>
                              <p:par>
                                <p:cTn id="20" presetID="9" presetClass="entr" presetSubtype="0" fill="hold" grpId="0" nodeType="afterEffect">
                                  <p:stCondLst>
                                    <p:cond delay="0"/>
                                  </p:stCondLst>
                                  <p:childTnLst>
                                    <p:set>
                                      <p:cBhvr>
                                        <p:cTn id="21" dur="1" fill="hold">
                                          <p:stCondLst>
                                            <p:cond delay="0"/>
                                          </p:stCondLst>
                                        </p:cTn>
                                        <p:tgtEl>
                                          <p:spTgt spid="15373"/>
                                        </p:tgtEl>
                                        <p:attrNameLst>
                                          <p:attrName>style.visibility</p:attrName>
                                        </p:attrNameLst>
                                      </p:cBhvr>
                                      <p:to>
                                        <p:strVal val="visible"/>
                                      </p:to>
                                    </p:set>
                                    <p:animEffect transition="in" filter="dissolve">
                                      <p:cBhvr>
                                        <p:cTn id="22" dur="3000"/>
                                        <p:tgtEl>
                                          <p:spTgt spid="15373"/>
                                        </p:tgtEl>
                                      </p:cBhvr>
                                    </p:animEffect>
                                  </p:childTnLst>
                                </p:cTn>
                              </p:par>
                            </p:childTnLst>
                          </p:cTn>
                        </p:par>
                        <p:par>
                          <p:cTn id="23" fill="hold" nodeType="afterGroup">
                            <p:stCondLst>
                              <p:cond delay="14000"/>
                            </p:stCondLst>
                            <p:childTnLst>
                              <p:par>
                                <p:cTn id="24" presetID="9" presetClass="entr" presetSubtype="0" fill="hold" grpId="0" nodeType="afterEffect">
                                  <p:stCondLst>
                                    <p:cond delay="0"/>
                                  </p:stCondLst>
                                  <p:childTnLst>
                                    <p:set>
                                      <p:cBhvr>
                                        <p:cTn id="25" dur="1" fill="hold">
                                          <p:stCondLst>
                                            <p:cond delay="0"/>
                                          </p:stCondLst>
                                        </p:cTn>
                                        <p:tgtEl>
                                          <p:spTgt spid="15372"/>
                                        </p:tgtEl>
                                        <p:attrNameLst>
                                          <p:attrName>style.visibility</p:attrName>
                                        </p:attrNameLst>
                                      </p:cBhvr>
                                      <p:to>
                                        <p:strVal val="visible"/>
                                      </p:to>
                                    </p:set>
                                    <p:animEffect transition="in" filter="dissolve">
                                      <p:cBhvr>
                                        <p:cTn id="26" dur="3000"/>
                                        <p:tgtEl>
                                          <p:spTgt spid="15372"/>
                                        </p:tgtEl>
                                      </p:cBhvr>
                                    </p:animEffect>
                                  </p:childTnLst>
                                </p:cTn>
                              </p:par>
                            </p:childTnLst>
                          </p:cTn>
                        </p:par>
                        <p:par>
                          <p:cTn id="27" fill="hold" nodeType="afterGroup">
                            <p:stCondLst>
                              <p:cond delay="17000"/>
                            </p:stCondLst>
                            <p:childTnLst>
                              <p:par>
                                <p:cTn id="28" presetID="9" presetClass="entr" presetSubtype="0" fill="hold" grpId="0" nodeType="afterEffect">
                                  <p:stCondLst>
                                    <p:cond delay="0"/>
                                  </p:stCondLst>
                                  <p:childTnLst>
                                    <p:set>
                                      <p:cBhvr>
                                        <p:cTn id="29" dur="1" fill="hold">
                                          <p:stCondLst>
                                            <p:cond delay="0"/>
                                          </p:stCondLst>
                                        </p:cTn>
                                        <p:tgtEl>
                                          <p:spTgt spid="15375"/>
                                        </p:tgtEl>
                                        <p:attrNameLst>
                                          <p:attrName>style.visibility</p:attrName>
                                        </p:attrNameLst>
                                      </p:cBhvr>
                                      <p:to>
                                        <p:strVal val="visible"/>
                                      </p:to>
                                    </p:set>
                                    <p:animEffect transition="in" filter="dissolve">
                                      <p:cBhvr>
                                        <p:cTn id="30" dur="3000"/>
                                        <p:tgtEl>
                                          <p:spTgt spid="15375"/>
                                        </p:tgtEl>
                                      </p:cBhvr>
                                    </p:animEffect>
                                  </p:childTnLst>
                                </p:cTn>
                              </p:par>
                            </p:childTnLst>
                          </p:cTn>
                        </p:par>
                        <p:par>
                          <p:cTn id="31" fill="hold" nodeType="afterGroup">
                            <p:stCondLst>
                              <p:cond delay="20000"/>
                            </p:stCondLst>
                            <p:childTnLst>
                              <p:par>
                                <p:cTn id="32" presetID="9" presetClass="entr" presetSubtype="0" fill="hold" grpId="0" nodeType="afterEffect">
                                  <p:stCondLst>
                                    <p:cond delay="0"/>
                                  </p:stCondLst>
                                  <p:childTnLst>
                                    <p:set>
                                      <p:cBhvr>
                                        <p:cTn id="33" dur="1" fill="hold">
                                          <p:stCondLst>
                                            <p:cond delay="0"/>
                                          </p:stCondLst>
                                        </p:cTn>
                                        <p:tgtEl>
                                          <p:spTgt spid="15369"/>
                                        </p:tgtEl>
                                        <p:attrNameLst>
                                          <p:attrName>style.visibility</p:attrName>
                                        </p:attrNameLst>
                                      </p:cBhvr>
                                      <p:to>
                                        <p:strVal val="visible"/>
                                      </p:to>
                                    </p:set>
                                    <p:animEffect transition="in" filter="dissolve">
                                      <p:cBhvr>
                                        <p:cTn id="34" dur="3000"/>
                                        <p:tgtEl>
                                          <p:spTgt spid="15369"/>
                                        </p:tgtEl>
                                      </p:cBhvr>
                                    </p:animEffect>
                                  </p:childTnLst>
                                </p:cTn>
                              </p:par>
                            </p:childTnLst>
                          </p:cTn>
                        </p:par>
                        <p:par>
                          <p:cTn id="35" fill="hold" nodeType="afterGroup">
                            <p:stCondLst>
                              <p:cond delay="23000"/>
                            </p:stCondLst>
                            <p:childTnLst>
                              <p:par>
                                <p:cTn id="36" presetID="9" presetClass="entr" presetSubtype="0" fill="hold" grpId="0" nodeType="afterEffect">
                                  <p:stCondLst>
                                    <p:cond delay="0"/>
                                  </p:stCondLst>
                                  <p:childTnLst>
                                    <p:set>
                                      <p:cBhvr>
                                        <p:cTn id="37" dur="1" fill="hold">
                                          <p:stCondLst>
                                            <p:cond delay="0"/>
                                          </p:stCondLst>
                                        </p:cTn>
                                        <p:tgtEl>
                                          <p:spTgt spid="15374"/>
                                        </p:tgtEl>
                                        <p:attrNameLst>
                                          <p:attrName>style.visibility</p:attrName>
                                        </p:attrNameLst>
                                      </p:cBhvr>
                                      <p:to>
                                        <p:strVal val="visible"/>
                                      </p:to>
                                    </p:set>
                                    <p:animEffect transition="in" filter="dissolve">
                                      <p:cBhvr>
                                        <p:cTn id="38" dur="3000"/>
                                        <p:tgtEl>
                                          <p:spTgt spid="15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P spid="15369" grpId="0"/>
      <p:bldP spid="15370" grpId="0"/>
      <p:bldP spid="15371" grpId="0"/>
      <p:bldP spid="15372" grpId="0"/>
      <p:bldP spid="15373" grpId="0"/>
      <p:bldP spid="15374" grpId="0"/>
      <p:bldP spid="15375" grpId="0"/>
    </p:bldLst>
  </p:timing>
</p:sld>
</file>

<file path=ppt/theme/theme1.xml><?xml version="1.0" encoding="utf-8"?>
<a:theme xmlns:a="http://schemas.openxmlformats.org/drawingml/2006/main" name="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אוסטין">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4400" b="0" i="0" u="none" strike="noStrike" cap="none" normalizeH="0" baseline="0" smtClean="0">
            <a:ln>
              <a:noFill/>
            </a:ln>
            <a:solidFill>
              <a:schemeClr val="tx2"/>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4400" b="0" i="0" u="none" strike="noStrike" cap="none" normalizeH="0" baseline="0" smtClean="0">
            <a:ln>
              <a:noFill/>
            </a:ln>
            <a:solidFill>
              <a:schemeClr val="tx2"/>
            </a:solidFill>
            <a:effectLst/>
            <a:latin typeface="Arial" pitchFamily="34" charset="0"/>
            <a:cs typeface="Arial" pitchFamily="34" charset="0"/>
          </a:defRPr>
        </a:defPPr>
      </a:lstStyle>
    </a:lnDef>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2495</TotalTime>
  <Words>1015</Words>
  <Application>Microsoft Office PowerPoint</Application>
  <PresentationFormat>‫הצגה על המסך (4:3)</PresentationFormat>
  <Paragraphs>130</Paragraphs>
  <Slides>71</Slides>
  <Notes>2</Notes>
  <HiddenSlides>0</HiddenSlides>
  <MMClips>13</MMClips>
  <ScaleCrop>false</ScaleCrop>
  <HeadingPairs>
    <vt:vector size="4" baseType="variant">
      <vt:variant>
        <vt:lpstr>ערכת נושא</vt:lpstr>
      </vt:variant>
      <vt:variant>
        <vt:i4>1</vt:i4>
      </vt:variant>
      <vt:variant>
        <vt:lpstr>כותרות שקופיות</vt:lpstr>
      </vt:variant>
      <vt:variant>
        <vt:i4>71</vt:i4>
      </vt:variant>
    </vt:vector>
  </HeadingPairs>
  <TitlesOfParts>
    <vt:vector size="72" baseType="lpstr">
      <vt:lpstr>עיצוב ברירת מחדל</vt:lpstr>
      <vt:lpstr>י"א בחשון</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במוצאי יום פטירת רחל לפני 22 שנה נרצח ראש ממשלת ישראל יצחק רבין ז"ל , הנה סיפור המחבר בין המאורעות: </vt:lpstr>
      <vt:lpstr>לפי העדויות הגיעו ח"כ הרב מנחם פורוש וח"כ דאז חנן פורת ליצחק רבין ז"ל בערב חתימת הסכם אוסלו , בהסכמי אוסלו עמד רבין למסור גם את קבר רחל . רבים ניסו ללחוץ עליו שלא ימסור את המקום , אך לא הצליחו . הרב מנחם פורוש שיחזר את אותו האירוע:</vt:lpstr>
      <vt:lpstr>" תמיד התפללנו במקום , וידענו שהבכיות בקבר רחל אמנו מסוגלות לישועות ולגאולה. לאחר מלחמת ששת הימים, כשזכינו בחסדי שמים לחזור למקום , באתי לשם עם הצדיק הירושלמי רבי אריה לוין זצ"ל, והגאון רבי חיים שמולביץ . לקחתי קרטון וכתבתי עליו " כאן קבר רחל" במקום היו בכיות נוראיות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מביטה בחלון  אודי דוידי  מילים ולחן: אודי דוידי</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"ותמת רחל ותיקבר בדרך אפרת" מה ראה אבינו יעקב לקבור את רחל בדרך אפרת (ולא במערת המכפלה)?  אלא צפה יעקב אבינו שהגלויות עתידות לעבור שם לפיכך קברה שם כדי שתהא מבקשת עליהם רחמים. כמו שכתוב: 'קול ברמה נשמע נהי בכי תמרורים רחל מבכה על בניה'  (בראשית רבא ב' י')</vt:lpstr>
      <vt:lpstr>תהליך התפתחותו של קבר רחל</vt:lpstr>
      <vt:lpstr>במאה ה-12נבנתה כיפה מעל לקבר, שנתמכה בארבעה עמודים. </vt:lpstr>
      <vt:lpstr>קבר רחל מהתקופה העותמנית=תורכית</vt:lpstr>
      <vt:lpstr>  משה ויהודית מונטיפיורי היו נדבנים גדולים,וביקרו פעמים רבות בארץ ישראל. יהודית היתה עקרה שנים רבות, ולכן בכל ביקור, התפללה בקבר רחל. כשראתה את הקבר מוזנח, ביקשה מבעלה שישיג היתר מהתורכים לבנות חדר נוסף, ולשפץ את מראה הקבר. קברה של יהודית נבנה בצורת קבר רחל.</vt:lpstr>
      <vt:lpstr>קבר רחל בתוספת החדר שבנה  משה מונטיפיורי</vt:lpstr>
      <vt:lpstr>דלת הכניסה לקבר</vt:lpstr>
      <vt:lpstr>המפתח- בעל סגולה ללידה קלה</vt:lpstr>
      <vt:lpstr>1967- מלחמת ששת הימים, ושחרור קבר רחל</vt:lpstr>
      <vt:lpstr>מצגת של PowerPoint</vt:lpstr>
      <vt:lpstr>קבר רחל – עד לפני 10 שנים</vt:lpstr>
      <vt:lpstr>קבר רחל- מבוצר כולו מחשש לפגיעה מצד הפלסטינים</vt:lpstr>
      <vt:lpstr>  בקבר רחל נמצאות שתי פרוכות מיוחדות מאוד. הראשונה – פרוכת שנלקחה מקבר יוסף שבשכם לאחר שהוחרב ונהרס.  יוסף הוא בנה של רחל אימנו, לאחר שנהרס וחולל הקבר בשנת 2001 העבירו את הפרוכת לקבר אימו- רחל. והשניה- פרוכת שנתפרה משמלתה של כלה, שנרצחה בפיגוע אכזרי, ערב לפני חתונתה.</vt:lpstr>
      <vt:lpstr>הפרוכת מקבר יוסף </vt:lpstr>
      <vt:lpstr>קבר יוסף בשכם</vt:lpstr>
      <vt:lpstr>קבר יוסף הרוס</vt:lpstr>
      <vt:lpstr>מצגת של PowerPoint</vt:lpstr>
      <vt:lpstr>פסל רחל- נמצא בקיבוץ רמת רחל, הצופה לעבר בית לחם, שם קבורה רחל אימנו.</vt:lpstr>
      <vt:lpstr>קבר אישה- על מצבתה העתק של קבר רחל. </vt:lpstr>
      <vt:lpstr>מצגת של PowerPoint</vt:lpstr>
    </vt:vector>
  </TitlesOfParts>
  <Company>ROTTER.NET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משפחת סגל</dc:creator>
  <cp:lastModifiedBy>הראל</cp:lastModifiedBy>
  <cp:revision>111</cp:revision>
  <dcterms:created xsi:type="dcterms:W3CDTF">2007-10-21T10:42:45Z</dcterms:created>
  <dcterms:modified xsi:type="dcterms:W3CDTF">2017-10-29T21:00:29Z</dcterms:modified>
</cp:coreProperties>
</file>