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4" r:id="rId1"/>
  </p:sldMasterIdLst>
  <p:sldIdLst>
    <p:sldId id="256" r:id="rId2"/>
    <p:sldId id="257" r:id="rId3"/>
    <p:sldId id="258" r:id="rId4"/>
    <p:sldId id="259" r:id="rId5"/>
    <p:sldId id="264" r:id="rId6"/>
    <p:sldId id="260" r:id="rId7"/>
    <p:sldId id="265" r:id="rId8"/>
    <p:sldId id="262" r:id="rId9"/>
    <p:sldId id="261"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84"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D536A8-06A7-4A18-8762-329A5C063F98}" type="doc">
      <dgm:prSet loTypeId="urn:microsoft.com/office/officeart/2016/7/layout/LinearBlockProcessNumbered" loCatId="process" qsTypeId="urn:microsoft.com/office/officeart/2005/8/quickstyle/simple1" qsCatId="simple" csTypeId="urn:microsoft.com/office/officeart/2005/8/colors/colorful1" csCatId="colorful"/>
      <dgm:spPr/>
      <dgm:t>
        <a:bodyPr/>
        <a:lstStyle/>
        <a:p>
          <a:endParaRPr lang="en-US"/>
        </a:p>
      </dgm:t>
    </dgm:pt>
    <dgm:pt modelId="{53174FA3-4740-4DF8-8010-9D5347E28A85}">
      <dgm:prSet/>
      <dgm:spPr/>
      <dgm:t>
        <a:bodyPr/>
        <a:lstStyle/>
        <a:p>
          <a:r>
            <a:rPr lang="he-IL"/>
            <a:t>23 לפברואר 1921 מרים ורבקה נולדו באוסטריה בעיר לקבאנבך .</a:t>
          </a:r>
          <a:endParaRPr lang="en-US"/>
        </a:p>
      </dgm:t>
    </dgm:pt>
    <dgm:pt modelId="{4256AE23-B7D9-4112-8DC6-DC2562E3929E}" type="parTrans" cxnId="{9B54FC1E-BD9E-42F8-A1A2-62F300C99B59}">
      <dgm:prSet/>
      <dgm:spPr/>
      <dgm:t>
        <a:bodyPr/>
        <a:lstStyle/>
        <a:p>
          <a:endParaRPr lang="en-US"/>
        </a:p>
      </dgm:t>
    </dgm:pt>
    <dgm:pt modelId="{824E990A-BAEA-460C-A693-5AEB3030601D}" type="sibTrans" cxnId="{9B54FC1E-BD9E-42F8-A1A2-62F300C99B59}">
      <dgm:prSet phldrT="01"/>
      <dgm:spPr/>
      <dgm:t>
        <a:bodyPr/>
        <a:lstStyle/>
        <a:p>
          <a:r>
            <a:rPr lang="en-US"/>
            <a:t>01</a:t>
          </a:r>
        </a:p>
      </dgm:t>
    </dgm:pt>
    <dgm:pt modelId="{6337778F-9CA7-4A63-8F8A-59B2842916B1}">
      <dgm:prSet/>
      <dgm:spPr/>
      <dgm:t>
        <a:bodyPr/>
        <a:lstStyle/>
        <a:p>
          <a:r>
            <a:rPr lang="he-IL"/>
            <a:t>1941, התאומות עלו על אוניה שתבריח אותם מאוסטריה שנכבשה ע"י הנאצים.</a:t>
          </a:r>
          <a:endParaRPr lang="en-US"/>
        </a:p>
      </dgm:t>
    </dgm:pt>
    <dgm:pt modelId="{90612FFC-2B4A-41DF-8E92-B134C682D4FB}" type="parTrans" cxnId="{17052A3E-B1AB-4A3A-871C-88824322EFAE}">
      <dgm:prSet/>
      <dgm:spPr/>
      <dgm:t>
        <a:bodyPr/>
        <a:lstStyle/>
        <a:p>
          <a:endParaRPr lang="en-US"/>
        </a:p>
      </dgm:t>
    </dgm:pt>
    <dgm:pt modelId="{6BD43C39-52AC-429A-A442-74500E414A7D}" type="sibTrans" cxnId="{17052A3E-B1AB-4A3A-871C-88824322EFAE}">
      <dgm:prSet phldrT="02"/>
      <dgm:spPr/>
      <dgm:t>
        <a:bodyPr/>
        <a:lstStyle/>
        <a:p>
          <a:r>
            <a:rPr lang="en-US"/>
            <a:t>02</a:t>
          </a:r>
        </a:p>
      </dgm:t>
    </dgm:pt>
    <dgm:pt modelId="{B89B008D-F5CE-4CCE-A620-10D1D7A2BC46}">
      <dgm:prSet/>
      <dgm:spPr/>
      <dgm:t>
        <a:bodyPr/>
        <a:lstStyle/>
        <a:p>
          <a:r>
            <a:rPr lang="he-IL" dirty="0"/>
            <a:t>1942 </a:t>
          </a:r>
          <a:r>
            <a:rPr lang="he-IL" dirty="0" err="1"/>
            <a:t>האוניה</a:t>
          </a:r>
          <a:r>
            <a:rPr lang="he-IL" dirty="0"/>
            <a:t> הגיעה ליוגוסלביה, התאומות ברחו לכפר שבץ.</a:t>
          </a:r>
          <a:endParaRPr lang="en-US" dirty="0"/>
        </a:p>
      </dgm:t>
    </dgm:pt>
    <dgm:pt modelId="{CCD77776-4281-4B12-A3AB-4724A95A0760}" type="parTrans" cxnId="{BC450BCE-853F-439B-A8A1-6A06551AC35A}">
      <dgm:prSet/>
      <dgm:spPr/>
      <dgm:t>
        <a:bodyPr/>
        <a:lstStyle/>
        <a:p>
          <a:endParaRPr lang="en-US"/>
        </a:p>
      </dgm:t>
    </dgm:pt>
    <dgm:pt modelId="{8E19BBA8-40D2-402D-A1FE-18FDBD654971}" type="sibTrans" cxnId="{BC450BCE-853F-439B-A8A1-6A06551AC35A}">
      <dgm:prSet phldrT="03"/>
      <dgm:spPr/>
      <dgm:t>
        <a:bodyPr/>
        <a:lstStyle/>
        <a:p>
          <a:r>
            <a:rPr lang="en-US"/>
            <a:t>03</a:t>
          </a:r>
        </a:p>
      </dgm:t>
    </dgm:pt>
    <dgm:pt modelId="{A62A4692-BB54-4684-A2A3-82AC91D7B1FC}" type="pres">
      <dgm:prSet presAssocID="{E2D536A8-06A7-4A18-8762-329A5C063F98}" presName="Name0" presStyleCnt="0">
        <dgm:presLayoutVars>
          <dgm:animLvl val="lvl"/>
          <dgm:resizeHandles val="exact"/>
        </dgm:presLayoutVars>
      </dgm:prSet>
      <dgm:spPr/>
    </dgm:pt>
    <dgm:pt modelId="{4ECE3CF2-7CB6-4A33-AE92-83282DB4F3FA}" type="pres">
      <dgm:prSet presAssocID="{53174FA3-4740-4DF8-8010-9D5347E28A85}" presName="compositeNode" presStyleCnt="0">
        <dgm:presLayoutVars>
          <dgm:bulletEnabled val="1"/>
        </dgm:presLayoutVars>
      </dgm:prSet>
      <dgm:spPr/>
    </dgm:pt>
    <dgm:pt modelId="{4BBE9726-C8DB-42DD-A892-9FDCB2C0F702}" type="pres">
      <dgm:prSet presAssocID="{53174FA3-4740-4DF8-8010-9D5347E28A85}" presName="bgRect" presStyleLbl="alignNode1" presStyleIdx="0" presStyleCnt="3"/>
      <dgm:spPr/>
    </dgm:pt>
    <dgm:pt modelId="{A6ADA4CC-E3E7-4C64-8B01-B933832269FC}" type="pres">
      <dgm:prSet presAssocID="{824E990A-BAEA-460C-A693-5AEB3030601D}" presName="sibTransNodeRect" presStyleLbl="alignNode1" presStyleIdx="0" presStyleCnt="3">
        <dgm:presLayoutVars>
          <dgm:chMax val="0"/>
          <dgm:bulletEnabled val="1"/>
        </dgm:presLayoutVars>
      </dgm:prSet>
      <dgm:spPr/>
    </dgm:pt>
    <dgm:pt modelId="{225F51D8-A4CB-4C89-8190-C86C748A92C3}" type="pres">
      <dgm:prSet presAssocID="{53174FA3-4740-4DF8-8010-9D5347E28A85}" presName="nodeRect" presStyleLbl="alignNode1" presStyleIdx="0" presStyleCnt="3">
        <dgm:presLayoutVars>
          <dgm:bulletEnabled val="1"/>
        </dgm:presLayoutVars>
      </dgm:prSet>
      <dgm:spPr/>
    </dgm:pt>
    <dgm:pt modelId="{FE235725-85EE-45EF-8DAC-5155659E35C0}" type="pres">
      <dgm:prSet presAssocID="{824E990A-BAEA-460C-A693-5AEB3030601D}" presName="sibTrans" presStyleCnt="0"/>
      <dgm:spPr/>
    </dgm:pt>
    <dgm:pt modelId="{78F6A0FD-8963-4288-9C53-C5EBCC20275D}" type="pres">
      <dgm:prSet presAssocID="{6337778F-9CA7-4A63-8F8A-59B2842916B1}" presName="compositeNode" presStyleCnt="0">
        <dgm:presLayoutVars>
          <dgm:bulletEnabled val="1"/>
        </dgm:presLayoutVars>
      </dgm:prSet>
      <dgm:spPr/>
    </dgm:pt>
    <dgm:pt modelId="{2E69D3BA-D1C3-4FDD-A2EC-D9B6FEFEE37C}" type="pres">
      <dgm:prSet presAssocID="{6337778F-9CA7-4A63-8F8A-59B2842916B1}" presName="bgRect" presStyleLbl="alignNode1" presStyleIdx="1" presStyleCnt="3"/>
      <dgm:spPr/>
    </dgm:pt>
    <dgm:pt modelId="{8AC2FFE8-00C7-47A2-AA08-081FBD26D454}" type="pres">
      <dgm:prSet presAssocID="{6BD43C39-52AC-429A-A442-74500E414A7D}" presName="sibTransNodeRect" presStyleLbl="alignNode1" presStyleIdx="1" presStyleCnt="3">
        <dgm:presLayoutVars>
          <dgm:chMax val="0"/>
          <dgm:bulletEnabled val="1"/>
        </dgm:presLayoutVars>
      </dgm:prSet>
      <dgm:spPr/>
    </dgm:pt>
    <dgm:pt modelId="{646221F3-A143-4AF4-A246-9676F0CF9E12}" type="pres">
      <dgm:prSet presAssocID="{6337778F-9CA7-4A63-8F8A-59B2842916B1}" presName="nodeRect" presStyleLbl="alignNode1" presStyleIdx="1" presStyleCnt="3">
        <dgm:presLayoutVars>
          <dgm:bulletEnabled val="1"/>
        </dgm:presLayoutVars>
      </dgm:prSet>
      <dgm:spPr/>
    </dgm:pt>
    <dgm:pt modelId="{352EE9F4-08C9-454D-A854-5CE08DC871D7}" type="pres">
      <dgm:prSet presAssocID="{6BD43C39-52AC-429A-A442-74500E414A7D}" presName="sibTrans" presStyleCnt="0"/>
      <dgm:spPr/>
    </dgm:pt>
    <dgm:pt modelId="{BB05A62A-FDE2-4D6E-A578-E4766BD1C066}" type="pres">
      <dgm:prSet presAssocID="{B89B008D-F5CE-4CCE-A620-10D1D7A2BC46}" presName="compositeNode" presStyleCnt="0">
        <dgm:presLayoutVars>
          <dgm:bulletEnabled val="1"/>
        </dgm:presLayoutVars>
      </dgm:prSet>
      <dgm:spPr/>
    </dgm:pt>
    <dgm:pt modelId="{97AAAFAB-CE0A-4E9C-B949-A34977700000}" type="pres">
      <dgm:prSet presAssocID="{B89B008D-F5CE-4CCE-A620-10D1D7A2BC46}" presName="bgRect" presStyleLbl="alignNode1" presStyleIdx="2" presStyleCnt="3"/>
      <dgm:spPr/>
    </dgm:pt>
    <dgm:pt modelId="{DB61929D-D363-4781-9B53-15D43723F21D}" type="pres">
      <dgm:prSet presAssocID="{8E19BBA8-40D2-402D-A1FE-18FDBD654971}" presName="sibTransNodeRect" presStyleLbl="alignNode1" presStyleIdx="2" presStyleCnt="3">
        <dgm:presLayoutVars>
          <dgm:chMax val="0"/>
          <dgm:bulletEnabled val="1"/>
        </dgm:presLayoutVars>
      </dgm:prSet>
      <dgm:spPr/>
    </dgm:pt>
    <dgm:pt modelId="{9F451DBD-A8D8-47AD-8194-DC64F46DA0E1}" type="pres">
      <dgm:prSet presAssocID="{B89B008D-F5CE-4CCE-A620-10D1D7A2BC46}" presName="nodeRect" presStyleLbl="alignNode1" presStyleIdx="2" presStyleCnt="3">
        <dgm:presLayoutVars>
          <dgm:bulletEnabled val="1"/>
        </dgm:presLayoutVars>
      </dgm:prSet>
      <dgm:spPr/>
    </dgm:pt>
  </dgm:ptLst>
  <dgm:cxnLst>
    <dgm:cxn modelId="{0DEE8F01-7AA1-4594-9440-20931224FBD6}" type="presOf" srcId="{53174FA3-4740-4DF8-8010-9D5347E28A85}" destId="{225F51D8-A4CB-4C89-8190-C86C748A92C3}" srcOrd="1" destOrd="0" presId="urn:microsoft.com/office/officeart/2016/7/layout/LinearBlockProcessNumbered"/>
    <dgm:cxn modelId="{007A4D0E-EA10-4A11-BED4-F3A7CA19F22C}" type="presOf" srcId="{6BD43C39-52AC-429A-A442-74500E414A7D}" destId="{8AC2FFE8-00C7-47A2-AA08-081FBD26D454}" srcOrd="0" destOrd="0" presId="urn:microsoft.com/office/officeart/2016/7/layout/LinearBlockProcessNumbered"/>
    <dgm:cxn modelId="{9B54FC1E-BD9E-42F8-A1A2-62F300C99B59}" srcId="{E2D536A8-06A7-4A18-8762-329A5C063F98}" destId="{53174FA3-4740-4DF8-8010-9D5347E28A85}" srcOrd="0" destOrd="0" parTransId="{4256AE23-B7D9-4112-8DC6-DC2562E3929E}" sibTransId="{824E990A-BAEA-460C-A693-5AEB3030601D}"/>
    <dgm:cxn modelId="{17052A3E-B1AB-4A3A-871C-88824322EFAE}" srcId="{E2D536A8-06A7-4A18-8762-329A5C063F98}" destId="{6337778F-9CA7-4A63-8F8A-59B2842916B1}" srcOrd="1" destOrd="0" parTransId="{90612FFC-2B4A-41DF-8E92-B134C682D4FB}" sibTransId="{6BD43C39-52AC-429A-A442-74500E414A7D}"/>
    <dgm:cxn modelId="{2B929B4B-F8FE-401C-A7D8-B937F2CC6A0C}" type="presOf" srcId="{B89B008D-F5CE-4CCE-A620-10D1D7A2BC46}" destId="{9F451DBD-A8D8-47AD-8194-DC64F46DA0E1}" srcOrd="1" destOrd="0" presId="urn:microsoft.com/office/officeart/2016/7/layout/LinearBlockProcessNumbered"/>
    <dgm:cxn modelId="{41758B71-215A-4DBC-82FC-A09F88BB4D76}" type="presOf" srcId="{824E990A-BAEA-460C-A693-5AEB3030601D}" destId="{A6ADA4CC-E3E7-4C64-8B01-B933832269FC}" srcOrd="0" destOrd="0" presId="urn:microsoft.com/office/officeart/2016/7/layout/LinearBlockProcessNumbered"/>
    <dgm:cxn modelId="{E3A31588-6492-4219-8CC6-E62E21DFD105}" type="presOf" srcId="{6337778F-9CA7-4A63-8F8A-59B2842916B1}" destId="{646221F3-A143-4AF4-A246-9676F0CF9E12}" srcOrd="1" destOrd="0" presId="urn:microsoft.com/office/officeart/2016/7/layout/LinearBlockProcessNumbered"/>
    <dgm:cxn modelId="{CB87DEAC-E544-4D29-A067-60549E3CD4C4}" type="presOf" srcId="{B89B008D-F5CE-4CCE-A620-10D1D7A2BC46}" destId="{97AAAFAB-CE0A-4E9C-B949-A34977700000}" srcOrd="0" destOrd="0" presId="urn:microsoft.com/office/officeart/2016/7/layout/LinearBlockProcessNumbered"/>
    <dgm:cxn modelId="{30BDEBB5-2CB1-4CAF-BC00-F26C5868B997}" type="presOf" srcId="{6337778F-9CA7-4A63-8F8A-59B2842916B1}" destId="{2E69D3BA-D1C3-4FDD-A2EC-D9B6FEFEE37C}" srcOrd="0" destOrd="0" presId="urn:microsoft.com/office/officeart/2016/7/layout/LinearBlockProcessNumbered"/>
    <dgm:cxn modelId="{BE3833C5-93DC-4725-BEAF-DABFB752303F}" type="presOf" srcId="{E2D536A8-06A7-4A18-8762-329A5C063F98}" destId="{A62A4692-BB54-4684-A2A3-82AC91D7B1FC}" srcOrd="0" destOrd="0" presId="urn:microsoft.com/office/officeart/2016/7/layout/LinearBlockProcessNumbered"/>
    <dgm:cxn modelId="{BC450BCE-853F-439B-A8A1-6A06551AC35A}" srcId="{E2D536A8-06A7-4A18-8762-329A5C063F98}" destId="{B89B008D-F5CE-4CCE-A620-10D1D7A2BC46}" srcOrd="2" destOrd="0" parTransId="{CCD77776-4281-4B12-A3AB-4724A95A0760}" sibTransId="{8E19BBA8-40D2-402D-A1FE-18FDBD654971}"/>
    <dgm:cxn modelId="{3D11E3E6-B1FF-484D-ACD7-522CB25CCBBD}" type="presOf" srcId="{8E19BBA8-40D2-402D-A1FE-18FDBD654971}" destId="{DB61929D-D363-4781-9B53-15D43723F21D}" srcOrd="0" destOrd="0" presId="urn:microsoft.com/office/officeart/2016/7/layout/LinearBlockProcessNumbered"/>
    <dgm:cxn modelId="{16EDA0F6-CA54-4B19-ACDD-DCC396B9C5CA}" type="presOf" srcId="{53174FA3-4740-4DF8-8010-9D5347E28A85}" destId="{4BBE9726-C8DB-42DD-A892-9FDCB2C0F702}" srcOrd="0" destOrd="0" presId="urn:microsoft.com/office/officeart/2016/7/layout/LinearBlockProcessNumbered"/>
    <dgm:cxn modelId="{08C8E29A-D587-4AB9-881B-E225216FBEEB}" type="presParOf" srcId="{A62A4692-BB54-4684-A2A3-82AC91D7B1FC}" destId="{4ECE3CF2-7CB6-4A33-AE92-83282DB4F3FA}" srcOrd="0" destOrd="0" presId="urn:microsoft.com/office/officeart/2016/7/layout/LinearBlockProcessNumbered"/>
    <dgm:cxn modelId="{3DBD54AA-EF69-4285-B850-259C315A721F}" type="presParOf" srcId="{4ECE3CF2-7CB6-4A33-AE92-83282DB4F3FA}" destId="{4BBE9726-C8DB-42DD-A892-9FDCB2C0F702}" srcOrd="0" destOrd="0" presId="urn:microsoft.com/office/officeart/2016/7/layout/LinearBlockProcessNumbered"/>
    <dgm:cxn modelId="{EA4956AA-0818-4180-A0EF-E529F11900B2}" type="presParOf" srcId="{4ECE3CF2-7CB6-4A33-AE92-83282DB4F3FA}" destId="{A6ADA4CC-E3E7-4C64-8B01-B933832269FC}" srcOrd="1" destOrd="0" presId="urn:microsoft.com/office/officeart/2016/7/layout/LinearBlockProcessNumbered"/>
    <dgm:cxn modelId="{CF1C1762-58F3-43F1-8F0F-99D01C5799C8}" type="presParOf" srcId="{4ECE3CF2-7CB6-4A33-AE92-83282DB4F3FA}" destId="{225F51D8-A4CB-4C89-8190-C86C748A92C3}" srcOrd="2" destOrd="0" presId="urn:microsoft.com/office/officeart/2016/7/layout/LinearBlockProcessNumbered"/>
    <dgm:cxn modelId="{43E11A38-C018-4EED-AF6D-6CBF7121EACE}" type="presParOf" srcId="{A62A4692-BB54-4684-A2A3-82AC91D7B1FC}" destId="{FE235725-85EE-45EF-8DAC-5155659E35C0}" srcOrd="1" destOrd="0" presId="urn:microsoft.com/office/officeart/2016/7/layout/LinearBlockProcessNumbered"/>
    <dgm:cxn modelId="{1B2F3AB7-BC17-4AC7-B3F7-623BD2764D02}" type="presParOf" srcId="{A62A4692-BB54-4684-A2A3-82AC91D7B1FC}" destId="{78F6A0FD-8963-4288-9C53-C5EBCC20275D}" srcOrd="2" destOrd="0" presId="urn:microsoft.com/office/officeart/2016/7/layout/LinearBlockProcessNumbered"/>
    <dgm:cxn modelId="{926BA722-0BD6-4979-904B-4BD28E1FB6ED}" type="presParOf" srcId="{78F6A0FD-8963-4288-9C53-C5EBCC20275D}" destId="{2E69D3BA-D1C3-4FDD-A2EC-D9B6FEFEE37C}" srcOrd="0" destOrd="0" presId="urn:microsoft.com/office/officeart/2016/7/layout/LinearBlockProcessNumbered"/>
    <dgm:cxn modelId="{8705B679-61F9-468A-AE2A-8A1FF46571EA}" type="presParOf" srcId="{78F6A0FD-8963-4288-9C53-C5EBCC20275D}" destId="{8AC2FFE8-00C7-47A2-AA08-081FBD26D454}" srcOrd="1" destOrd="0" presId="urn:microsoft.com/office/officeart/2016/7/layout/LinearBlockProcessNumbered"/>
    <dgm:cxn modelId="{58653B1F-B7E3-48A7-B0C5-284374D49A65}" type="presParOf" srcId="{78F6A0FD-8963-4288-9C53-C5EBCC20275D}" destId="{646221F3-A143-4AF4-A246-9676F0CF9E12}" srcOrd="2" destOrd="0" presId="urn:microsoft.com/office/officeart/2016/7/layout/LinearBlockProcessNumbered"/>
    <dgm:cxn modelId="{D804C693-3947-435C-A559-799AD4FC4283}" type="presParOf" srcId="{A62A4692-BB54-4684-A2A3-82AC91D7B1FC}" destId="{352EE9F4-08C9-454D-A854-5CE08DC871D7}" srcOrd="3" destOrd="0" presId="urn:microsoft.com/office/officeart/2016/7/layout/LinearBlockProcessNumbered"/>
    <dgm:cxn modelId="{A0C6CF1F-92A5-452B-8F0E-846CAAAE66FA}" type="presParOf" srcId="{A62A4692-BB54-4684-A2A3-82AC91D7B1FC}" destId="{BB05A62A-FDE2-4D6E-A578-E4766BD1C066}" srcOrd="4" destOrd="0" presId="urn:microsoft.com/office/officeart/2016/7/layout/LinearBlockProcessNumbered"/>
    <dgm:cxn modelId="{7AB1245B-E1B8-4724-B568-46F18F39205F}" type="presParOf" srcId="{BB05A62A-FDE2-4D6E-A578-E4766BD1C066}" destId="{97AAAFAB-CE0A-4E9C-B949-A34977700000}" srcOrd="0" destOrd="0" presId="urn:microsoft.com/office/officeart/2016/7/layout/LinearBlockProcessNumbered"/>
    <dgm:cxn modelId="{E286141C-8E20-4ED1-AC4F-E45A294E4105}" type="presParOf" srcId="{BB05A62A-FDE2-4D6E-A578-E4766BD1C066}" destId="{DB61929D-D363-4781-9B53-15D43723F21D}" srcOrd="1" destOrd="0" presId="urn:microsoft.com/office/officeart/2016/7/layout/LinearBlockProcessNumbered"/>
    <dgm:cxn modelId="{18FB290B-E890-4018-B914-5C71543F970F}" type="presParOf" srcId="{BB05A62A-FDE2-4D6E-A578-E4766BD1C066}" destId="{9F451DBD-A8D8-47AD-8194-DC64F46DA0E1}"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434784-A551-414A-9791-510513AFDBF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83EBE09-5A9C-4367-ABC6-2CBE4B76F4C0}">
      <dgm:prSet/>
      <dgm:spPr/>
      <dgm:t>
        <a:bodyPr/>
        <a:lstStyle/>
        <a:p>
          <a:r>
            <a:rPr lang="he-IL"/>
            <a:t>אחיינית התאומות אביבה רובין משתפת בסיפור חיי הדודות התאומות שנספו בשואה.</a:t>
          </a:r>
          <a:endParaRPr lang="en-US"/>
        </a:p>
      </dgm:t>
    </dgm:pt>
    <dgm:pt modelId="{0A8E7771-3824-480B-8E60-7598A24DA2A6}" type="parTrans" cxnId="{ECB80CC5-30A4-4577-9305-E9AB2D31C36F}">
      <dgm:prSet/>
      <dgm:spPr/>
      <dgm:t>
        <a:bodyPr/>
        <a:lstStyle/>
        <a:p>
          <a:endParaRPr lang="en-US"/>
        </a:p>
      </dgm:t>
    </dgm:pt>
    <dgm:pt modelId="{511AADAB-9CB8-430C-970A-2A57DDDA36E4}" type="sibTrans" cxnId="{ECB80CC5-30A4-4577-9305-E9AB2D31C36F}">
      <dgm:prSet/>
      <dgm:spPr/>
      <dgm:t>
        <a:bodyPr/>
        <a:lstStyle/>
        <a:p>
          <a:endParaRPr lang="en-US"/>
        </a:p>
      </dgm:t>
    </dgm:pt>
    <dgm:pt modelId="{2CABB37E-4681-4CD7-96A0-20B14E1D60A8}">
      <dgm:prSet/>
      <dgm:spPr/>
      <dgm:t>
        <a:bodyPr/>
        <a:lstStyle/>
        <a:p>
          <a:r>
            <a:rPr lang="he-IL" dirty="0"/>
            <a:t>רבקה ודבורה נולדו באוסטריה בשנת 1921, לרב גדול ומיוחס באוסטריה</a:t>
          </a:r>
          <a:endParaRPr lang="en-US" dirty="0"/>
        </a:p>
      </dgm:t>
    </dgm:pt>
    <dgm:pt modelId="{1970CAFD-B62B-4C63-AF61-3CA0683207D9}" type="parTrans" cxnId="{832295B7-BE6E-40C4-9228-483ADF013BA3}">
      <dgm:prSet/>
      <dgm:spPr/>
      <dgm:t>
        <a:bodyPr/>
        <a:lstStyle/>
        <a:p>
          <a:endParaRPr lang="en-US"/>
        </a:p>
      </dgm:t>
    </dgm:pt>
    <dgm:pt modelId="{385C88C3-34C9-4160-B77F-21AE12604DD7}" type="sibTrans" cxnId="{832295B7-BE6E-40C4-9228-483ADF013BA3}">
      <dgm:prSet/>
      <dgm:spPr/>
      <dgm:t>
        <a:bodyPr/>
        <a:lstStyle/>
        <a:p>
          <a:endParaRPr lang="en-US"/>
        </a:p>
      </dgm:t>
    </dgm:pt>
    <dgm:pt modelId="{D859A536-4CCB-4BCA-95B9-056472519EC0}">
      <dgm:prSet/>
      <dgm:spPr/>
      <dgm:t>
        <a:bodyPr/>
        <a:lstStyle/>
        <a:p>
          <a:r>
            <a:rPr lang="he-IL"/>
            <a:t>משפחתן מנתה 10 נפשות .</a:t>
          </a:r>
          <a:endParaRPr lang="en-US"/>
        </a:p>
      </dgm:t>
    </dgm:pt>
    <dgm:pt modelId="{1719FFB5-1008-4F19-80D8-CE7FA71AD1DB}" type="parTrans" cxnId="{0666D98C-065F-42FE-95E6-61FA0660C290}">
      <dgm:prSet/>
      <dgm:spPr/>
      <dgm:t>
        <a:bodyPr/>
        <a:lstStyle/>
        <a:p>
          <a:endParaRPr lang="en-US"/>
        </a:p>
      </dgm:t>
    </dgm:pt>
    <dgm:pt modelId="{D076466D-19E9-4CE3-9E73-7E811CE0A4EA}" type="sibTrans" cxnId="{0666D98C-065F-42FE-95E6-61FA0660C290}">
      <dgm:prSet/>
      <dgm:spPr/>
      <dgm:t>
        <a:bodyPr/>
        <a:lstStyle/>
        <a:p>
          <a:endParaRPr lang="en-US"/>
        </a:p>
      </dgm:t>
    </dgm:pt>
    <dgm:pt modelId="{27795220-674D-485A-A027-E920BD0E8A44}">
      <dgm:prSet/>
      <dgm:spPr/>
      <dgm:t>
        <a:bodyPr/>
        <a:lstStyle/>
        <a:p>
          <a:r>
            <a:rPr lang="he-IL"/>
            <a:t>סבא וסבתא התגוררו עמן בבית גדול, והם היו נוסעים לעירות אחרות לחגוג את החגים עם שאר בני המשפחה.</a:t>
          </a:r>
          <a:endParaRPr lang="en-US"/>
        </a:p>
      </dgm:t>
    </dgm:pt>
    <dgm:pt modelId="{98756C07-CD63-4D8C-A9BA-EC82C3D0E248}" type="parTrans" cxnId="{8E467A5A-6B3F-4707-AB7A-88778162B300}">
      <dgm:prSet/>
      <dgm:spPr/>
      <dgm:t>
        <a:bodyPr/>
        <a:lstStyle/>
        <a:p>
          <a:endParaRPr lang="en-US"/>
        </a:p>
      </dgm:t>
    </dgm:pt>
    <dgm:pt modelId="{32CD3A24-53CD-42C4-9DA8-9E15E9B5D069}" type="sibTrans" cxnId="{8E467A5A-6B3F-4707-AB7A-88778162B300}">
      <dgm:prSet/>
      <dgm:spPr/>
      <dgm:t>
        <a:bodyPr/>
        <a:lstStyle/>
        <a:p>
          <a:endParaRPr lang="en-US"/>
        </a:p>
      </dgm:t>
    </dgm:pt>
    <dgm:pt modelId="{22FD69E3-8DC3-448D-BB10-E72ACC9D5831}">
      <dgm:prSet/>
      <dgm:spPr/>
      <dgm:t>
        <a:bodyPr/>
        <a:lstStyle/>
        <a:p>
          <a:r>
            <a:rPr lang="he-IL"/>
            <a:t>הקהילה היהודית באוסטריה טרום ההכחדה הייתה גדולה.</a:t>
          </a:r>
          <a:endParaRPr lang="en-US"/>
        </a:p>
      </dgm:t>
    </dgm:pt>
    <dgm:pt modelId="{CCB100EF-4942-48D0-9ED3-639BDEA412DC}" type="parTrans" cxnId="{A3D47B5A-4CBA-458E-AE34-B9E11EE73373}">
      <dgm:prSet/>
      <dgm:spPr/>
      <dgm:t>
        <a:bodyPr/>
        <a:lstStyle/>
        <a:p>
          <a:endParaRPr lang="en-US"/>
        </a:p>
      </dgm:t>
    </dgm:pt>
    <dgm:pt modelId="{36A44EB9-6B00-40F3-8E4D-70EB4183A3DE}" type="sibTrans" cxnId="{A3D47B5A-4CBA-458E-AE34-B9E11EE73373}">
      <dgm:prSet/>
      <dgm:spPr/>
      <dgm:t>
        <a:bodyPr/>
        <a:lstStyle/>
        <a:p>
          <a:endParaRPr lang="en-US"/>
        </a:p>
      </dgm:t>
    </dgm:pt>
    <dgm:pt modelId="{25B1F172-9855-4E52-B9E2-DFF8262E7986}">
      <dgm:prSet/>
      <dgm:spPr/>
      <dgm:t>
        <a:bodyPr/>
        <a:lstStyle/>
        <a:p>
          <a:r>
            <a:rPr lang="he-IL"/>
            <a:t>רבקה ודבורה אהבו לחיות באוסטריה.</a:t>
          </a:r>
          <a:endParaRPr lang="en-US"/>
        </a:p>
      </dgm:t>
    </dgm:pt>
    <dgm:pt modelId="{F4CAA374-DD90-4DDC-A0CD-548EE21BC501}" type="parTrans" cxnId="{EB66BE89-8D35-4676-B167-01D03549A653}">
      <dgm:prSet/>
      <dgm:spPr/>
      <dgm:t>
        <a:bodyPr/>
        <a:lstStyle/>
        <a:p>
          <a:endParaRPr lang="en-US"/>
        </a:p>
      </dgm:t>
    </dgm:pt>
    <dgm:pt modelId="{936A6C08-B20E-405B-A1E3-D70962FADB66}" type="sibTrans" cxnId="{EB66BE89-8D35-4676-B167-01D03549A653}">
      <dgm:prSet/>
      <dgm:spPr/>
      <dgm:t>
        <a:bodyPr/>
        <a:lstStyle/>
        <a:p>
          <a:endParaRPr lang="en-US"/>
        </a:p>
      </dgm:t>
    </dgm:pt>
    <dgm:pt modelId="{B80005E8-2717-494D-9240-C1C3D45203BA}" type="pres">
      <dgm:prSet presAssocID="{A3434784-A551-414A-9791-510513AFDBFE}" presName="linear" presStyleCnt="0">
        <dgm:presLayoutVars>
          <dgm:animLvl val="lvl"/>
          <dgm:resizeHandles val="exact"/>
        </dgm:presLayoutVars>
      </dgm:prSet>
      <dgm:spPr/>
    </dgm:pt>
    <dgm:pt modelId="{90304218-406B-473E-89F2-2D5DB4C6E376}" type="pres">
      <dgm:prSet presAssocID="{383EBE09-5A9C-4367-ABC6-2CBE4B76F4C0}" presName="parentText" presStyleLbl="node1" presStyleIdx="0" presStyleCnt="6">
        <dgm:presLayoutVars>
          <dgm:chMax val="0"/>
          <dgm:bulletEnabled val="1"/>
        </dgm:presLayoutVars>
      </dgm:prSet>
      <dgm:spPr/>
    </dgm:pt>
    <dgm:pt modelId="{BA106A69-E20C-4FA1-9C80-123FA316B002}" type="pres">
      <dgm:prSet presAssocID="{511AADAB-9CB8-430C-970A-2A57DDDA36E4}" presName="spacer" presStyleCnt="0"/>
      <dgm:spPr/>
    </dgm:pt>
    <dgm:pt modelId="{62B8B098-CA31-4D4E-87BD-654570A18F92}" type="pres">
      <dgm:prSet presAssocID="{2CABB37E-4681-4CD7-96A0-20B14E1D60A8}" presName="parentText" presStyleLbl="node1" presStyleIdx="1" presStyleCnt="6">
        <dgm:presLayoutVars>
          <dgm:chMax val="0"/>
          <dgm:bulletEnabled val="1"/>
        </dgm:presLayoutVars>
      </dgm:prSet>
      <dgm:spPr/>
    </dgm:pt>
    <dgm:pt modelId="{93CF461D-FA93-4021-8070-5F772BBF6713}" type="pres">
      <dgm:prSet presAssocID="{385C88C3-34C9-4160-B77F-21AE12604DD7}" presName="spacer" presStyleCnt="0"/>
      <dgm:spPr/>
    </dgm:pt>
    <dgm:pt modelId="{6C9488A1-2315-4FF9-A098-C3579CB32BEF}" type="pres">
      <dgm:prSet presAssocID="{D859A536-4CCB-4BCA-95B9-056472519EC0}" presName="parentText" presStyleLbl="node1" presStyleIdx="2" presStyleCnt="6">
        <dgm:presLayoutVars>
          <dgm:chMax val="0"/>
          <dgm:bulletEnabled val="1"/>
        </dgm:presLayoutVars>
      </dgm:prSet>
      <dgm:spPr/>
    </dgm:pt>
    <dgm:pt modelId="{5F53B553-E60A-4F2C-AD35-5B76B125D17C}" type="pres">
      <dgm:prSet presAssocID="{D076466D-19E9-4CE3-9E73-7E811CE0A4EA}" presName="spacer" presStyleCnt="0"/>
      <dgm:spPr/>
    </dgm:pt>
    <dgm:pt modelId="{881669E4-AE6E-4C7B-A0BB-9DD06632235E}" type="pres">
      <dgm:prSet presAssocID="{27795220-674D-485A-A027-E920BD0E8A44}" presName="parentText" presStyleLbl="node1" presStyleIdx="3" presStyleCnt="6">
        <dgm:presLayoutVars>
          <dgm:chMax val="0"/>
          <dgm:bulletEnabled val="1"/>
        </dgm:presLayoutVars>
      </dgm:prSet>
      <dgm:spPr/>
    </dgm:pt>
    <dgm:pt modelId="{BCE4D4C8-9C54-4F7F-8656-E83DEBE77C69}" type="pres">
      <dgm:prSet presAssocID="{32CD3A24-53CD-42C4-9DA8-9E15E9B5D069}" presName="spacer" presStyleCnt="0"/>
      <dgm:spPr/>
    </dgm:pt>
    <dgm:pt modelId="{E372143C-2A37-44AF-9CD0-436467C28CE0}" type="pres">
      <dgm:prSet presAssocID="{22FD69E3-8DC3-448D-BB10-E72ACC9D5831}" presName="parentText" presStyleLbl="node1" presStyleIdx="4" presStyleCnt="6">
        <dgm:presLayoutVars>
          <dgm:chMax val="0"/>
          <dgm:bulletEnabled val="1"/>
        </dgm:presLayoutVars>
      </dgm:prSet>
      <dgm:spPr/>
    </dgm:pt>
    <dgm:pt modelId="{960BE391-E10C-4F57-B5ED-831F9198D2C6}" type="pres">
      <dgm:prSet presAssocID="{36A44EB9-6B00-40F3-8E4D-70EB4183A3DE}" presName="spacer" presStyleCnt="0"/>
      <dgm:spPr/>
    </dgm:pt>
    <dgm:pt modelId="{DD5ED038-99B5-4D5D-A6DC-B316DBCD730D}" type="pres">
      <dgm:prSet presAssocID="{25B1F172-9855-4E52-B9E2-DFF8262E7986}" presName="parentText" presStyleLbl="node1" presStyleIdx="5" presStyleCnt="6">
        <dgm:presLayoutVars>
          <dgm:chMax val="0"/>
          <dgm:bulletEnabled val="1"/>
        </dgm:presLayoutVars>
      </dgm:prSet>
      <dgm:spPr/>
    </dgm:pt>
  </dgm:ptLst>
  <dgm:cxnLst>
    <dgm:cxn modelId="{8F07B80C-F343-4897-8AD4-B317E04BD344}" type="presOf" srcId="{D859A536-4CCB-4BCA-95B9-056472519EC0}" destId="{6C9488A1-2315-4FF9-A098-C3579CB32BEF}" srcOrd="0" destOrd="0" presId="urn:microsoft.com/office/officeart/2005/8/layout/vList2"/>
    <dgm:cxn modelId="{27D64713-41B5-4716-9066-3DC6E1550352}" type="presOf" srcId="{2CABB37E-4681-4CD7-96A0-20B14E1D60A8}" destId="{62B8B098-CA31-4D4E-87BD-654570A18F92}" srcOrd="0" destOrd="0" presId="urn:microsoft.com/office/officeart/2005/8/layout/vList2"/>
    <dgm:cxn modelId="{3791624E-9B46-4E0F-AC21-97AAFADA3AD3}" type="presOf" srcId="{A3434784-A551-414A-9791-510513AFDBFE}" destId="{B80005E8-2717-494D-9240-C1C3D45203BA}" srcOrd="0" destOrd="0" presId="urn:microsoft.com/office/officeart/2005/8/layout/vList2"/>
    <dgm:cxn modelId="{8E467A5A-6B3F-4707-AB7A-88778162B300}" srcId="{A3434784-A551-414A-9791-510513AFDBFE}" destId="{27795220-674D-485A-A027-E920BD0E8A44}" srcOrd="3" destOrd="0" parTransId="{98756C07-CD63-4D8C-A9BA-EC82C3D0E248}" sibTransId="{32CD3A24-53CD-42C4-9DA8-9E15E9B5D069}"/>
    <dgm:cxn modelId="{A3D47B5A-4CBA-458E-AE34-B9E11EE73373}" srcId="{A3434784-A551-414A-9791-510513AFDBFE}" destId="{22FD69E3-8DC3-448D-BB10-E72ACC9D5831}" srcOrd="4" destOrd="0" parTransId="{CCB100EF-4942-48D0-9ED3-639BDEA412DC}" sibTransId="{36A44EB9-6B00-40F3-8E4D-70EB4183A3DE}"/>
    <dgm:cxn modelId="{EB66BE89-8D35-4676-B167-01D03549A653}" srcId="{A3434784-A551-414A-9791-510513AFDBFE}" destId="{25B1F172-9855-4E52-B9E2-DFF8262E7986}" srcOrd="5" destOrd="0" parTransId="{F4CAA374-DD90-4DDC-A0CD-548EE21BC501}" sibTransId="{936A6C08-B20E-405B-A1E3-D70962FADB66}"/>
    <dgm:cxn modelId="{0666D98C-065F-42FE-95E6-61FA0660C290}" srcId="{A3434784-A551-414A-9791-510513AFDBFE}" destId="{D859A536-4CCB-4BCA-95B9-056472519EC0}" srcOrd="2" destOrd="0" parTransId="{1719FFB5-1008-4F19-80D8-CE7FA71AD1DB}" sibTransId="{D076466D-19E9-4CE3-9E73-7E811CE0A4EA}"/>
    <dgm:cxn modelId="{DD7BA0A3-EDB1-4718-BBCD-48802FC72612}" type="presOf" srcId="{25B1F172-9855-4E52-B9E2-DFF8262E7986}" destId="{DD5ED038-99B5-4D5D-A6DC-B316DBCD730D}" srcOrd="0" destOrd="0" presId="urn:microsoft.com/office/officeart/2005/8/layout/vList2"/>
    <dgm:cxn modelId="{524AE7AB-7783-4A3F-B102-73D89CA75025}" type="presOf" srcId="{27795220-674D-485A-A027-E920BD0E8A44}" destId="{881669E4-AE6E-4C7B-A0BB-9DD06632235E}" srcOrd="0" destOrd="0" presId="urn:microsoft.com/office/officeart/2005/8/layout/vList2"/>
    <dgm:cxn modelId="{832295B7-BE6E-40C4-9228-483ADF013BA3}" srcId="{A3434784-A551-414A-9791-510513AFDBFE}" destId="{2CABB37E-4681-4CD7-96A0-20B14E1D60A8}" srcOrd="1" destOrd="0" parTransId="{1970CAFD-B62B-4C63-AF61-3CA0683207D9}" sibTransId="{385C88C3-34C9-4160-B77F-21AE12604DD7}"/>
    <dgm:cxn modelId="{2731C0BD-F35A-433C-89D3-ED94CCC66876}" type="presOf" srcId="{22FD69E3-8DC3-448D-BB10-E72ACC9D5831}" destId="{E372143C-2A37-44AF-9CD0-436467C28CE0}" srcOrd="0" destOrd="0" presId="urn:microsoft.com/office/officeart/2005/8/layout/vList2"/>
    <dgm:cxn modelId="{ECB80CC5-30A4-4577-9305-E9AB2D31C36F}" srcId="{A3434784-A551-414A-9791-510513AFDBFE}" destId="{383EBE09-5A9C-4367-ABC6-2CBE4B76F4C0}" srcOrd="0" destOrd="0" parTransId="{0A8E7771-3824-480B-8E60-7598A24DA2A6}" sibTransId="{511AADAB-9CB8-430C-970A-2A57DDDA36E4}"/>
    <dgm:cxn modelId="{57C712DF-5269-4144-8141-42CA9CED5935}" type="presOf" srcId="{383EBE09-5A9C-4367-ABC6-2CBE4B76F4C0}" destId="{90304218-406B-473E-89F2-2D5DB4C6E376}" srcOrd="0" destOrd="0" presId="urn:microsoft.com/office/officeart/2005/8/layout/vList2"/>
    <dgm:cxn modelId="{81E99849-B111-497A-8994-D286F88F957A}" type="presParOf" srcId="{B80005E8-2717-494D-9240-C1C3D45203BA}" destId="{90304218-406B-473E-89F2-2D5DB4C6E376}" srcOrd="0" destOrd="0" presId="urn:microsoft.com/office/officeart/2005/8/layout/vList2"/>
    <dgm:cxn modelId="{A7C4BB60-4896-4A6D-8C23-C60F32FF290B}" type="presParOf" srcId="{B80005E8-2717-494D-9240-C1C3D45203BA}" destId="{BA106A69-E20C-4FA1-9C80-123FA316B002}" srcOrd="1" destOrd="0" presId="urn:microsoft.com/office/officeart/2005/8/layout/vList2"/>
    <dgm:cxn modelId="{CF85B8C5-4752-452D-84F5-94A90572631C}" type="presParOf" srcId="{B80005E8-2717-494D-9240-C1C3D45203BA}" destId="{62B8B098-CA31-4D4E-87BD-654570A18F92}" srcOrd="2" destOrd="0" presId="urn:microsoft.com/office/officeart/2005/8/layout/vList2"/>
    <dgm:cxn modelId="{0A00CC65-A246-4D6D-BF4A-8D30CCEF1C7A}" type="presParOf" srcId="{B80005E8-2717-494D-9240-C1C3D45203BA}" destId="{93CF461D-FA93-4021-8070-5F772BBF6713}" srcOrd="3" destOrd="0" presId="urn:microsoft.com/office/officeart/2005/8/layout/vList2"/>
    <dgm:cxn modelId="{532ED2E3-C378-4C22-9182-83EC7A7B5D7F}" type="presParOf" srcId="{B80005E8-2717-494D-9240-C1C3D45203BA}" destId="{6C9488A1-2315-4FF9-A098-C3579CB32BEF}" srcOrd="4" destOrd="0" presId="urn:microsoft.com/office/officeart/2005/8/layout/vList2"/>
    <dgm:cxn modelId="{0213D2AB-DFED-4311-8AEB-1694CC37ED5B}" type="presParOf" srcId="{B80005E8-2717-494D-9240-C1C3D45203BA}" destId="{5F53B553-E60A-4F2C-AD35-5B76B125D17C}" srcOrd="5" destOrd="0" presId="urn:microsoft.com/office/officeart/2005/8/layout/vList2"/>
    <dgm:cxn modelId="{16FF64D6-87EF-44AD-9AC2-66C2122CC7AB}" type="presParOf" srcId="{B80005E8-2717-494D-9240-C1C3D45203BA}" destId="{881669E4-AE6E-4C7B-A0BB-9DD06632235E}" srcOrd="6" destOrd="0" presId="urn:microsoft.com/office/officeart/2005/8/layout/vList2"/>
    <dgm:cxn modelId="{8F1F5829-CA8F-4D0A-AE9A-0D0051D7E2FF}" type="presParOf" srcId="{B80005E8-2717-494D-9240-C1C3D45203BA}" destId="{BCE4D4C8-9C54-4F7F-8656-E83DEBE77C69}" srcOrd="7" destOrd="0" presId="urn:microsoft.com/office/officeart/2005/8/layout/vList2"/>
    <dgm:cxn modelId="{2C07C220-742E-475C-949D-701B21776D1A}" type="presParOf" srcId="{B80005E8-2717-494D-9240-C1C3D45203BA}" destId="{E372143C-2A37-44AF-9CD0-436467C28CE0}" srcOrd="8" destOrd="0" presId="urn:microsoft.com/office/officeart/2005/8/layout/vList2"/>
    <dgm:cxn modelId="{A8177E42-90A4-42F3-921F-58C4BC437896}" type="presParOf" srcId="{B80005E8-2717-494D-9240-C1C3D45203BA}" destId="{960BE391-E10C-4F57-B5ED-831F9198D2C6}" srcOrd="9" destOrd="0" presId="urn:microsoft.com/office/officeart/2005/8/layout/vList2"/>
    <dgm:cxn modelId="{D1F19305-08F8-431C-A110-135CC3780E11}" type="presParOf" srcId="{B80005E8-2717-494D-9240-C1C3D45203BA}" destId="{DD5ED038-99B5-4D5D-A6DC-B316DBCD730D}"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2A23A5-5C6F-4540-9A11-D63A9E14A02E}"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8E25EDD5-60ED-4EAD-AB76-A0680F438A63}">
      <dgm:prSet/>
      <dgm:spPr/>
      <dgm:t>
        <a:bodyPr/>
        <a:lstStyle/>
        <a:p>
          <a:r>
            <a:rPr lang="he-IL" b="0" i="0"/>
            <a:t>1. </a:t>
          </a:r>
          <a:r>
            <a:rPr lang="he-IL" b="1" i="0" u="sng"/>
            <a:t>גרמנים אתנים  </a:t>
          </a:r>
          <a:r>
            <a:rPr lang="he-IL" b="0" i="0"/>
            <a:t>- פולקסדויטשה, כינוי בגרמניה הנאצית ובמחשבה הנאצית לאנשים ממוצא אתני שחיים מחוץ לתחום גרמניה </a:t>
          </a:r>
          <a:endParaRPr lang="en-US"/>
        </a:p>
      </dgm:t>
    </dgm:pt>
    <dgm:pt modelId="{AD4411F9-83D6-4672-9EAD-CD03D8BA8516}" type="parTrans" cxnId="{368758E6-1F83-4A9F-9AEF-B9C432CBAD5A}">
      <dgm:prSet/>
      <dgm:spPr/>
      <dgm:t>
        <a:bodyPr/>
        <a:lstStyle/>
        <a:p>
          <a:endParaRPr lang="en-US"/>
        </a:p>
      </dgm:t>
    </dgm:pt>
    <dgm:pt modelId="{25B530D4-1CE8-4224-9C1A-00B6404E50D6}" type="sibTrans" cxnId="{368758E6-1F83-4A9F-9AEF-B9C432CBAD5A}">
      <dgm:prSet/>
      <dgm:spPr/>
      <dgm:t>
        <a:bodyPr/>
        <a:lstStyle/>
        <a:p>
          <a:endParaRPr lang="en-US"/>
        </a:p>
      </dgm:t>
    </dgm:pt>
    <dgm:pt modelId="{93603C63-F447-49B9-B779-58D9B9099D26}">
      <dgm:prSet/>
      <dgm:spPr/>
      <dgm:t>
        <a:bodyPr/>
        <a:lstStyle/>
        <a:p>
          <a:r>
            <a:rPr lang="he-IL" b="1" i="0" u="sng"/>
            <a:t>המושג פולקסדויטשה- </a:t>
          </a:r>
          <a:r>
            <a:rPr lang="he-IL" b="0" i="0" u="sng"/>
            <a:t> </a:t>
          </a:r>
          <a:r>
            <a:rPr lang="he-IL" b="0" i="0"/>
            <a:t>מושג מרכזי בחשיבה הנאצית שכיוונה לרכז את הגרמנים האתנים כולם במדינת הלאום שלהם.</a:t>
          </a:r>
          <a:endParaRPr lang="en-US"/>
        </a:p>
      </dgm:t>
    </dgm:pt>
    <dgm:pt modelId="{06CE2A1E-B641-4405-9655-4C105E086701}" type="parTrans" cxnId="{8122D982-F85C-4CD0-9592-C7241A9A4754}">
      <dgm:prSet/>
      <dgm:spPr/>
      <dgm:t>
        <a:bodyPr/>
        <a:lstStyle/>
        <a:p>
          <a:endParaRPr lang="en-US"/>
        </a:p>
      </dgm:t>
    </dgm:pt>
    <dgm:pt modelId="{711AD1A3-F3D7-46C4-B907-CF5F8840A3BC}" type="sibTrans" cxnId="{8122D982-F85C-4CD0-9592-C7241A9A4754}">
      <dgm:prSet/>
      <dgm:spPr/>
      <dgm:t>
        <a:bodyPr/>
        <a:lstStyle/>
        <a:p>
          <a:endParaRPr lang="en-US"/>
        </a:p>
      </dgm:t>
    </dgm:pt>
    <dgm:pt modelId="{611795EC-EF5A-42AE-B2CC-E2E75AD8B260}">
      <dgm:prSet/>
      <dgm:spPr/>
      <dgm:t>
        <a:bodyPr/>
        <a:lstStyle/>
        <a:p>
          <a:r>
            <a:rPr lang="he-IL" b="0" i="0" u="sng"/>
            <a:t>מחנה סיימשתה- </a:t>
          </a:r>
          <a:r>
            <a:rPr lang="he-IL" b="0" i="0"/>
            <a:t>מחנה ריכוז והשמדה נאצי שהיה ממוקם בפאתי בלגרד בשטחה של קרואטיה, הוא הוקם 28/10/1941</a:t>
          </a:r>
          <a:endParaRPr lang="en-US"/>
        </a:p>
      </dgm:t>
    </dgm:pt>
    <dgm:pt modelId="{017C7636-4E4C-4D94-B763-DFD1CD978D31}" type="parTrans" cxnId="{BE4A3019-3897-449E-9408-DE5C4586F682}">
      <dgm:prSet/>
      <dgm:spPr/>
      <dgm:t>
        <a:bodyPr/>
        <a:lstStyle/>
        <a:p>
          <a:endParaRPr lang="en-US"/>
        </a:p>
      </dgm:t>
    </dgm:pt>
    <dgm:pt modelId="{ED8450FC-AFD0-45FF-8EB7-36D30124094D}" type="sibTrans" cxnId="{BE4A3019-3897-449E-9408-DE5C4586F682}">
      <dgm:prSet/>
      <dgm:spPr/>
      <dgm:t>
        <a:bodyPr/>
        <a:lstStyle/>
        <a:p>
          <a:endParaRPr lang="en-US"/>
        </a:p>
      </dgm:t>
    </dgm:pt>
    <dgm:pt modelId="{2F81F7E7-B7CF-40CF-B579-74B038AFA154}">
      <dgm:prSet/>
      <dgm:spPr/>
      <dgm:t>
        <a:bodyPr/>
        <a:lstStyle/>
        <a:p>
          <a:r>
            <a:rPr lang="he-IL" b="0" i="0"/>
            <a:t>המחנה נוהל ע"י קצין האס אס הרברט אנדורפר, ניסו שם כ 47,000 יהודים . </a:t>
          </a:r>
          <a:endParaRPr lang="en-US"/>
        </a:p>
      </dgm:t>
    </dgm:pt>
    <dgm:pt modelId="{54004E61-A8AB-4974-8C39-FB9A654B1E4C}" type="parTrans" cxnId="{EC89D771-CBFD-4B1F-A6E9-77E2F386F2CF}">
      <dgm:prSet/>
      <dgm:spPr/>
      <dgm:t>
        <a:bodyPr/>
        <a:lstStyle/>
        <a:p>
          <a:endParaRPr lang="en-US"/>
        </a:p>
      </dgm:t>
    </dgm:pt>
    <dgm:pt modelId="{45B5BF46-E90C-4C58-A6AC-A0469E677694}" type="sibTrans" cxnId="{EC89D771-CBFD-4B1F-A6E9-77E2F386F2CF}">
      <dgm:prSet/>
      <dgm:spPr/>
      <dgm:t>
        <a:bodyPr/>
        <a:lstStyle/>
        <a:p>
          <a:endParaRPr lang="en-US"/>
        </a:p>
      </dgm:t>
    </dgm:pt>
    <dgm:pt modelId="{B52DE525-E7D9-4A43-8838-3CB4576C475B}">
      <dgm:prSet/>
      <dgm:spPr/>
      <dgm:t>
        <a:bodyPr/>
        <a:lstStyle/>
        <a:p>
          <a:r>
            <a:rPr lang="he-IL" b="0" i="0"/>
            <a:t>דריאן 2 – ספינת מעפילים שנועדה לחלץ את תושבי הכפר קלאדובו שאבאץ  בזמן מלחמת העולם השנייה ולבסוף העלתה את היהודים מרומניה ובולגריה לאץ ישראל </a:t>
          </a:r>
          <a:endParaRPr lang="en-US"/>
        </a:p>
      </dgm:t>
    </dgm:pt>
    <dgm:pt modelId="{50C10C41-8E45-4379-BC40-23E008DBD896}" type="parTrans" cxnId="{FE62E0F9-B9B1-4045-9BFF-DC2A8BF230A5}">
      <dgm:prSet/>
      <dgm:spPr/>
      <dgm:t>
        <a:bodyPr/>
        <a:lstStyle/>
        <a:p>
          <a:endParaRPr lang="en-US"/>
        </a:p>
      </dgm:t>
    </dgm:pt>
    <dgm:pt modelId="{1B131485-4866-44D7-B035-0CF689C2128F}" type="sibTrans" cxnId="{FE62E0F9-B9B1-4045-9BFF-DC2A8BF230A5}">
      <dgm:prSet/>
      <dgm:spPr/>
      <dgm:t>
        <a:bodyPr/>
        <a:lstStyle/>
        <a:p>
          <a:endParaRPr lang="en-US"/>
        </a:p>
      </dgm:t>
    </dgm:pt>
    <dgm:pt modelId="{133A34E6-3BDF-46E4-836D-1A743502AC39}" type="pres">
      <dgm:prSet presAssocID="{222A23A5-5C6F-4540-9A11-D63A9E14A02E}" presName="diagram" presStyleCnt="0">
        <dgm:presLayoutVars>
          <dgm:dir/>
          <dgm:resizeHandles val="exact"/>
        </dgm:presLayoutVars>
      </dgm:prSet>
      <dgm:spPr/>
    </dgm:pt>
    <dgm:pt modelId="{0BA1C750-2539-40DB-83BB-184E593B9C23}" type="pres">
      <dgm:prSet presAssocID="{8E25EDD5-60ED-4EAD-AB76-A0680F438A63}" presName="node" presStyleLbl="node1" presStyleIdx="0" presStyleCnt="5">
        <dgm:presLayoutVars>
          <dgm:bulletEnabled val="1"/>
        </dgm:presLayoutVars>
      </dgm:prSet>
      <dgm:spPr/>
    </dgm:pt>
    <dgm:pt modelId="{D576C8DF-6877-42DA-83A9-10C7CFBBE963}" type="pres">
      <dgm:prSet presAssocID="{25B530D4-1CE8-4224-9C1A-00B6404E50D6}" presName="sibTrans" presStyleCnt="0"/>
      <dgm:spPr/>
    </dgm:pt>
    <dgm:pt modelId="{5017DB10-DE60-4DD0-B176-CED88C375247}" type="pres">
      <dgm:prSet presAssocID="{93603C63-F447-49B9-B779-58D9B9099D26}" presName="node" presStyleLbl="node1" presStyleIdx="1" presStyleCnt="5">
        <dgm:presLayoutVars>
          <dgm:bulletEnabled val="1"/>
        </dgm:presLayoutVars>
      </dgm:prSet>
      <dgm:spPr/>
    </dgm:pt>
    <dgm:pt modelId="{D1CD9DAE-0C02-484E-BF9D-70B32B1643FD}" type="pres">
      <dgm:prSet presAssocID="{711AD1A3-F3D7-46C4-B907-CF5F8840A3BC}" presName="sibTrans" presStyleCnt="0"/>
      <dgm:spPr/>
    </dgm:pt>
    <dgm:pt modelId="{C5866E36-2ACB-4408-B003-CD60658B2E6C}" type="pres">
      <dgm:prSet presAssocID="{611795EC-EF5A-42AE-B2CC-E2E75AD8B260}" presName="node" presStyleLbl="node1" presStyleIdx="2" presStyleCnt="5">
        <dgm:presLayoutVars>
          <dgm:bulletEnabled val="1"/>
        </dgm:presLayoutVars>
      </dgm:prSet>
      <dgm:spPr/>
    </dgm:pt>
    <dgm:pt modelId="{96577D9A-C9DD-48CB-8AA9-DE2B6949E416}" type="pres">
      <dgm:prSet presAssocID="{ED8450FC-AFD0-45FF-8EB7-36D30124094D}" presName="sibTrans" presStyleCnt="0"/>
      <dgm:spPr/>
    </dgm:pt>
    <dgm:pt modelId="{522DCFEB-D1F8-4717-8CAA-A21D3E477D1D}" type="pres">
      <dgm:prSet presAssocID="{2F81F7E7-B7CF-40CF-B579-74B038AFA154}" presName="node" presStyleLbl="node1" presStyleIdx="3" presStyleCnt="5">
        <dgm:presLayoutVars>
          <dgm:bulletEnabled val="1"/>
        </dgm:presLayoutVars>
      </dgm:prSet>
      <dgm:spPr/>
    </dgm:pt>
    <dgm:pt modelId="{DA509101-0968-4577-9FFF-0A30E91DB93A}" type="pres">
      <dgm:prSet presAssocID="{45B5BF46-E90C-4C58-A6AC-A0469E677694}" presName="sibTrans" presStyleCnt="0"/>
      <dgm:spPr/>
    </dgm:pt>
    <dgm:pt modelId="{F851852D-F617-4790-9D26-DB4167AB480F}" type="pres">
      <dgm:prSet presAssocID="{B52DE525-E7D9-4A43-8838-3CB4576C475B}" presName="node" presStyleLbl="node1" presStyleIdx="4" presStyleCnt="5">
        <dgm:presLayoutVars>
          <dgm:bulletEnabled val="1"/>
        </dgm:presLayoutVars>
      </dgm:prSet>
      <dgm:spPr/>
    </dgm:pt>
  </dgm:ptLst>
  <dgm:cxnLst>
    <dgm:cxn modelId="{BE4A3019-3897-449E-9408-DE5C4586F682}" srcId="{222A23A5-5C6F-4540-9A11-D63A9E14A02E}" destId="{611795EC-EF5A-42AE-B2CC-E2E75AD8B260}" srcOrd="2" destOrd="0" parTransId="{017C7636-4E4C-4D94-B763-DFD1CD978D31}" sibTransId="{ED8450FC-AFD0-45FF-8EB7-36D30124094D}"/>
    <dgm:cxn modelId="{A154E45E-50A1-4E1C-92A4-6849885C8EED}" type="presOf" srcId="{B52DE525-E7D9-4A43-8838-3CB4576C475B}" destId="{F851852D-F617-4790-9D26-DB4167AB480F}" srcOrd="0" destOrd="0" presId="urn:microsoft.com/office/officeart/2005/8/layout/default"/>
    <dgm:cxn modelId="{EC89D771-CBFD-4B1F-A6E9-77E2F386F2CF}" srcId="{222A23A5-5C6F-4540-9A11-D63A9E14A02E}" destId="{2F81F7E7-B7CF-40CF-B579-74B038AFA154}" srcOrd="3" destOrd="0" parTransId="{54004E61-A8AB-4974-8C39-FB9A654B1E4C}" sibTransId="{45B5BF46-E90C-4C58-A6AC-A0469E677694}"/>
    <dgm:cxn modelId="{8122D982-F85C-4CD0-9592-C7241A9A4754}" srcId="{222A23A5-5C6F-4540-9A11-D63A9E14A02E}" destId="{93603C63-F447-49B9-B779-58D9B9099D26}" srcOrd="1" destOrd="0" parTransId="{06CE2A1E-B641-4405-9655-4C105E086701}" sibTransId="{711AD1A3-F3D7-46C4-B907-CF5F8840A3BC}"/>
    <dgm:cxn modelId="{2C7BB393-A8D4-48F7-9A9E-07874CC272A8}" type="presOf" srcId="{8E25EDD5-60ED-4EAD-AB76-A0680F438A63}" destId="{0BA1C750-2539-40DB-83BB-184E593B9C23}" srcOrd="0" destOrd="0" presId="urn:microsoft.com/office/officeart/2005/8/layout/default"/>
    <dgm:cxn modelId="{35ED2A98-6740-4183-8520-D20BBEB2E39D}" type="presOf" srcId="{611795EC-EF5A-42AE-B2CC-E2E75AD8B260}" destId="{C5866E36-2ACB-4408-B003-CD60658B2E6C}" srcOrd="0" destOrd="0" presId="urn:microsoft.com/office/officeart/2005/8/layout/default"/>
    <dgm:cxn modelId="{30A81AAE-5FC3-413D-9188-B8BA6C6A1DCE}" type="presOf" srcId="{222A23A5-5C6F-4540-9A11-D63A9E14A02E}" destId="{133A34E6-3BDF-46E4-836D-1A743502AC39}" srcOrd="0" destOrd="0" presId="urn:microsoft.com/office/officeart/2005/8/layout/default"/>
    <dgm:cxn modelId="{81F22BB0-061B-4B72-991E-F9E6B7C8FF03}" type="presOf" srcId="{93603C63-F447-49B9-B779-58D9B9099D26}" destId="{5017DB10-DE60-4DD0-B176-CED88C375247}" srcOrd="0" destOrd="0" presId="urn:microsoft.com/office/officeart/2005/8/layout/default"/>
    <dgm:cxn modelId="{368758E6-1F83-4A9F-9AEF-B9C432CBAD5A}" srcId="{222A23A5-5C6F-4540-9A11-D63A9E14A02E}" destId="{8E25EDD5-60ED-4EAD-AB76-A0680F438A63}" srcOrd="0" destOrd="0" parTransId="{AD4411F9-83D6-4672-9EAD-CD03D8BA8516}" sibTransId="{25B530D4-1CE8-4224-9C1A-00B6404E50D6}"/>
    <dgm:cxn modelId="{A787BBEA-2C93-4AFC-85A7-B885A1AB4470}" type="presOf" srcId="{2F81F7E7-B7CF-40CF-B579-74B038AFA154}" destId="{522DCFEB-D1F8-4717-8CAA-A21D3E477D1D}" srcOrd="0" destOrd="0" presId="urn:microsoft.com/office/officeart/2005/8/layout/default"/>
    <dgm:cxn modelId="{FE62E0F9-B9B1-4045-9BFF-DC2A8BF230A5}" srcId="{222A23A5-5C6F-4540-9A11-D63A9E14A02E}" destId="{B52DE525-E7D9-4A43-8838-3CB4576C475B}" srcOrd="4" destOrd="0" parTransId="{50C10C41-8E45-4379-BC40-23E008DBD896}" sibTransId="{1B131485-4866-44D7-B035-0CF689C2128F}"/>
    <dgm:cxn modelId="{EA414F2D-8B73-4056-81E0-E019915B66AC}" type="presParOf" srcId="{133A34E6-3BDF-46E4-836D-1A743502AC39}" destId="{0BA1C750-2539-40DB-83BB-184E593B9C23}" srcOrd="0" destOrd="0" presId="urn:microsoft.com/office/officeart/2005/8/layout/default"/>
    <dgm:cxn modelId="{B4979983-ECAF-4283-AD5F-FF5DC892C0EC}" type="presParOf" srcId="{133A34E6-3BDF-46E4-836D-1A743502AC39}" destId="{D576C8DF-6877-42DA-83A9-10C7CFBBE963}" srcOrd="1" destOrd="0" presId="urn:microsoft.com/office/officeart/2005/8/layout/default"/>
    <dgm:cxn modelId="{6865B328-CA27-41ED-9070-14147DD159A3}" type="presParOf" srcId="{133A34E6-3BDF-46E4-836D-1A743502AC39}" destId="{5017DB10-DE60-4DD0-B176-CED88C375247}" srcOrd="2" destOrd="0" presId="urn:microsoft.com/office/officeart/2005/8/layout/default"/>
    <dgm:cxn modelId="{816C57F5-3EB5-4089-89D5-758961E8A3F7}" type="presParOf" srcId="{133A34E6-3BDF-46E4-836D-1A743502AC39}" destId="{D1CD9DAE-0C02-484E-BF9D-70B32B1643FD}" srcOrd="3" destOrd="0" presId="urn:microsoft.com/office/officeart/2005/8/layout/default"/>
    <dgm:cxn modelId="{A483CE57-77D0-452F-9EA5-A31E918274ED}" type="presParOf" srcId="{133A34E6-3BDF-46E4-836D-1A743502AC39}" destId="{C5866E36-2ACB-4408-B003-CD60658B2E6C}" srcOrd="4" destOrd="0" presId="urn:microsoft.com/office/officeart/2005/8/layout/default"/>
    <dgm:cxn modelId="{67F38239-AC1B-4ABC-A468-5CCDA0A25B1B}" type="presParOf" srcId="{133A34E6-3BDF-46E4-836D-1A743502AC39}" destId="{96577D9A-C9DD-48CB-8AA9-DE2B6949E416}" srcOrd="5" destOrd="0" presId="urn:microsoft.com/office/officeart/2005/8/layout/default"/>
    <dgm:cxn modelId="{E8CAD11A-1CE4-4283-A778-33B780B8F774}" type="presParOf" srcId="{133A34E6-3BDF-46E4-836D-1A743502AC39}" destId="{522DCFEB-D1F8-4717-8CAA-A21D3E477D1D}" srcOrd="6" destOrd="0" presId="urn:microsoft.com/office/officeart/2005/8/layout/default"/>
    <dgm:cxn modelId="{EB5EC50C-5973-4F98-A4F5-753A14AD532C}" type="presParOf" srcId="{133A34E6-3BDF-46E4-836D-1A743502AC39}" destId="{DA509101-0968-4577-9FFF-0A30E91DB93A}" srcOrd="7" destOrd="0" presId="urn:microsoft.com/office/officeart/2005/8/layout/default"/>
    <dgm:cxn modelId="{974225A8-BF39-472F-9C91-4E6458C6BF9E}" type="presParOf" srcId="{133A34E6-3BDF-46E4-836D-1A743502AC39}" destId="{F851852D-F617-4790-9D26-DB4167AB480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E9726-C8DB-42DD-A892-9FDCB2C0F702}">
      <dsp:nvSpPr>
        <dsp:cNvPr id="0" name=""/>
        <dsp:cNvSpPr/>
      </dsp:nvSpPr>
      <dsp:spPr>
        <a:xfrm>
          <a:off x="795" y="0"/>
          <a:ext cx="3220715" cy="3594100"/>
        </a:xfrm>
        <a:prstGeom prst="rect">
          <a:avLst/>
        </a:prstGeom>
        <a:solidFill>
          <a:schemeClr val="accent2">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8135" tIns="0" rIns="318135" bIns="330200" numCol="1" spcCol="1270" anchor="t" anchorCtr="0">
          <a:noAutofit/>
        </a:bodyPr>
        <a:lstStyle/>
        <a:p>
          <a:pPr marL="0" lvl="0" indent="0" algn="l" defTabSz="1155700">
            <a:lnSpc>
              <a:spcPct val="90000"/>
            </a:lnSpc>
            <a:spcBef>
              <a:spcPct val="0"/>
            </a:spcBef>
            <a:spcAft>
              <a:spcPct val="35000"/>
            </a:spcAft>
            <a:buNone/>
          </a:pPr>
          <a:r>
            <a:rPr lang="he-IL" sz="2600" kern="1200"/>
            <a:t>23 לפברואר 1921 מרים ורבקה נולדו באוסטריה בעיר לקבאנבך .</a:t>
          </a:r>
          <a:endParaRPr lang="en-US" sz="2600" kern="1200"/>
        </a:p>
      </dsp:txBody>
      <dsp:txXfrm>
        <a:off x="795" y="1437640"/>
        <a:ext cx="3220715" cy="2156460"/>
      </dsp:txXfrm>
    </dsp:sp>
    <dsp:sp modelId="{A6ADA4CC-E3E7-4C64-8B01-B933832269FC}">
      <dsp:nvSpPr>
        <dsp:cNvPr id="0" name=""/>
        <dsp:cNvSpPr/>
      </dsp:nvSpPr>
      <dsp:spPr>
        <a:xfrm>
          <a:off x="795" y="0"/>
          <a:ext cx="3220715" cy="1437640"/>
        </a:xfrm>
        <a:prstGeom prst="rect">
          <a:avLst/>
        </a:prstGeom>
        <a:noFill/>
        <a:ln w="12700" cap="flat" cmpd="sng" algn="in">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18135" tIns="165100" rIns="318135"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795" y="0"/>
        <a:ext cx="3220715" cy="1437640"/>
      </dsp:txXfrm>
    </dsp:sp>
    <dsp:sp modelId="{2E69D3BA-D1C3-4FDD-A2EC-D9B6FEFEE37C}">
      <dsp:nvSpPr>
        <dsp:cNvPr id="0" name=""/>
        <dsp:cNvSpPr/>
      </dsp:nvSpPr>
      <dsp:spPr>
        <a:xfrm>
          <a:off x="3479167" y="0"/>
          <a:ext cx="3220715" cy="3594100"/>
        </a:xfrm>
        <a:prstGeom prst="rect">
          <a:avLst/>
        </a:prstGeom>
        <a:solidFill>
          <a:schemeClr val="accent3">
            <a:hueOff val="0"/>
            <a:satOff val="0"/>
            <a:lumOff val="0"/>
            <a:alphaOff val="0"/>
          </a:schemeClr>
        </a:solidFill>
        <a:ln w="12700"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8135" tIns="0" rIns="318135" bIns="330200" numCol="1" spcCol="1270" anchor="t" anchorCtr="0">
          <a:noAutofit/>
        </a:bodyPr>
        <a:lstStyle/>
        <a:p>
          <a:pPr marL="0" lvl="0" indent="0" algn="l" defTabSz="1155700">
            <a:lnSpc>
              <a:spcPct val="90000"/>
            </a:lnSpc>
            <a:spcBef>
              <a:spcPct val="0"/>
            </a:spcBef>
            <a:spcAft>
              <a:spcPct val="35000"/>
            </a:spcAft>
            <a:buNone/>
          </a:pPr>
          <a:r>
            <a:rPr lang="he-IL" sz="2600" kern="1200"/>
            <a:t>1941, התאומות עלו על אוניה שתבריח אותם מאוסטריה שנכבשה ע"י הנאצים.</a:t>
          </a:r>
          <a:endParaRPr lang="en-US" sz="2600" kern="1200"/>
        </a:p>
      </dsp:txBody>
      <dsp:txXfrm>
        <a:off x="3479167" y="1437640"/>
        <a:ext cx="3220715" cy="2156460"/>
      </dsp:txXfrm>
    </dsp:sp>
    <dsp:sp modelId="{8AC2FFE8-00C7-47A2-AA08-081FBD26D454}">
      <dsp:nvSpPr>
        <dsp:cNvPr id="0" name=""/>
        <dsp:cNvSpPr/>
      </dsp:nvSpPr>
      <dsp:spPr>
        <a:xfrm>
          <a:off x="3479167" y="0"/>
          <a:ext cx="3220715" cy="1437640"/>
        </a:xfrm>
        <a:prstGeom prst="rect">
          <a:avLst/>
        </a:prstGeom>
        <a:noFill/>
        <a:ln w="12700" cap="flat" cmpd="sng" algn="in">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18135" tIns="165100" rIns="318135"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479167" y="0"/>
        <a:ext cx="3220715" cy="1437640"/>
      </dsp:txXfrm>
    </dsp:sp>
    <dsp:sp modelId="{97AAAFAB-CE0A-4E9C-B949-A34977700000}">
      <dsp:nvSpPr>
        <dsp:cNvPr id="0" name=""/>
        <dsp:cNvSpPr/>
      </dsp:nvSpPr>
      <dsp:spPr>
        <a:xfrm>
          <a:off x="6957539" y="0"/>
          <a:ext cx="3220715" cy="3594100"/>
        </a:xfrm>
        <a:prstGeom prst="rect">
          <a:avLst/>
        </a:prstGeom>
        <a:solidFill>
          <a:schemeClr val="accent4">
            <a:hueOff val="0"/>
            <a:satOff val="0"/>
            <a:lumOff val="0"/>
            <a:alphaOff val="0"/>
          </a:schemeClr>
        </a:solidFill>
        <a:ln w="12700" cap="flat" cmpd="sng" algn="in">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8135" tIns="0" rIns="318135" bIns="330200" numCol="1" spcCol="1270" anchor="t" anchorCtr="0">
          <a:noAutofit/>
        </a:bodyPr>
        <a:lstStyle/>
        <a:p>
          <a:pPr marL="0" lvl="0" indent="0" algn="l" defTabSz="1155700">
            <a:lnSpc>
              <a:spcPct val="90000"/>
            </a:lnSpc>
            <a:spcBef>
              <a:spcPct val="0"/>
            </a:spcBef>
            <a:spcAft>
              <a:spcPct val="35000"/>
            </a:spcAft>
            <a:buNone/>
          </a:pPr>
          <a:r>
            <a:rPr lang="he-IL" sz="2600" kern="1200" dirty="0"/>
            <a:t>1942 </a:t>
          </a:r>
          <a:r>
            <a:rPr lang="he-IL" sz="2600" kern="1200" dirty="0" err="1"/>
            <a:t>האוניה</a:t>
          </a:r>
          <a:r>
            <a:rPr lang="he-IL" sz="2600" kern="1200" dirty="0"/>
            <a:t> הגיעה ליוגוסלביה, התאומות ברחו לכפר שבץ.</a:t>
          </a:r>
          <a:endParaRPr lang="en-US" sz="2600" kern="1200" dirty="0"/>
        </a:p>
      </dsp:txBody>
      <dsp:txXfrm>
        <a:off x="6957539" y="1437640"/>
        <a:ext cx="3220715" cy="2156460"/>
      </dsp:txXfrm>
    </dsp:sp>
    <dsp:sp modelId="{DB61929D-D363-4781-9B53-15D43723F21D}">
      <dsp:nvSpPr>
        <dsp:cNvPr id="0" name=""/>
        <dsp:cNvSpPr/>
      </dsp:nvSpPr>
      <dsp:spPr>
        <a:xfrm>
          <a:off x="6957539" y="0"/>
          <a:ext cx="3220715" cy="1437640"/>
        </a:xfrm>
        <a:prstGeom prst="rect">
          <a:avLst/>
        </a:prstGeom>
        <a:noFill/>
        <a:ln w="12700" cap="flat" cmpd="sng" algn="in">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18135" tIns="165100" rIns="318135"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6957539" y="0"/>
        <a:ext cx="3220715" cy="1437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04218-406B-473E-89F2-2D5DB4C6E376}">
      <dsp:nvSpPr>
        <dsp:cNvPr id="0" name=""/>
        <dsp:cNvSpPr/>
      </dsp:nvSpPr>
      <dsp:spPr>
        <a:xfrm>
          <a:off x="0" y="326450"/>
          <a:ext cx="10179050" cy="444600"/>
        </a:xfrm>
        <a:prstGeom prst="round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he-IL" sz="1900" kern="1200"/>
            <a:t>אחיינית התאומות אביבה רובין משתפת בסיפור חיי הדודות התאומות שנספו בשואה.</a:t>
          </a:r>
          <a:endParaRPr lang="en-US" sz="1900" kern="1200"/>
        </a:p>
      </dsp:txBody>
      <dsp:txXfrm>
        <a:off x="21704" y="348154"/>
        <a:ext cx="10135642" cy="401192"/>
      </dsp:txXfrm>
    </dsp:sp>
    <dsp:sp modelId="{62B8B098-CA31-4D4E-87BD-654570A18F92}">
      <dsp:nvSpPr>
        <dsp:cNvPr id="0" name=""/>
        <dsp:cNvSpPr/>
      </dsp:nvSpPr>
      <dsp:spPr>
        <a:xfrm>
          <a:off x="0" y="825770"/>
          <a:ext cx="10179050" cy="444600"/>
        </a:xfrm>
        <a:prstGeom prst="roundRect">
          <a:avLst/>
        </a:prstGeom>
        <a:solidFill>
          <a:schemeClr val="accent5">
            <a:hueOff val="3822936"/>
            <a:satOff val="-8167"/>
            <a:lumOff val="-3412"/>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he-IL" sz="1900" kern="1200" dirty="0"/>
            <a:t>רבקה ודבורה נולדו באוסטריה בשנת 1921, לרב גדול ומיוחס באוסטריה</a:t>
          </a:r>
          <a:endParaRPr lang="en-US" sz="1900" kern="1200" dirty="0"/>
        </a:p>
      </dsp:txBody>
      <dsp:txXfrm>
        <a:off x="21704" y="847474"/>
        <a:ext cx="10135642" cy="401192"/>
      </dsp:txXfrm>
    </dsp:sp>
    <dsp:sp modelId="{6C9488A1-2315-4FF9-A098-C3579CB32BEF}">
      <dsp:nvSpPr>
        <dsp:cNvPr id="0" name=""/>
        <dsp:cNvSpPr/>
      </dsp:nvSpPr>
      <dsp:spPr>
        <a:xfrm>
          <a:off x="0" y="1325090"/>
          <a:ext cx="10179050" cy="444600"/>
        </a:xfrm>
        <a:prstGeom prst="roundRect">
          <a:avLst/>
        </a:prstGeom>
        <a:solidFill>
          <a:schemeClr val="accent5">
            <a:hueOff val="7645872"/>
            <a:satOff val="-16335"/>
            <a:lumOff val="-6824"/>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he-IL" sz="1900" kern="1200"/>
            <a:t>משפחתן מנתה 10 נפשות .</a:t>
          </a:r>
          <a:endParaRPr lang="en-US" sz="1900" kern="1200"/>
        </a:p>
      </dsp:txBody>
      <dsp:txXfrm>
        <a:off x="21704" y="1346794"/>
        <a:ext cx="10135642" cy="401192"/>
      </dsp:txXfrm>
    </dsp:sp>
    <dsp:sp modelId="{881669E4-AE6E-4C7B-A0BB-9DD06632235E}">
      <dsp:nvSpPr>
        <dsp:cNvPr id="0" name=""/>
        <dsp:cNvSpPr/>
      </dsp:nvSpPr>
      <dsp:spPr>
        <a:xfrm>
          <a:off x="0" y="1824410"/>
          <a:ext cx="10179050" cy="444600"/>
        </a:xfrm>
        <a:prstGeom prst="roundRect">
          <a:avLst/>
        </a:prstGeom>
        <a:solidFill>
          <a:schemeClr val="accent5">
            <a:hueOff val="11468808"/>
            <a:satOff val="-24502"/>
            <a:lumOff val="-1023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he-IL" sz="1900" kern="1200"/>
            <a:t>סבא וסבתא התגוררו עמן בבית גדול, והם היו נוסעים לעירות אחרות לחגוג את החגים עם שאר בני המשפחה.</a:t>
          </a:r>
          <a:endParaRPr lang="en-US" sz="1900" kern="1200"/>
        </a:p>
      </dsp:txBody>
      <dsp:txXfrm>
        <a:off x="21704" y="1846114"/>
        <a:ext cx="10135642" cy="401192"/>
      </dsp:txXfrm>
    </dsp:sp>
    <dsp:sp modelId="{E372143C-2A37-44AF-9CD0-436467C28CE0}">
      <dsp:nvSpPr>
        <dsp:cNvPr id="0" name=""/>
        <dsp:cNvSpPr/>
      </dsp:nvSpPr>
      <dsp:spPr>
        <a:xfrm>
          <a:off x="0" y="2323730"/>
          <a:ext cx="10179050" cy="444600"/>
        </a:xfrm>
        <a:prstGeom prst="roundRect">
          <a:avLst/>
        </a:prstGeom>
        <a:solidFill>
          <a:schemeClr val="accent5">
            <a:hueOff val="15291745"/>
            <a:satOff val="-32670"/>
            <a:lumOff val="-13647"/>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he-IL" sz="1900" kern="1200"/>
            <a:t>הקהילה היהודית באוסטריה טרום ההכחדה הייתה גדולה.</a:t>
          </a:r>
          <a:endParaRPr lang="en-US" sz="1900" kern="1200"/>
        </a:p>
      </dsp:txBody>
      <dsp:txXfrm>
        <a:off x="21704" y="2345434"/>
        <a:ext cx="10135642" cy="401192"/>
      </dsp:txXfrm>
    </dsp:sp>
    <dsp:sp modelId="{DD5ED038-99B5-4D5D-A6DC-B316DBCD730D}">
      <dsp:nvSpPr>
        <dsp:cNvPr id="0" name=""/>
        <dsp:cNvSpPr/>
      </dsp:nvSpPr>
      <dsp:spPr>
        <a:xfrm>
          <a:off x="0" y="2823050"/>
          <a:ext cx="10179050" cy="444600"/>
        </a:xfrm>
        <a:prstGeom prst="roundRect">
          <a:avLst/>
        </a:prstGeom>
        <a:solidFill>
          <a:schemeClr val="accent5">
            <a:hueOff val="19114680"/>
            <a:satOff val="-40837"/>
            <a:lumOff val="-1705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he-IL" sz="1900" kern="1200"/>
            <a:t>רבקה ודבורה אהבו לחיות באוסטריה.</a:t>
          </a:r>
          <a:endParaRPr lang="en-US" sz="1900" kern="1200"/>
        </a:p>
      </dsp:txBody>
      <dsp:txXfrm>
        <a:off x="21704" y="2844754"/>
        <a:ext cx="10135642" cy="4011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1C750-2539-40DB-83BB-184E593B9C23}">
      <dsp:nvSpPr>
        <dsp:cNvPr id="0" name=""/>
        <dsp:cNvSpPr/>
      </dsp:nvSpPr>
      <dsp:spPr>
        <a:xfrm>
          <a:off x="668000" y="805"/>
          <a:ext cx="2763453" cy="1658071"/>
        </a:xfrm>
        <a:prstGeom prst="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e-IL" sz="1800" b="0" i="0" kern="1200"/>
            <a:t>1. </a:t>
          </a:r>
          <a:r>
            <a:rPr lang="he-IL" sz="1800" b="1" i="0" u="sng" kern="1200"/>
            <a:t>גרמנים אתנים  </a:t>
          </a:r>
          <a:r>
            <a:rPr lang="he-IL" sz="1800" b="0" i="0" kern="1200"/>
            <a:t>- פולקסדויטשה, כינוי בגרמניה הנאצית ובמחשבה הנאצית לאנשים ממוצא אתני שחיים מחוץ לתחום גרמניה </a:t>
          </a:r>
          <a:endParaRPr lang="en-US" sz="1800" kern="1200"/>
        </a:p>
      </dsp:txBody>
      <dsp:txXfrm>
        <a:off x="668000" y="805"/>
        <a:ext cx="2763453" cy="1658071"/>
      </dsp:txXfrm>
    </dsp:sp>
    <dsp:sp modelId="{5017DB10-DE60-4DD0-B176-CED88C375247}">
      <dsp:nvSpPr>
        <dsp:cNvPr id="0" name=""/>
        <dsp:cNvSpPr/>
      </dsp:nvSpPr>
      <dsp:spPr>
        <a:xfrm>
          <a:off x="3707798" y="805"/>
          <a:ext cx="2763453" cy="1658071"/>
        </a:xfrm>
        <a:prstGeom prst="rect">
          <a:avLst/>
        </a:prstGeom>
        <a:solidFill>
          <a:schemeClr val="accent2">
            <a:hueOff val="1559665"/>
            <a:satOff val="8876"/>
            <a:lumOff val="274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e-IL" sz="1800" b="1" i="0" u="sng" kern="1200"/>
            <a:t>המושג פולקסדויטשה- </a:t>
          </a:r>
          <a:r>
            <a:rPr lang="he-IL" sz="1800" b="0" i="0" u="sng" kern="1200"/>
            <a:t> </a:t>
          </a:r>
          <a:r>
            <a:rPr lang="he-IL" sz="1800" b="0" i="0" kern="1200"/>
            <a:t>מושג מרכזי בחשיבה הנאצית שכיוונה לרכז את הגרמנים האתנים כולם במדינת הלאום שלהם.</a:t>
          </a:r>
          <a:endParaRPr lang="en-US" sz="1800" kern="1200"/>
        </a:p>
      </dsp:txBody>
      <dsp:txXfrm>
        <a:off x="3707798" y="805"/>
        <a:ext cx="2763453" cy="1658071"/>
      </dsp:txXfrm>
    </dsp:sp>
    <dsp:sp modelId="{C5866E36-2ACB-4408-B003-CD60658B2E6C}">
      <dsp:nvSpPr>
        <dsp:cNvPr id="0" name=""/>
        <dsp:cNvSpPr/>
      </dsp:nvSpPr>
      <dsp:spPr>
        <a:xfrm>
          <a:off x="6747596" y="805"/>
          <a:ext cx="2763453" cy="1658071"/>
        </a:xfrm>
        <a:prstGeom prst="rect">
          <a:avLst/>
        </a:prstGeom>
        <a:solidFill>
          <a:schemeClr val="accent2">
            <a:hueOff val="3119331"/>
            <a:satOff val="17752"/>
            <a:lumOff val="549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e-IL" sz="1800" b="0" i="0" u="sng" kern="1200"/>
            <a:t>מחנה סיימשתה- </a:t>
          </a:r>
          <a:r>
            <a:rPr lang="he-IL" sz="1800" b="0" i="0" kern="1200"/>
            <a:t>מחנה ריכוז והשמדה נאצי שהיה ממוקם בפאתי בלגרד בשטחה של קרואטיה, הוא הוקם 28/10/1941</a:t>
          </a:r>
          <a:endParaRPr lang="en-US" sz="1800" kern="1200"/>
        </a:p>
      </dsp:txBody>
      <dsp:txXfrm>
        <a:off x="6747596" y="805"/>
        <a:ext cx="2763453" cy="1658071"/>
      </dsp:txXfrm>
    </dsp:sp>
    <dsp:sp modelId="{522DCFEB-D1F8-4717-8CAA-A21D3E477D1D}">
      <dsp:nvSpPr>
        <dsp:cNvPr id="0" name=""/>
        <dsp:cNvSpPr/>
      </dsp:nvSpPr>
      <dsp:spPr>
        <a:xfrm>
          <a:off x="2187899" y="1935222"/>
          <a:ext cx="2763453" cy="1658071"/>
        </a:xfrm>
        <a:prstGeom prst="rect">
          <a:avLst/>
        </a:prstGeom>
        <a:solidFill>
          <a:schemeClr val="accent2">
            <a:hueOff val="4678996"/>
            <a:satOff val="26628"/>
            <a:lumOff val="823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e-IL" sz="1800" b="0" i="0" kern="1200"/>
            <a:t>המחנה נוהל ע"י קצין האס אס הרברט אנדורפר, ניסו שם כ 47,000 יהודים . </a:t>
          </a:r>
          <a:endParaRPr lang="en-US" sz="1800" kern="1200"/>
        </a:p>
      </dsp:txBody>
      <dsp:txXfrm>
        <a:off x="2187899" y="1935222"/>
        <a:ext cx="2763453" cy="1658071"/>
      </dsp:txXfrm>
    </dsp:sp>
    <dsp:sp modelId="{F851852D-F617-4790-9D26-DB4167AB480F}">
      <dsp:nvSpPr>
        <dsp:cNvPr id="0" name=""/>
        <dsp:cNvSpPr/>
      </dsp:nvSpPr>
      <dsp:spPr>
        <a:xfrm>
          <a:off x="5227697" y="1935222"/>
          <a:ext cx="2763453" cy="1658071"/>
        </a:xfrm>
        <a:prstGeom prst="rect">
          <a:avLst/>
        </a:prstGeom>
        <a:solidFill>
          <a:schemeClr val="accent2">
            <a:hueOff val="6238661"/>
            <a:satOff val="35504"/>
            <a:lumOff val="1098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e-IL" sz="1800" b="0" i="0" kern="1200"/>
            <a:t>דריאן 2 – ספינת מעפילים שנועדה לחלץ את תושבי הכפר קלאדובו שאבאץ  בזמן מלחמת העולם השנייה ולבסוף העלתה את היהודים מרומניה ובולגריה לאץ ישראל </a:t>
          </a:r>
          <a:endParaRPr lang="en-US" sz="1800" kern="1200"/>
        </a:p>
      </dsp:txBody>
      <dsp:txXfrm>
        <a:off x="5227697" y="1935222"/>
        <a:ext cx="2763453" cy="1658071"/>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AB3A824-1A51-4B26-AD58-A6D8E14F6C04}" type="datetimeFigureOut">
              <a:rPr lang="en-US" smtClean="0"/>
              <a:t>12/18/2021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r>
              <a:rPr lang="en-US"/>
              <a:t>
              </a:t>
            </a:r>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6D22F896-40B5-4ADD-8801-0D06FADFA095}" type="slidenum">
              <a:rPr lang="en-US" smtClean="0"/>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95357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12/18/2021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12258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12/18/2021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32030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12/18/2021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2381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3E5059C3-6A89-4494-99FF-5A4D6FFD50EB}" type="datetimeFigureOut">
              <a:rPr lang="en-US" smtClean="0"/>
              <a:t>12/18/2021</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r>
              <a:rPr lang="en-US"/>
              <a:t>
              </a:t>
            </a:r>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D22F896-40B5-4ADD-8801-0D06FADFA095}" type="slidenum">
              <a:rPr lang="en-US" smtClean="0"/>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78999602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12/18/2021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2879145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257300" y="2909102"/>
            <a:ext cx="4800600" cy="299639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633864" y="2909102"/>
            <a:ext cx="4800600" cy="299639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12/18/2021</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6248716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12/18/2021</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07394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12/18/2021</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35310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a:xfrm>
            <a:off x="765051" y="6375679"/>
            <a:ext cx="1233355" cy="348462"/>
          </a:xfrm>
        </p:spPr>
        <p:txBody>
          <a:bodyPr/>
          <a:lstStyle/>
          <a:p>
            <a:fld id="{37D525BB-DA17-4BA0-B3C8-3AC3ABC827E6}" type="datetimeFigureOut">
              <a:rPr lang="en-US" smtClean="0"/>
              <a:t>12/18/2021</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r>
              <a:rPr lang="en-US"/>
              <a:t>
              </a:t>
            </a:r>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6D22F896-40B5-4ADD-8801-0D06FADFA095}"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98009077"/>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a:xfrm>
            <a:off x="765950" y="6375679"/>
            <a:ext cx="1232456" cy="348462"/>
          </a:xfrm>
        </p:spPr>
        <p:txBody>
          <a:bodyPr/>
          <a:lstStyle/>
          <a:p>
            <a:fld id="{B16C4C9A-3960-41CF-A4E9-2A8FB932454B}" type="datetimeFigureOut">
              <a:rPr lang="en-US" smtClean="0"/>
              <a:t>12/18/2021</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r>
              <a:rPr lang="en-US"/>
              <a:t>
              </a:t>
            </a:r>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07998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3CBC1C18-307B-4F68-A007-B5B542270E8D}" type="datetimeFigureOut">
              <a:rPr lang="en-US" smtClean="0"/>
              <a:t>12/18/2021</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D22F896-40B5-4ADD-8801-0D06FADFA095}"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4114156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ftr="0" dt="0"/>
  <p:txStyles>
    <p:titleStyle>
      <a:lvl1pPr algn="l" defTabSz="914400" rtl="1"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r" defTabSz="914400" rtl="1"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r" defTabSz="914400" rtl="1"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r" defTabSz="914400" rtl="1"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384613-A493-4A01-873E-5BD3769D1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481C76CE-7D9D-4CAA-86DB-26171517D8A1}"/>
              </a:ext>
            </a:extLst>
          </p:cNvPr>
          <p:cNvSpPr>
            <a:spLocks noGrp="1"/>
          </p:cNvSpPr>
          <p:nvPr>
            <p:ph type="ctrTitle"/>
          </p:nvPr>
        </p:nvSpPr>
        <p:spPr>
          <a:xfrm>
            <a:off x="804333" y="643467"/>
            <a:ext cx="7558609" cy="4849909"/>
          </a:xfrm>
        </p:spPr>
        <p:txBody>
          <a:bodyPr anchor="b">
            <a:normAutofit/>
          </a:bodyPr>
          <a:lstStyle/>
          <a:p>
            <a:pPr algn="l"/>
            <a:r>
              <a:rPr lang="he-IL" sz="8800"/>
              <a:t>חמד ועד</a:t>
            </a:r>
            <a:br>
              <a:rPr lang="he-IL" sz="8800"/>
            </a:br>
            <a:r>
              <a:rPr lang="he-IL" sz="8800"/>
              <a:t>סיפורן של דבורה ורבקה  </a:t>
            </a:r>
          </a:p>
        </p:txBody>
      </p:sp>
      <p:sp>
        <p:nvSpPr>
          <p:cNvPr id="3" name="כותרת משנה 2">
            <a:extLst>
              <a:ext uri="{FF2B5EF4-FFF2-40B4-BE49-F238E27FC236}">
                <a16:creationId xmlns:a16="http://schemas.microsoft.com/office/drawing/2014/main" id="{BDA12C85-BB35-46E4-8E43-8FAE95C84011}"/>
              </a:ext>
            </a:extLst>
          </p:cNvPr>
          <p:cNvSpPr>
            <a:spLocks noGrp="1"/>
          </p:cNvSpPr>
          <p:nvPr>
            <p:ph type="subTitle" idx="1"/>
          </p:nvPr>
        </p:nvSpPr>
        <p:spPr>
          <a:xfrm>
            <a:off x="804333" y="5563388"/>
            <a:ext cx="7558609" cy="742279"/>
          </a:xfrm>
        </p:spPr>
        <p:txBody>
          <a:bodyPr>
            <a:normAutofit/>
          </a:bodyPr>
          <a:lstStyle/>
          <a:p>
            <a:pPr algn="l"/>
            <a:r>
              <a:rPr lang="he-IL" sz="1800" b="1"/>
              <a:t>מגישות: צוף בן זקן       לירון אליהו </a:t>
            </a:r>
          </a:p>
          <a:p>
            <a:pPr algn="l"/>
            <a:r>
              <a:rPr lang="he-IL" sz="1800" b="1"/>
              <a:t>יא/2 אולפנת נגה </a:t>
            </a:r>
          </a:p>
          <a:p>
            <a:pPr algn="l"/>
            <a:endParaRPr lang="he-IL" sz="1800" b="1"/>
          </a:p>
        </p:txBody>
      </p:sp>
      <p:sp>
        <p:nvSpPr>
          <p:cNvPr id="10" name="Rectangle 9">
            <a:extLst>
              <a:ext uri="{FF2B5EF4-FFF2-40B4-BE49-F238E27FC236}">
                <a16:creationId xmlns:a16="http://schemas.microsoft.com/office/drawing/2014/main" id="{34336F18-80E9-4DFA-9C2E-3F8561472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rgbClr val="17162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9D293054-EC89-4CF2-AAEF-B38981E92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9302764" y="0"/>
            <a:ext cx="2889236" cy="6858000"/>
          </a:xfrm>
          <a:custGeom>
            <a:avLst/>
            <a:gdLst>
              <a:gd name="connsiteX0" fmla="*/ 1514461 w 2889236"/>
              <a:gd name="connsiteY0" fmla="*/ 0 h 6858000"/>
              <a:gd name="connsiteX1" fmla="*/ 1291796 w 2889236"/>
              <a:gd name="connsiteY1" fmla="*/ 0 h 6858000"/>
              <a:gd name="connsiteX2" fmla="*/ 1242998 w 2889236"/>
              <a:gd name="connsiteY2" fmla="*/ 0 h 6858000"/>
              <a:gd name="connsiteX3" fmla="*/ 303177 w 2889236"/>
              <a:gd name="connsiteY3" fmla="*/ 0 h 6858000"/>
              <a:gd name="connsiteX4" fmla="*/ 235415 w 2889236"/>
              <a:gd name="connsiteY4" fmla="*/ 0 h 6858000"/>
              <a:gd name="connsiteX5" fmla="*/ 0 w 2889236"/>
              <a:gd name="connsiteY5" fmla="*/ 0 h 6858000"/>
              <a:gd name="connsiteX6" fmla="*/ 0 w 2889236"/>
              <a:gd name="connsiteY6" fmla="*/ 6858000 h 6858000"/>
              <a:gd name="connsiteX7" fmla="*/ 235415 w 2889236"/>
              <a:gd name="connsiteY7" fmla="*/ 6858000 h 6858000"/>
              <a:gd name="connsiteX8" fmla="*/ 303177 w 2889236"/>
              <a:gd name="connsiteY8" fmla="*/ 6858000 h 6858000"/>
              <a:gd name="connsiteX9" fmla="*/ 1242998 w 2889236"/>
              <a:gd name="connsiteY9" fmla="*/ 6858000 h 6858000"/>
              <a:gd name="connsiteX10" fmla="*/ 1291795 w 2889236"/>
              <a:gd name="connsiteY10" fmla="*/ 6858000 h 6858000"/>
              <a:gd name="connsiteX11" fmla="*/ 1514461 w 2889236"/>
              <a:gd name="connsiteY11" fmla="*/ 6858000 h 6858000"/>
              <a:gd name="connsiteX12" fmla="*/ 1541448 w 2889236"/>
              <a:gd name="connsiteY12" fmla="*/ 6770688 h 6858000"/>
              <a:gd name="connsiteX13" fmla="*/ 1566848 w 2889236"/>
              <a:gd name="connsiteY13" fmla="*/ 6683375 h 6858000"/>
              <a:gd name="connsiteX14" fmla="*/ 1592248 w 2889236"/>
              <a:gd name="connsiteY14" fmla="*/ 6594475 h 6858000"/>
              <a:gd name="connsiteX15" fmla="*/ 1614473 w 2889236"/>
              <a:gd name="connsiteY15" fmla="*/ 6503988 h 6858000"/>
              <a:gd name="connsiteX16" fmla="*/ 1641461 w 2889236"/>
              <a:gd name="connsiteY16" fmla="*/ 6416675 h 6858000"/>
              <a:gd name="connsiteX17" fmla="*/ 1670036 w 2889236"/>
              <a:gd name="connsiteY17" fmla="*/ 6332538 h 6858000"/>
              <a:gd name="connsiteX18" fmla="*/ 1706548 w 2889236"/>
              <a:gd name="connsiteY18" fmla="*/ 6253163 h 6858000"/>
              <a:gd name="connsiteX19" fmla="*/ 1749411 w 2889236"/>
              <a:gd name="connsiteY19" fmla="*/ 6180138 h 6858000"/>
              <a:gd name="connsiteX20" fmla="*/ 1797036 w 2889236"/>
              <a:gd name="connsiteY20" fmla="*/ 6118225 h 6858000"/>
              <a:gd name="connsiteX21" fmla="*/ 1849423 w 2889236"/>
              <a:gd name="connsiteY21" fmla="*/ 6059488 h 6858000"/>
              <a:gd name="connsiteX22" fmla="*/ 1909748 w 2889236"/>
              <a:gd name="connsiteY22" fmla="*/ 6005513 h 6858000"/>
              <a:gd name="connsiteX23" fmla="*/ 1973248 w 2889236"/>
              <a:gd name="connsiteY23" fmla="*/ 5951538 h 6858000"/>
              <a:gd name="connsiteX24" fmla="*/ 2039923 w 2889236"/>
              <a:gd name="connsiteY24" fmla="*/ 5900738 h 6858000"/>
              <a:gd name="connsiteX25" fmla="*/ 2106598 w 2889236"/>
              <a:gd name="connsiteY25" fmla="*/ 5849938 h 6858000"/>
              <a:gd name="connsiteX26" fmla="*/ 2174861 w 2889236"/>
              <a:gd name="connsiteY26" fmla="*/ 5797550 h 6858000"/>
              <a:gd name="connsiteX27" fmla="*/ 2239948 w 2889236"/>
              <a:gd name="connsiteY27" fmla="*/ 5746750 h 6858000"/>
              <a:gd name="connsiteX28" fmla="*/ 2301861 w 2889236"/>
              <a:gd name="connsiteY28" fmla="*/ 5692775 h 6858000"/>
              <a:gd name="connsiteX29" fmla="*/ 2359011 w 2889236"/>
              <a:gd name="connsiteY29" fmla="*/ 5634038 h 6858000"/>
              <a:gd name="connsiteX30" fmla="*/ 2411398 w 2889236"/>
              <a:gd name="connsiteY30" fmla="*/ 5575300 h 6858000"/>
              <a:gd name="connsiteX31" fmla="*/ 2454261 w 2889236"/>
              <a:gd name="connsiteY31" fmla="*/ 5511800 h 6858000"/>
              <a:gd name="connsiteX32" fmla="*/ 2490773 w 2889236"/>
              <a:gd name="connsiteY32" fmla="*/ 5440363 h 6858000"/>
              <a:gd name="connsiteX33" fmla="*/ 2512998 w 2889236"/>
              <a:gd name="connsiteY33" fmla="*/ 5370513 h 6858000"/>
              <a:gd name="connsiteX34" fmla="*/ 2527286 w 2889236"/>
              <a:gd name="connsiteY34" fmla="*/ 5292725 h 6858000"/>
              <a:gd name="connsiteX35" fmla="*/ 2533636 w 2889236"/>
              <a:gd name="connsiteY35" fmla="*/ 5216525 h 6858000"/>
              <a:gd name="connsiteX36" fmla="*/ 2532048 w 2889236"/>
              <a:gd name="connsiteY36" fmla="*/ 5135563 h 6858000"/>
              <a:gd name="connsiteX37" fmla="*/ 2525698 w 2889236"/>
              <a:gd name="connsiteY37" fmla="*/ 5054600 h 6858000"/>
              <a:gd name="connsiteX38" fmla="*/ 2517761 w 2889236"/>
              <a:gd name="connsiteY38" fmla="*/ 4970463 h 6858000"/>
              <a:gd name="connsiteX39" fmla="*/ 2506648 w 2889236"/>
              <a:gd name="connsiteY39" fmla="*/ 4886325 h 6858000"/>
              <a:gd name="connsiteX40" fmla="*/ 2493948 w 2889236"/>
              <a:gd name="connsiteY40" fmla="*/ 4802188 h 6858000"/>
              <a:gd name="connsiteX41" fmla="*/ 2484423 w 2889236"/>
              <a:gd name="connsiteY41" fmla="*/ 4718050 h 6858000"/>
              <a:gd name="connsiteX42" fmla="*/ 2478073 w 2889236"/>
              <a:gd name="connsiteY42" fmla="*/ 4633913 h 6858000"/>
              <a:gd name="connsiteX43" fmla="*/ 2473311 w 2889236"/>
              <a:gd name="connsiteY43" fmla="*/ 4552950 h 6858000"/>
              <a:gd name="connsiteX44" fmla="*/ 2478073 w 2889236"/>
              <a:gd name="connsiteY44" fmla="*/ 4473575 h 6858000"/>
              <a:gd name="connsiteX45" fmla="*/ 2487598 w 2889236"/>
              <a:gd name="connsiteY45" fmla="*/ 4395788 h 6858000"/>
              <a:gd name="connsiteX46" fmla="*/ 2508236 w 2889236"/>
              <a:gd name="connsiteY46" fmla="*/ 4314825 h 6858000"/>
              <a:gd name="connsiteX47" fmla="*/ 2539986 w 2889236"/>
              <a:gd name="connsiteY47" fmla="*/ 4235450 h 6858000"/>
              <a:gd name="connsiteX48" fmla="*/ 2578086 w 2889236"/>
              <a:gd name="connsiteY48" fmla="*/ 4156075 h 6858000"/>
              <a:gd name="connsiteX49" fmla="*/ 2620948 w 2889236"/>
              <a:gd name="connsiteY49" fmla="*/ 4076700 h 6858000"/>
              <a:gd name="connsiteX50" fmla="*/ 2665398 w 2889236"/>
              <a:gd name="connsiteY50" fmla="*/ 3998913 h 6858000"/>
              <a:gd name="connsiteX51" fmla="*/ 2713024 w 2889236"/>
              <a:gd name="connsiteY51" fmla="*/ 3919538 h 6858000"/>
              <a:gd name="connsiteX52" fmla="*/ 2755886 w 2889236"/>
              <a:gd name="connsiteY52" fmla="*/ 3840163 h 6858000"/>
              <a:gd name="connsiteX53" fmla="*/ 2798748 w 2889236"/>
              <a:gd name="connsiteY53" fmla="*/ 3759200 h 6858000"/>
              <a:gd name="connsiteX54" fmla="*/ 2835261 w 2889236"/>
              <a:gd name="connsiteY54" fmla="*/ 3678238 h 6858000"/>
              <a:gd name="connsiteX55" fmla="*/ 2863836 w 2889236"/>
              <a:gd name="connsiteY55" fmla="*/ 3597275 h 6858000"/>
              <a:gd name="connsiteX56" fmla="*/ 2879711 w 2889236"/>
              <a:gd name="connsiteY56" fmla="*/ 3514725 h 6858000"/>
              <a:gd name="connsiteX57" fmla="*/ 2889236 w 2889236"/>
              <a:gd name="connsiteY57" fmla="*/ 3429000 h 6858000"/>
              <a:gd name="connsiteX58" fmla="*/ 2879711 w 2889236"/>
              <a:gd name="connsiteY58" fmla="*/ 3343275 h 6858000"/>
              <a:gd name="connsiteX59" fmla="*/ 2863836 w 2889236"/>
              <a:gd name="connsiteY59" fmla="*/ 3260725 h 6858000"/>
              <a:gd name="connsiteX60" fmla="*/ 2835261 w 2889236"/>
              <a:gd name="connsiteY60" fmla="*/ 3179763 h 6858000"/>
              <a:gd name="connsiteX61" fmla="*/ 2798748 w 2889236"/>
              <a:gd name="connsiteY61" fmla="*/ 3098800 h 6858000"/>
              <a:gd name="connsiteX62" fmla="*/ 2755886 w 2889236"/>
              <a:gd name="connsiteY62" fmla="*/ 3017838 h 6858000"/>
              <a:gd name="connsiteX63" fmla="*/ 2713024 w 2889236"/>
              <a:gd name="connsiteY63" fmla="*/ 2938463 h 6858000"/>
              <a:gd name="connsiteX64" fmla="*/ 2665398 w 2889236"/>
              <a:gd name="connsiteY64" fmla="*/ 2859088 h 6858000"/>
              <a:gd name="connsiteX65" fmla="*/ 2620948 w 2889236"/>
              <a:gd name="connsiteY65" fmla="*/ 2781300 h 6858000"/>
              <a:gd name="connsiteX66" fmla="*/ 2578086 w 2889236"/>
              <a:gd name="connsiteY66" fmla="*/ 2701925 h 6858000"/>
              <a:gd name="connsiteX67" fmla="*/ 2539986 w 2889236"/>
              <a:gd name="connsiteY67" fmla="*/ 2622550 h 6858000"/>
              <a:gd name="connsiteX68" fmla="*/ 2508236 w 2889236"/>
              <a:gd name="connsiteY68" fmla="*/ 2543175 h 6858000"/>
              <a:gd name="connsiteX69" fmla="*/ 2487598 w 2889236"/>
              <a:gd name="connsiteY69" fmla="*/ 2462213 h 6858000"/>
              <a:gd name="connsiteX70" fmla="*/ 2478073 w 2889236"/>
              <a:gd name="connsiteY70" fmla="*/ 2384425 h 6858000"/>
              <a:gd name="connsiteX71" fmla="*/ 2473311 w 2889236"/>
              <a:gd name="connsiteY71" fmla="*/ 2305050 h 6858000"/>
              <a:gd name="connsiteX72" fmla="*/ 2478073 w 2889236"/>
              <a:gd name="connsiteY72" fmla="*/ 2224088 h 6858000"/>
              <a:gd name="connsiteX73" fmla="*/ 2484423 w 2889236"/>
              <a:gd name="connsiteY73" fmla="*/ 2139950 h 6858000"/>
              <a:gd name="connsiteX74" fmla="*/ 2493948 w 2889236"/>
              <a:gd name="connsiteY74" fmla="*/ 2055813 h 6858000"/>
              <a:gd name="connsiteX75" fmla="*/ 2506648 w 2889236"/>
              <a:gd name="connsiteY75" fmla="*/ 1971675 h 6858000"/>
              <a:gd name="connsiteX76" fmla="*/ 2517761 w 2889236"/>
              <a:gd name="connsiteY76" fmla="*/ 1887538 h 6858000"/>
              <a:gd name="connsiteX77" fmla="*/ 2525698 w 2889236"/>
              <a:gd name="connsiteY77" fmla="*/ 1803400 h 6858000"/>
              <a:gd name="connsiteX78" fmla="*/ 2532048 w 2889236"/>
              <a:gd name="connsiteY78" fmla="*/ 1722438 h 6858000"/>
              <a:gd name="connsiteX79" fmla="*/ 2533636 w 2889236"/>
              <a:gd name="connsiteY79" fmla="*/ 1641475 h 6858000"/>
              <a:gd name="connsiteX80" fmla="*/ 2527286 w 2889236"/>
              <a:gd name="connsiteY80" fmla="*/ 1565275 h 6858000"/>
              <a:gd name="connsiteX81" fmla="*/ 2512998 w 2889236"/>
              <a:gd name="connsiteY81" fmla="*/ 1487488 h 6858000"/>
              <a:gd name="connsiteX82" fmla="*/ 2490773 w 2889236"/>
              <a:gd name="connsiteY82" fmla="*/ 1417638 h 6858000"/>
              <a:gd name="connsiteX83" fmla="*/ 2454261 w 2889236"/>
              <a:gd name="connsiteY83" fmla="*/ 1346200 h 6858000"/>
              <a:gd name="connsiteX84" fmla="*/ 2411398 w 2889236"/>
              <a:gd name="connsiteY84" fmla="*/ 1282700 h 6858000"/>
              <a:gd name="connsiteX85" fmla="*/ 2359011 w 2889236"/>
              <a:gd name="connsiteY85" fmla="*/ 1223963 h 6858000"/>
              <a:gd name="connsiteX86" fmla="*/ 2301861 w 2889236"/>
              <a:gd name="connsiteY86" fmla="*/ 1165225 h 6858000"/>
              <a:gd name="connsiteX87" fmla="*/ 2239948 w 2889236"/>
              <a:gd name="connsiteY87" fmla="*/ 1111250 h 6858000"/>
              <a:gd name="connsiteX88" fmla="*/ 2174861 w 2889236"/>
              <a:gd name="connsiteY88" fmla="*/ 1060450 h 6858000"/>
              <a:gd name="connsiteX89" fmla="*/ 2106598 w 2889236"/>
              <a:gd name="connsiteY89" fmla="*/ 1008063 h 6858000"/>
              <a:gd name="connsiteX90" fmla="*/ 2039923 w 2889236"/>
              <a:gd name="connsiteY90" fmla="*/ 957263 h 6858000"/>
              <a:gd name="connsiteX91" fmla="*/ 1973248 w 2889236"/>
              <a:gd name="connsiteY91" fmla="*/ 906463 h 6858000"/>
              <a:gd name="connsiteX92" fmla="*/ 1909748 w 2889236"/>
              <a:gd name="connsiteY92" fmla="*/ 852488 h 6858000"/>
              <a:gd name="connsiteX93" fmla="*/ 1849423 w 2889236"/>
              <a:gd name="connsiteY93" fmla="*/ 798513 h 6858000"/>
              <a:gd name="connsiteX94" fmla="*/ 1797036 w 2889236"/>
              <a:gd name="connsiteY94" fmla="*/ 739775 h 6858000"/>
              <a:gd name="connsiteX95" fmla="*/ 1749411 w 2889236"/>
              <a:gd name="connsiteY95" fmla="*/ 677863 h 6858000"/>
              <a:gd name="connsiteX96" fmla="*/ 1706548 w 2889236"/>
              <a:gd name="connsiteY96" fmla="*/ 604838 h 6858000"/>
              <a:gd name="connsiteX97" fmla="*/ 1670036 w 2889236"/>
              <a:gd name="connsiteY97" fmla="*/ 525463 h 6858000"/>
              <a:gd name="connsiteX98" fmla="*/ 1641461 w 2889236"/>
              <a:gd name="connsiteY98" fmla="*/ 441325 h 6858000"/>
              <a:gd name="connsiteX99" fmla="*/ 1614473 w 2889236"/>
              <a:gd name="connsiteY99" fmla="*/ 354013 h 6858000"/>
              <a:gd name="connsiteX100" fmla="*/ 1592248 w 2889236"/>
              <a:gd name="connsiteY100" fmla="*/ 263525 h 6858000"/>
              <a:gd name="connsiteX101" fmla="*/ 1566848 w 2889236"/>
              <a:gd name="connsiteY101" fmla="*/ 174625 h 6858000"/>
              <a:gd name="connsiteX102" fmla="*/ 1541448 w 2889236"/>
              <a:gd name="connsiteY102" fmla="*/ 873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889236" h="6858000">
                <a:moveTo>
                  <a:pt x="1514461" y="0"/>
                </a:moveTo>
                <a:lnTo>
                  <a:pt x="1291796" y="0"/>
                </a:lnTo>
                <a:lnTo>
                  <a:pt x="1242998" y="0"/>
                </a:lnTo>
                <a:lnTo>
                  <a:pt x="303177" y="0"/>
                </a:lnTo>
                <a:lnTo>
                  <a:pt x="235415" y="0"/>
                </a:lnTo>
                <a:lnTo>
                  <a:pt x="0" y="0"/>
                </a:lnTo>
                <a:lnTo>
                  <a:pt x="0" y="6858000"/>
                </a:lnTo>
                <a:lnTo>
                  <a:pt x="235415" y="6858000"/>
                </a:lnTo>
                <a:lnTo>
                  <a:pt x="303177" y="6858000"/>
                </a:lnTo>
                <a:lnTo>
                  <a:pt x="1242998" y="6858000"/>
                </a:lnTo>
                <a:lnTo>
                  <a:pt x="1291795" y="6858000"/>
                </a:lnTo>
                <a:lnTo>
                  <a:pt x="1514461" y="6858000"/>
                </a:lnTo>
                <a:lnTo>
                  <a:pt x="1541448" y="6770688"/>
                </a:lnTo>
                <a:lnTo>
                  <a:pt x="1566848" y="6683375"/>
                </a:lnTo>
                <a:lnTo>
                  <a:pt x="1592248" y="6594475"/>
                </a:lnTo>
                <a:lnTo>
                  <a:pt x="1614473" y="6503988"/>
                </a:lnTo>
                <a:lnTo>
                  <a:pt x="1641461" y="6416675"/>
                </a:lnTo>
                <a:lnTo>
                  <a:pt x="1670036" y="6332538"/>
                </a:lnTo>
                <a:lnTo>
                  <a:pt x="1706548" y="6253163"/>
                </a:lnTo>
                <a:lnTo>
                  <a:pt x="1749411" y="6180138"/>
                </a:lnTo>
                <a:lnTo>
                  <a:pt x="1797036" y="6118225"/>
                </a:lnTo>
                <a:lnTo>
                  <a:pt x="1849423" y="6059488"/>
                </a:lnTo>
                <a:lnTo>
                  <a:pt x="1909748" y="6005513"/>
                </a:lnTo>
                <a:lnTo>
                  <a:pt x="1973248" y="5951538"/>
                </a:lnTo>
                <a:lnTo>
                  <a:pt x="2039923" y="5900738"/>
                </a:lnTo>
                <a:lnTo>
                  <a:pt x="2106598" y="5849938"/>
                </a:lnTo>
                <a:lnTo>
                  <a:pt x="2174861" y="5797550"/>
                </a:lnTo>
                <a:lnTo>
                  <a:pt x="2239948" y="5746750"/>
                </a:lnTo>
                <a:lnTo>
                  <a:pt x="2301861" y="5692775"/>
                </a:lnTo>
                <a:lnTo>
                  <a:pt x="2359011" y="5634038"/>
                </a:lnTo>
                <a:lnTo>
                  <a:pt x="2411398" y="5575300"/>
                </a:lnTo>
                <a:lnTo>
                  <a:pt x="2454261" y="5511800"/>
                </a:lnTo>
                <a:lnTo>
                  <a:pt x="2490773" y="5440363"/>
                </a:lnTo>
                <a:lnTo>
                  <a:pt x="2512998" y="5370513"/>
                </a:lnTo>
                <a:lnTo>
                  <a:pt x="2527286" y="5292725"/>
                </a:lnTo>
                <a:lnTo>
                  <a:pt x="2533636" y="5216525"/>
                </a:lnTo>
                <a:lnTo>
                  <a:pt x="2532048" y="5135563"/>
                </a:lnTo>
                <a:lnTo>
                  <a:pt x="2525698" y="5054600"/>
                </a:lnTo>
                <a:lnTo>
                  <a:pt x="2517761" y="4970463"/>
                </a:lnTo>
                <a:lnTo>
                  <a:pt x="2506648" y="4886325"/>
                </a:lnTo>
                <a:lnTo>
                  <a:pt x="2493948" y="4802188"/>
                </a:lnTo>
                <a:lnTo>
                  <a:pt x="2484423" y="4718050"/>
                </a:lnTo>
                <a:lnTo>
                  <a:pt x="2478073" y="4633913"/>
                </a:lnTo>
                <a:lnTo>
                  <a:pt x="2473311" y="4552950"/>
                </a:lnTo>
                <a:lnTo>
                  <a:pt x="2478073" y="4473575"/>
                </a:lnTo>
                <a:lnTo>
                  <a:pt x="2487598" y="4395788"/>
                </a:lnTo>
                <a:lnTo>
                  <a:pt x="2508236" y="4314825"/>
                </a:lnTo>
                <a:lnTo>
                  <a:pt x="2539986" y="4235450"/>
                </a:lnTo>
                <a:lnTo>
                  <a:pt x="2578086" y="4156075"/>
                </a:lnTo>
                <a:lnTo>
                  <a:pt x="2620948" y="4076700"/>
                </a:lnTo>
                <a:lnTo>
                  <a:pt x="2665398" y="3998913"/>
                </a:lnTo>
                <a:lnTo>
                  <a:pt x="2713024" y="3919538"/>
                </a:lnTo>
                <a:lnTo>
                  <a:pt x="2755886" y="3840163"/>
                </a:lnTo>
                <a:lnTo>
                  <a:pt x="2798748" y="3759200"/>
                </a:lnTo>
                <a:lnTo>
                  <a:pt x="2835261" y="3678238"/>
                </a:lnTo>
                <a:lnTo>
                  <a:pt x="2863836" y="3597275"/>
                </a:lnTo>
                <a:lnTo>
                  <a:pt x="2879711" y="3514725"/>
                </a:lnTo>
                <a:lnTo>
                  <a:pt x="2889236" y="3429000"/>
                </a:lnTo>
                <a:lnTo>
                  <a:pt x="2879711" y="3343275"/>
                </a:lnTo>
                <a:lnTo>
                  <a:pt x="2863836" y="3260725"/>
                </a:lnTo>
                <a:lnTo>
                  <a:pt x="2835261" y="3179763"/>
                </a:lnTo>
                <a:lnTo>
                  <a:pt x="2798748" y="3098800"/>
                </a:lnTo>
                <a:lnTo>
                  <a:pt x="2755886" y="3017838"/>
                </a:lnTo>
                <a:lnTo>
                  <a:pt x="2713024" y="2938463"/>
                </a:lnTo>
                <a:lnTo>
                  <a:pt x="2665398" y="2859088"/>
                </a:lnTo>
                <a:lnTo>
                  <a:pt x="2620948" y="2781300"/>
                </a:lnTo>
                <a:lnTo>
                  <a:pt x="2578086" y="2701925"/>
                </a:lnTo>
                <a:lnTo>
                  <a:pt x="2539986" y="2622550"/>
                </a:lnTo>
                <a:lnTo>
                  <a:pt x="2508236" y="2543175"/>
                </a:lnTo>
                <a:lnTo>
                  <a:pt x="2487598" y="2462213"/>
                </a:lnTo>
                <a:lnTo>
                  <a:pt x="2478073" y="2384425"/>
                </a:lnTo>
                <a:lnTo>
                  <a:pt x="2473311" y="2305050"/>
                </a:lnTo>
                <a:lnTo>
                  <a:pt x="2478073" y="2224088"/>
                </a:lnTo>
                <a:lnTo>
                  <a:pt x="2484423" y="2139950"/>
                </a:lnTo>
                <a:lnTo>
                  <a:pt x="2493948" y="2055813"/>
                </a:lnTo>
                <a:lnTo>
                  <a:pt x="2506648" y="1971675"/>
                </a:lnTo>
                <a:lnTo>
                  <a:pt x="2517761" y="1887538"/>
                </a:lnTo>
                <a:lnTo>
                  <a:pt x="2525698" y="1803400"/>
                </a:lnTo>
                <a:lnTo>
                  <a:pt x="2532048" y="1722438"/>
                </a:lnTo>
                <a:lnTo>
                  <a:pt x="2533636" y="1641475"/>
                </a:lnTo>
                <a:lnTo>
                  <a:pt x="2527286" y="1565275"/>
                </a:lnTo>
                <a:lnTo>
                  <a:pt x="2512998" y="1487488"/>
                </a:lnTo>
                <a:lnTo>
                  <a:pt x="2490773" y="1417638"/>
                </a:lnTo>
                <a:lnTo>
                  <a:pt x="2454261" y="1346200"/>
                </a:lnTo>
                <a:lnTo>
                  <a:pt x="2411398" y="1282700"/>
                </a:lnTo>
                <a:lnTo>
                  <a:pt x="2359011" y="1223963"/>
                </a:lnTo>
                <a:lnTo>
                  <a:pt x="2301861" y="1165225"/>
                </a:lnTo>
                <a:lnTo>
                  <a:pt x="2239948" y="1111250"/>
                </a:lnTo>
                <a:lnTo>
                  <a:pt x="2174861" y="1060450"/>
                </a:lnTo>
                <a:lnTo>
                  <a:pt x="2106598" y="1008063"/>
                </a:lnTo>
                <a:lnTo>
                  <a:pt x="2039923" y="957263"/>
                </a:lnTo>
                <a:lnTo>
                  <a:pt x="1973248" y="906463"/>
                </a:lnTo>
                <a:lnTo>
                  <a:pt x="1909748" y="852488"/>
                </a:lnTo>
                <a:lnTo>
                  <a:pt x="1849423" y="798513"/>
                </a:lnTo>
                <a:lnTo>
                  <a:pt x="1797036" y="739775"/>
                </a:lnTo>
                <a:lnTo>
                  <a:pt x="1749411" y="677863"/>
                </a:lnTo>
                <a:lnTo>
                  <a:pt x="1706548" y="604838"/>
                </a:lnTo>
                <a:lnTo>
                  <a:pt x="1670036" y="525463"/>
                </a:lnTo>
                <a:lnTo>
                  <a:pt x="1641461" y="441325"/>
                </a:lnTo>
                <a:lnTo>
                  <a:pt x="1614473" y="354013"/>
                </a:lnTo>
                <a:lnTo>
                  <a:pt x="1592248" y="263525"/>
                </a:lnTo>
                <a:lnTo>
                  <a:pt x="1566848" y="174625"/>
                </a:lnTo>
                <a:lnTo>
                  <a:pt x="1541448" y="87313"/>
                </a:lnTo>
                <a:close/>
              </a:path>
            </a:pathLst>
          </a:custGeom>
          <a:solidFill>
            <a:srgbClr val="171624"/>
          </a:solidFill>
          <a:ln w="0">
            <a:noFill/>
            <a:prstDash val="solid"/>
            <a:round/>
            <a:headEnd/>
            <a:tailEnd/>
          </a:ln>
        </p:spPr>
      </p:sp>
    </p:spTree>
    <p:extLst>
      <p:ext uri="{BB962C8B-B14F-4D97-AF65-F5344CB8AC3E}">
        <p14:creationId xmlns:p14="http://schemas.microsoft.com/office/powerpoint/2010/main" val="1191081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363DCF-FA73-4C00-8121-5596FE1D35F6}"/>
              </a:ext>
            </a:extLst>
          </p:cNvPr>
          <p:cNvSpPr>
            <a:spLocks noGrp="1"/>
          </p:cNvSpPr>
          <p:nvPr>
            <p:ph type="title"/>
          </p:nvPr>
        </p:nvSpPr>
        <p:spPr>
          <a:xfrm>
            <a:off x="1251679" y="645107"/>
            <a:ext cx="4844320" cy="1640894"/>
          </a:xfrm>
        </p:spPr>
        <p:txBody>
          <a:bodyPr vert="horz" lIns="91440" tIns="45720" rIns="91440" bIns="45720" rtlCol="0" anchor="t">
            <a:normAutofit/>
          </a:bodyPr>
          <a:lstStyle/>
          <a:p>
            <a:pPr algn="r" rtl="0"/>
            <a:r>
              <a:rPr lang="en-US" sz="4000" spc="800" dirty="0" err="1"/>
              <a:t>רפלקצי</a:t>
            </a:r>
            <a:r>
              <a:rPr lang="he-IL" sz="4000" spc="800" dirty="0"/>
              <a:t>ה</a:t>
            </a:r>
            <a:br>
              <a:rPr lang="he-IL" sz="4000" spc="800" dirty="0"/>
            </a:br>
            <a:r>
              <a:rPr lang="he-IL" sz="4000" spc="800" dirty="0"/>
              <a:t>צוף </a:t>
            </a:r>
            <a:endParaRPr lang="en-US" sz="4000" spc="800" dirty="0"/>
          </a:p>
        </p:txBody>
      </p:sp>
      <p:sp>
        <p:nvSpPr>
          <p:cNvPr id="21" name="מציין מיקום תוכן 20">
            <a:extLst>
              <a:ext uri="{FF2B5EF4-FFF2-40B4-BE49-F238E27FC236}">
                <a16:creationId xmlns:a16="http://schemas.microsoft.com/office/drawing/2014/main" id="{C4A7FAC4-1386-4046-B805-611227DE5E48}"/>
              </a:ext>
            </a:extLst>
          </p:cNvPr>
          <p:cNvSpPr>
            <a:spLocks noGrp="1"/>
          </p:cNvSpPr>
          <p:nvPr>
            <p:ph idx="1"/>
          </p:nvPr>
        </p:nvSpPr>
        <p:spPr>
          <a:xfrm>
            <a:off x="1251678" y="1943100"/>
            <a:ext cx="7753777" cy="4283745"/>
          </a:xfrm>
        </p:spPr>
        <p:txBody>
          <a:bodyPr>
            <a:normAutofit lnSpcReduction="10000"/>
          </a:bodyPr>
          <a:lstStyle/>
          <a:p>
            <a:r>
              <a:rPr lang="he-IL" dirty="0"/>
              <a:t>כשקיבלנו את העבודה תהיתי אל מי אני יכולה לפנות שיש במשפחתו ניצול או משפחה שחוותה את השואה, לבסוף שאלתי </a:t>
            </a:r>
            <a:r>
              <a:rPr lang="he-IL" dirty="0" err="1"/>
              <a:t>בווטסאפ</a:t>
            </a:r>
            <a:r>
              <a:rPr lang="he-IL" dirty="0"/>
              <a:t> המשפחתי ונודע לי שגיסתי </a:t>
            </a:r>
            <a:r>
              <a:rPr lang="he-IL" dirty="0" err="1"/>
              <a:t>אודיה</a:t>
            </a:r>
            <a:r>
              <a:rPr lang="he-IL" dirty="0"/>
              <a:t> היא בת למשפחה שחלקה נספה בשואה, הוקל לי שיש עדות.</a:t>
            </a:r>
          </a:p>
          <a:p>
            <a:r>
              <a:rPr lang="he-IL" dirty="0"/>
              <a:t>כשנחשפתי לעדות חשתי צער עמוק על שהם לא הצליחו לברוח, שהאונייה לא יכלה להביא אותם, הרגשתי את תחושת ההחמצה שלהן והיה לי מאוד עצוב.</a:t>
            </a:r>
          </a:p>
          <a:p>
            <a:r>
              <a:rPr lang="he-IL" dirty="0"/>
              <a:t>החלק שנהניתי היה לערוך את </a:t>
            </a:r>
            <a:r>
              <a:rPr lang="he-IL" dirty="0" err="1"/>
              <a:t>הראיון</a:t>
            </a:r>
            <a:r>
              <a:rPr lang="he-IL" dirty="0"/>
              <a:t> עם גיסתי, נפגשנו מספר פעמים והסיפור נגע לליבי ביחוד כשמכירים ויש רגש כלפי העד.</a:t>
            </a:r>
          </a:p>
          <a:p>
            <a:r>
              <a:rPr lang="he-IL" dirty="0"/>
              <a:t>הסיפור לימד אותי שהחיים יכולים להשתנות ושחשוב לדעת להיות חזק, ויצרתי, ועם כוחות נפשיים כדי לשרוד דברים , והכי חשוב לשמור על מדינת ישראל כי אין לנו מקום אחר בעולם, ואם יש לנו מדינה ליהודים אני </a:t>
            </a:r>
            <a:r>
              <a:rPr lang="he-IL" dirty="0" err="1"/>
              <a:t>מקוה</a:t>
            </a:r>
            <a:r>
              <a:rPr lang="he-IL" dirty="0"/>
              <a:t> שלעולם לא תהיה שואה. </a:t>
            </a:r>
          </a:p>
          <a:p>
            <a:endParaRPr lang="he-IL" dirty="0"/>
          </a:p>
          <a:p>
            <a:endParaRPr lang="he-IL" dirty="0"/>
          </a:p>
          <a:p>
            <a:endParaRPr lang="he-IL" dirty="0"/>
          </a:p>
          <a:p>
            <a:endParaRPr lang="he-IL" dirty="0"/>
          </a:p>
        </p:txBody>
      </p:sp>
      <p:pic>
        <p:nvPicPr>
          <p:cNvPr id="5" name="Picture 4" descr="צילום תקריב של פרח צהוב בגן">
            <a:extLst>
              <a:ext uri="{FF2B5EF4-FFF2-40B4-BE49-F238E27FC236}">
                <a16:creationId xmlns:a16="http://schemas.microsoft.com/office/drawing/2014/main" id="{77A3355A-E701-411B-9B83-ECE68481E697}"/>
              </a:ext>
            </a:extLst>
          </p:cNvPr>
          <p:cNvPicPr>
            <a:picLocks noChangeAspect="1"/>
          </p:cNvPicPr>
          <p:nvPr/>
        </p:nvPicPr>
        <p:blipFill rotWithShape="1">
          <a:blip r:embed="rId2"/>
          <a:srcRect l="36501" r="3211" b="-2"/>
          <a:stretch/>
        </p:blipFill>
        <p:spPr>
          <a:xfrm>
            <a:off x="9379528" y="2370234"/>
            <a:ext cx="2269482" cy="2117532"/>
          </a:xfrm>
          <a:prstGeom prst="rect">
            <a:avLst/>
          </a:prstGeom>
        </p:spPr>
      </p:pic>
    </p:spTree>
    <p:extLst>
      <p:ext uri="{BB962C8B-B14F-4D97-AF65-F5344CB8AC3E}">
        <p14:creationId xmlns:p14="http://schemas.microsoft.com/office/powerpoint/2010/main" val="398756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4860ED5-106C-4D0D-B1F8-2B8593E392B8}"/>
              </a:ext>
            </a:extLst>
          </p:cNvPr>
          <p:cNvSpPr>
            <a:spLocks noGrp="1"/>
          </p:cNvSpPr>
          <p:nvPr>
            <p:ph type="title"/>
          </p:nvPr>
        </p:nvSpPr>
        <p:spPr>
          <a:xfrm>
            <a:off x="1251677" y="645105"/>
            <a:ext cx="6894796" cy="1320855"/>
          </a:xfrm>
        </p:spPr>
        <p:txBody>
          <a:bodyPr>
            <a:normAutofit/>
          </a:bodyPr>
          <a:lstStyle/>
          <a:p>
            <a:pPr algn="r"/>
            <a:r>
              <a:rPr lang="he-IL" sz="4400" dirty="0"/>
              <a:t>רפלקציה לירון </a:t>
            </a:r>
          </a:p>
        </p:txBody>
      </p:sp>
      <p:sp>
        <p:nvSpPr>
          <p:cNvPr id="8" name="Content Placeholder 7">
            <a:extLst>
              <a:ext uri="{FF2B5EF4-FFF2-40B4-BE49-F238E27FC236}">
                <a16:creationId xmlns:a16="http://schemas.microsoft.com/office/drawing/2014/main" id="{20F492A0-49B1-4C0B-889F-D7E4FC8B536F}"/>
              </a:ext>
            </a:extLst>
          </p:cNvPr>
          <p:cNvSpPr>
            <a:spLocks noGrp="1"/>
          </p:cNvSpPr>
          <p:nvPr>
            <p:ph idx="1"/>
          </p:nvPr>
        </p:nvSpPr>
        <p:spPr>
          <a:xfrm>
            <a:off x="1251678" y="1293352"/>
            <a:ext cx="8862140" cy="5356829"/>
          </a:xfrm>
        </p:spPr>
        <p:txBody>
          <a:bodyPr>
            <a:noAutofit/>
          </a:bodyPr>
          <a:lstStyle/>
          <a:p>
            <a:pPr algn="r">
              <a:lnSpc>
                <a:spcPct val="170000"/>
              </a:lnSpc>
            </a:pPr>
            <a:r>
              <a:rPr lang="he-IL" sz="1400" dirty="0"/>
              <a:t>אני התלהבתי מהרעיון של העבודה כי </a:t>
            </a:r>
            <a:r>
              <a:rPr lang="he-IL" sz="1400" dirty="0" err="1"/>
              <a:t>נאוד</a:t>
            </a:r>
            <a:r>
              <a:rPr lang="he-IL" sz="1400" dirty="0"/>
              <a:t> מעניין אותי עדויות של אנשים שהיו בשואה. וההקשבה לסיפורים שלי זו הדרך שלי להעריך את מה שיש לנו היום, להעריך את האנשים ולהעריץ אותם על כמה גיבורים שהם היו. ציפיתי שנשמע סיפור משנה חיים וזה אכן מה שקרה. חששתי שיהיה לנו קשה לסדר את כל העבודה כי יש המון פרטים </a:t>
            </a:r>
            <a:r>
              <a:rPr lang="he-IL" sz="1400" dirty="0" err="1"/>
              <a:t>מעניינים!אני</a:t>
            </a:r>
            <a:r>
              <a:rPr lang="he-IL" sz="1400" dirty="0"/>
              <a:t> וצוף קבענו המון ימים לפני </a:t>
            </a:r>
            <a:r>
              <a:rPr lang="he-IL" sz="1400" dirty="0" err="1"/>
              <a:t>הראיון</a:t>
            </a:r>
            <a:r>
              <a:rPr lang="he-IL" sz="1400" dirty="0"/>
              <a:t>, שנהיה מוכנות מראש, עם השאלות, תכנון של הזמנים…ששמעתי את העדות </a:t>
            </a:r>
            <a:r>
              <a:rPr lang="he-IL" sz="1400" dirty="0" err="1"/>
              <a:t>הודהמתי</a:t>
            </a:r>
            <a:r>
              <a:rPr lang="he-IL" sz="1400" dirty="0"/>
              <a:t> מכמה קשה היה באותה תקופה, כל המעברים ממקום למקום, הם לא ידעו מה מצפה להם זו פשוט הרגשה נוראית שאנשים עברו את זה רק בגלל שהם יהודים, בלתי נתפס! כל מה שהם עברו, נרצחו, על כלום!! אז הסיפור מאוד סיקרן אותי לדעת, מה ההמשך ומה הם עשו. אך בסוף הן נרצחו וזה עצוב </a:t>
            </a:r>
            <a:r>
              <a:rPr lang="he-IL" sz="1400" dirty="0" err="1"/>
              <a:t>מאוד.למדתי</a:t>
            </a:r>
            <a:r>
              <a:rPr lang="he-IL" sz="1400" dirty="0"/>
              <a:t> על מקרה שלדעתי לא </a:t>
            </a:r>
            <a:r>
              <a:rPr lang="he-IL" sz="1400" dirty="0" err="1"/>
              <a:t>מורכ</a:t>
            </a:r>
            <a:r>
              <a:rPr lang="he-IL" sz="1400" dirty="0"/>
              <a:t>, סיפור שמעולם לא שמעתי, גם </a:t>
            </a:r>
            <a:r>
              <a:rPr lang="he-IL" sz="1400" dirty="0" err="1"/>
              <a:t>ודהמתי</a:t>
            </a:r>
            <a:r>
              <a:rPr lang="he-IL" sz="1400" dirty="0"/>
              <a:t> מכל הפרטים שקיבלנו. בלי העבודה לא הייתי שומעת על הסיפור הייחודי הזה. החלק שהכי" </a:t>
            </a:r>
            <a:r>
              <a:rPr lang="he-IL" sz="1400" dirty="0" err="1"/>
              <a:t>נהנתי</a:t>
            </a:r>
            <a:r>
              <a:rPr lang="he-IL" sz="1400" dirty="0"/>
              <a:t>" בו, היה השמיעה של הסיפור. זה מרתק אותי. ההרגשות שלהם, המקרים… פיתחתי יכולת של </a:t>
            </a:r>
            <a:r>
              <a:rPr lang="he-IL" sz="1400" dirty="0" err="1"/>
              <a:t>אירגון</a:t>
            </a:r>
            <a:r>
              <a:rPr lang="he-IL" sz="1400" dirty="0"/>
              <a:t> זמן, עשינו את העבודה בצורה מאורגנת </a:t>
            </a:r>
            <a:r>
              <a:rPr lang="he-IL" sz="1400" dirty="0" err="1"/>
              <a:t>ונהנתי</a:t>
            </a:r>
            <a:r>
              <a:rPr lang="he-IL" sz="1400" dirty="0"/>
              <a:t> לעשות זאת עם </a:t>
            </a:r>
            <a:r>
              <a:rPr lang="he-IL" sz="1400" dirty="0" err="1"/>
              <a:t>צוף.העבודה</a:t>
            </a:r>
            <a:r>
              <a:rPr lang="he-IL" sz="1400" dirty="0"/>
              <a:t> שיצאה אני מאוד מרוצה ממנה. התוצאה מאוד סיפקה אותי, כי זה נואש מאוד </a:t>
            </a:r>
            <a:r>
              <a:rPr lang="he-IL" sz="1400" dirty="0" err="1"/>
              <a:t>מעניין.אני</a:t>
            </a:r>
            <a:r>
              <a:rPr lang="he-IL" sz="1400" dirty="0"/>
              <a:t> </a:t>
            </a:r>
            <a:r>
              <a:rPr lang="he-IL" sz="1400" dirty="0" err="1"/>
              <a:t>ממלילצה</a:t>
            </a:r>
            <a:r>
              <a:rPr lang="he-IL" sz="1400" dirty="0"/>
              <a:t> לכל כיתות י"א לעשות עבודה שכזאת. לנצל את העדויות שיש לנו! זה הטיפה שאנחנו יכולים להם בתמורה למה שהם עברו. את העבודה אני לוקחת לחיים, עוד עדות שמתווספת לי למאגר. עוד עדות המסקרנת אותי לדעת עוד ממנה.</a:t>
            </a:r>
            <a:endParaRPr lang="en-US" sz="1400" dirty="0"/>
          </a:p>
        </p:txBody>
      </p:sp>
      <p:pic>
        <p:nvPicPr>
          <p:cNvPr id="4" name="Picture 4" descr="צילום תקריב של פרח צהוב בגן">
            <a:extLst>
              <a:ext uri="{FF2B5EF4-FFF2-40B4-BE49-F238E27FC236}">
                <a16:creationId xmlns:a16="http://schemas.microsoft.com/office/drawing/2014/main" id="{1D1405DA-C653-4DE2-ACC2-E426F2F6CB39}"/>
              </a:ext>
            </a:extLst>
          </p:cNvPr>
          <p:cNvPicPr>
            <a:picLocks noChangeAspect="1"/>
          </p:cNvPicPr>
          <p:nvPr/>
        </p:nvPicPr>
        <p:blipFill rotWithShape="1">
          <a:blip r:embed="rId2"/>
          <a:srcRect l="38485" r="5196" b="-2"/>
          <a:stretch/>
        </p:blipFill>
        <p:spPr>
          <a:xfrm>
            <a:off x="10015824" y="645105"/>
            <a:ext cx="1910115" cy="2610713"/>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p:spPr>
      </p:pic>
    </p:spTree>
    <p:extLst>
      <p:ext uri="{BB962C8B-B14F-4D97-AF65-F5344CB8AC3E}">
        <p14:creationId xmlns:p14="http://schemas.microsoft.com/office/powerpoint/2010/main" val="4293825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2C48AAE-4B8D-4318-BB48-8518BDEA7B05}"/>
              </a:ext>
            </a:extLst>
          </p:cNvPr>
          <p:cNvSpPr>
            <a:spLocks noGrp="1"/>
          </p:cNvSpPr>
          <p:nvPr>
            <p:ph type="title"/>
          </p:nvPr>
        </p:nvSpPr>
        <p:spPr/>
        <p:txBody>
          <a:bodyPr/>
          <a:lstStyle/>
          <a:p>
            <a:pPr algn="ctr"/>
            <a:r>
              <a:rPr lang="he-IL" dirty="0"/>
              <a:t>רפלקציה קבוצתית </a:t>
            </a:r>
          </a:p>
        </p:txBody>
      </p:sp>
      <p:sp>
        <p:nvSpPr>
          <p:cNvPr id="3" name="מציין מיקום תוכן 2">
            <a:extLst>
              <a:ext uri="{FF2B5EF4-FFF2-40B4-BE49-F238E27FC236}">
                <a16:creationId xmlns:a16="http://schemas.microsoft.com/office/drawing/2014/main" id="{88054DF7-6ABA-4E98-8597-6963887CB199}"/>
              </a:ext>
            </a:extLst>
          </p:cNvPr>
          <p:cNvSpPr>
            <a:spLocks noGrp="1"/>
          </p:cNvSpPr>
          <p:nvPr>
            <p:ph idx="1"/>
          </p:nvPr>
        </p:nvSpPr>
        <p:spPr/>
        <p:txBody>
          <a:bodyPr/>
          <a:lstStyle/>
          <a:p>
            <a:r>
              <a:rPr lang="he-IL" dirty="0"/>
              <a:t>א.      עשינו את כל העבודה ביחד, כולל </a:t>
            </a:r>
            <a:r>
              <a:rPr lang="he-IL" dirty="0" err="1"/>
              <a:t>הראיון</a:t>
            </a:r>
            <a:r>
              <a:rPr lang="he-IL" dirty="0"/>
              <a:t>, שלב העבודה הקשה ביותר היה לסכם את כל </a:t>
            </a:r>
            <a:r>
              <a:rPr lang="he-IL" dirty="0" err="1"/>
              <a:t>הראיון</a:t>
            </a:r>
            <a:r>
              <a:rPr lang="he-IL" dirty="0"/>
              <a:t>, התגברנו על הקושי בכך שעשינו זאת ביחד.  הכוח שלנו היה הסיפור שאף פעם לא פגשנו ולא הכרנו בעבר. הרגשנו במהלך </a:t>
            </a:r>
            <a:r>
              <a:rPr lang="he-IL" dirty="0" err="1"/>
              <a:t>הראיון</a:t>
            </a:r>
            <a:r>
              <a:rPr lang="he-IL" dirty="0"/>
              <a:t> ונדהמנו לשמוע. את הסיפור הזה, צוף שמעה לא בפירוט בעבר. וכששמענו שיש עבודה על עדות שקשורה לשואה, חשבנו על הסיפור הזה באותו רגע והחלטנו שהעבודה עליו. במיוחד שזה סיפור שהוא לא מוכר, ולא שמענו עליו בשום מקום  </a:t>
            </a:r>
            <a:r>
              <a:rPr lang="he-IL" dirty="0" err="1"/>
              <a:t>אחר.ה</a:t>
            </a:r>
            <a:r>
              <a:rPr lang="he-IL" dirty="0"/>
              <a:t>. אם היה צריך לעשות שוב את העבודה היינו באות מוכנות יותר ומנסות לסדר את זה בצורה יותר טובה. למרות שעשינו באמת כל מה שאנחנו יכולות.</a:t>
            </a:r>
          </a:p>
        </p:txBody>
      </p:sp>
    </p:spTree>
    <p:extLst>
      <p:ext uri="{BB962C8B-B14F-4D97-AF65-F5344CB8AC3E}">
        <p14:creationId xmlns:p14="http://schemas.microsoft.com/office/powerpoint/2010/main" val="2802148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כותרת 1">
            <a:extLst>
              <a:ext uri="{FF2B5EF4-FFF2-40B4-BE49-F238E27FC236}">
                <a16:creationId xmlns:a16="http://schemas.microsoft.com/office/drawing/2014/main" id="{39248309-0056-4701-AFED-93CC569A06D9}"/>
              </a:ext>
            </a:extLst>
          </p:cNvPr>
          <p:cNvSpPr>
            <a:spLocks noGrp="1"/>
          </p:cNvSpPr>
          <p:nvPr>
            <p:ph type="title"/>
          </p:nvPr>
        </p:nvSpPr>
        <p:spPr>
          <a:xfrm>
            <a:off x="1251678" y="382385"/>
            <a:ext cx="10178322" cy="1492132"/>
          </a:xfrm>
        </p:spPr>
        <p:txBody>
          <a:bodyPr anchor="ctr">
            <a:normAutofit/>
          </a:bodyPr>
          <a:lstStyle/>
          <a:p>
            <a:r>
              <a:rPr lang="he-IL"/>
              <a:t>רקע היסטורי </a:t>
            </a:r>
          </a:p>
        </p:txBody>
      </p:sp>
      <p:sp>
        <p:nvSpPr>
          <p:cNvPr id="14"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16" name="Rectangle 15">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מציין מיקום תוכן 2">
            <a:extLst>
              <a:ext uri="{FF2B5EF4-FFF2-40B4-BE49-F238E27FC236}">
                <a16:creationId xmlns:a16="http://schemas.microsoft.com/office/drawing/2014/main" id="{D38C671D-8C6B-462B-92DB-900DBDDE7F1F}"/>
              </a:ext>
            </a:extLst>
          </p:cNvPr>
          <p:cNvGraphicFramePr>
            <a:graphicFrameLocks noGrp="1"/>
          </p:cNvGraphicFramePr>
          <p:nvPr>
            <p:ph idx="1"/>
            <p:extLst>
              <p:ext uri="{D42A27DB-BD31-4B8C-83A1-F6EECF244321}">
                <p14:modId xmlns:p14="http://schemas.microsoft.com/office/powerpoint/2010/main" val="2812998614"/>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0592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388BD0E-2FDF-43E7-90AD-BE652ADF6448}"/>
              </a:ext>
            </a:extLst>
          </p:cNvPr>
          <p:cNvSpPr>
            <a:spLocks noGrp="1"/>
          </p:cNvSpPr>
          <p:nvPr>
            <p:ph type="title"/>
          </p:nvPr>
        </p:nvSpPr>
        <p:spPr>
          <a:xfrm>
            <a:off x="1251678" y="382385"/>
            <a:ext cx="10178322" cy="1492132"/>
          </a:xfrm>
        </p:spPr>
        <p:txBody>
          <a:bodyPr anchor="ctr">
            <a:normAutofit/>
          </a:bodyPr>
          <a:lstStyle/>
          <a:p>
            <a:r>
              <a:rPr lang="he-IL"/>
              <a:t>סיפור העדות </a:t>
            </a:r>
          </a:p>
        </p:txBody>
      </p:sp>
      <p:graphicFrame>
        <p:nvGraphicFramePr>
          <p:cNvPr id="5" name="מציין מיקום תוכן 2">
            <a:extLst>
              <a:ext uri="{FF2B5EF4-FFF2-40B4-BE49-F238E27FC236}">
                <a16:creationId xmlns:a16="http://schemas.microsoft.com/office/drawing/2014/main" id="{B6E7BC56-8080-4C2F-9162-504FFBA4C490}"/>
              </a:ext>
            </a:extLst>
          </p:cNvPr>
          <p:cNvGraphicFramePr>
            <a:graphicFrameLocks noGrp="1"/>
          </p:cNvGraphicFramePr>
          <p:nvPr>
            <p:ph idx="1"/>
            <p:extLst>
              <p:ext uri="{D42A27DB-BD31-4B8C-83A1-F6EECF244321}">
                <p14:modId xmlns:p14="http://schemas.microsoft.com/office/powerpoint/2010/main" val="740250431"/>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05700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FC012A5-170D-4B0F-A916-A8EE2C6CE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F40654-5E8C-468A-9596-50927AF1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4598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BBB978D-B3CE-4C16-AB59-46E73D2AB6A8}"/>
              </a:ext>
            </a:extLst>
          </p:cNvPr>
          <p:cNvSpPr>
            <a:spLocks noGrp="1"/>
          </p:cNvSpPr>
          <p:nvPr>
            <p:ph type="title"/>
          </p:nvPr>
        </p:nvSpPr>
        <p:spPr>
          <a:xfrm>
            <a:off x="965201" y="1354945"/>
            <a:ext cx="2059048" cy="4148110"/>
          </a:xfrm>
        </p:spPr>
        <p:txBody>
          <a:bodyPr anchor="ctr">
            <a:normAutofit/>
          </a:bodyPr>
          <a:lstStyle/>
          <a:p>
            <a:r>
              <a:rPr lang="he-IL" sz="2800">
                <a:solidFill>
                  <a:srgbClr val="2A1A00"/>
                </a:solidFill>
              </a:rPr>
              <a:t>עליית הנאצים לשלטון והבריחה הגדולה </a:t>
            </a:r>
          </a:p>
        </p:txBody>
      </p:sp>
      <p:sp>
        <p:nvSpPr>
          <p:cNvPr id="19" name="Rectangle 18">
            <a:extLst>
              <a:ext uri="{FF2B5EF4-FFF2-40B4-BE49-F238E27FC236}">
                <a16:creationId xmlns:a16="http://schemas.microsoft.com/office/drawing/2014/main" id="{50B1BD4A-8DE6-4266-9C27-59260F938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3467" cy="6858000"/>
          </a:xfrm>
          <a:prstGeom prst="rect">
            <a:avLst/>
          </a:prstGeom>
          <a:solidFill>
            <a:schemeClr val="accent1">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מציין מיקום תוכן 2">
            <a:extLst>
              <a:ext uri="{FF2B5EF4-FFF2-40B4-BE49-F238E27FC236}">
                <a16:creationId xmlns:a16="http://schemas.microsoft.com/office/drawing/2014/main" id="{526266A9-4D1C-4ACB-83AE-8FAA5AE36929}"/>
              </a:ext>
            </a:extLst>
          </p:cNvPr>
          <p:cNvSpPr>
            <a:spLocks noGrp="1"/>
          </p:cNvSpPr>
          <p:nvPr>
            <p:ph idx="1"/>
          </p:nvPr>
        </p:nvSpPr>
        <p:spPr>
          <a:xfrm>
            <a:off x="3828580" y="1354945"/>
            <a:ext cx="7601419" cy="4148110"/>
          </a:xfrm>
        </p:spPr>
        <p:txBody>
          <a:bodyPr anchor="ctr">
            <a:normAutofit/>
          </a:bodyPr>
          <a:lstStyle/>
          <a:p>
            <a:pPr>
              <a:lnSpc>
                <a:spcPct val="100000"/>
              </a:lnSpc>
            </a:pPr>
            <a:r>
              <a:rPr lang="he-IL" sz="1700" dirty="0"/>
              <a:t>הנאצים עלו לשלטון ב 1933 בגרמניה ו ב 1938 (12 במרץ)  כבשו את אוסטריה.</a:t>
            </a:r>
          </a:p>
          <a:p>
            <a:pPr>
              <a:lnSpc>
                <a:spcPct val="100000"/>
              </a:lnSpc>
            </a:pPr>
            <a:r>
              <a:rPr lang="he-IL" sz="1700" dirty="0"/>
              <a:t>הקהילה היהודית שתרמה רבות לאוסטריה נאלצה לצאת בתחילה לגלות  ועם יצירת הגטאות בפולין וגרוש היהודים לגטאות אף הקהילה האוסטרית מצאה עצמה בדרך להשמדה .</a:t>
            </a:r>
          </a:p>
          <a:p>
            <a:pPr>
              <a:lnSpc>
                <a:spcPct val="100000"/>
              </a:lnSpc>
            </a:pPr>
            <a:r>
              <a:rPr lang="he-IL" sz="1700" dirty="0"/>
              <a:t>רבקה ודבורה ברחו מאוסטריה ב 1941 באוניה, בלילה לפני הבריחה הם ארגנו תיק אחד בלבד שהמבריחים הסכימו שיביאו. מסלול הבריחה נועד להביאן לארץ ישראל. </a:t>
            </a:r>
          </a:p>
          <a:p>
            <a:pPr>
              <a:lnSpc>
                <a:spcPct val="100000"/>
              </a:lnSpc>
            </a:pPr>
            <a:r>
              <a:rPr lang="he-IL" sz="1700" dirty="0"/>
              <a:t>לאחר 3 חודשים בהפלגה הגיע חורף ( הים קפא) </a:t>
            </a:r>
            <a:r>
              <a:rPr lang="he-IL" sz="1700" dirty="0" err="1"/>
              <a:t>והאוניה</a:t>
            </a:r>
            <a:r>
              <a:rPr lang="he-IL" sz="1700" dirty="0"/>
              <a:t> נאלצה לעגון </a:t>
            </a:r>
            <a:r>
              <a:rPr lang="he-IL" sz="1700" dirty="0" err="1"/>
              <a:t>ביגוסלביה</a:t>
            </a:r>
            <a:r>
              <a:rPr lang="he-IL" sz="1700" dirty="0"/>
              <a:t>.</a:t>
            </a:r>
          </a:p>
          <a:p>
            <a:pPr>
              <a:lnSpc>
                <a:spcPct val="100000"/>
              </a:lnSpc>
            </a:pPr>
            <a:r>
              <a:rPr lang="he-IL" sz="1700" dirty="0"/>
              <a:t> ממשלת יוגוסלביה לא הסכימה לנוסעי </a:t>
            </a:r>
            <a:r>
              <a:rPr lang="he-IL" sz="1700" dirty="0" err="1"/>
              <a:t>האוניה</a:t>
            </a:r>
            <a:r>
              <a:rPr lang="he-IL" sz="1700" dirty="0"/>
              <a:t> לרדת </a:t>
            </a:r>
            <a:r>
              <a:rPr lang="he-IL" sz="1700" dirty="0" err="1"/>
              <a:t>מהאוניה</a:t>
            </a:r>
            <a:r>
              <a:rPr lang="he-IL" sz="1700" dirty="0"/>
              <a:t>  ( עם זאת המעפילים יצרו קשרים עם אנשים שהבריחו להם אוכל לאוניה) ולאחר שהם עגנו לתקופה ארוכה  3 חודשים , ממשלת </a:t>
            </a:r>
            <a:r>
              <a:rPr lang="he-IL" sz="1700" dirty="0" err="1"/>
              <a:t>יגוסלביה</a:t>
            </a:r>
            <a:r>
              <a:rPr lang="he-IL" sz="1700" dirty="0"/>
              <a:t> הסכימה לנוסעים לרדת לקנות אוכל .</a:t>
            </a:r>
          </a:p>
          <a:p>
            <a:pPr>
              <a:lnSpc>
                <a:spcPct val="100000"/>
              </a:lnSpc>
            </a:pPr>
            <a:r>
              <a:rPr lang="he-IL" sz="1700" dirty="0"/>
              <a:t>ההגבלות עם משך זמן שהות </a:t>
            </a:r>
            <a:r>
              <a:rPr lang="he-IL" sz="1700" dirty="0" err="1"/>
              <a:t>האוניה</a:t>
            </a:r>
            <a:r>
              <a:rPr lang="he-IL" sz="1700" dirty="0"/>
              <a:t> בנמל ביוגוסלביה הותרו בשל רצון ממשלת יוגוסלביה לעשות שימוש באוניה בגלל המלחמה.</a:t>
            </a:r>
          </a:p>
          <a:p>
            <a:pPr>
              <a:lnSpc>
                <a:spcPct val="100000"/>
              </a:lnSpc>
            </a:pPr>
            <a:r>
              <a:rPr lang="he-IL" sz="1700" dirty="0"/>
              <a:t>הנוסעים הורדו </a:t>
            </a:r>
            <a:r>
              <a:rPr lang="he-IL" sz="1700" dirty="0" err="1"/>
              <a:t>מהאוניה</a:t>
            </a:r>
            <a:r>
              <a:rPr lang="he-IL" sz="1700" dirty="0"/>
              <a:t> ושוכנו בכפר </a:t>
            </a:r>
            <a:r>
              <a:rPr lang="he-IL" sz="1700" dirty="0" err="1"/>
              <a:t>קלאדובו</a:t>
            </a:r>
            <a:r>
              <a:rPr lang="he-IL" sz="1700" dirty="0"/>
              <a:t> שאבץ, ( שם הכפר ניתן על שם השירה ) </a:t>
            </a:r>
          </a:p>
        </p:txBody>
      </p:sp>
    </p:spTree>
    <p:extLst>
      <p:ext uri="{BB962C8B-B14F-4D97-AF65-F5344CB8AC3E}">
        <p14:creationId xmlns:p14="http://schemas.microsoft.com/office/powerpoint/2010/main" val="23544796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all&#10;&#10;Description automatically generated">
            <a:extLst>
              <a:ext uri="{FF2B5EF4-FFF2-40B4-BE49-F238E27FC236}">
                <a16:creationId xmlns:a16="http://schemas.microsoft.com/office/drawing/2014/main" id="{D0CD330C-BA45-418A-8192-D705CE271387}"/>
              </a:ext>
            </a:extLst>
          </p:cNvPr>
          <p:cNvPicPr>
            <a:picLocks noChangeAspect="1"/>
          </p:cNvPicPr>
          <p:nvPr/>
        </p:nvPicPr>
        <p:blipFill rotWithShape="1">
          <a:blip r:embed="rId2">
            <a:extLst>
              <a:ext uri="{28A0092B-C50C-407E-A947-70E740481C1C}">
                <a14:useLocalDpi xmlns:a14="http://schemas.microsoft.com/office/drawing/2010/main" val="0"/>
              </a:ext>
            </a:extLst>
          </a:blip>
          <a:srcRect t="12949" b="12300"/>
          <a:stretch/>
        </p:blipFill>
        <p:spPr>
          <a:xfrm>
            <a:off x="20" y="10"/>
            <a:ext cx="12191980" cy="6857990"/>
          </a:xfrm>
          <a:prstGeom prst="rect">
            <a:avLst/>
          </a:prstGeom>
        </p:spPr>
      </p:pic>
      <p:sp>
        <p:nvSpPr>
          <p:cNvPr id="3" name="Arrow: Pentagon 2">
            <a:extLst>
              <a:ext uri="{FF2B5EF4-FFF2-40B4-BE49-F238E27FC236}">
                <a16:creationId xmlns:a16="http://schemas.microsoft.com/office/drawing/2014/main" id="{FDA6319E-BFEC-4FF9-8D46-4815C408FFD4}"/>
              </a:ext>
            </a:extLst>
          </p:cNvPr>
          <p:cNvSpPr/>
          <p:nvPr/>
        </p:nvSpPr>
        <p:spPr>
          <a:xfrm rot="10800000">
            <a:off x="6592824" y="378157"/>
            <a:ext cx="5599156" cy="1542082"/>
          </a:xfrm>
          <a:prstGeom prst="homePlate">
            <a:avLst/>
          </a:prstGeom>
          <a:solidFill>
            <a:srgbClr val="AB5D5D">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TextBox 3">
            <a:extLst>
              <a:ext uri="{FF2B5EF4-FFF2-40B4-BE49-F238E27FC236}">
                <a16:creationId xmlns:a16="http://schemas.microsoft.com/office/drawing/2014/main" id="{8B9BD6F0-F601-4243-891B-87DE318CFBA8}"/>
              </a:ext>
            </a:extLst>
          </p:cNvPr>
          <p:cNvSpPr txBox="1"/>
          <p:nvPr/>
        </p:nvSpPr>
        <p:spPr>
          <a:xfrm>
            <a:off x="7168896" y="660981"/>
            <a:ext cx="4946903" cy="769441"/>
          </a:xfrm>
          <a:prstGeom prst="rect">
            <a:avLst/>
          </a:prstGeom>
          <a:noFill/>
        </p:spPr>
        <p:txBody>
          <a:bodyPr wrap="square" rtlCol="1">
            <a:spAutoFit/>
          </a:bodyPr>
          <a:lstStyle/>
          <a:p>
            <a:pPr algn="ctr"/>
            <a:r>
              <a:rPr lang="he-IL" sz="4400" b="1" dirty="0">
                <a:latin typeface="Calibri" panose="020F0502020204030204" pitchFamily="34" charset="0"/>
                <a:cs typeface="Calibri" panose="020F0502020204030204" pitchFamily="34" charset="0"/>
              </a:rPr>
              <a:t>בעיות בנתיבי בריחה</a:t>
            </a:r>
          </a:p>
        </p:txBody>
      </p:sp>
      <p:sp>
        <p:nvSpPr>
          <p:cNvPr id="6" name="TextBox 5">
            <a:extLst>
              <a:ext uri="{FF2B5EF4-FFF2-40B4-BE49-F238E27FC236}">
                <a16:creationId xmlns:a16="http://schemas.microsoft.com/office/drawing/2014/main" id="{15BCF72E-E492-4754-AFBC-CDECD5357438}"/>
              </a:ext>
            </a:extLst>
          </p:cNvPr>
          <p:cNvSpPr txBox="1"/>
          <p:nvPr/>
        </p:nvSpPr>
        <p:spPr>
          <a:xfrm>
            <a:off x="4284413" y="2987188"/>
            <a:ext cx="5768965" cy="1754326"/>
          </a:xfrm>
          <a:prstGeom prst="rect">
            <a:avLst/>
          </a:prstGeom>
          <a:noFill/>
        </p:spPr>
        <p:txBody>
          <a:bodyPr wrap="square" rtlCol="1">
            <a:spAutoFit/>
          </a:bodyPr>
          <a:lstStyle/>
          <a:p>
            <a:pPr algn="r"/>
            <a:r>
              <a:rPr lang="he-IL" sz="3600" b="1" dirty="0">
                <a:latin typeface="Calibri" panose="020F0502020204030204" pitchFamily="34" charset="0"/>
                <a:cs typeface="Calibri" panose="020F0502020204030204" pitchFamily="34" charset="0"/>
              </a:rPr>
              <a:t>&gt; תנועות של חיילים נאצים</a:t>
            </a:r>
          </a:p>
          <a:p>
            <a:pPr algn="r"/>
            <a:r>
              <a:rPr lang="he-IL" sz="3600" b="1" dirty="0">
                <a:latin typeface="Calibri" panose="020F0502020204030204" pitchFamily="34" charset="0"/>
                <a:cs typeface="Calibri" panose="020F0502020204030204" pitchFamily="34" charset="0"/>
              </a:rPr>
              <a:t>&gt; קשיים בקליטת הפליטים</a:t>
            </a:r>
          </a:p>
          <a:p>
            <a:pPr algn="r"/>
            <a:r>
              <a:rPr lang="he-IL" sz="3600" b="1" dirty="0">
                <a:latin typeface="Calibri" panose="020F0502020204030204" pitchFamily="34" charset="0"/>
                <a:cs typeface="Calibri" panose="020F0502020204030204" pitchFamily="34" charset="0"/>
              </a:rPr>
              <a:t>&gt; מעבר אל עבר הדנובה</a:t>
            </a:r>
          </a:p>
        </p:txBody>
      </p:sp>
      <p:pic>
        <p:nvPicPr>
          <p:cNvPr id="8" name="Picture 7" descr="A close up of text on a white background&#10;&#10;Description automatically generated">
            <a:extLst>
              <a:ext uri="{FF2B5EF4-FFF2-40B4-BE49-F238E27FC236}">
                <a16:creationId xmlns:a16="http://schemas.microsoft.com/office/drawing/2014/main" id="{FB79D94E-0D32-458D-8E00-56B9D3886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14" y="0"/>
            <a:ext cx="5139214" cy="6858000"/>
          </a:xfrm>
          <a:prstGeom prst="rect">
            <a:avLst/>
          </a:prstGeom>
        </p:spPr>
      </p:pic>
    </p:spTree>
    <p:extLst>
      <p:ext uri="{BB962C8B-B14F-4D97-AF65-F5344CB8AC3E}">
        <p14:creationId xmlns:p14="http://schemas.microsoft.com/office/powerpoint/2010/main" val="212700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2000"/>
                <a:hueMod val="96000"/>
                <a:satMod val="128000"/>
                <a:lumMod val="114000"/>
              </a:schemeClr>
            </a:gs>
            <a:gs pos="100000">
              <a:schemeClr val="bg1">
                <a:shade val="62000"/>
                <a:hueMod val="100000"/>
                <a:satMod val="13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14C280E-7FB8-458D-81E5-68F9E911EAFA}"/>
              </a:ext>
            </a:extLst>
          </p:cNvPr>
          <p:cNvSpPr>
            <a:spLocks noGrp="1"/>
          </p:cNvSpPr>
          <p:nvPr>
            <p:ph type="title"/>
          </p:nvPr>
        </p:nvSpPr>
        <p:spPr>
          <a:xfrm>
            <a:off x="1128166" y="821095"/>
            <a:ext cx="9230185" cy="1069909"/>
          </a:xfrm>
        </p:spPr>
        <p:txBody>
          <a:bodyPr>
            <a:normAutofit/>
          </a:bodyPr>
          <a:lstStyle/>
          <a:p>
            <a:pPr algn="r"/>
            <a:r>
              <a:rPr lang="he-IL">
                <a:solidFill>
                  <a:schemeClr val="tx1"/>
                </a:solidFill>
              </a:rPr>
              <a:t>החיים בכפר ביגוסלביה</a:t>
            </a:r>
          </a:p>
        </p:txBody>
      </p:sp>
      <p:sp>
        <p:nvSpPr>
          <p:cNvPr id="3" name="מציין מיקום תוכן 2">
            <a:extLst>
              <a:ext uri="{FF2B5EF4-FFF2-40B4-BE49-F238E27FC236}">
                <a16:creationId xmlns:a16="http://schemas.microsoft.com/office/drawing/2014/main" id="{2D62E8DF-0206-4157-9FBE-B6D7B84CDAC1}"/>
              </a:ext>
            </a:extLst>
          </p:cNvPr>
          <p:cNvSpPr>
            <a:spLocks noGrp="1"/>
          </p:cNvSpPr>
          <p:nvPr>
            <p:ph idx="1"/>
          </p:nvPr>
        </p:nvSpPr>
        <p:spPr>
          <a:xfrm>
            <a:off x="1128166" y="2202025"/>
            <a:ext cx="7645173" cy="3508310"/>
          </a:xfrm>
        </p:spPr>
        <p:txBody>
          <a:bodyPr anchor="t">
            <a:normAutofit fontScale="92500" lnSpcReduction="20000"/>
          </a:bodyPr>
          <a:lstStyle/>
          <a:p>
            <a:pPr marL="0" indent="0">
              <a:lnSpc>
                <a:spcPct val="90000"/>
              </a:lnSpc>
              <a:buNone/>
            </a:pPr>
            <a:r>
              <a:rPr lang="he-IL" dirty="0">
                <a:solidFill>
                  <a:schemeClr val="tx1"/>
                </a:solidFill>
              </a:rPr>
              <a:t>לאחר שהתמקמו בכפר דבורה ורבקה, כל משפחה קיבלה בית אבנים גדול ומרווח לעומת התא, הן חשו הבדל עצום שכן באוניה, תא קטן ללא אור, דחוס ללא אוויר נקי .</a:t>
            </a:r>
          </a:p>
          <a:p>
            <a:pPr marL="0" indent="0">
              <a:lnSpc>
                <a:spcPct val="90000"/>
              </a:lnSpc>
              <a:buNone/>
            </a:pPr>
            <a:r>
              <a:rPr lang="he-IL" dirty="0">
                <a:solidFill>
                  <a:schemeClr val="tx1"/>
                </a:solidFill>
              </a:rPr>
              <a:t>לנשים בכפר הייתה תעסוקה הן ניקו, אפו, בישלו, גדלו את הילדים לעומתם הגברים התקשו להסתגל לחיי הכפר, אך ככל שעבר הזמן הם מצאו עיסוק בלימוד העברית שליחת מכתבים בעברית לארץ , כך גם רבקה ודבורה שלמדו עברית .</a:t>
            </a:r>
          </a:p>
          <a:p>
            <a:pPr marL="0" indent="0">
              <a:lnSpc>
                <a:spcPct val="90000"/>
              </a:lnSpc>
              <a:buNone/>
            </a:pPr>
            <a:r>
              <a:rPr lang="he-IL" dirty="0">
                <a:solidFill>
                  <a:schemeClr val="tx1"/>
                </a:solidFill>
              </a:rPr>
              <a:t>במהלך שהותם בכפר היהודים נאלצו לשים את הטלאי הצהוב ונשללו מהם זכויות אזרח ואדם.</a:t>
            </a:r>
          </a:p>
          <a:p>
            <a:pPr marL="0" indent="0">
              <a:lnSpc>
                <a:spcPct val="90000"/>
              </a:lnSpc>
              <a:buNone/>
            </a:pPr>
            <a:r>
              <a:rPr lang="he-IL" dirty="0">
                <a:solidFill>
                  <a:schemeClr val="tx1"/>
                </a:solidFill>
              </a:rPr>
              <a:t>רבקה ודבורה חיו בחשש ובפחד גדול </a:t>
            </a:r>
            <a:r>
              <a:rPr lang="he-IL" dirty="0" err="1">
                <a:solidFill>
                  <a:schemeClr val="tx1"/>
                </a:solidFill>
              </a:rPr>
              <a:t>ביגוסלביה</a:t>
            </a:r>
            <a:r>
              <a:rPr lang="he-IL" dirty="0">
                <a:solidFill>
                  <a:schemeClr val="tx1"/>
                </a:solidFill>
              </a:rPr>
              <a:t> הן חשו שעליהן לברוח מהסכנה האורבת ובאה ל הנאצים. </a:t>
            </a:r>
          </a:p>
          <a:p>
            <a:pPr marL="0" indent="0">
              <a:lnSpc>
                <a:spcPct val="90000"/>
              </a:lnSpc>
              <a:buNone/>
            </a:pPr>
            <a:r>
              <a:rPr lang="he-IL" dirty="0">
                <a:solidFill>
                  <a:schemeClr val="tx1"/>
                </a:solidFill>
              </a:rPr>
              <a:t>עדות ממכתביהם שהן מבקשות מהמשפחה בארץ ישראל לדבר עם הגורמים האחראים להציל אותם ע"י שליחת ספינה נוספת </a:t>
            </a:r>
          </a:p>
          <a:p>
            <a:pPr marL="0" indent="0">
              <a:lnSpc>
                <a:spcPct val="90000"/>
              </a:lnSpc>
              <a:buNone/>
            </a:pPr>
            <a:r>
              <a:rPr lang="he-IL" dirty="0">
                <a:solidFill>
                  <a:schemeClr val="tx1"/>
                </a:solidFill>
              </a:rPr>
              <a:t>בכל מהלך השהיה בפר הן שמעו שמועות שהן עתידות לעזוב הן בכל ערב ארזו והתכוננו לבריחה אך התאכזבו בכל פעם מחדש. </a:t>
            </a:r>
          </a:p>
          <a:p>
            <a:pPr marL="0" indent="0">
              <a:lnSpc>
                <a:spcPct val="90000"/>
              </a:lnSpc>
              <a:buNone/>
            </a:pPr>
            <a:endParaRPr lang="he-IL" dirty="0">
              <a:solidFill>
                <a:schemeClr val="tx1"/>
              </a:solidFill>
            </a:endParaRPr>
          </a:p>
          <a:p>
            <a:pPr marL="0" indent="0">
              <a:lnSpc>
                <a:spcPct val="90000"/>
              </a:lnSpc>
              <a:buNone/>
            </a:pPr>
            <a:endParaRPr lang="he-IL" sz="1500" dirty="0">
              <a:solidFill>
                <a:schemeClr val="tx1"/>
              </a:solidFill>
            </a:endParaRPr>
          </a:p>
          <a:p>
            <a:pPr marL="0" indent="0">
              <a:lnSpc>
                <a:spcPct val="90000"/>
              </a:lnSpc>
              <a:buNone/>
            </a:pPr>
            <a:endParaRPr lang="he-IL" sz="1500" dirty="0">
              <a:solidFill>
                <a:schemeClr val="tx1"/>
              </a:solidFill>
            </a:endParaRPr>
          </a:p>
          <a:p>
            <a:pPr marL="0" indent="0">
              <a:lnSpc>
                <a:spcPct val="90000"/>
              </a:lnSpc>
              <a:buNone/>
            </a:pPr>
            <a:endParaRPr lang="he-IL" sz="1500" dirty="0">
              <a:solidFill>
                <a:schemeClr val="tx1"/>
              </a:solidFill>
            </a:endParaRPr>
          </a:p>
        </p:txBody>
      </p:sp>
    </p:spTree>
    <p:extLst>
      <p:ext uri="{BB962C8B-B14F-4D97-AF65-F5344CB8AC3E}">
        <p14:creationId xmlns:p14="http://schemas.microsoft.com/office/powerpoint/2010/main" val="34259089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all&#10;&#10;Description automatically generated">
            <a:extLst>
              <a:ext uri="{FF2B5EF4-FFF2-40B4-BE49-F238E27FC236}">
                <a16:creationId xmlns:a16="http://schemas.microsoft.com/office/drawing/2014/main" id="{D0CD330C-BA45-418A-8192-D705CE271387}"/>
              </a:ext>
            </a:extLst>
          </p:cNvPr>
          <p:cNvPicPr>
            <a:picLocks noChangeAspect="1"/>
          </p:cNvPicPr>
          <p:nvPr/>
        </p:nvPicPr>
        <p:blipFill rotWithShape="1">
          <a:blip r:embed="rId2">
            <a:extLst>
              <a:ext uri="{28A0092B-C50C-407E-A947-70E740481C1C}">
                <a14:useLocalDpi xmlns:a14="http://schemas.microsoft.com/office/drawing/2010/main" val="0"/>
              </a:ext>
            </a:extLst>
          </a:blip>
          <a:srcRect t="12949" b="12300"/>
          <a:stretch/>
        </p:blipFill>
        <p:spPr>
          <a:xfrm>
            <a:off x="20" y="10"/>
            <a:ext cx="12191980" cy="6857990"/>
          </a:xfrm>
          <a:prstGeom prst="rect">
            <a:avLst/>
          </a:prstGeom>
        </p:spPr>
      </p:pic>
      <p:sp>
        <p:nvSpPr>
          <p:cNvPr id="3" name="Arrow: Pentagon 2">
            <a:extLst>
              <a:ext uri="{FF2B5EF4-FFF2-40B4-BE49-F238E27FC236}">
                <a16:creationId xmlns:a16="http://schemas.microsoft.com/office/drawing/2014/main" id="{FDA6319E-BFEC-4FF9-8D46-4815C408FFD4}"/>
              </a:ext>
            </a:extLst>
          </p:cNvPr>
          <p:cNvSpPr/>
          <p:nvPr/>
        </p:nvSpPr>
        <p:spPr>
          <a:xfrm rot="10800000">
            <a:off x="6592824" y="378157"/>
            <a:ext cx="5599156" cy="1542082"/>
          </a:xfrm>
          <a:prstGeom prst="homePlate">
            <a:avLst/>
          </a:prstGeom>
          <a:solidFill>
            <a:srgbClr val="AB5D5D">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TextBox 3">
            <a:extLst>
              <a:ext uri="{FF2B5EF4-FFF2-40B4-BE49-F238E27FC236}">
                <a16:creationId xmlns:a16="http://schemas.microsoft.com/office/drawing/2014/main" id="{8B9BD6F0-F601-4243-891B-87DE318CFBA8}"/>
              </a:ext>
            </a:extLst>
          </p:cNvPr>
          <p:cNvSpPr txBox="1"/>
          <p:nvPr/>
        </p:nvSpPr>
        <p:spPr>
          <a:xfrm>
            <a:off x="7168896" y="660981"/>
            <a:ext cx="4946903" cy="769441"/>
          </a:xfrm>
          <a:prstGeom prst="rect">
            <a:avLst/>
          </a:prstGeom>
          <a:noFill/>
        </p:spPr>
        <p:txBody>
          <a:bodyPr wrap="square" rtlCol="1">
            <a:spAutoFit/>
          </a:bodyPr>
          <a:lstStyle/>
          <a:p>
            <a:pPr algn="ctr"/>
            <a:r>
              <a:rPr lang="he-IL" sz="4400" b="1" dirty="0">
                <a:latin typeface="Calibri" panose="020F0502020204030204" pitchFamily="34" charset="0"/>
                <a:cs typeface="Calibri" panose="020F0502020204030204" pitchFamily="34" charset="0"/>
              </a:rPr>
              <a:t>שנה וחצי בכפרים</a:t>
            </a:r>
          </a:p>
        </p:txBody>
      </p:sp>
      <p:sp>
        <p:nvSpPr>
          <p:cNvPr id="6" name="TextBox 5">
            <a:extLst>
              <a:ext uri="{FF2B5EF4-FFF2-40B4-BE49-F238E27FC236}">
                <a16:creationId xmlns:a16="http://schemas.microsoft.com/office/drawing/2014/main" id="{15BCF72E-E492-4754-AFBC-CDECD5357438}"/>
              </a:ext>
            </a:extLst>
          </p:cNvPr>
          <p:cNvSpPr txBox="1"/>
          <p:nvPr/>
        </p:nvSpPr>
        <p:spPr>
          <a:xfrm>
            <a:off x="5219163" y="2933742"/>
            <a:ext cx="3899466" cy="2308324"/>
          </a:xfrm>
          <a:prstGeom prst="rect">
            <a:avLst/>
          </a:prstGeom>
          <a:noFill/>
        </p:spPr>
        <p:txBody>
          <a:bodyPr wrap="square" rtlCol="1">
            <a:spAutoFit/>
          </a:bodyPr>
          <a:lstStyle/>
          <a:p>
            <a:pPr algn="r"/>
            <a:r>
              <a:rPr lang="he-IL" sz="3600" b="1" dirty="0">
                <a:latin typeface="Calibri" panose="020F0502020204030204" pitchFamily="34" charset="0"/>
                <a:cs typeface="Calibri" panose="020F0502020204030204" pitchFamily="34" charset="0"/>
              </a:rPr>
              <a:t>&gt; קלאדובו</a:t>
            </a:r>
          </a:p>
          <a:p>
            <a:pPr algn="r"/>
            <a:r>
              <a:rPr lang="he-IL" sz="3600" b="1" dirty="0">
                <a:latin typeface="Calibri" panose="020F0502020204030204" pitchFamily="34" charset="0"/>
                <a:cs typeface="Calibri" panose="020F0502020204030204" pitchFamily="34" charset="0"/>
              </a:rPr>
              <a:t>&gt; חיים קהילתיים</a:t>
            </a:r>
          </a:p>
          <a:p>
            <a:pPr algn="r"/>
            <a:r>
              <a:rPr lang="he-IL" sz="3600" b="1" dirty="0">
                <a:latin typeface="Calibri" panose="020F0502020204030204" pitchFamily="34" charset="0"/>
                <a:cs typeface="Calibri" panose="020F0502020204030204" pitchFamily="34" charset="0"/>
              </a:rPr>
              <a:t>&gt; שאבאץ</a:t>
            </a:r>
          </a:p>
          <a:p>
            <a:pPr algn="r"/>
            <a:r>
              <a:rPr lang="he-IL" sz="3600" b="1" dirty="0">
                <a:latin typeface="Calibri" panose="020F0502020204030204" pitchFamily="34" charset="0"/>
                <a:cs typeface="Calibri" panose="020F0502020204030204" pitchFamily="34" charset="0"/>
              </a:rPr>
              <a:t>&gt; חורף 39'</a:t>
            </a:r>
          </a:p>
        </p:txBody>
      </p:sp>
      <p:pic>
        <p:nvPicPr>
          <p:cNvPr id="5" name="Picture 4" descr="A group of people posing for a photo&#10;&#10;Description automatically generated">
            <a:extLst>
              <a:ext uri="{FF2B5EF4-FFF2-40B4-BE49-F238E27FC236}">
                <a16:creationId xmlns:a16="http://schemas.microsoft.com/office/drawing/2014/main" id="{C9F5C305-4BFC-4F2F-8CE2-AE8638C9A9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612" y="3018467"/>
            <a:ext cx="5047560" cy="2915989"/>
          </a:xfrm>
          <a:prstGeom prst="rect">
            <a:avLst/>
          </a:prstGeom>
        </p:spPr>
      </p:pic>
      <p:pic>
        <p:nvPicPr>
          <p:cNvPr id="10" name="Picture 9" descr="A group of people posing for a photo&#10;&#10;Description automatically generated">
            <a:extLst>
              <a:ext uri="{FF2B5EF4-FFF2-40B4-BE49-F238E27FC236}">
                <a16:creationId xmlns:a16="http://schemas.microsoft.com/office/drawing/2014/main" id="{1419D40B-9E3F-4729-B3A7-F68689F302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9113" y="895260"/>
            <a:ext cx="3877056" cy="2399325"/>
          </a:xfrm>
          <a:prstGeom prst="rect">
            <a:avLst/>
          </a:prstGeom>
        </p:spPr>
      </p:pic>
    </p:spTree>
    <p:extLst>
      <p:ext uri="{BB962C8B-B14F-4D97-AF65-F5344CB8AC3E}">
        <p14:creationId xmlns:p14="http://schemas.microsoft.com/office/powerpoint/2010/main" val="233590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C012A5-170D-4B0F-A916-A8EE2C6CE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7F40654-5E8C-468A-9596-50927AF1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4598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7535A179-C068-4A99-86BD-BAAF9CDD5AA4}"/>
              </a:ext>
            </a:extLst>
          </p:cNvPr>
          <p:cNvSpPr>
            <a:spLocks noGrp="1"/>
          </p:cNvSpPr>
          <p:nvPr>
            <p:ph type="title"/>
          </p:nvPr>
        </p:nvSpPr>
        <p:spPr>
          <a:xfrm>
            <a:off x="965201" y="1354945"/>
            <a:ext cx="2059048" cy="4148110"/>
          </a:xfrm>
        </p:spPr>
        <p:txBody>
          <a:bodyPr anchor="ctr">
            <a:normAutofit/>
          </a:bodyPr>
          <a:lstStyle/>
          <a:p>
            <a:r>
              <a:rPr lang="he-IL" sz="2800">
                <a:solidFill>
                  <a:srgbClr val="2A1A00"/>
                </a:solidFill>
              </a:rPr>
              <a:t>סוף הסיפור </a:t>
            </a:r>
          </a:p>
        </p:txBody>
      </p:sp>
      <p:sp>
        <p:nvSpPr>
          <p:cNvPr id="12" name="Rectangle 11">
            <a:extLst>
              <a:ext uri="{FF2B5EF4-FFF2-40B4-BE49-F238E27FC236}">
                <a16:creationId xmlns:a16="http://schemas.microsoft.com/office/drawing/2014/main" id="{50B1BD4A-8DE6-4266-9C27-59260F938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3467" cy="6858000"/>
          </a:xfrm>
          <a:prstGeom prst="rect">
            <a:avLst/>
          </a:prstGeom>
          <a:solidFill>
            <a:schemeClr val="accent1">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מציין מיקום תוכן 2">
            <a:extLst>
              <a:ext uri="{FF2B5EF4-FFF2-40B4-BE49-F238E27FC236}">
                <a16:creationId xmlns:a16="http://schemas.microsoft.com/office/drawing/2014/main" id="{1706D3FC-34E0-4804-85EC-9C569470EC1A}"/>
              </a:ext>
            </a:extLst>
          </p:cNvPr>
          <p:cNvSpPr>
            <a:spLocks noGrp="1"/>
          </p:cNvSpPr>
          <p:nvPr>
            <p:ph idx="1"/>
          </p:nvPr>
        </p:nvSpPr>
        <p:spPr>
          <a:xfrm>
            <a:off x="3828580" y="1354945"/>
            <a:ext cx="7601419" cy="4148110"/>
          </a:xfrm>
        </p:spPr>
        <p:txBody>
          <a:bodyPr anchor="ctr">
            <a:normAutofit/>
          </a:bodyPr>
          <a:lstStyle/>
          <a:p>
            <a:r>
              <a:rPr lang="he-IL"/>
              <a:t>הנאצים השתלטו על יגוסלביה  ב 1941, הגיעו לכפר הקטן בו שוכנו היהודים וגם דבורה ורבקה נמצאו בכפר, הנאצים ריכזו את כל היהודים מיגוסלביה ושלחו אותם ברכבות לגטאות .</a:t>
            </a:r>
          </a:p>
          <a:p>
            <a:r>
              <a:rPr lang="he-IL"/>
              <a:t>רבקה ודבורה נשלחו למחנה סימישטה, עקבותיהן והסיפור המדויק מה עלה בגורלן נשאר תעלומה עד ליום זה, יש השערות כפי שמעידה העדה אביבה רובין שהן נספו במשאית גז. </a:t>
            </a:r>
          </a:p>
        </p:txBody>
      </p:sp>
    </p:spTree>
    <p:extLst>
      <p:ext uri="{BB962C8B-B14F-4D97-AF65-F5344CB8AC3E}">
        <p14:creationId xmlns:p14="http://schemas.microsoft.com/office/powerpoint/2010/main" val="32961624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כותרת 1">
            <a:extLst>
              <a:ext uri="{FF2B5EF4-FFF2-40B4-BE49-F238E27FC236}">
                <a16:creationId xmlns:a16="http://schemas.microsoft.com/office/drawing/2014/main" id="{3AE875D2-7934-4C90-A372-CD8339B6563D}"/>
              </a:ext>
            </a:extLst>
          </p:cNvPr>
          <p:cNvSpPr>
            <a:spLocks noGrp="1"/>
          </p:cNvSpPr>
          <p:nvPr>
            <p:ph type="title"/>
          </p:nvPr>
        </p:nvSpPr>
        <p:spPr>
          <a:xfrm>
            <a:off x="1251678" y="382385"/>
            <a:ext cx="10178322" cy="1492132"/>
          </a:xfrm>
        </p:spPr>
        <p:txBody>
          <a:bodyPr anchor="ctr">
            <a:normAutofit/>
          </a:bodyPr>
          <a:lstStyle/>
          <a:p>
            <a:r>
              <a:rPr lang="he-IL"/>
              <a:t>מרכיבי עדות </a:t>
            </a:r>
          </a:p>
        </p:txBody>
      </p:sp>
      <p:sp>
        <p:nvSpPr>
          <p:cNvPr id="56"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58" name="Rectangle 57">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9" name="מציין מיקום תוכן 2">
            <a:extLst>
              <a:ext uri="{FF2B5EF4-FFF2-40B4-BE49-F238E27FC236}">
                <a16:creationId xmlns:a16="http://schemas.microsoft.com/office/drawing/2014/main" id="{7E2E5220-3DA2-42C1-9A0C-BC1339D6E7C9}"/>
              </a:ext>
            </a:extLst>
          </p:cNvPr>
          <p:cNvGraphicFramePr>
            <a:graphicFrameLocks noGrp="1"/>
          </p:cNvGraphicFramePr>
          <p:nvPr>
            <p:ph idx="1"/>
            <p:extLst>
              <p:ext uri="{D42A27DB-BD31-4B8C-83A1-F6EECF244321}">
                <p14:modId xmlns:p14="http://schemas.microsoft.com/office/powerpoint/2010/main" val="283456599"/>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73874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תג">
  <a:themeElements>
    <a:clrScheme name="תג">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תג">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תג">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TM10001106[[fn=תג]]</Template>
  <TotalTime>89</TotalTime>
  <Words>1154</Words>
  <Application>Microsoft Office PowerPoint</Application>
  <PresentationFormat>מסך רחב</PresentationFormat>
  <Paragraphs>63</Paragraphs>
  <Slides>12</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12</vt:i4>
      </vt:variant>
    </vt:vector>
  </HeadingPairs>
  <TitlesOfParts>
    <vt:vector size="17" baseType="lpstr">
      <vt:lpstr>Arial</vt:lpstr>
      <vt:lpstr>Calibri</vt:lpstr>
      <vt:lpstr>Gill Sans MT</vt:lpstr>
      <vt:lpstr>Impact</vt:lpstr>
      <vt:lpstr>תג</vt:lpstr>
      <vt:lpstr>חמד ועד סיפורן של דבורה ורבקה  </vt:lpstr>
      <vt:lpstr>רקע היסטורי </vt:lpstr>
      <vt:lpstr>סיפור העדות </vt:lpstr>
      <vt:lpstr>עליית הנאצים לשלטון והבריחה הגדולה </vt:lpstr>
      <vt:lpstr>מצגת של PowerPoint‏</vt:lpstr>
      <vt:lpstr>החיים בכפר ביגוסלביה</vt:lpstr>
      <vt:lpstr>מצגת של PowerPoint‏</vt:lpstr>
      <vt:lpstr>סוף הסיפור </vt:lpstr>
      <vt:lpstr>מרכיבי עדות </vt:lpstr>
      <vt:lpstr>רפלקציה צוף </vt:lpstr>
      <vt:lpstr>רפלקציה לירון </vt:lpstr>
      <vt:lpstr>רפלקציה קבוצתית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צוף בן זקן  לירון אליהו יא/2  אולפנת נגה  </dc:title>
  <dc:creator>zuzua</dc:creator>
  <cp:lastModifiedBy> </cp:lastModifiedBy>
  <cp:revision>5</cp:revision>
  <dcterms:created xsi:type="dcterms:W3CDTF">2021-12-14T14:29:47Z</dcterms:created>
  <dcterms:modified xsi:type="dcterms:W3CDTF">2021-12-18T17:14:21Z</dcterms:modified>
</cp:coreProperties>
</file>