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7" r:id="rId3"/>
    <p:sldId id="284" r:id="rId4"/>
    <p:sldId id="271" r:id="rId5"/>
    <p:sldId id="277" r:id="rId6"/>
  </p:sldIdLst>
  <p:sldSz cx="12192000" cy="6858000"/>
  <p:notesSz cx="6797675" cy="985678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B6B4"/>
    <a:srgbClr val="CFA0D0"/>
    <a:srgbClr val="FF66CC"/>
    <a:srgbClr val="CC3399"/>
    <a:srgbClr val="2372A3"/>
    <a:srgbClr val="CC0099"/>
    <a:srgbClr val="B268B4"/>
    <a:srgbClr val="9CB3D4"/>
    <a:srgbClr val="8E6FAD"/>
    <a:srgbClr val="7B4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סגנון ביניים 2 - הדגשה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סגנון בהיר 2 - הדגשה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505E3EF-67EA-436B-97B2-0124C06EBD24}" styleName="סגנון ביניים 4 - הדגשה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8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65E08F1-7276-4CBE-9E80-C23714B234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524B24FA-273E-4418-92B8-B9B52FA45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167BDC2-4772-4925-9ED7-5533290A8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9234DBC-2F14-42DA-AC41-34C6CD502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2FB9011-DA92-4B4A-9299-E5FA86434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041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CC45C74-D531-4560-88D8-6F9F384E6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BB44BEC-7140-41B3-BF12-2B1B2D90C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F1AFA16-04CF-476D-9EDC-F321A71B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DC29409-D43C-4C6B-BD95-F2A51518B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AF7A354-7A0A-47E6-8840-B832AC51D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732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408DC4EB-0A50-46C1-865E-23CB3BFBD5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92F9B9A-88D2-4517-AD54-58307CCF85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ADD73DF-5E37-4703-BEA6-D3B5901E2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9030ADE-0A7C-4498-AFCD-D9D00778E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FB9AA02-840E-43F9-8427-30008D9BA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594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BB01FDD-0549-4917-87AA-A870E6E77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C379C29-6A1C-4A64-B63F-27AC092D4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6882BE3-3C43-4144-8A53-225C6B5A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0F7D665-7128-4FDF-A9C2-2F8EB4C6E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8EECE4B-5913-4359-B14A-40BD7022F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198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BE6CC37-6242-4C6C-832F-9BFFDAAC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0A8BB79-73C8-4620-856C-950E663B2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A7F2C96-B67F-42E2-AD7A-D440F4F49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D601B36-ADED-4061-A889-F7FAB6D3F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D25266D-808E-467F-BC72-481806FF8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2530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C9D9D4D-C36A-4A53-80A6-751667DF4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D750B42-CED6-4166-A8F3-895C4786F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D09AA267-EE27-44D3-A92E-66678602D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00F351B-511F-432C-A6AE-229EAA19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42A9A4A-5CC1-40C6-B54B-F6AA04DB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4CD2389-50EE-4635-8E62-7B85A1622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938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0D05FE2-373F-4C68-AEA9-A8ED0EDDC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2778DEE-132A-4BB5-9401-8CB98782D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4BE3CDC-98AB-4ACA-9DAB-DA61D22A9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9B6478FE-B887-4AF2-A0E8-5FCAB1ECB1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3F9D22E9-DD30-4D5A-88BF-4ABD4DB2E4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B1C6D2B6-56FD-41DB-AE4E-F67308199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4D1A991D-659E-4F07-9489-919B41907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5BAD6077-CB47-4D66-9C6F-610F73817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46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9A9F8B5-9519-48AC-B91C-B0985DE9B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AB95212D-7E65-4E5B-9656-FB6CAB1BD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0DAAEF71-E4AD-46DF-95F1-0FA53FDC2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70A56A75-CCEA-4251-8C18-F3ACD9260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914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B7ACE7E0-AB8F-461C-BB4E-CC4485F29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1A2DBBEE-0DB7-40E0-A2D1-A711615A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F403B06-5C2A-4062-87A0-7C037E1E4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728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0F1198B-91CC-4267-960E-70F9457D0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1D09A0E-0577-4591-9653-37C72CE67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0FDC1AA-C26B-4F81-9078-7B4786DD4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AD32962-548D-4723-A3BF-7014CB2A9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B748451-AA3D-40A6-B92A-86BD3F6A4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996404B-E5E2-4A6B-AAE4-9114CB3A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196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D1857D9-D11B-446E-8137-839E2E784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9C8A4A4E-B7EF-477C-9BB6-7A1DF2A08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F96D236A-5F54-421A-A772-A464862C50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F59EE26-8184-4661-87FA-096393021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6330A19-311B-41D1-B032-FCA80518D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48DA918-04C1-42DF-9ACD-7922FBFC1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511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94581E78-A4E1-40FF-A5C4-1C6642822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1E015BA-5642-4288-935D-055D12562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F1124B0-6736-4223-AF57-6416EFF6D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6180E-E11B-4D71-B467-BDCD02295DB5}" type="datetimeFigureOut">
              <a:rPr lang="he-IL" smtClean="0"/>
              <a:t>ז'/אלול/תשפ"ה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85483FE-BA8E-4001-91AC-65FA0F5146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2179883-7E03-46C1-9066-F5A5988224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A3B9B-4E6F-44FD-AA19-B24D0E0CDCC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6257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1101419-0642-479A-B1A0-040A8A7E3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9277" y="1998426"/>
            <a:ext cx="7057292" cy="5472589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he-IL" sz="5000" b="1" dirty="0">
                <a:solidFill>
                  <a:schemeClr val="accent4">
                    <a:lumMod val="50000"/>
                  </a:schemeClr>
                </a:solidFill>
                <a:cs typeface="Alpha" pitchFamily="2" charset="-79"/>
              </a:rPr>
              <a:t>כיתה יא'2 היקרה!</a:t>
            </a:r>
            <a:br>
              <a:rPr lang="he-IL" sz="5000" b="1" dirty="0">
                <a:solidFill>
                  <a:schemeClr val="accent4">
                    <a:lumMod val="50000"/>
                  </a:schemeClr>
                </a:solidFill>
                <a:cs typeface="Alpha" pitchFamily="2" charset="-79"/>
              </a:rPr>
            </a:br>
            <a:r>
              <a:rPr lang="he-IL" sz="5000" b="1" dirty="0">
                <a:solidFill>
                  <a:schemeClr val="accent4">
                    <a:lumMod val="50000"/>
                  </a:schemeClr>
                </a:solidFill>
                <a:cs typeface="Alpha" pitchFamily="2" charset="-79"/>
              </a:rPr>
              <a:t>ברוכות הבאות לשנת תשפ"ו</a:t>
            </a:r>
            <a:br>
              <a:rPr lang="he-IL" sz="5000" b="1" dirty="0">
                <a:solidFill>
                  <a:schemeClr val="accent4">
                    <a:lumMod val="50000"/>
                  </a:schemeClr>
                </a:solidFill>
                <a:cs typeface="Alpha" pitchFamily="2" charset="-79"/>
              </a:rPr>
            </a:br>
            <a:r>
              <a:rPr lang="he-IL" sz="5000" b="1" dirty="0">
                <a:solidFill>
                  <a:schemeClr val="accent4">
                    <a:lumMod val="50000"/>
                  </a:schemeClr>
                </a:solidFill>
                <a:cs typeface="Alpha" pitchFamily="2" charset="-79"/>
              </a:rPr>
              <a:t>אולפנת </a:t>
            </a:r>
            <a:r>
              <a:rPr lang="he-IL" sz="5000" b="1" dirty="0" err="1">
                <a:solidFill>
                  <a:schemeClr val="accent4">
                    <a:lumMod val="50000"/>
                  </a:schemeClr>
                </a:solidFill>
                <a:cs typeface="Alpha" pitchFamily="2" charset="-79"/>
              </a:rPr>
              <a:t>אמי"ת</a:t>
            </a:r>
            <a:r>
              <a:rPr lang="he-IL" sz="5000" b="1" dirty="0">
                <a:solidFill>
                  <a:schemeClr val="accent4">
                    <a:lumMod val="50000"/>
                  </a:schemeClr>
                </a:solidFill>
                <a:cs typeface="Alpha" pitchFamily="2" charset="-79"/>
              </a:rPr>
              <a:t> נגה</a:t>
            </a:r>
            <a:br>
              <a:rPr lang="he-IL" sz="4000" b="1" dirty="0">
                <a:solidFill>
                  <a:srgbClr val="CC0099"/>
                </a:solidFill>
                <a:cs typeface="Alpha" pitchFamily="2" charset="-79"/>
              </a:rPr>
            </a:br>
            <a:r>
              <a:rPr lang="he-IL" sz="40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  <a:t> </a:t>
            </a:r>
            <a:br>
              <a:rPr lang="he-IL" sz="40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</a:br>
            <a:endParaRPr lang="he-IL" sz="4000" dirty="0">
              <a:solidFill>
                <a:schemeClr val="accent5">
                  <a:lumMod val="50000"/>
                </a:schemeClr>
              </a:solidFill>
              <a:cs typeface="Alpha" pitchFamily="2" charset="-79"/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C8E8F3A8-00B7-483C-B34D-B45408450E0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747" y="102356"/>
            <a:ext cx="1280527" cy="1549981"/>
          </a:xfrm>
          <a:prstGeom prst="rect">
            <a:avLst/>
          </a:prstGeom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68BDC046-5534-48B6-BE27-B4FAE4BF6D80}"/>
              </a:ext>
            </a:extLst>
          </p:cNvPr>
          <p:cNvSpPr/>
          <p:nvPr/>
        </p:nvSpPr>
        <p:spPr>
          <a:xfrm>
            <a:off x="2575775" y="386366"/>
            <a:ext cx="777142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dirty="0">
                <a:solidFill>
                  <a:srgbClr val="CC3399"/>
                </a:solidFill>
                <a:latin typeface="Rutz"/>
                <a:cs typeface="Alpha" pitchFamily="2" charset="-79"/>
              </a:rPr>
              <a:t>בס"ד</a:t>
            </a:r>
          </a:p>
          <a:p>
            <a:pPr algn="ctr"/>
            <a:endParaRPr lang="he-IL" dirty="0">
              <a:solidFill>
                <a:srgbClr val="CC3399"/>
              </a:solidFill>
              <a:latin typeface="Rutz"/>
              <a:cs typeface="+mj-cs"/>
            </a:endParaRPr>
          </a:p>
          <a:p>
            <a:pPr algn="ctr"/>
            <a:r>
              <a:rPr lang="he-IL" sz="3200" dirty="0">
                <a:solidFill>
                  <a:srgbClr val="CC33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"</a:t>
            </a:r>
            <a:r>
              <a:rPr lang="he-IL" sz="3200" dirty="0" err="1">
                <a:solidFill>
                  <a:srgbClr val="CC33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הוֹרֵנִי</a:t>
            </a:r>
            <a:r>
              <a:rPr lang="he-IL" sz="3200" dirty="0">
                <a:solidFill>
                  <a:srgbClr val="CC33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ה' דַּרְכֶּךָ </a:t>
            </a:r>
            <a:r>
              <a:rPr lang="he-IL" sz="3200" dirty="0" err="1">
                <a:solidFill>
                  <a:srgbClr val="CC33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וּנְחֵנִי</a:t>
            </a:r>
            <a:r>
              <a:rPr lang="he-IL" sz="3200" dirty="0">
                <a:solidFill>
                  <a:srgbClr val="CC3399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בְּאֹרַח מִישׁוֹר לְמַעַן שׁוֹרְרָי"</a:t>
            </a:r>
          </a:p>
        </p:txBody>
      </p:sp>
    </p:spTree>
    <p:extLst>
      <p:ext uri="{BB962C8B-B14F-4D97-AF65-F5344CB8AC3E}">
        <p14:creationId xmlns:p14="http://schemas.microsoft.com/office/powerpoint/2010/main" val="239530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1101419-0642-479A-B1A0-040A8A7E3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797" y="487643"/>
            <a:ext cx="9054902" cy="1226254"/>
          </a:xfrm>
        </p:spPr>
        <p:txBody>
          <a:bodyPr>
            <a:normAutofit/>
          </a:bodyPr>
          <a:lstStyle/>
          <a:p>
            <a:r>
              <a:rPr lang="he-IL" sz="3200" b="1" dirty="0">
                <a:solidFill>
                  <a:srgbClr val="CC0099"/>
                </a:solidFill>
                <a:cs typeface="Alpha" pitchFamily="2" charset="-79"/>
              </a:rPr>
              <a:t>לוח צלצולים:</a:t>
            </a:r>
            <a:br>
              <a:rPr lang="he-IL" sz="3200" dirty="0">
                <a:solidFill>
                  <a:srgbClr val="CC0099"/>
                </a:solidFill>
                <a:cs typeface="Alpha" pitchFamily="2" charset="-79"/>
              </a:rPr>
            </a:br>
            <a:endParaRPr lang="he-IL" sz="3200" dirty="0">
              <a:solidFill>
                <a:srgbClr val="CC0099"/>
              </a:solidFill>
              <a:cs typeface="Alpha" pitchFamily="2" charset="-79"/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C8E8F3A8-00B7-483C-B34D-B45408450E0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4" y="186267"/>
            <a:ext cx="806727" cy="1093497"/>
          </a:xfrm>
          <a:prstGeom prst="rect">
            <a:avLst/>
          </a:prstGeom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68BDC046-5534-48B6-BE27-B4FAE4BF6D80}"/>
              </a:ext>
            </a:extLst>
          </p:cNvPr>
          <p:cNvSpPr/>
          <p:nvPr/>
        </p:nvSpPr>
        <p:spPr>
          <a:xfrm>
            <a:off x="11322155" y="186267"/>
            <a:ext cx="6142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dirty="0">
                <a:solidFill>
                  <a:srgbClr val="002060"/>
                </a:solidFill>
                <a:latin typeface="Rutz"/>
                <a:cs typeface="Alpha" pitchFamily="2" charset="-79"/>
              </a:rPr>
              <a:t>בס"ד</a:t>
            </a:r>
          </a:p>
          <a:p>
            <a:pPr algn="ctr"/>
            <a:endParaRPr lang="he-IL" dirty="0">
              <a:latin typeface="Rutz"/>
              <a:cs typeface="+mj-cs"/>
            </a:endParaRPr>
          </a:p>
        </p:txBody>
      </p:sp>
      <p:pic>
        <p:nvPicPr>
          <p:cNvPr id="9" name="מציין מיקום תוכן 8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469746" y="1212148"/>
            <a:ext cx="3992118" cy="5459216"/>
          </a:xfrm>
          <a:prstGeom prst="rect">
            <a:avLst/>
          </a:prstGeom>
        </p:spPr>
      </p:pic>
      <p:sp>
        <p:nvSpPr>
          <p:cNvPr id="10" name="תיבת טקסט 4">
            <a:extLst>
              <a:ext uri="{FF2B5EF4-FFF2-40B4-BE49-F238E27FC236}">
                <a16:creationId xmlns:a16="http://schemas.microsoft.com/office/drawing/2014/main" id="{4D5A0347-2C27-4E56-9E89-9A5AB1F1869A}"/>
              </a:ext>
            </a:extLst>
          </p:cNvPr>
          <p:cNvSpPr txBox="1"/>
          <p:nvPr/>
        </p:nvSpPr>
        <p:spPr>
          <a:xfrm>
            <a:off x="1561765" y="1212148"/>
            <a:ext cx="5401733" cy="329717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he-IL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זמני ההסעות הם: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he-I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ימי שלישי 13:15, 14:20, 15:50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he-I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ימים ראשון, שני, רביעי וחמישי יש הסעות בשעה 14:20, 15:50, 17:15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he-IL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שימו לב:</a:t>
            </a:r>
            <a:r>
              <a:rPr lang="he-I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 כל בת משובצת להסעות לפי המערכת שלה. </a:t>
            </a:r>
            <a:r>
              <a:rPr lang="he-IL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אין אפשרות</a:t>
            </a:r>
            <a:r>
              <a:rPr lang="he-I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 לנסוע בהסעה שאינך רשומה אליה, זה תופס את מקומותיהן של הבנות שזו ההסעה שהוזמנה עבורן.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he-IL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לגבי כל בעיה בענייני ההסעות יש לפנות למוקד המועצה 8108* (עדיפות לפניית הורים בנושא בעיות בהסעות)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he-IL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נסיעה טובה ובטוחה!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1" name="תיבת טקסט 1">
            <a:extLst>
              <a:ext uri="{FF2B5EF4-FFF2-40B4-BE49-F238E27FC236}">
                <a16:creationId xmlns:a16="http://schemas.microsoft.com/office/drawing/2014/main" id="{81B585C6-6C1E-4710-81C9-084757F767C0}"/>
              </a:ext>
            </a:extLst>
          </p:cNvPr>
          <p:cNvSpPr txBox="1"/>
          <p:nvPr/>
        </p:nvSpPr>
        <p:spPr>
          <a:xfrm>
            <a:off x="1561765" y="4986073"/>
            <a:ext cx="2095500" cy="159113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שימו לב: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erPro" panose="00000500000000000000" pitchFamily="2" charset="-79"/>
              </a:rPr>
              <a:t>בימים שבהם השכבה לומדת בשעות 8-9 את אותו המקצוע, הפסקת מנחה תהיה בין שעה 7 לשעה 8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67507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F507E2DC-8832-4CA9-B9CD-125E8AB790E1}"/>
              </a:ext>
            </a:extLst>
          </p:cNvPr>
          <p:cNvSpPr/>
          <p:nvPr/>
        </p:nvSpPr>
        <p:spPr>
          <a:xfrm>
            <a:off x="4528102" y="313571"/>
            <a:ext cx="3135795" cy="5301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2800" b="1" dirty="0">
                <a:latin typeface="Calibri" panose="020F0502020204030204" pitchFamily="34" charset="0"/>
                <a:ea typeface="Calibri" panose="020F0502020204030204" pitchFamily="34" charset="0"/>
              </a:rPr>
              <a:t>מערכת כיתתית- יא2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C850E254-B85D-4B75-8141-3E9AC18014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147941"/>
              </p:ext>
            </p:extLst>
          </p:nvPr>
        </p:nvGraphicFramePr>
        <p:xfrm>
          <a:off x="1700983" y="747252"/>
          <a:ext cx="9674940" cy="598784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11786">
                  <a:extLst>
                    <a:ext uri="{9D8B030D-6E8A-4147-A177-3AD203B41FA5}">
                      <a16:colId xmlns:a16="http://schemas.microsoft.com/office/drawing/2014/main" val="1072592307"/>
                    </a:ext>
                  </a:extLst>
                </a:gridCol>
                <a:gridCol w="1611786">
                  <a:extLst>
                    <a:ext uri="{9D8B030D-6E8A-4147-A177-3AD203B41FA5}">
                      <a16:colId xmlns:a16="http://schemas.microsoft.com/office/drawing/2014/main" val="2653359839"/>
                    </a:ext>
                  </a:extLst>
                </a:gridCol>
                <a:gridCol w="1612842">
                  <a:extLst>
                    <a:ext uri="{9D8B030D-6E8A-4147-A177-3AD203B41FA5}">
                      <a16:colId xmlns:a16="http://schemas.microsoft.com/office/drawing/2014/main" val="1461753012"/>
                    </a:ext>
                  </a:extLst>
                </a:gridCol>
                <a:gridCol w="1612842">
                  <a:extLst>
                    <a:ext uri="{9D8B030D-6E8A-4147-A177-3AD203B41FA5}">
                      <a16:colId xmlns:a16="http://schemas.microsoft.com/office/drawing/2014/main" val="184549673"/>
                    </a:ext>
                  </a:extLst>
                </a:gridCol>
                <a:gridCol w="1612842">
                  <a:extLst>
                    <a:ext uri="{9D8B030D-6E8A-4147-A177-3AD203B41FA5}">
                      <a16:colId xmlns:a16="http://schemas.microsoft.com/office/drawing/2014/main" val="4206194035"/>
                    </a:ext>
                  </a:extLst>
                </a:gridCol>
                <a:gridCol w="1612842">
                  <a:extLst>
                    <a:ext uri="{9D8B030D-6E8A-4147-A177-3AD203B41FA5}">
                      <a16:colId xmlns:a16="http://schemas.microsoft.com/office/drawing/2014/main" val="3154674292"/>
                    </a:ext>
                  </a:extLst>
                </a:gridCol>
              </a:tblGrid>
              <a:tr h="29604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שעות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ראשון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שני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שלישי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רביעי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חמישי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4104709474"/>
                  </a:ext>
                </a:extLst>
              </a:tr>
              <a:tr h="4358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1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חינוך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מתמטיקה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מחשבים/ אומנות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ביולוגיה/ פיזיקה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מתמטיקה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3218608514"/>
                  </a:ext>
                </a:extLst>
              </a:tr>
              <a:tr h="5530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2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הסטוריה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מתמטיקה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מחשבים/ אומנות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מחשבים/</a:t>
                      </a:r>
                      <a:endParaRPr lang="en-US" sz="70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אומנות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מתמטיקה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867173053"/>
                  </a:ext>
                </a:extLst>
              </a:tr>
              <a:tr h="4358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3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מחשבת/ גמרא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חנ"ג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אנגלית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אומנות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תנך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3893736655"/>
                  </a:ext>
                </a:extLst>
              </a:tr>
              <a:tr h="4358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4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מחשבת/ גמרא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לשון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אנגלית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חנג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תנך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417795597"/>
                  </a:ext>
                </a:extLst>
              </a:tr>
              <a:tr h="4358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מחשבים/ אומנות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לשון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תנך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הסטוריה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תנך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3419804102"/>
                  </a:ext>
                </a:extLst>
              </a:tr>
              <a:tr h="4358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6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מחשבעם/ אומנות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מתמטיקה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תנך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חינוך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 dirty="0">
                          <a:effectLst/>
                        </a:rPr>
                        <a:t>אנגלית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1164444731"/>
                  </a:ext>
                </a:extLst>
              </a:tr>
              <a:tr h="4358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7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תנך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מתמטיקה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ביולוגיה/ פיזיקה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לשון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אנגלית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2423551947"/>
                  </a:ext>
                </a:extLst>
              </a:tr>
              <a:tr h="4358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8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מתמטיקה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אזרחות/ תלמוד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ביולגיה/ פיזיקה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לשון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הסטוריה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1168739361"/>
                  </a:ext>
                </a:extLst>
              </a:tr>
              <a:tr h="5530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9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מתמטיקה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אזרחות/ תלמוד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ביולוגיה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אומנות</a:t>
                      </a:r>
                      <a:endParaRPr lang="en-US" sz="70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הסטוריה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1171468651"/>
                  </a:ext>
                </a:extLst>
              </a:tr>
              <a:tr h="7673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10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ביולוגיה/ פיזיקה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מחשבת ישראל</a:t>
                      </a:r>
                      <a:endParaRPr lang="en-US" sz="70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(מגמה)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אומנות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תלמוד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4118843903"/>
                  </a:ext>
                </a:extLst>
              </a:tr>
              <a:tr h="7673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1100">
                          <a:effectLst/>
                        </a:rPr>
                        <a:t>11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ביולוגיה/ פיזיקה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מחשבת ישראל</a:t>
                      </a:r>
                      <a:endParaRPr lang="en-US" sz="700"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(מגמה)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 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>
                          <a:effectLst/>
                        </a:rPr>
                        <a:t>אומנות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he-IL" sz="900" dirty="0">
                          <a:effectLst/>
                        </a:rPr>
                        <a:t>תלמוד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6310" marR="46310" marT="0" marB="0"/>
                </a:tc>
                <a:extLst>
                  <a:ext uri="{0D108BD9-81ED-4DB2-BD59-A6C34878D82A}">
                    <a16:rowId xmlns:a16="http://schemas.microsoft.com/office/drawing/2014/main" val="1601155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754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01AF069-C97B-497A-A249-3024742EC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766" y="1473958"/>
            <a:ext cx="9020033" cy="47030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e-IL" sz="5000" dirty="0"/>
              <a:t>מיפוי בגרויות</a:t>
            </a:r>
          </a:p>
        </p:txBody>
      </p:sp>
    </p:spTree>
    <p:extLst>
      <p:ext uri="{BB962C8B-B14F-4D97-AF65-F5344CB8AC3E}">
        <p14:creationId xmlns:p14="http://schemas.microsoft.com/office/powerpoint/2010/main" val="3575301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1101419-0642-479A-B1A0-040A8A7E3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024" y="3515998"/>
            <a:ext cx="7057292" cy="1736783"/>
          </a:xfrm>
        </p:spPr>
        <p:txBody>
          <a:bodyPr>
            <a:normAutofit fontScale="90000"/>
          </a:bodyPr>
          <a:lstStyle/>
          <a:p>
            <a:pPr algn="ctr"/>
            <a: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  <a:t>מאחלת לכן שנה טובה, בריאה ומבורכת</a:t>
            </a:r>
            <a:b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</a:br>
            <a: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  <a:t>שנת התפתחות אישית ולמידה משמעותית</a:t>
            </a:r>
            <a:b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</a:br>
            <a:b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</a:br>
            <a: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  <a:t>שבי</a:t>
            </a:r>
            <a:b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</a:br>
            <a: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  <a:t> </a:t>
            </a:r>
            <a:br>
              <a:rPr lang="he-IL" sz="5400" b="1" dirty="0">
                <a:solidFill>
                  <a:schemeClr val="accent5">
                    <a:lumMod val="50000"/>
                  </a:schemeClr>
                </a:solidFill>
                <a:cs typeface="Alpha" pitchFamily="2" charset="-79"/>
              </a:rPr>
            </a:br>
            <a:endParaRPr lang="he-IL" sz="5400" dirty="0">
              <a:solidFill>
                <a:schemeClr val="accent5">
                  <a:lumMod val="50000"/>
                </a:schemeClr>
              </a:solidFill>
              <a:cs typeface="Alpha" pitchFamily="2" charset="-79"/>
            </a:endParaRPr>
          </a:p>
        </p:txBody>
      </p:sp>
      <p:sp>
        <p:nvSpPr>
          <p:cNvPr id="3" name="לב 2">
            <a:extLst>
              <a:ext uri="{FF2B5EF4-FFF2-40B4-BE49-F238E27FC236}">
                <a16:creationId xmlns:a16="http://schemas.microsoft.com/office/drawing/2014/main" id="{F721EDB8-B8EB-4E6D-AF6C-5565C988CFD5}"/>
              </a:ext>
            </a:extLst>
          </p:cNvPr>
          <p:cNvSpPr/>
          <p:nvPr/>
        </p:nvSpPr>
        <p:spPr>
          <a:xfrm>
            <a:off x="6218231" y="4488781"/>
            <a:ext cx="646877" cy="476313"/>
          </a:xfrm>
          <a:prstGeom prst="heart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268508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12739</TotalTime>
  <Words>273</Words>
  <Application>Microsoft Office PowerPoint</Application>
  <PresentationFormat>מסך רחב</PresentationFormat>
  <Paragraphs>100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David</vt:lpstr>
      <vt:lpstr>Rutz</vt:lpstr>
      <vt:lpstr>ערכת נושא Office</vt:lpstr>
      <vt:lpstr>כיתה יא'2 היקרה! ברוכות הבאות לשנת תשפ"ו אולפנת אמי"ת נגה   </vt:lpstr>
      <vt:lpstr>לוח צלצולים: </vt:lpstr>
      <vt:lpstr>מצגת של PowerPoint‏</vt:lpstr>
      <vt:lpstr>מצגת של PowerPoint‏</vt:lpstr>
      <vt:lpstr>מאחלת לכן שנה טובה, בריאה ומבורכת שנת התפתחות אישית ולמידה משמעותית  שבי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יום הערכות לשנה"ל תשפ"א</dc:title>
  <dc:creator>miriamco</dc:creator>
  <cp:lastModifiedBy>Administrator</cp:lastModifiedBy>
  <cp:revision>95</cp:revision>
  <cp:lastPrinted>2020-08-25T08:11:23Z</cp:lastPrinted>
  <dcterms:created xsi:type="dcterms:W3CDTF">2020-08-17T18:29:06Z</dcterms:created>
  <dcterms:modified xsi:type="dcterms:W3CDTF">2025-08-31T09:17:13Z</dcterms:modified>
</cp:coreProperties>
</file>